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heme/theme2.xml" ContentType="application/vnd.openxmlformats-officedocument.theme+xml"/>
  <Override PartName="/ppt/tags/tag63.xml" ContentType="application/vnd.openxmlformats-officedocument.presentationml.tags+xml"/>
  <Override PartName="/ppt/notesSlides/notesSlide1.xml" ContentType="application/vnd.openxmlformats-officedocument.presentationml.notesSlide+xml"/>
  <Override PartName="/ppt/tags/tag64.xml" ContentType="application/vnd.openxmlformats-officedocument.presentationml.tags+xml"/>
  <Override PartName="/ppt/notesSlides/notesSlide2.xml" ContentType="application/vnd.openxmlformats-officedocument.presentationml.notesSlide+xml"/>
  <Override PartName="/ppt/tags/tag65.xml" ContentType="application/vnd.openxmlformats-officedocument.presentationml.tags+xml"/>
  <Override PartName="/ppt/notesSlides/notesSlide3.xml" ContentType="application/vnd.openxmlformats-officedocument.presentationml.notesSlide+xml"/>
  <Override PartName="/ppt/tags/tag66.xml" ContentType="application/vnd.openxmlformats-officedocument.presentationml.tags+xml"/>
  <Override PartName="/ppt/notesSlides/notesSlide4.xml" ContentType="application/vnd.openxmlformats-officedocument.presentationml.notesSlide+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notesSlides/notesSlide5.xml" ContentType="application/vnd.openxmlformats-officedocument.presentationml.notesSlide+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2"/>
  </p:notesMasterIdLst>
  <p:sldIdLst>
    <p:sldId id="18827" r:id="rId2"/>
    <p:sldId id="256" r:id="rId3"/>
    <p:sldId id="260" r:id="rId4"/>
    <p:sldId id="310" r:id="rId5"/>
    <p:sldId id="308" r:id="rId6"/>
    <p:sldId id="286" r:id="rId7"/>
    <p:sldId id="287" r:id="rId8"/>
    <p:sldId id="290" r:id="rId9"/>
    <p:sldId id="313" r:id="rId10"/>
    <p:sldId id="312" r:id="rId11"/>
    <p:sldId id="314" r:id="rId12"/>
    <p:sldId id="315" r:id="rId13"/>
    <p:sldId id="319" r:id="rId14"/>
    <p:sldId id="316" r:id="rId15"/>
    <p:sldId id="291" r:id="rId16"/>
    <p:sldId id="295" r:id="rId17"/>
    <p:sldId id="317" r:id="rId18"/>
    <p:sldId id="300" r:id="rId19"/>
    <p:sldId id="278" r:id="rId20"/>
    <p:sldId id="325" r:id="rId2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57">
          <p15:clr>
            <a:srgbClr val="A4A3A4"/>
          </p15:clr>
        </p15:guide>
        <p15:guide id="2" pos="366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6A2E"/>
    <a:srgbClr val="FFFFFF"/>
    <a:srgbClr val="5A9FE4"/>
    <a:srgbClr val="404040"/>
    <a:srgbClr val="FDDC19"/>
    <a:srgbClr val="423434"/>
    <a:srgbClr val="FFAD1D"/>
    <a:srgbClr val="007068"/>
    <a:srgbClr val="39352E"/>
    <a:srgbClr val="A6936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98" autoAdjust="0"/>
    <p:restoredTop sz="94615"/>
  </p:normalViewPr>
  <p:slideViewPr>
    <p:cSldViewPr snapToGrid="0">
      <p:cViewPr varScale="1">
        <p:scale>
          <a:sx n="112" d="100"/>
          <a:sy n="112" d="100"/>
        </p:scale>
        <p:origin x="680" y="200"/>
      </p:cViewPr>
      <p:guideLst>
        <p:guide orient="horz" pos="2157"/>
        <p:guide pos="3661"/>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135FD2-A81F-6045-95E4-110250CF4123}" type="datetimeFigureOut">
              <a:rPr lang="en-VN" smtClean="0"/>
              <a:t>16/04/2023</a:t>
            </a:fld>
            <a:endParaRPr lang="en-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2BD7AF-37DD-2647-94FE-DEDF47983FC2}" type="slidenum">
              <a:rPr lang="en-VN" smtClean="0"/>
              <a:t>‹#›</a:t>
            </a:fld>
            <a:endParaRPr lang="en-VN"/>
          </a:p>
        </p:txBody>
      </p:sp>
    </p:spTree>
    <p:extLst>
      <p:ext uri="{BB962C8B-B14F-4D97-AF65-F5344CB8AC3E}">
        <p14:creationId xmlns:p14="http://schemas.microsoft.com/office/powerpoint/2010/main" val="28960207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dirty="0"/>
          </a:p>
        </p:txBody>
      </p:sp>
      <p:sp>
        <p:nvSpPr>
          <p:cNvPr id="4" name="Slide Number Placeholder 3"/>
          <p:cNvSpPr>
            <a:spLocks noGrp="1"/>
          </p:cNvSpPr>
          <p:nvPr>
            <p:ph type="sldNum" sz="quarter" idx="5"/>
          </p:nvPr>
        </p:nvSpPr>
        <p:spPr/>
        <p:txBody>
          <a:bodyPr/>
          <a:lstStyle/>
          <a:p>
            <a:fld id="{082BD7AF-37DD-2647-94FE-DEDF47983FC2}" type="slidenum">
              <a:rPr lang="en-VN" smtClean="0"/>
              <a:t>2</a:t>
            </a:fld>
            <a:endParaRPr lang="en-VN"/>
          </a:p>
        </p:txBody>
      </p:sp>
    </p:spTree>
    <p:extLst>
      <p:ext uri="{BB962C8B-B14F-4D97-AF65-F5344CB8AC3E}">
        <p14:creationId xmlns:p14="http://schemas.microsoft.com/office/powerpoint/2010/main" val="8699974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sz="1200" i="1" kern="1200" dirty="0">
                <a:solidFill>
                  <a:schemeClr val="tx1"/>
                </a:solidFill>
                <a:effectLst/>
                <a:latin typeface="+mn-lt"/>
                <a:ea typeface="+mn-ea"/>
                <a:cs typeface="+mn-cs"/>
              </a:rPr>
              <a:t>Mỗi khi đất nước có ngày hội lớn hoặc trong một cuộc vui nào đó, khi bầu không khí của buổi sum họp trở nên tưng bừng, rạo rực cũng là lúc chúng ta được nghe giai điệu quen thuộc của ca khúc “Như có Bác Hồ trong ngày vui đại thắng”. Ca khúc này được ra đời trong hoàn cảnh như thế nào, cùng tìm hiểu văn bản “Phạm Tuyên và ca khúc mừng chiến thắng” trong bài học hôm nay, chúng ta sẽ có thêm thông tin hữu ích!</a:t>
            </a:r>
            <a:r>
              <a:rPr lang="vi-VN" sz="1200" kern="1200" dirty="0">
                <a:solidFill>
                  <a:schemeClr val="tx1"/>
                </a:solidFill>
                <a:effectLst/>
                <a:latin typeface="+mn-lt"/>
                <a:ea typeface="+mn-ea"/>
                <a:cs typeface="+mn-cs"/>
              </a:rPr>
              <a:t> </a:t>
            </a:r>
            <a:endParaRPr lang="en-VN" dirty="0"/>
          </a:p>
        </p:txBody>
      </p:sp>
      <p:sp>
        <p:nvSpPr>
          <p:cNvPr id="4" name="Slide Number Placeholder 3"/>
          <p:cNvSpPr>
            <a:spLocks noGrp="1"/>
          </p:cNvSpPr>
          <p:nvPr>
            <p:ph type="sldNum" sz="quarter" idx="5"/>
          </p:nvPr>
        </p:nvSpPr>
        <p:spPr/>
        <p:txBody>
          <a:bodyPr/>
          <a:lstStyle/>
          <a:p>
            <a:fld id="{082BD7AF-37DD-2647-94FE-DEDF47983FC2}" type="slidenum">
              <a:rPr lang="en-VN" smtClean="0"/>
              <a:t>3</a:t>
            </a:fld>
            <a:endParaRPr lang="en-VN"/>
          </a:p>
        </p:txBody>
      </p:sp>
    </p:spTree>
    <p:extLst>
      <p:ext uri="{BB962C8B-B14F-4D97-AF65-F5344CB8AC3E}">
        <p14:creationId xmlns:p14="http://schemas.microsoft.com/office/powerpoint/2010/main" val="37000278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www.vietnamplus.vn</a:t>
            </a:r>
            <a:r>
              <a:rPr lang="en-US" dirty="0"/>
              <a:t>/10-ca-khuc-hay-nhat-ve-chu-tich-ho-chi-minh-lam-lay-dong-nguoi-nghe/640709.vnp</a:t>
            </a:r>
            <a:endParaRPr lang="en-VN" dirty="0"/>
          </a:p>
        </p:txBody>
      </p:sp>
      <p:sp>
        <p:nvSpPr>
          <p:cNvPr id="4" name="Slide Number Placeholder 3"/>
          <p:cNvSpPr>
            <a:spLocks noGrp="1"/>
          </p:cNvSpPr>
          <p:nvPr>
            <p:ph type="sldNum" sz="quarter" idx="5"/>
          </p:nvPr>
        </p:nvSpPr>
        <p:spPr/>
        <p:txBody>
          <a:bodyPr/>
          <a:lstStyle/>
          <a:p>
            <a:fld id="{082BD7AF-37DD-2647-94FE-DEDF47983FC2}" type="slidenum">
              <a:rPr lang="en-VN" smtClean="0"/>
              <a:t>4</a:t>
            </a:fld>
            <a:endParaRPr lang="en-VN"/>
          </a:p>
        </p:txBody>
      </p:sp>
    </p:spTree>
    <p:extLst>
      <p:ext uri="{BB962C8B-B14F-4D97-AF65-F5344CB8AC3E}">
        <p14:creationId xmlns:p14="http://schemas.microsoft.com/office/powerpoint/2010/main" val="37055470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1" dirty="0">
                <a:latin typeface="Times New Roman" panose="02020603050405020304" pitchFamily="18" charset="0"/>
                <a:cs typeface="Times New Roman" panose="02020603050405020304" pitchFamily="18" charset="0"/>
              </a:rPr>
              <a:t>Kim Dung </a:t>
            </a:r>
            <a:r>
              <a:rPr lang="en-US" altLang="zh-CN" sz="1200" b="1" dirty="0">
                <a:solidFill>
                  <a:srgbClr val="E76784"/>
                </a:solidFill>
                <a:latin typeface="Times New Roman" panose="02020603050405020304" pitchFamily="18" charset="0"/>
                <a:cs typeface="Times New Roman" panose="02020603050405020304" pitchFamily="18" charset="0"/>
              </a:rPr>
              <a:t>0336032445</a:t>
            </a:r>
            <a:r>
              <a:rPr lang="en-US" altLang="zh-CN" sz="1200" dirty="0">
                <a:latin typeface="Times New Roman" panose="02020603050405020304" pitchFamily="18" charset="0"/>
                <a:cs typeface="Times New Roman" panose="02020603050405020304" pitchFamily="18" charset="0"/>
              </a:rPr>
              <a:t> https://</a:t>
            </a:r>
            <a:r>
              <a:rPr lang="en-US" altLang="zh-CN" sz="1200" dirty="0" err="1">
                <a:latin typeface="Times New Roman" panose="02020603050405020304" pitchFamily="18" charset="0"/>
                <a:cs typeface="Times New Roman" panose="02020603050405020304" pitchFamily="18" charset="0"/>
              </a:rPr>
              <a:t>www.facebook.com</a:t>
            </a:r>
            <a:r>
              <a:rPr lang="en-US" altLang="zh-CN" sz="1200" dirty="0">
                <a:latin typeface="Times New Roman" panose="02020603050405020304" pitchFamily="18" charset="0"/>
                <a:cs typeface="Times New Roman" panose="02020603050405020304" pitchFamily="18" charset="0"/>
              </a:rPr>
              <a:t>/phamkimdung25/</a:t>
            </a:r>
            <a:endParaRPr lang="zh-CN" altLang="en-US" dirty="0"/>
          </a:p>
        </p:txBody>
      </p:sp>
      <p:sp>
        <p:nvSpPr>
          <p:cNvPr id="4" name="Slide Number Placeholder 3"/>
          <p:cNvSpPr>
            <a:spLocks noGrp="1"/>
          </p:cNvSpPr>
          <p:nvPr>
            <p:ph type="sldNum" sz="quarter" idx="5"/>
          </p:nvPr>
        </p:nvSpPr>
        <p:spPr/>
        <p:txBody>
          <a:bodyPr/>
          <a:lstStyle/>
          <a:p>
            <a:fld id="{082BD7AF-37DD-2647-94FE-DEDF47983FC2}" type="slidenum">
              <a:rPr lang="en-VN" smtClean="0"/>
              <a:t>5</a:t>
            </a:fld>
            <a:endParaRPr lang="en-VN"/>
          </a:p>
        </p:txBody>
      </p:sp>
    </p:spTree>
    <p:extLst>
      <p:ext uri="{BB962C8B-B14F-4D97-AF65-F5344CB8AC3E}">
        <p14:creationId xmlns:p14="http://schemas.microsoft.com/office/powerpoint/2010/main" val="22495568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1" dirty="0">
                <a:latin typeface="Times New Roman" panose="02020603050405020304" pitchFamily="18" charset="0"/>
                <a:cs typeface="Times New Roman" panose="02020603050405020304" pitchFamily="18" charset="0"/>
              </a:rPr>
              <a:t>Kim Dung </a:t>
            </a:r>
            <a:r>
              <a:rPr lang="en-US" altLang="zh-CN" sz="1200" b="1" dirty="0">
                <a:solidFill>
                  <a:srgbClr val="E76784"/>
                </a:solidFill>
                <a:latin typeface="Times New Roman" panose="02020603050405020304" pitchFamily="18" charset="0"/>
                <a:cs typeface="Times New Roman" panose="02020603050405020304" pitchFamily="18" charset="0"/>
              </a:rPr>
              <a:t>0336032445</a:t>
            </a:r>
            <a:r>
              <a:rPr lang="en-US" altLang="zh-CN" sz="1200" dirty="0">
                <a:latin typeface="Times New Roman" panose="02020603050405020304" pitchFamily="18" charset="0"/>
                <a:cs typeface="Times New Roman" panose="02020603050405020304" pitchFamily="18" charset="0"/>
              </a:rPr>
              <a:t> https://</a:t>
            </a:r>
            <a:r>
              <a:rPr lang="en-US" altLang="zh-CN" sz="1200" dirty="0" err="1">
                <a:latin typeface="Times New Roman" panose="02020603050405020304" pitchFamily="18" charset="0"/>
                <a:cs typeface="Times New Roman" panose="02020603050405020304" pitchFamily="18" charset="0"/>
              </a:rPr>
              <a:t>www.facebook.com</a:t>
            </a:r>
            <a:r>
              <a:rPr lang="en-US" altLang="zh-CN" sz="1200" dirty="0">
                <a:latin typeface="Times New Roman" panose="02020603050405020304" pitchFamily="18" charset="0"/>
                <a:cs typeface="Times New Roman" panose="02020603050405020304" pitchFamily="18" charset="0"/>
              </a:rPr>
              <a:t>/phamkimdung25/</a:t>
            </a:r>
            <a:endParaRPr lang="zh-CN" altLang="en-US" dirty="0"/>
          </a:p>
        </p:txBody>
      </p:sp>
      <p:sp>
        <p:nvSpPr>
          <p:cNvPr id="4" name="Slide Number Placeholder 3"/>
          <p:cNvSpPr>
            <a:spLocks noGrp="1"/>
          </p:cNvSpPr>
          <p:nvPr>
            <p:ph type="sldNum" sz="quarter" idx="5"/>
          </p:nvPr>
        </p:nvSpPr>
        <p:spPr/>
        <p:txBody>
          <a:bodyPr/>
          <a:lstStyle/>
          <a:p>
            <a:fld id="{082BD7AF-37DD-2647-94FE-DEDF47983FC2}" type="slidenum">
              <a:rPr lang="en-VN" smtClean="0"/>
              <a:t>14</a:t>
            </a:fld>
            <a:endParaRPr lang="en-VN"/>
          </a:p>
        </p:txBody>
      </p:sp>
    </p:spTree>
    <p:extLst>
      <p:ext uri="{BB962C8B-B14F-4D97-AF65-F5344CB8AC3E}">
        <p14:creationId xmlns:p14="http://schemas.microsoft.com/office/powerpoint/2010/main" val="209501384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Master" Target="../slideMasters/slideMaster1.xml"/><Relationship Id="rId5" Type="http://schemas.openxmlformats.org/officeDocument/2006/relationships/tags" Target="../tags/tag11.xml"/><Relationship Id="rId4" Type="http://schemas.openxmlformats.org/officeDocument/2006/relationships/tags" Target="../tags/tag10.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tags" Target="../tags/tag54.xml"/><Relationship Id="rId5" Type="http://schemas.openxmlformats.org/officeDocument/2006/relationships/slideMaster" Target="../slideMasters/slideMaster1.xml"/><Relationship Id="rId4" Type="http://schemas.openxmlformats.org/officeDocument/2006/relationships/tags" Target="../tags/tag57.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slideMaster" Target="../slideMasters/slideMaster1.xml"/><Relationship Id="rId5" Type="http://schemas.openxmlformats.org/officeDocument/2006/relationships/tags" Target="../tags/tag62.xml"/><Relationship Id="rId4" Type="http://schemas.openxmlformats.org/officeDocument/2006/relationships/tags" Target="../tags/tag6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Master" Target="../slideMasters/slideMaster1.xml"/><Relationship Id="rId5" Type="http://schemas.openxmlformats.org/officeDocument/2006/relationships/tags" Target="../tags/tag16.xml"/><Relationship Id="rId4" Type="http://schemas.openxmlformats.org/officeDocument/2006/relationships/tags" Target="../tags/tag15.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slideMaster" Target="../slideMasters/slideMaster1.xml"/><Relationship Id="rId5" Type="http://schemas.openxmlformats.org/officeDocument/2006/relationships/tags" Target="../tags/tag21.xml"/><Relationship Id="rId4" Type="http://schemas.openxmlformats.org/officeDocument/2006/relationships/tags" Target="../tags/tag20.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24.xml"/><Relationship Id="rId7" Type="http://schemas.openxmlformats.org/officeDocument/2006/relationships/slideMaster" Target="../slideMasters/slideMaster1.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tags" Target="../tags/tag27.xml"/><Relationship Id="rId5" Type="http://schemas.openxmlformats.org/officeDocument/2006/relationships/tags" Target="../tags/tag26.xml"/><Relationship Id="rId4" Type="http://schemas.openxmlformats.org/officeDocument/2006/relationships/tags" Target="../tags/tag25.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35.xml"/><Relationship Id="rId3" Type="http://schemas.openxmlformats.org/officeDocument/2006/relationships/tags" Target="../tags/tag30.xml"/><Relationship Id="rId7" Type="http://schemas.openxmlformats.org/officeDocument/2006/relationships/tags" Target="../tags/tag34.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tags" Target="../tags/tag33.xml"/><Relationship Id="rId5" Type="http://schemas.openxmlformats.org/officeDocument/2006/relationships/tags" Target="../tags/tag32.xml"/><Relationship Id="rId4" Type="http://schemas.openxmlformats.org/officeDocument/2006/relationships/tags" Target="../tags/tag31.xml"/><Relationship Id="rId9"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tags" Target="../tags/tag36.xml"/><Relationship Id="rId5" Type="http://schemas.openxmlformats.org/officeDocument/2006/relationships/slideMaster" Target="../slideMasters/slideMaster1.xml"/><Relationship Id="rId4" Type="http://schemas.openxmlformats.org/officeDocument/2006/relationships/tags" Target="../tags/tag39.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tags" Target="../tags/tag40.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45.xml"/><Relationship Id="rId7" Type="http://schemas.openxmlformats.org/officeDocument/2006/relationships/slideMaster" Target="../slideMasters/slideMaster1.xml"/><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tags" Target="../tags/tag48.xml"/><Relationship Id="rId5" Type="http://schemas.openxmlformats.org/officeDocument/2006/relationships/tags" Target="../tags/tag47.xml"/><Relationship Id="rId4" Type="http://schemas.openxmlformats.org/officeDocument/2006/relationships/tags" Target="../tags/tag46.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slideMaster" Target="../slideMasters/slideMaster1.xml"/><Relationship Id="rId5" Type="http://schemas.openxmlformats.org/officeDocument/2006/relationships/tags" Target="../tags/tag53.xml"/><Relationship Id="rId4" Type="http://schemas.openxmlformats.org/officeDocument/2006/relationships/tags" Target="../tags/tag5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2023/4/16</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dirty="0"/>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2023/4/16</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2023/4/16</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a:t>单击此处编辑标题</a:t>
            </a:r>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p>
        </p:txBody>
      </p:sp>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2023/4/16</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2023/4/16</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2023/4/16</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单击此处编辑文本</a:t>
            </a:r>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2023/4/16</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2023/4/16</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2023/4/16</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a:t>单击此处编辑母版文本样式</a:t>
            </a:r>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2023/4/16</a:t>
            </a:fld>
            <a:endParaRPr lang="zh-CN" altLang="en-US" dirty="0"/>
          </a:p>
        </p:txBody>
      </p:sp>
      <p:sp>
        <p:nvSpPr>
          <p:cNvPr id="6" name="页脚占位符 5"/>
          <p:cNvSpPr>
            <a:spLocks noGrp="1"/>
          </p:cNvSpPr>
          <p:nvPr>
            <p:ph type="ftr" sz="quarter" idx="11"/>
            <p:custDataLst>
              <p:tags r:id="rId4"/>
            </p:custDataLst>
          </p:nvPr>
        </p:nvSpPr>
        <p:spPr/>
        <p:txBody>
          <a:bodyPr/>
          <a:lstStyle/>
          <a:p>
            <a:endParaRPr lang="zh-CN" altLang="en-US" dirty="0"/>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p:txBody>
          <a:bodyPr/>
          <a:lstStyle/>
          <a:p>
            <a:r>
              <a:rPr lang="zh-CN" altLang="en-US"/>
              <a:t>单击此处编辑母版标题样式</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a:t>单击此处编辑标题</a:t>
            </a:r>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2023/4/16</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18" Type="http://schemas.openxmlformats.org/officeDocument/2006/relationships/tags" Target="../tags/tag6.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tags" Target="../tags/tag5.xml"/><Relationship Id="rId2" Type="http://schemas.openxmlformats.org/officeDocument/2006/relationships/slideLayout" Target="../slideLayouts/slideLayout2.xml"/><Relationship Id="rId16" Type="http://schemas.openxmlformats.org/officeDocument/2006/relationships/tags" Target="../tags/tag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3.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9Slide.vn - 2019">
            <a:extLst>
              <a:ext uri="{FF2B5EF4-FFF2-40B4-BE49-F238E27FC236}">
                <a16:creationId xmlns:a16="http://schemas.microsoft.com/office/drawing/2014/main" id="{EE4BA908-7981-4A6F-B322-E9B4F5E76E38}"/>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标题占位符 1"/>
          <p:cNvSpPr>
            <a:spLocks noGrp="1"/>
          </p:cNvSpPr>
          <p:nvPr>
            <p:ph type="title"/>
            <p:custDataLst>
              <p:tags r:id="rId14"/>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p>
        </p:txBody>
      </p:sp>
      <p:sp>
        <p:nvSpPr>
          <p:cNvPr id="3" name="文本占位符 2"/>
          <p:cNvSpPr>
            <a:spLocks noGrp="1"/>
          </p:cNvSpPr>
          <p:nvPr>
            <p:ph type="body" idx="1"/>
            <p:custDataLst>
              <p:tags r:id="rId15"/>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16"/>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t>2023/4/16</a:t>
            </a:fld>
            <a:endParaRPr lang="zh-CN" altLang="en-US"/>
          </a:p>
        </p:txBody>
      </p:sp>
      <p:sp>
        <p:nvSpPr>
          <p:cNvPr id="5" name="页脚占位符 4"/>
          <p:cNvSpPr>
            <a:spLocks noGrp="1"/>
          </p:cNvSpPr>
          <p:nvPr>
            <p:ph type="ftr" sz="quarter" idx="3"/>
            <p:custDataLst>
              <p:tags r:id="rId17"/>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8"/>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t>‹#›</a:t>
            </a:fld>
            <a:endParaRPr lang="zh-CN" altLang="en-US" dirty="0"/>
          </a:p>
        </p:txBody>
      </p:sp>
    </p:spTree>
    <p:custDataLst>
      <p:tags r:id="rId13"/>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tags" Target="../tags/tag71.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tags" Target="../tags/tag72.xml"/><Relationship Id="rId5" Type="http://schemas.openxmlformats.org/officeDocument/2006/relationships/image" Target="../media/image16.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tags" Target="../tags/tag73.xml"/><Relationship Id="rId5" Type="http://schemas.openxmlformats.org/officeDocument/2006/relationships/image" Target="../media/image19.jpe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74.xml"/><Relationship Id="rId5" Type="http://schemas.openxmlformats.org/officeDocument/2006/relationships/image" Target="../media/image12.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tags" Target="../tags/tag75.xml"/><Relationship Id="rId6" Type="http://schemas.openxmlformats.org/officeDocument/2006/relationships/image" Target="../media/image22.png"/><Relationship Id="rId5" Type="http://schemas.openxmlformats.org/officeDocument/2006/relationships/image" Target="../media/image9.pn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tags" Target="../tags/tag76.xml"/><Relationship Id="rId5" Type="http://schemas.openxmlformats.org/officeDocument/2006/relationships/image" Target="../media/image9.pn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slideLayout" Target="../slideLayouts/slideLayout1.xml"/><Relationship Id="rId1" Type="http://schemas.openxmlformats.org/officeDocument/2006/relationships/tags" Target="../tags/tag77.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tags" Target="../tags/tag78.xml"/><Relationship Id="rId5" Type="http://schemas.openxmlformats.org/officeDocument/2006/relationships/image" Target="../media/image23.png"/><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notesSlide" Target="../notesSlides/notesSlide1.xml"/><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slideLayout" Target="../slideLayouts/slideLayout1.xml"/><Relationship Id="rId1" Type="http://schemas.openxmlformats.org/officeDocument/2006/relationships/tags" Target="../tags/tag63.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2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slideLayout" Target="../slideLayouts/slideLayout1.xml"/><Relationship Id="rId1" Type="http://schemas.openxmlformats.org/officeDocument/2006/relationships/tags" Target="../tags/tag79.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64.xml"/><Relationship Id="rId5" Type="http://schemas.openxmlformats.org/officeDocument/2006/relationships/image" Target="../media/image12.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65.xml"/><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notesSlide" Target="../notesSlides/notesSlide4.xml"/><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slideLayout" Target="../slideLayouts/slideLayout1.xml"/><Relationship Id="rId1" Type="http://schemas.openxmlformats.org/officeDocument/2006/relationships/tags" Target="../tags/tag66.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3.png"/><Relationship Id="rId7" Type="http://schemas.openxmlformats.org/officeDocument/2006/relationships/image" Target="../media/image9.png"/><Relationship Id="rId2" Type="http://schemas.openxmlformats.org/officeDocument/2006/relationships/slideLayout" Target="../slideLayouts/slideLayout1.xml"/><Relationship Id="rId1" Type="http://schemas.openxmlformats.org/officeDocument/2006/relationships/tags" Target="../tags/tag67.xml"/><Relationship Id="rId6" Type="http://schemas.openxmlformats.org/officeDocument/2006/relationships/image" Target="../media/image6.png"/><Relationship Id="rId11" Type="http://schemas.openxmlformats.org/officeDocument/2006/relationships/image" Target="../media/image15.png"/><Relationship Id="rId5" Type="http://schemas.openxmlformats.org/officeDocument/2006/relationships/image" Target="../media/image5.png"/><Relationship Id="rId10" Type="http://schemas.openxmlformats.org/officeDocument/2006/relationships/image" Target="../media/image14.png"/><Relationship Id="rId4" Type="http://schemas.openxmlformats.org/officeDocument/2006/relationships/image" Target="../media/image4.png"/><Relationship Id="rId9" Type="http://schemas.openxmlformats.org/officeDocument/2006/relationships/image" Target="../media/image11.png"/></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slideLayout" Target="../slideLayouts/slideLayout1.xml"/><Relationship Id="rId1" Type="http://schemas.openxmlformats.org/officeDocument/2006/relationships/tags" Target="../tags/tag68.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tags" Target="../tags/tag69.xml"/><Relationship Id="rId5" Type="http://schemas.openxmlformats.org/officeDocument/2006/relationships/image" Target="../media/image16.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audio" Target="../media/audio1.wav"/><Relationship Id="rId7" Type="http://schemas.openxmlformats.org/officeDocument/2006/relationships/image" Target="../media/image17.png"/><Relationship Id="rId2" Type="http://schemas.openxmlformats.org/officeDocument/2006/relationships/slideLayout" Target="../slideLayouts/slideLayout1.xml"/><Relationship Id="rId1" Type="http://schemas.openxmlformats.org/officeDocument/2006/relationships/tags" Target="../tags/tag70.xml"/><Relationship Id="rId6" Type="http://schemas.openxmlformats.org/officeDocument/2006/relationships/image" Target="../media/image12.png"/><Relationship Id="rId5" Type="http://schemas.openxmlformats.org/officeDocument/2006/relationships/image" Target="../media/image3.png"/><Relationship Id="rId4" Type="http://schemas.openxmlformats.org/officeDocument/2006/relationships/audio" Target="../media/audio2.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ình nền Powerpoint làm Slide chào hỏi 10 - Kinh nghiệm dạy học">
            <a:extLst>
              <a:ext uri="{FF2B5EF4-FFF2-40B4-BE49-F238E27FC236}">
                <a16:creationId xmlns:a16="http://schemas.microsoft.com/office/drawing/2014/main" id="{894BBEDC-F54C-EE29-9D33-3E8854AFB5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33262"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747DD1AF-1262-2A13-C784-A99C0C12842A}"/>
              </a:ext>
            </a:extLst>
          </p:cNvPr>
          <p:cNvSpPr txBox="1"/>
          <p:nvPr/>
        </p:nvSpPr>
        <p:spPr>
          <a:xfrm>
            <a:off x="2245463" y="1213009"/>
            <a:ext cx="7701083" cy="2708434"/>
          </a:xfrm>
          <a:prstGeom prst="rect">
            <a:avLst/>
          </a:prstGeom>
          <a:noFill/>
        </p:spPr>
        <p:txBody>
          <a:bodyPr wrap="none" rtlCol="0">
            <a:spAutoFit/>
          </a:bodyPr>
          <a:lstStyle/>
          <a:p>
            <a:pPr algn="ctr"/>
            <a:r>
              <a:rPr lang="en-US" sz="2400" b="1" dirty="0">
                <a:ln w="38100">
                  <a:noFill/>
                </a:ln>
                <a:solidFill>
                  <a:srgbClr val="FF0000"/>
                </a:solidFill>
                <a:latin typeface="Times New Roman" panose="02020603050405020304" pitchFamily="18" charset="0"/>
                <a:cs typeface="Times New Roman" panose="02020603050405020304" pitchFamily="18" charset="0"/>
              </a:rPr>
              <a:t>BÀI GIẢNG ĐIỆN TỬ MÔN NGỮ VĂN 6</a:t>
            </a:r>
          </a:p>
          <a:p>
            <a:pPr algn="ctr"/>
            <a:endParaRPr lang="en-US" b="1" dirty="0">
              <a:ln w="38100">
                <a:noFill/>
              </a:ln>
              <a:solidFill>
                <a:srgbClr val="FF0000"/>
              </a:solidFill>
              <a:latin typeface="Times New Roman" panose="02020603050405020304" pitchFamily="18" charset="0"/>
              <a:cs typeface="Times New Roman" panose="02020603050405020304" pitchFamily="18" charset="0"/>
            </a:endParaRPr>
          </a:p>
          <a:p>
            <a:pPr algn="ctr"/>
            <a:r>
              <a:rPr lang="en-US" sz="3200" b="1" dirty="0">
                <a:ln w="38100">
                  <a:noFill/>
                </a:ln>
                <a:solidFill>
                  <a:srgbClr val="FFFF00"/>
                </a:solidFill>
                <a:latin typeface="Times New Roman" panose="02020603050405020304" pitchFamily="18" charset="0"/>
                <a:cs typeface="Times New Roman" panose="02020603050405020304" pitchFamily="18" charset="0"/>
              </a:rPr>
              <a:t>BÀI 10</a:t>
            </a:r>
          </a:p>
          <a:p>
            <a:pPr algn="ctr"/>
            <a:r>
              <a:rPr lang="en-US" sz="3200" b="1" dirty="0">
                <a:ln w="38100">
                  <a:noFill/>
                </a:ln>
                <a:solidFill>
                  <a:srgbClr val="FFFF00"/>
                </a:solidFill>
                <a:latin typeface="Times New Roman" panose="02020603050405020304" pitchFamily="18" charset="0"/>
                <a:cs typeface="Times New Roman" panose="02020603050405020304" pitchFamily="18" charset="0"/>
              </a:rPr>
              <a:t>TIẾT 125: PHẠM </a:t>
            </a:r>
            <a:r>
              <a:rPr lang="en-US" sz="3200" b="1">
                <a:ln w="38100">
                  <a:noFill/>
                </a:ln>
                <a:solidFill>
                  <a:srgbClr val="FFFF00"/>
                </a:solidFill>
                <a:latin typeface="Times New Roman" panose="02020603050405020304" pitchFamily="18" charset="0"/>
                <a:cs typeface="Times New Roman" panose="02020603050405020304" pitchFamily="18" charset="0"/>
              </a:rPr>
              <a:t>TUYÊN VÀ </a:t>
            </a:r>
            <a:r>
              <a:rPr lang="en-US" sz="3200" b="1" dirty="0">
                <a:ln w="38100">
                  <a:noFill/>
                </a:ln>
                <a:solidFill>
                  <a:srgbClr val="FFFF00"/>
                </a:solidFill>
                <a:latin typeface="Times New Roman" panose="02020603050405020304" pitchFamily="18" charset="0"/>
                <a:cs typeface="Times New Roman" panose="02020603050405020304" pitchFamily="18" charset="0"/>
              </a:rPr>
              <a:t>CA KHÚC </a:t>
            </a:r>
          </a:p>
          <a:p>
            <a:pPr algn="ctr"/>
            <a:r>
              <a:rPr lang="en-US" sz="3200" b="1" dirty="0">
                <a:ln w="38100">
                  <a:noFill/>
                </a:ln>
                <a:solidFill>
                  <a:srgbClr val="FFFF00"/>
                </a:solidFill>
                <a:latin typeface="Times New Roman" panose="02020603050405020304" pitchFamily="18" charset="0"/>
                <a:cs typeface="Times New Roman" panose="02020603050405020304" pitchFamily="18" charset="0"/>
              </a:rPr>
              <a:t>MỪNG CHIẾN THẮNG</a:t>
            </a:r>
          </a:p>
          <a:p>
            <a:pPr algn="ctr"/>
            <a:endParaRPr lang="en-VN" sz="3200" b="1" dirty="0">
              <a:ln w="38100">
                <a:noFill/>
              </a:ln>
              <a:solidFill>
                <a:srgbClr val="FFFF00"/>
              </a:solidFill>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D0ED2715-3602-A60F-684E-95177943243B}"/>
              </a:ext>
            </a:extLst>
          </p:cNvPr>
          <p:cNvPicPr>
            <a:picLocks noChangeAspect="1"/>
          </p:cNvPicPr>
          <p:nvPr/>
        </p:nvPicPr>
        <p:blipFill rotWithShape="1">
          <a:blip r:embed="rId3"/>
          <a:srcRect l="9323" t="7012" r="8375" b="3760"/>
          <a:stretch/>
        </p:blipFill>
        <p:spPr>
          <a:xfrm>
            <a:off x="379987" y="239534"/>
            <a:ext cx="1027821" cy="1035299"/>
          </a:xfrm>
          <a:prstGeom prst="ellipse">
            <a:avLst/>
          </a:prstGeom>
        </p:spPr>
      </p:pic>
      <p:sp>
        <p:nvSpPr>
          <p:cNvPr id="5" name="TextBox 4">
            <a:extLst>
              <a:ext uri="{FF2B5EF4-FFF2-40B4-BE49-F238E27FC236}">
                <a16:creationId xmlns:a16="http://schemas.microsoft.com/office/drawing/2014/main" id="{0D979643-5930-F34B-D70D-3C7631DB7CF4}"/>
              </a:ext>
            </a:extLst>
          </p:cNvPr>
          <p:cNvSpPr txBox="1"/>
          <p:nvPr/>
        </p:nvSpPr>
        <p:spPr>
          <a:xfrm>
            <a:off x="3605058" y="3561062"/>
            <a:ext cx="4633641" cy="954107"/>
          </a:xfrm>
          <a:prstGeom prst="rect">
            <a:avLst/>
          </a:prstGeom>
          <a:noFill/>
        </p:spPr>
        <p:txBody>
          <a:bodyPr wrap="none" rtlCol="0">
            <a:spAutoFit/>
          </a:bodyPr>
          <a:lstStyle/>
          <a:p>
            <a:r>
              <a:rPr lang="en-US" sz="2800" b="1" dirty="0">
                <a:ln w="38100">
                  <a:noFill/>
                </a:ln>
                <a:solidFill>
                  <a:schemeClr val="accent5">
                    <a:lumMod val="20000"/>
                    <a:lumOff val="80000"/>
                  </a:schemeClr>
                </a:solidFill>
                <a:latin typeface="Times New Roman" panose="02020603050405020304" pitchFamily="18" charset="0"/>
                <a:cs typeface="Times New Roman" panose="02020603050405020304" pitchFamily="18" charset="0"/>
              </a:rPr>
              <a:t>GV: </a:t>
            </a:r>
            <a:r>
              <a:rPr lang="en-US" sz="2800" b="1" dirty="0" err="1">
                <a:ln w="38100">
                  <a:noFill/>
                </a:ln>
                <a:solidFill>
                  <a:schemeClr val="accent5">
                    <a:lumMod val="20000"/>
                    <a:lumOff val="80000"/>
                  </a:schemeClr>
                </a:solidFill>
                <a:latin typeface="Times New Roman" panose="02020603050405020304" pitchFamily="18" charset="0"/>
                <a:cs typeface="Times New Roman" panose="02020603050405020304" pitchFamily="18" charset="0"/>
              </a:rPr>
              <a:t>Dương</a:t>
            </a:r>
            <a:r>
              <a:rPr lang="en-US" sz="2800" b="1" dirty="0">
                <a:ln w="38100">
                  <a:noFill/>
                </a:ln>
                <a:solidFill>
                  <a:schemeClr val="accent5">
                    <a:lumMod val="20000"/>
                    <a:lumOff val="80000"/>
                  </a:schemeClr>
                </a:solidFill>
                <a:latin typeface="Times New Roman" panose="02020603050405020304" pitchFamily="18" charset="0"/>
                <a:cs typeface="Times New Roman" panose="02020603050405020304" pitchFamily="18" charset="0"/>
              </a:rPr>
              <a:t> </a:t>
            </a:r>
            <a:r>
              <a:rPr lang="en-US" sz="2800" b="1" dirty="0" err="1">
                <a:ln w="38100">
                  <a:noFill/>
                </a:ln>
                <a:solidFill>
                  <a:schemeClr val="accent5">
                    <a:lumMod val="20000"/>
                    <a:lumOff val="80000"/>
                  </a:schemeClr>
                </a:solidFill>
                <a:latin typeface="Times New Roman" panose="02020603050405020304" pitchFamily="18" charset="0"/>
                <a:cs typeface="Times New Roman" panose="02020603050405020304" pitchFamily="18" charset="0"/>
              </a:rPr>
              <a:t>Thị</a:t>
            </a:r>
            <a:r>
              <a:rPr lang="en-US" sz="2800" b="1" dirty="0">
                <a:ln w="38100">
                  <a:noFill/>
                </a:ln>
                <a:solidFill>
                  <a:schemeClr val="accent5">
                    <a:lumMod val="20000"/>
                    <a:lumOff val="80000"/>
                  </a:schemeClr>
                </a:solidFill>
                <a:latin typeface="Times New Roman" panose="02020603050405020304" pitchFamily="18" charset="0"/>
                <a:cs typeface="Times New Roman" panose="02020603050405020304" pitchFamily="18" charset="0"/>
              </a:rPr>
              <a:t> </a:t>
            </a:r>
            <a:r>
              <a:rPr lang="en-US" sz="2800" b="1" dirty="0" err="1">
                <a:ln w="38100">
                  <a:noFill/>
                </a:ln>
                <a:solidFill>
                  <a:schemeClr val="accent5">
                    <a:lumMod val="20000"/>
                    <a:lumOff val="80000"/>
                  </a:schemeClr>
                </a:solidFill>
                <a:latin typeface="Times New Roman" panose="02020603050405020304" pitchFamily="18" charset="0"/>
                <a:cs typeface="Times New Roman" panose="02020603050405020304" pitchFamily="18" charset="0"/>
              </a:rPr>
              <a:t>Hồng</a:t>
            </a:r>
            <a:r>
              <a:rPr lang="en-US" sz="2800" b="1" dirty="0">
                <a:ln w="38100">
                  <a:noFill/>
                </a:ln>
                <a:solidFill>
                  <a:schemeClr val="accent5">
                    <a:lumMod val="20000"/>
                    <a:lumOff val="80000"/>
                  </a:schemeClr>
                </a:solidFill>
                <a:latin typeface="Times New Roman" panose="02020603050405020304" pitchFamily="18" charset="0"/>
                <a:cs typeface="Times New Roman" panose="02020603050405020304" pitchFamily="18" charset="0"/>
              </a:rPr>
              <a:t> Nhung</a:t>
            </a:r>
          </a:p>
          <a:p>
            <a:r>
              <a:rPr lang="en-US" sz="2800" b="1" dirty="0" err="1">
                <a:ln w="38100">
                  <a:noFill/>
                </a:ln>
                <a:solidFill>
                  <a:schemeClr val="accent5">
                    <a:lumMod val="20000"/>
                    <a:lumOff val="80000"/>
                  </a:schemeClr>
                </a:solidFill>
                <a:latin typeface="Times New Roman" panose="02020603050405020304" pitchFamily="18" charset="0"/>
                <a:cs typeface="Times New Roman" panose="02020603050405020304" pitchFamily="18" charset="0"/>
              </a:rPr>
              <a:t>Tổ</a:t>
            </a:r>
            <a:r>
              <a:rPr lang="en-US" sz="2800" b="1" dirty="0">
                <a:ln w="38100">
                  <a:noFill/>
                </a:ln>
                <a:solidFill>
                  <a:schemeClr val="accent5">
                    <a:lumMod val="20000"/>
                    <a:lumOff val="80000"/>
                  </a:schemeClr>
                </a:solidFill>
                <a:latin typeface="Times New Roman" panose="02020603050405020304" pitchFamily="18" charset="0"/>
                <a:cs typeface="Times New Roman" panose="02020603050405020304" pitchFamily="18" charset="0"/>
              </a:rPr>
              <a:t> </a:t>
            </a:r>
            <a:r>
              <a:rPr lang="en-US" sz="2800" b="1" dirty="0" err="1">
                <a:ln w="38100">
                  <a:noFill/>
                </a:ln>
                <a:solidFill>
                  <a:schemeClr val="accent5">
                    <a:lumMod val="20000"/>
                    <a:lumOff val="80000"/>
                  </a:schemeClr>
                </a:solidFill>
                <a:latin typeface="Times New Roman" panose="02020603050405020304" pitchFamily="18" charset="0"/>
                <a:cs typeface="Times New Roman" panose="02020603050405020304" pitchFamily="18" charset="0"/>
              </a:rPr>
              <a:t>xã</a:t>
            </a:r>
            <a:r>
              <a:rPr lang="en-US" sz="2800" b="1" dirty="0">
                <a:ln w="38100">
                  <a:noFill/>
                </a:ln>
                <a:solidFill>
                  <a:schemeClr val="accent5">
                    <a:lumMod val="20000"/>
                    <a:lumOff val="80000"/>
                  </a:schemeClr>
                </a:solidFill>
                <a:latin typeface="Times New Roman" panose="02020603050405020304" pitchFamily="18" charset="0"/>
                <a:cs typeface="Times New Roman" panose="02020603050405020304" pitchFamily="18" charset="0"/>
              </a:rPr>
              <a:t> </a:t>
            </a:r>
            <a:r>
              <a:rPr lang="en-US" sz="2800" b="1" dirty="0" err="1">
                <a:ln w="38100">
                  <a:noFill/>
                </a:ln>
                <a:solidFill>
                  <a:schemeClr val="accent5">
                    <a:lumMod val="20000"/>
                    <a:lumOff val="80000"/>
                  </a:schemeClr>
                </a:solidFill>
                <a:latin typeface="Times New Roman" panose="02020603050405020304" pitchFamily="18" charset="0"/>
                <a:cs typeface="Times New Roman" panose="02020603050405020304" pitchFamily="18" charset="0"/>
              </a:rPr>
              <a:t>hội</a:t>
            </a:r>
            <a:endParaRPr lang="en-VN" sz="2800" b="1" dirty="0">
              <a:ln w="38100">
                <a:noFill/>
              </a:ln>
              <a:solidFill>
                <a:schemeClr val="accent5">
                  <a:lumMod val="20000"/>
                  <a:lumOff val="80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0D979643-5930-F34B-D70D-3C7631DB7CF4}"/>
              </a:ext>
            </a:extLst>
          </p:cNvPr>
          <p:cNvSpPr txBox="1"/>
          <p:nvPr/>
        </p:nvSpPr>
        <p:spPr>
          <a:xfrm>
            <a:off x="3508494" y="616470"/>
            <a:ext cx="5302542" cy="553998"/>
          </a:xfrm>
          <a:prstGeom prst="rect">
            <a:avLst/>
          </a:prstGeom>
          <a:noFill/>
        </p:spPr>
        <p:txBody>
          <a:bodyPr wrap="none" rtlCol="0">
            <a:spAutoFit/>
          </a:bodyPr>
          <a:lstStyle/>
          <a:p>
            <a:r>
              <a:rPr lang="en-US" sz="3000" b="1" dirty="0">
                <a:ln w="38100">
                  <a:noFill/>
                </a:ln>
                <a:solidFill>
                  <a:schemeClr val="bg1"/>
                </a:solidFill>
                <a:latin typeface="Times New Roman" panose="02020603050405020304" pitchFamily="18" charset="0"/>
                <a:cs typeface="Times New Roman" panose="02020603050405020304" pitchFamily="18" charset="0"/>
              </a:rPr>
              <a:t>TRƯỜNG THCS LONG BIÊN</a:t>
            </a:r>
            <a:endParaRPr lang="en-VN" sz="3000" b="1" dirty="0">
              <a:ln w="38100">
                <a:noFill/>
              </a:ln>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97969526"/>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8" name="组合 7"/>
          <p:cNvGrpSpPr/>
          <p:nvPr/>
        </p:nvGrpSpPr>
        <p:grpSpPr>
          <a:xfrm>
            <a:off x="-1433830" y="-52070"/>
            <a:ext cx="15059660" cy="6932295"/>
            <a:chOff x="-2531" y="-82"/>
            <a:chExt cx="23716" cy="10917"/>
          </a:xfrm>
        </p:grpSpPr>
        <p:grpSp>
          <p:nvGrpSpPr>
            <p:cNvPr id="228" name="组合 227"/>
            <p:cNvGrpSpPr/>
            <p:nvPr/>
          </p:nvGrpSpPr>
          <p:grpSpPr>
            <a:xfrm>
              <a:off x="-2531" y="-82"/>
              <a:ext cx="23716" cy="1088"/>
              <a:chOff x="-1607127" y="-51755"/>
              <a:chExt cx="15059887" cy="691091"/>
            </a:xfrm>
            <a:solidFill>
              <a:srgbClr val="5A9FE4"/>
            </a:solidFill>
          </p:grpSpPr>
          <p:sp>
            <p:nvSpPr>
              <p:cNvPr id="224" name="Freeform 6"/>
              <p:cNvSpPr/>
              <p:nvPr/>
            </p:nvSpPr>
            <p:spPr bwMode="auto">
              <a:xfrm rot="10800000">
                <a:off x="-1607127" y="-51755"/>
                <a:ext cx="7550726" cy="691089"/>
              </a:xfrm>
              <a:custGeom>
                <a:avLst/>
                <a:gdLst>
                  <a:gd name="connsiteX0" fmla="*/ 0 w 19261"/>
                  <a:gd name="connsiteY0" fmla="*/ 2123 h 2152"/>
                  <a:gd name="connsiteX1" fmla="*/ 33 w 19261"/>
                  <a:gd name="connsiteY1" fmla="*/ 1706 h 2152"/>
                  <a:gd name="connsiteX2" fmla="*/ 50 w 19261"/>
                  <a:gd name="connsiteY2" fmla="*/ 1487 h 2152"/>
                  <a:gd name="connsiteX3" fmla="*/ 353 w 19261"/>
                  <a:gd name="connsiteY3" fmla="*/ 1319 h 2152"/>
                  <a:gd name="connsiteX4" fmla="*/ 1837 w 19261"/>
                  <a:gd name="connsiteY4" fmla="*/ 1959 h 2152"/>
                  <a:gd name="connsiteX5" fmla="*/ 1854 w 19261"/>
                  <a:gd name="connsiteY5" fmla="*/ 1942 h 2152"/>
                  <a:gd name="connsiteX6" fmla="*/ 2056 w 19261"/>
                  <a:gd name="connsiteY6" fmla="*/ 1807 h 2152"/>
                  <a:gd name="connsiteX7" fmla="*/ 2495 w 19261"/>
                  <a:gd name="connsiteY7" fmla="*/ 1588 h 2152"/>
                  <a:gd name="connsiteX8" fmla="*/ 3911 w 19261"/>
                  <a:gd name="connsiteY8" fmla="*/ 1942 h 2152"/>
                  <a:gd name="connsiteX9" fmla="*/ 3928 w 19261"/>
                  <a:gd name="connsiteY9" fmla="*/ 1925 h 2152"/>
                  <a:gd name="connsiteX10" fmla="*/ 5091 w 19261"/>
                  <a:gd name="connsiteY10" fmla="*/ 1403 h 2152"/>
                  <a:gd name="connsiteX11" fmla="*/ 5631 w 19261"/>
                  <a:gd name="connsiteY11" fmla="*/ 1841 h 2152"/>
                  <a:gd name="connsiteX12" fmla="*/ 5648 w 19261"/>
                  <a:gd name="connsiteY12" fmla="*/ 1824 h 2152"/>
                  <a:gd name="connsiteX13" fmla="*/ 5800 w 19261"/>
                  <a:gd name="connsiteY13" fmla="*/ 1689 h 2152"/>
                  <a:gd name="connsiteX14" fmla="*/ 6255 w 19261"/>
                  <a:gd name="connsiteY14" fmla="*/ 1420 h 2152"/>
                  <a:gd name="connsiteX15" fmla="*/ 6592 w 19261"/>
                  <a:gd name="connsiteY15" fmla="*/ 1319 h 2152"/>
                  <a:gd name="connsiteX16" fmla="*/ 7840 w 19261"/>
                  <a:gd name="connsiteY16" fmla="*/ 1858 h 2152"/>
                  <a:gd name="connsiteX17" fmla="*/ 7857 w 19261"/>
                  <a:gd name="connsiteY17" fmla="*/ 1858 h 2152"/>
                  <a:gd name="connsiteX18" fmla="*/ 9560 w 19261"/>
                  <a:gd name="connsiteY18" fmla="*/ 1234 h 2152"/>
                  <a:gd name="connsiteX19" fmla="*/ 10335 w 19261"/>
                  <a:gd name="connsiteY19" fmla="*/ 2010 h 2152"/>
                  <a:gd name="connsiteX20" fmla="*/ 10487 w 19261"/>
                  <a:gd name="connsiteY20" fmla="*/ 1875 h 2152"/>
                  <a:gd name="connsiteX21" fmla="*/ 10757 w 19261"/>
                  <a:gd name="connsiteY21" fmla="*/ 1656 h 2152"/>
                  <a:gd name="connsiteX22" fmla="*/ 12139 w 19261"/>
                  <a:gd name="connsiteY22" fmla="*/ 1201 h 2152"/>
                  <a:gd name="connsiteX23" fmla="*/ 12460 w 19261"/>
                  <a:gd name="connsiteY23" fmla="*/ 1285 h 2152"/>
                  <a:gd name="connsiteX24" fmla="*/ 12848 w 19261"/>
                  <a:gd name="connsiteY24" fmla="*/ 1538 h 2152"/>
                  <a:gd name="connsiteX25" fmla="*/ 12949 w 19261"/>
                  <a:gd name="connsiteY25" fmla="*/ 1437 h 2152"/>
                  <a:gd name="connsiteX26" fmla="*/ 13084 w 19261"/>
                  <a:gd name="connsiteY26" fmla="*/ 1336 h 2152"/>
                  <a:gd name="connsiteX27" fmla="*/ 13505 w 19261"/>
                  <a:gd name="connsiteY27" fmla="*/ 1116 h 2152"/>
                  <a:gd name="connsiteX28" fmla="*/ 14804 w 19261"/>
                  <a:gd name="connsiteY28" fmla="*/ 1420 h 2152"/>
                  <a:gd name="connsiteX29" fmla="*/ 15040 w 19261"/>
                  <a:gd name="connsiteY29" fmla="*/ 1639 h 2152"/>
                  <a:gd name="connsiteX30" fmla="*/ 15040 w 19261"/>
                  <a:gd name="connsiteY30" fmla="*/ 1622 h 2152"/>
                  <a:gd name="connsiteX31" fmla="*/ 15309 w 19261"/>
                  <a:gd name="connsiteY31" fmla="*/ 1285 h 2152"/>
                  <a:gd name="connsiteX32" fmla="*/ 16692 w 19261"/>
                  <a:gd name="connsiteY32" fmla="*/ 746 h 2152"/>
                  <a:gd name="connsiteX33" fmla="*/ 17282 w 19261"/>
                  <a:gd name="connsiteY33" fmla="*/ 982 h 2152"/>
                  <a:gd name="connsiteX34" fmla="*/ 17485 w 19261"/>
                  <a:gd name="connsiteY34" fmla="*/ 628 h 2152"/>
                  <a:gd name="connsiteX35" fmla="*/ 18783 w 19261"/>
                  <a:gd name="connsiteY35" fmla="*/ 21 h 2152"/>
                  <a:gd name="connsiteX36" fmla="*/ 19255 w 19261"/>
                  <a:gd name="connsiteY36" fmla="*/ 156 h 2152"/>
                  <a:gd name="connsiteX37" fmla="*/ 19254 w 19261"/>
                  <a:gd name="connsiteY37" fmla="*/ 2136 h 2152"/>
                  <a:gd name="connsiteX38" fmla="*/ 0 w 19261"/>
                  <a:gd name="connsiteY38" fmla="*/ 2123 h 2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0" t="0" r="r" b="b"/>
                <a:pathLst>
                  <a:path w="19261" h="2153">
                    <a:moveTo>
                      <a:pt x="0" y="2123"/>
                    </a:moveTo>
                    <a:cubicBezTo>
                      <a:pt x="0" y="1904"/>
                      <a:pt x="33" y="1925"/>
                      <a:pt x="33" y="1706"/>
                    </a:cubicBezTo>
                    <a:cubicBezTo>
                      <a:pt x="33" y="1656"/>
                      <a:pt x="16" y="1521"/>
                      <a:pt x="50" y="1487"/>
                    </a:cubicBezTo>
                    <a:cubicBezTo>
                      <a:pt x="117" y="1403"/>
                      <a:pt x="252" y="1369"/>
                      <a:pt x="353" y="1319"/>
                    </a:cubicBezTo>
                    <a:cubicBezTo>
                      <a:pt x="1061" y="1032"/>
                      <a:pt x="1601" y="1487"/>
                      <a:pt x="1837" y="1959"/>
                    </a:cubicBezTo>
                    <a:cubicBezTo>
                      <a:pt x="1854" y="1959"/>
                      <a:pt x="1854" y="1959"/>
                      <a:pt x="1854" y="1942"/>
                    </a:cubicBezTo>
                    <a:cubicBezTo>
                      <a:pt x="1921" y="1909"/>
                      <a:pt x="1989" y="1858"/>
                      <a:pt x="2056" y="1807"/>
                    </a:cubicBezTo>
                    <a:cubicBezTo>
                      <a:pt x="2191" y="1723"/>
                      <a:pt x="2343" y="1656"/>
                      <a:pt x="2495" y="1588"/>
                    </a:cubicBezTo>
                    <a:cubicBezTo>
                      <a:pt x="3051" y="1386"/>
                      <a:pt x="3658" y="1571"/>
                      <a:pt x="3911" y="1942"/>
                    </a:cubicBezTo>
                    <a:cubicBezTo>
                      <a:pt x="3911" y="1942"/>
                      <a:pt x="3911" y="1925"/>
                      <a:pt x="3928" y="1925"/>
                    </a:cubicBezTo>
                    <a:cubicBezTo>
                      <a:pt x="4046" y="1656"/>
                      <a:pt x="4636" y="1234"/>
                      <a:pt x="5091" y="1403"/>
                    </a:cubicBezTo>
                    <a:cubicBezTo>
                      <a:pt x="5327" y="1504"/>
                      <a:pt x="5462" y="1673"/>
                      <a:pt x="5631" y="1841"/>
                    </a:cubicBezTo>
                    <a:cubicBezTo>
                      <a:pt x="5631" y="1824"/>
                      <a:pt x="5648" y="1824"/>
                      <a:pt x="5648" y="1824"/>
                    </a:cubicBezTo>
                    <a:cubicBezTo>
                      <a:pt x="5698" y="1774"/>
                      <a:pt x="5749" y="1740"/>
                      <a:pt x="5800" y="1689"/>
                    </a:cubicBezTo>
                    <a:cubicBezTo>
                      <a:pt x="5934" y="1588"/>
                      <a:pt x="6086" y="1487"/>
                      <a:pt x="6255" y="1420"/>
                    </a:cubicBezTo>
                    <a:cubicBezTo>
                      <a:pt x="6356" y="1369"/>
                      <a:pt x="6474" y="1336"/>
                      <a:pt x="6592" y="1319"/>
                    </a:cubicBezTo>
                    <a:cubicBezTo>
                      <a:pt x="7216" y="1167"/>
                      <a:pt x="7553" y="1588"/>
                      <a:pt x="7840" y="1858"/>
                    </a:cubicBezTo>
                    <a:cubicBezTo>
                      <a:pt x="7857" y="1858"/>
                      <a:pt x="7857" y="1858"/>
                      <a:pt x="7857" y="1858"/>
                    </a:cubicBezTo>
                    <a:cubicBezTo>
                      <a:pt x="8110" y="1521"/>
                      <a:pt x="8936" y="982"/>
                      <a:pt x="9560" y="1234"/>
                    </a:cubicBezTo>
                    <a:cubicBezTo>
                      <a:pt x="9931" y="1369"/>
                      <a:pt x="10167" y="1689"/>
                      <a:pt x="10335" y="2010"/>
                    </a:cubicBezTo>
                    <a:cubicBezTo>
                      <a:pt x="10386" y="1976"/>
                      <a:pt x="10436" y="1925"/>
                      <a:pt x="10487" y="1875"/>
                    </a:cubicBezTo>
                    <a:cubicBezTo>
                      <a:pt x="10571" y="1807"/>
                      <a:pt x="10672" y="1723"/>
                      <a:pt x="10757" y="1656"/>
                    </a:cubicBezTo>
                    <a:cubicBezTo>
                      <a:pt x="11043" y="1437"/>
                      <a:pt x="11600" y="1100"/>
                      <a:pt x="12139" y="1201"/>
                    </a:cubicBezTo>
                    <a:cubicBezTo>
                      <a:pt x="12257" y="1218"/>
                      <a:pt x="12359" y="1251"/>
                      <a:pt x="12460" y="1285"/>
                    </a:cubicBezTo>
                    <a:cubicBezTo>
                      <a:pt x="12595" y="1352"/>
                      <a:pt x="12746" y="1437"/>
                      <a:pt x="12848" y="1538"/>
                    </a:cubicBezTo>
                    <a:cubicBezTo>
                      <a:pt x="12881" y="1504"/>
                      <a:pt x="12915" y="1470"/>
                      <a:pt x="12949" y="1437"/>
                    </a:cubicBezTo>
                    <a:cubicBezTo>
                      <a:pt x="12983" y="1403"/>
                      <a:pt x="13033" y="1369"/>
                      <a:pt x="13084" y="1336"/>
                    </a:cubicBezTo>
                    <a:cubicBezTo>
                      <a:pt x="13202" y="1251"/>
                      <a:pt x="13353" y="1167"/>
                      <a:pt x="13505" y="1116"/>
                    </a:cubicBezTo>
                    <a:cubicBezTo>
                      <a:pt x="14028" y="948"/>
                      <a:pt x="14500" y="1184"/>
                      <a:pt x="14804" y="1420"/>
                    </a:cubicBezTo>
                    <a:cubicBezTo>
                      <a:pt x="14871" y="1487"/>
                      <a:pt x="14955" y="1555"/>
                      <a:pt x="15040" y="1639"/>
                    </a:cubicBezTo>
                    <a:cubicBezTo>
                      <a:pt x="15040" y="1639"/>
                      <a:pt x="15040" y="1622"/>
                      <a:pt x="15040" y="1622"/>
                    </a:cubicBezTo>
                    <a:cubicBezTo>
                      <a:pt x="15090" y="1487"/>
                      <a:pt x="15225" y="1386"/>
                      <a:pt x="15309" y="1285"/>
                    </a:cubicBezTo>
                    <a:cubicBezTo>
                      <a:pt x="15545" y="982"/>
                      <a:pt x="16085" y="611"/>
                      <a:pt x="16692" y="746"/>
                    </a:cubicBezTo>
                    <a:cubicBezTo>
                      <a:pt x="16911" y="796"/>
                      <a:pt x="17097" y="897"/>
                      <a:pt x="17282" y="982"/>
                    </a:cubicBezTo>
                    <a:cubicBezTo>
                      <a:pt x="17367" y="880"/>
                      <a:pt x="17400" y="729"/>
                      <a:pt x="17485" y="628"/>
                    </a:cubicBezTo>
                    <a:cubicBezTo>
                      <a:pt x="17704" y="307"/>
                      <a:pt x="18176" y="-97"/>
                      <a:pt x="18783" y="21"/>
                    </a:cubicBezTo>
                    <a:cubicBezTo>
                      <a:pt x="18951" y="55"/>
                      <a:pt x="19103" y="122"/>
                      <a:pt x="19255" y="156"/>
                    </a:cubicBezTo>
                    <a:cubicBezTo>
                      <a:pt x="19268" y="881"/>
                      <a:pt x="19257" y="1355"/>
                      <a:pt x="19254" y="2136"/>
                    </a:cubicBezTo>
                    <a:cubicBezTo>
                      <a:pt x="13055" y="2183"/>
                      <a:pt x="3343" y="2117"/>
                      <a:pt x="0" y="2123"/>
                    </a:cubicBezTo>
                    <a:close/>
                  </a:path>
                </a:pathLst>
              </a:custGeom>
              <a:grpFill/>
              <a:ln w="9525">
                <a:noFill/>
                <a:round/>
              </a:ln>
              <a:effec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227" name="Freeform 6"/>
              <p:cNvSpPr/>
              <p:nvPr/>
            </p:nvSpPr>
            <p:spPr bwMode="auto">
              <a:xfrm rot="10800000" flipH="1">
                <a:off x="5902034" y="-51753"/>
                <a:ext cx="7550726" cy="691089"/>
              </a:xfrm>
              <a:custGeom>
                <a:avLst/>
                <a:gdLst>
                  <a:gd name="connsiteX0" fmla="*/ 0 w 19261"/>
                  <a:gd name="connsiteY0" fmla="*/ 2123 h 2152"/>
                  <a:gd name="connsiteX1" fmla="*/ 33 w 19261"/>
                  <a:gd name="connsiteY1" fmla="*/ 1706 h 2152"/>
                  <a:gd name="connsiteX2" fmla="*/ 50 w 19261"/>
                  <a:gd name="connsiteY2" fmla="*/ 1487 h 2152"/>
                  <a:gd name="connsiteX3" fmla="*/ 353 w 19261"/>
                  <a:gd name="connsiteY3" fmla="*/ 1319 h 2152"/>
                  <a:gd name="connsiteX4" fmla="*/ 1837 w 19261"/>
                  <a:gd name="connsiteY4" fmla="*/ 1959 h 2152"/>
                  <a:gd name="connsiteX5" fmla="*/ 1854 w 19261"/>
                  <a:gd name="connsiteY5" fmla="*/ 1942 h 2152"/>
                  <a:gd name="connsiteX6" fmla="*/ 2056 w 19261"/>
                  <a:gd name="connsiteY6" fmla="*/ 1807 h 2152"/>
                  <a:gd name="connsiteX7" fmla="*/ 2495 w 19261"/>
                  <a:gd name="connsiteY7" fmla="*/ 1588 h 2152"/>
                  <a:gd name="connsiteX8" fmla="*/ 3911 w 19261"/>
                  <a:gd name="connsiteY8" fmla="*/ 1942 h 2152"/>
                  <a:gd name="connsiteX9" fmla="*/ 3928 w 19261"/>
                  <a:gd name="connsiteY9" fmla="*/ 1925 h 2152"/>
                  <a:gd name="connsiteX10" fmla="*/ 5091 w 19261"/>
                  <a:gd name="connsiteY10" fmla="*/ 1403 h 2152"/>
                  <a:gd name="connsiteX11" fmla="*/ 5631 w 19261"/>
                  <a:gd name="connsiteY11" fmla="*/ 1841 h 2152"/>
                  <a:gd name="connsiteX12" fmla="*/ 5648 w 19261"/>
                  <a:gd name="connsiteY12" fmla="*/ 1824 h 2152"/>
                  <a:gd name="connsiteX13" fmla="*/ 5800 w 19261"/>
                  <a:gd name="connsiteY13" fmla="*/ 1689 h 2152"/>
                  <a:gd name="connsiteX14" fmla="*/ 6255 w 19261"/>
                  <a:gd name="connsiteY14" fmla="*/ 1420 h 2152"/>
                  <a:gd name="connsiteX15" fmla="*/ 6592 w 19261"/>
                  <a:gd name="connsiteY15" fmla="*/ 1319 h 2152"/>
                  <a:gd name="connsiteX16" fmla="*/ 7840 w 19261"/>
                  <a:gd name="connsiteY16" fmla="*/ 1858 h 2152"/>
                  <a:gd name="connsiteX17" fmla="*/ 7857 w 19261"/>
                  <a:gd name="connsiteY17" fmla="*/ 1858 h 2152"/>
                  <a:gd name="connsiteX18" fmla="*/ 9560 w 19261"/>
                  <a:gd name="connsiteY18" fmla="*/ 1234 h 2152"/>
                  <a:gd name="connsiteX19" fmla="*/ 10335 w 19261"/>
                  <a:gd name="connsiteY19" fmla="*/ 2010 h 2152"/>
                  <a:gd name="connsiteX20" fmla="*/ 10487 w 19261"/>
                  <a:gd name="connsiteY20" fmla="*/ 1875 h 2152"/>
                  <a:gd name="connsiteX21" fmla="*/ 10757 w 19261"/>
                  <a:gd name="connsiteY21" fmla="*/ 1656 h 2152"/>
                  <a:gd name="connsiteX22" fmla="*/ 12139 w 19261"/>
                  <a:gd name="connsiteY22" fmla="*/ 1201 h 2152"/>
                  <a:gd name="connsiteX23" fmla="*/ 12460 w 19261"/>
                  <a:gd name="connsiteY23" fmla="*/ 1285 h 2152"/>
                  <a:gd name="connsiteX24" fmla="*/ 12848 w 19261"/>
                  <a:gd name="connsiteY24" fmla="*/ 1538 h 2152"/>
                  <a:gd name="connsiteX25" fmla="*/ 12949 w 19261"/>
                  <a:gd name="connsiteY25" fmla="*/ 1437 h 2152"/>
                  <a:gd name="connsiteX26" fmla="*/ 13084 w 19261"/>
                  <a:gd name="connsiteY26" fmla="*/ 1336 h 2152"/>
                  <a:gd name="connsiteX27" fmla="*/ 13505 w 19261"/>
                  <a:gd name="connsiteY27" fmla="*/ 1116 h 2152"/>
                  <a:gd name="connsiteX28" fmla="*/ 14804 w 19261"/>
                  <a:gd name="connsiteY28" fmla="*/ 1420 h 2152"/>
                  <a:gd name="connsiteX29" fmla="*/ 15040 w 19261"/>
                  <a:gd name="connsiteY29" fmla="*/ 1639 h 2152"/>
                  <a:gd name="connsiteX30" fmla="*/ 15040 w 19261"/>
                  <a:gd name="connsiteY30" fmla="*/ 1622 h 2152"/>
                  <a:gd name="connsiteX31" fmla="*/ 15309 w 19261"/>
                  <a:gd name="connsiteY31" fmla="*/ 1285 h 2152"/>
                  <a:gd name="connsiteX32" fmla="*/ 16692 w 19261"/>
                  <a:gd name="connsiteY32" fmla="*/ 746 h 2152"/>
                  <a:gd name="connsiteX33" fmla="*/ 17282 w 19261"/>
                  <a:gd name="connsiteY33" fmla="*/ 982 h 2152"/>
                  <a:gd name="connsiteX34" fmla="*/ 17485 w 19261"/>
                  <a:gd name="connsiteY34" fmla="*/ 628 h 2152"/>
                  <a:gd name="connsiteX35" fmla="*/ 18783 w 19261"/>
                  <a:gd name="connsiteY35" fmla="*/ 21 h 2152"/>
                  <a:gd name="connsiteX36" fmla="*/ 19255 w 19261"/>
                  <a:gd name="connsiteY36" fmla="*/ 156 h 2152"/>
                  <a:gd name="connsiteX37" fmla="*/ 19254 w 19261"/>
                  <a:gd name="connsiteY37" fmla="*/ 2136 h 2152"/>
                  <a:gd name="connsiteX38" fmla="*/ 0 w 19261"/>
                  <a:gd name="connsiteY38" fmla="*/ 2123 h 2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0" t="0" r="r" b="b"/>
                <a:pathLst>
                  <a:path w="19261" h="2153">
                    <a:moveTo>
                      <a:pt x="0" y="2123"/>
                    </a:moveTo>
                    <a:cubicBezTo>
                      <a:pt x="0" y="1904"/>
                      <a:pt x="33" y="1925"/>
                      <a:pt x="33" y="1706"/>
                    </a:cubicBezTo>
                    <a:cubicBezTo>
                      <a:pt x="33" y="1656"/>
                      <a:pt x="16" y="1521"/>
                      <a:pt x="50" y="1487"/>
                    </a:cubicBezTo>
                    <a:cubicBezTo>
                      <a:pt x="117" y="1403"/>
                      <a:pt x="252" y="1369"/>
                      <a:pt x="353" y="1319"/>
                    </a:cubicBezTo>
                    <a:cubicBezTo>
                      <a:pt x="1061" y="1032"/>
                      <a:pt x="1601" y="1487"/>
                      <a:pt x="1837" y="1959"/>
                    </a:cubicBezTo>
                    <a:cubicBezTo>
                      <a:pt x="1854" y="1959"/>
                      <a:pt x="1854" y="1959"/>
                      <a:pt x="1854" y="1942"/>
                    </a:cubicBezTo>
                    <a:cubicBezTo>
                      <a:pt x="1921" y="1909"/>
                      <a:pt x="1989" y="1858"/>
                      <a:pt x="2056" y="1807"/>
                    </a:cubicBezTo>
                    <a:cubicBezTo>
                      <a:pt x="2191" y="1723"/>
                      <a:pt x="2343" y="1656"/>
                      <a:pt x="2495" y="1588"/>
                    </a:cubicBezTo>
                    <a:cubicBezTo>
                      <a:pt x="3051" y="1386"/>
                      <a:pt x="3658" y="1571"/>
                      <a:pt x="3911" y="1942"/>
                    </a:cubicBezTo>
                    <a:cubicBezTo>
                      <a:pt x="3911" y="1942"/>
                      <a:pt x="3911" y="1925"/>
                      <a:pt x="3928" y="1925"/>
                    </a:cubicBezTo>
                    <a:cubicBezTo>
                      <a:pt x="4046" y="1656"/>
                      <a:pt x="4636" y="1234"/>
                      <a:pt x="5091" y="1403"/>
                    </a:cubicBezTo>
                    <a:cubicBezTo>
                      <a:pt x="5327" y="1504"/>
                      <a:pt x="5462" y="1673"/>
                      <a:pt x="5631" y="1841"/>
                    </a:cubicBezTo>
                    <a:cubicBezTo>
                      <a:pt x="5631" y="1824"/>
                      <a:pt x="5648" y="1824"/>
                      <a:pt x="5648" y="1824"/>
                    </a:cubicBezTo>
                    <a:cubicBezTo>
                      <a:pt x="5698" y="1774"/>
                      <a:pt x="5749" y="1740"/>
                      <a:pt x="5800" y="1689"/>
                    </a:cubicBezTo>
                    <a:cubicBezTo>
                      <a:pt x="5934" y="1588"/>
                      <a:pt x="6086" y="1487"/>
                      <a:pt x="6255" y="1420"/>
                    </a:cubicBezTo>
                    <a:cubicBezTo>
                      <a:pt x="6356" y="1369"/>
                      <a:pt x="6474" y="1336"/>
                      <a:pt x="6592" y="1319"/>
                    </a:cubicBezTo>
                    <a:cubicBezTo>
                      <a:pt x="7216" y="1167"/>
                      <a:pt x="7553" y="1588"/>
                      <a:pt x="7840" y="1858"/>
                    </a:cubicBezTo>
                    <a:cubicBezTo>
                      <a:pt x="7857" y="1858"/>
                      <a:pt x="7857" y="1858"/>
                      <a:pt x="7857" y="1858"/>
                    </a:cubicBezTo>
                    <a:cubicBezTo>
                      <a:pt x="8110" y="1521"/>
                      <a:pt x="8936" y="982"/>
                      <a:pt x="9560" y="1234"/>
                    </a:cubicBezTo>
                    <a:cubicBezTo>
                      <a:pt x="9931" y="1369"/>
                      <a:pt x="10167" y="1689"/>
                      <a:pt x="10335" y="2010"/>
                    </a:cubicBezTo>
                    <a:cubicBezTo>
                      <a:pt x="10386" y="1976"/>
                      <a:pt x="10436" y="1925"/>
                      <a:pt x="10487" y="1875"/>
                    </a:cubicBezTo>
                    <a:cubicBezTo>
                      <a:pt x="10571" y="1807"/>
                      <a:pt x="10672" y="1723"/>
                      <a:pt x="10757" y="1656"/>
                    </a:cubicBezTo>
                    <a:cubicBezTo>
                      <a:pt x="11043" y="1437"/>
                      <a:pt x="11600" y="1100"/>
                      <a:pt x="12139" y="1201"/>
                    </a:cubicBezTo>
                    <a:cubicBezTo>
                      <a:pt x="12257" y="1218"/>
                      <a:pt x="12359" y="1251"/>
                      <a:pt x="12460" y="1285"/>
                    </a:cubicBezTo>
                    <a:cubicBezTo>
                      <a:pt x="12595" y="1352"/>
                      <a:pt x="12746" y="1437"/>
                      <a:pt x="12848" y="1538"/>
                    </a:cubicBezTo>
                    <a:cubicBezTo>
                      <a:pt x="12881" y="1504"/>
                      <a:pt x="12915" y="1470"/>
                      <a:pt x="12949" y="1437"/>
                    </a:cubicBezTo>
                    <a:cubicBezTo>
                      <a:pt x="12983" y="1403"/>
                      <a:pt x="13033" y="1369"/>
                      <a:pt x="13084" y="1336"/>
                    </a:cubicBezTo>
                    <a:cubicBezTo>
                      <a:pt x="13202" y="1251"/>
                      <a:pt x="13353" y="1167"/>
                      <a:pt x="13505" y="1116"/>
                    </a:cubicBezTo>
                    <a:cubicBezTo>
                      <a:pt x="14028" y="948"/>
                      <a:pt x="14500" y="1184"/>
                      <a:pt x="14804" y="1420"/>
                    </a:cubicBezTo>
                    <a:cubicBezTo>
                      <a:pt x="14871" y="1487"/>
                      <a:pt x="14955" y="1555"/>
                      <a:pt x="15040" y="1639"/>
                    </a:cubicBezTo>
                    <a:cubicBezTo>
                      <a:pt x="15040" y="1639"/>
                      <a:pt x="15040" y="1622"/>
                      <a:pt x="15040" y="1622"/>
                    </a:cubicBezTo>
                    <a:cubicBezTo>
                      <a:pt x="15090" y="1487"/>
                      <a:pt x="15225" y="1386"/>
                      <a:pt x="15309" y="1285"/>
                    </a:cubicBezTo>
                    <a:cubicBezTo>
                      <a:pt x="15545" y="982"/>
                      <a:pt x="16085" y="611"/>
                      <a:pt x="16692" y="746"/>
                    </a:cubicBezTo>
                    <a:cubicBezTo>
                      <a:pt x="16911" y="796"/>
                      <a:pt x="17097" y="897"/>
                      <a:pt x="17282" y="982"/>
                    </a:cubicBezTo>
                    <a:cubicBezTo>
                      <a:pt x="17367" y="880"/>
                      <a:pt x="17400" y="729"/>
                      <a:pt x="17485" y="628"/>
                    </a:cubicBezTo>
                    <a:cubicBezTo>
                      <a:pt x="17704" y="307"/>
                      <a:pt x="18176" y="-97"/>
                      <a:pt x="18783" y="21"/>
                    </a:cubicBezTo>
                    <a:cubicBezTo>
                      <a:pt x="18951" y="55"/>
                      <a:pt x="19103" y="122"/>
                      <a:pt x="19255" y="156"/>
                    </a:cubicBezTo>
                    <a:cubicBezTo>
                      <a:pt x="19268" y="881"/>
                      <a:pt x="19257" y="1355"/>
                      <a:pt x="19254" y="2136"/>
                    </a:cubicBezTo>
                    <a:cubicBezTo>
                      <a:pt x="13055" y="2183"/>
                      <a:pt x="3343" y="2117"/>
                      <a:pt x="0" y="2123"/>
                    </a:cubicBezTo>
                    <a:close/>
                  </a:path>
                </a:pathLst>
              </a:custGeom>
              <a:grpFill/>
              <a:ln w="9525">
                <a:noFill/>
                <a:round/>
              </a:ln>
              <a:effec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grpSp>
        <p:grpSp>
          <p:nvGrpSpPr>
            <p:cNvPr id="2" name="组合 1"/>
            <p:cNvGrpSpPr/>
            <p:nvPr/>
          </p:nvGrpSpPr>
          <p:grpSpPr>
            <a:xfrm flipV="1">
              <a:off x="-2531" y="9747"/>
              <a:ext cx="23716" cy="1088"/>
              <a:chOff x="-1607127" y="-51755"/>
              <a:chExt cx="15059887" cy="691091"/>
            </a:xfrm>
            <a:solidFill>
              <a:srgbClr val="5A9FE4"/>
            </a:solidFill>
          </p:grpSpPr>
          <p:sp>
            <p:nvSpPr>
              <p:cNvPr id="4" name="Freeform 6"/>
              <p:cNvSpPr/>
              <p:nvPr/>
            </p:nvSpPr>
            <p:spPr bwMode="auto">
              <a:xfrm rot="10800000">
                <a:off x="-1607127" y="-51755"/>
                <a:ext cx="7550726" cy="691089"/>
              </a:xfrm>
              <a:custGeom>
                <a:avLst/>
                <a:gdLst>
                  <a:gd name="connsiteX0" fmla="*/ 0 w 19261"/>
                  <a:gd name="connsiteY0" fmla="*/ 2123 h 2152"/>
                  <a:gd name="connsiteX1" fmla="*/ 33 w 19261"/>
                  <a:gd name="connsiteY1" fmla="*/ 1706 h 2152"/>
                  <a:gd name="connsiteX2" fmla="*/ 50 w 19261"/>
                  <a:gd name="connsiteY2" fmla="*/ 1487 h 2152"/>
                  <a:gd name="connsiteX3" fmla="*/ 353 w 19261"/>
                  <a:gd name="connsiteY3" fmla="*/ 1319 h 2152"/>
                  <a:gd name="connsiteX4" fmla="*/ 1837 w 19261"/>
                  <a:gd name="connsiteY4" fmla="*/ 1959 h 2152"/>
                  <a:gd name="connsiteX5" fmla="*/ 1854 w 19261"/>
                  <a:gd name="connsiteY5" fmla="*/ 1942 h 2152"/>
                  <a:gd name="connsiteX6" fmla="*/ 2056 w 19261"/>
                  <a:gd name="connsiteY6" fmla="*/ 1807 h 2152"/>
                  <a:gd name="connsiteX7" fmla="*/ 2495 w 19261"/>
                  <a:gd name="connsiteY7" fmla="*/ 1588 h 2152"/>
                  <a:gd name="connsiteX8" fmla="*/ 3911 w 19261"/>
                  <a:gd name="connsiteY8" fmla="*/ 1942 h 2152"/>
                  <a:gd name="connsiteX9" fmla="*/ 3928 w 19261"/>
                  <a:gd name="connsiteY9" fmla="*/ 1925 h 2152"/>
                  <a:gd name="connsiteX10" fmla="*/ 5091 w 19261"/>
                  <a:gd name="connsiteY10" fmla="*/ 1403 h 2152"/>
                  <a:gd name="connsiteX11" fmla="*/ 5631 w 19261"/>
                  <a:gd name="connsiteY11" fmla="*/ 1841 h 2152"/>
                  <a:gd name="connsiteX12" fmla="*/ 5648 w 19261"/>
                  <a:gd name="connsiteY12" fmla="*/ 1824 h 2152"/>
                  <a:gd name="connsiteX13" fmla="*/ 5800 w 19261"/>
                  <a:gd name="connsiteY13" fmla="*/ 1689 h 2152"/>
                  <a:gd name="connsiteX14" fmla="*/ 6255 w 19261"/>
                  <a:gd name="connsiteY14" fmla="*/ 1420 h 2152"/>
                  <a:gd name="connsiteX15" fmla="*/ 6592 w 19261"/>
                  <a:gd name="connsiteY15" fmla="*/ 1319 h 2152"/>
                  <a:gd name="connsiteX16" fmla="*/ 7840 w 19261"/>
                  <a:gd name="connsiteY16" fmla="*/ 1858 h 2152"/>
                  <a:gd name="connsiteX17" fmla="*/ 7857 w 19261"/>
                  <a:gd name="connsiteY17" fmla="*/ 1858 h 2152"/>
                  <a:gd name="connsiteX18" fmla="*/ 9560 w 19261"/>
                  <a:gd name="connsiteY18" fmla="*/ 1234 h 2152"/>
                  <a:gd name="connsiteX19" fmla="*/ 10335 w 19261"/>
                  <a:gd name="connsiteY19" fmla="*/ 2010 h 2152"/>
                  <a:gd name="connsiteX20" fmla="*/ 10487 w 19261"/>
                  <a:gd name="connsiteY20" fmla="*/ 1875 h 2152"/>
                  <a:gd name="connsiteX21" fmla="*/ 10757 w 19261"/>
                  <a:gd name="connsiteY21" fmla="*/ 1656 h 2152"/>
                  <a:gd name="connsiteX22" fmla="*/ 12139 w 19261"/>
                  <a:gd name="connsiteY22" fmla="*/ 1201 h 2152"/>
                  <a:gd name="connsiteX23" fmla="*/ 12460 w 19261"/>
                  <a:gd name="connsiteY23" fmla="*/ 1285 h 2152"/>
                  <a:gd name="connsiteX24" fmla="*/ 12848 w 19261"/>
                  <a:gd name="connsiteY24" fmla="*/ 1538 h 2152"/>
                  <a:gd name="connsiteX25" fmla="*/ 12949 w 19261"/>
                  <a:gd name="connsiteY25" fmla="*/ 1437 h 2152"/>
                  <a:gd name="connsiteX26" fmla="*/ 13084 w 19261"/>
                  <a:gd name="connsiteY26" fmla="*/ 1336 h 2152"/>
                  <a:gd name="connsiteX27" fmla="*/ 13505 w 19261"/>
                  <a:gd name="connsiteY27" fmla="*/ 1116 h 2152"/>
                  <a:gd name="connsiteX28" fmla="*/ 14804 w 19261"/>
                  <a:gd name="connsiteY28" fmla="*/ 1420 h 2152"/>
                  <a:gd name="connsiteX29" fmla="*/ 15040 w 19261"/>
                  <a:gd name="connsiteY29" fmla="*/ 1639 h 2152"/>
                  <a:gd name="connsiteX30" fmla="*/ 15040 w 19261"/>
                  <a:gd name="connsiteY30" fmla="*/ 1622 h 2152"/>
                  <a:gd name="connsiteX31" fmla="*/ 15309 w 19261"/>
                  <a:gd name="connsiteY31" fmla="*/ 1285 h 2152"/>
                  <a:gd name="connsiteX32" fmla="*/ 16692 w 19261"/>
                  <a:gd name="connsiteY32" fmla="*/ 746 h 2152"/>
                  <a:gd name="connsiteX33" fmla="*/ 17282 w 19261"/>
                  <a:gd name="connsiteY33" fmla="*/ 982 h 2152"/>
                  <a:gd name="connsiteX34" fmla="*/ 17485 w 19261"/>
                  <a:gd name="connsiteY34" fmla="*/ 628 h 2152"/>
                  <a:gd name="connsiteX35" fmla="*/ 18783 w 19261"/>
                  <a:gd name="connsiteY35" fmla="*/ 21 h 2152"/>
                  <a:gd name="connsiteX36" fmla="*/ 19255 w 19261"/>
                  <a:gd name="connsiteY36" fmla="*/ 156 h 2152"/>
                  <a:gd name="connsiteX37" fmla="*/ 19254 w 19261"/>
                  <a:gd name="connsiteY37" fmla="*/ 2136 h 2152"/>
                  <a:gd name="connsiteX38" fmla="*/ 0 w 19261"/>
                  <a:gd name="connsiteY38" fmla="*/ 2123 h 2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0" t="0" r="r" b="b"/>
                <a:pathLst>
                  <a:path w="19261" h="2153">
                    <a:moveTo>
                      <a:pt x="0" y="2123"/>
                    </a:moveTo>
                    <a:cubicBezTo>
                      <a:pt x="0" y="1904"/>
                      <a:pt x="33" y="1925"/>
                      <a:pt x="33" y="1706"/>
                    </a:cubicBezTo>
                    <a:cubicBezTo>
                      <a:pt x="33" y="1656"/>
                      <a:pt x="16" y="1521"/>
                      <a:pt x="50" y="1487"/>
                    </a:cubicBezTo>
                    <a:cubicBezTo>
                      <a:pt x="117" y="1403"/>
                      <a:pt x="252" y="1369"/>
                      <a:pt x="353" y="1319"/>
                    </a:cubicBezTo>
                    <a:cubicBezTo>
                      <a:pt x="1061" y="1032"/>
                      <a:pt x="1601" y="1487"/>
                      <a:pt x="1837" y="1959"/>
                    </a:cubicBezTo>
                    <a:cubicBezTo>
                      <a:pt x="1854" y="1959"/>
                      <a:pt x="1854" y="1959"/>
                      <a:pt x="1854" y="1942"/>
                    </a:cubicBezTo>
                    <a:cubicBezTo>
                      <a:pt x="1921" y="1909"/>
                      <a:pt x="1989" y="1858"/>
                      <a:pt x="2056" y="1807"/>
                    </a:cubicBezTo>
                    <a:cubicBezTo>
                      <a:pt x="2191" y="1723"/>
                      <a:pt x="2343" y="1656"/>
                      <a:pt x="2495" y="1588"/>
                    </a:cubicBezTo>
                    <a:cubicBezTo>
                      <a:pt x="3051" y="1386"/>
                      <a:pt x="3658" y="1571"/>
                      <a:pt x="3911" y="1942"/>
                    </a:cubicBezTo>
                    <a:cubicBezTo>
                      <a:pt x="3911" y="1942"/>
                      <a:pt x="3911" y="1925"/>
                      <a:pt x="3928" y="1925"/>
                    </a:cubicBezTo>
                    <a:cubicBezTo>
                      <a:pt x="4046" y="1656"/>
                      <a:pt x="4636" y="1234"/>
                      <a:pt x="5091" y="1403"/>
                    </a:cubicBezTo>
                    <a:cubicBezTo>
                      <a:pt x="5327" y="1504"/>
                      <a:pt x="5462" y="1673"/>
                      <a:pt x="5631" y="1841"/>
                    </a:cubicBezTo>
                    <a:cubicBezTo>
                      <a:pt x="5631" y="1824"/>
                      <a:pt x="5648" y="1824"/>
                      <a:pt x="5648" y="1824"/>
                    </a:cubicBezTo>
                    <a:cubicBezTo>
                      <a:pt x="5698" y="1774"/>
                      <a:pt x="5749" y="1740"/>
                      <a:pt x="5800" y="1689"/>
                    </a:cubicBezTo>
                    <a:cubicBezTo>
                      <a:pt x="5934" y="1588"/>
                      <a:pt x="6086" y="1487"/>
                      <a:pt x="6255" y="1420"/>
                    </a:cubicBezTo>
                    <a:cubicBezTo>
                      <a:pt x="6356" y="1369"/>
                      <a:pt x="6474" y="1336"/>
                      <a:pt x="6592" y="1319"/>
                    </a:cubicBezTo>
                    <a:cubicBezTo>
                      <a:pt x="7216" y="1167"/>
                      <a:pt x="7553" y="1588"/>
                      <a:pt x="7840" y="1858"/>
                    </a:cubicBezTo>
                    <a:cubicBezTo>
                      <a:pt x="7857" y="1858"/>
                      <a:pt x="7857" y="1858"/>
                      <a:pt x="7857" y="1858"/>
                    </a:cubicBezTo>
                    <a:cubicBezTo>
                      <a:pt x="8110" y="1521"/>
                      <a:pt x="8936" y="982"/>
                      <a:pt x="9560" y="1234"/>
                    </a:cubicBezTo>
                    <a:cubicBezTo>
                      <a:pt x="9931" y="1369"/>
                      <a:pt x="10167" y="1689"/>
                      <a:pt x="10335" y="2010"/>
                    </a:cubicBezTo>
                    <a:cubicBezTo>
                      <a:pt x="10386" y="1976"/>
                      <a:pt x="10436" y="1925"/>
                      <a:pt x="10487" y="1875"/>
                    </a:cubicBezTo>
                    <a:cubicBezTo>
                      <a:pt x="10571" y="1807"/>
                      <a:pt x="10672" y="1723"/>
                      <a:pt x="10757" y="1656"/>
                    </a:cubicBezTo>
                    <a:cubicBezTo>
                      <a:pt x="11043" y="1437"/>
                      <a:pt x="11600" y="1100"/>
                      <a:pt x="12139" y="1201"/>
                    </a:cubicBezTo>
                    <a:cubicBezTo>
                      <a:pt x="12257" y="1218"/>
                      <a:pt x="12359" y="1251"/>
                      <a:pt x="12460" y="1285"/>
                    </a:cubicBezTo>
                    <a:cubicBezTo>
                      <a:pt x="12595" y="1352"/>
                      <a:pt x="12746" y="1437"/>
                      <a:pt x="12848" y="1538"/>
                    </a:cubicBezTo>
                    <a:cubicBezTo>
                      <a:pt x="12881" y="1504"/>
                      <a:pt x="12915" y="1470"/>
                      <a:pt x="12949" y="1437"/>
                    </a:cubicBezTo>
                    <a:cubicBezTo>
                      <a:pt x="12983" y="1403"/>
                      <a:pt x="13033" y="1369"/>
                      <a:pt x="13084" y="1336"/>
                    </a:cubicBezTo>
                    <a:cubicBezTo>
                      <a:pt x="13202" y="1251"/>
                      <a:pt x="13353" y="1167"/>
                      <a:pt x="13505" y="1116"/>
                    </a:cubicBezTo>
                    <a:cubicBezTo>
                      <a:pt x="14028" y="948"/>
                      <a:pt x="14500" y="1184"/>
                      <a:pt x="14804" y="1420"/>
                    </a:cubicBezTo>
                    <a:cubicBezTo>
                      <a:pt x="14871" y="1487"/>
                      <a:pt x="14955" y="1555"/>
                      <a:pt x="15040" y="1639"/>
                    </a:cubicBezTo>
                    <a:cubicBezTo>
                      <a:pt x="15040" y="1639"/>
                      <a:pt x="15040" y="1622"/>
                      <a:pt x="15040" y="1622"/>
                    </a:cubicBezTo>
                    <a:cubicBezTo>
                      <a:pt x="15090" y="1487"/>
                      <a:pt x="15225" y="1386"/>
                      <a:pt x="15309" y="1285"/>
                    </a:cubicBezTo>
                    <a:cubicBezTo>
                      <a:pt x="15545" y="982"/>
                      <a:pt x="16085" y="611"/>
                      <a:pt x="16692" y="746"/>
                    </a:cubicBezTo>
                    <a:cubicBezTo>
                      <a:pt x="16911" y="796"/>
                      <a:pt x="17097" y="897"/>
                      <a:pt x="17282" y="982"/>
                    </a:cubicBezTo>
                    <a:cubicBezTo>
                      <a:pt x="17367" y="880"/>
                      <a:pt x="17400" y="729"/>
                      <a:pt x="17485" y="628"/>
                    </a:cubicBezTo>
                    <a:cubicBezTo>
                      <a:pt x="17704" y="307"/>
                      <a:pt x="18176" y="-97"/>
                      <a:pt x="18783" y="21"/>
                    </a:cubicBezTo>
                    <a:cubicBezTo>
                      <a:pt x="18951" y="55"/>
                      <a:pt x="19103" y="122"/>
                      <a:pt x="19255" y="156"/>
                    </a:cubicBezTo>
                    <a:cubicBezTo>
                      <a:pt x="19268" y="881"/>
                      <a:pt x="19257" y="1355"/>
                      <a:pt x="19254" y="2136"/>
                    </a:cubicBezTo>
                    <a:cubicBezTo>
                      <a:pt x="13055" y="2183"/>
                      <a:pt x="3343" y="2117"/>
                      <a:pt x="0" y="2123"/>
                    </a:cubicBezTo>
                    <a:close/>
                  </a:path>
                </a:pathLst>
              </a:custGeom>
              <a:grpFill/>
              <a:ln w="9525">
                <a:noFill/>
                <a:round/>
              </a:ln>
              <a:effec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6" name="Freeform 6"/>
              <p:cNvSpPr/>
              <p:nvPr/>
            </p:nvSpPr>
            <p:spPr bwMode="auto">
              <a:xfrm rot="10800000" flipH="1">
                <a:off x="5902034" y="-51753"/>
                <a:ext cx="7550726" cy="691089"/>
              </a:xfrm>
              <a:custGeom>
                <a:avLst/>
                <a:gdLst>
                  <a:gd name="connsiteX0" fmla="*/ 0 w 19261"/>
                  <a:gd name="connsiteY0" fmla="*/ 2123 h 2152"/>
                  <a:gd name="connsiteX1" fmla="*/ 33 w 19261"/>
                  <a:gd name="connsiteY1" fmla="*/ 1706 h 2152"/>
                  <a:gd name="connsiteX2" fmla="*/ 50 w 19261"/>
                  <a:gd name="connsiteY2" fmla="*/ 1487 h 2152"/>
                  <a:gd name="connsiteX3" fmla="*/ 353 w 19261"/>
                  <a:gd name="connsiteY3" fmla="*/ 1319 h 2152"/>
                  <a:gd name="connsiteX4" fmla="*/ 1837 w 19261"/>
                  <a:gd name="connsiteY4" fmla="*/ 1959 h 2152"/>
                  <a:gd name="connsiteX5" fmla="*/ 1854 w 19261"/>
                  <a:gd name="connsiteY5" fmla="*/ 1942 h 2152"/>
                  <a:gd name="connsiteX6" fmla="*/ 2056 w 19261"/>
                  <a:gd name="connsiteY6" fmla="*/ 1807 h 2152"/>
                  <a:gd name="connsiteX7" fmla="*/ 2495 w 19261"/>
                  <a:gd name="connsiteY7" fmla="*/ 1588 h 2152"/>
                  <a:gd name="connsiteX8" fmla="*/ 3911 w 19261"/>
                  <a:gd name="connsiteY8" fmla="*/ 1942 h 2152"/>
                  <a:gd name="connsiteX9" fmla="*/ 3928 w 19261"/>
                  <a:gd name="connsiteY9" fmla="*/ 1925 h 2152"/>
                  <a:gd name="connsiteX10" fmla="*/ 5091 w 19261"/>
                  <a:gd name="connsiteY10" fmla="*/ 1403 h 2152"/>
                  <a:gd name="connsiteX11" fmla="*/ 5631 w 19261"/>
                  <a:gd name="connsiteY11" fmla="*/ 1841 h 2152"/>
                  <a:gd name="connsiteX12" fmla="*/ 5648 w 19261"/>
                  <a:gd name="connsiteY12" fmla="*/ 1824 h 2152"/>
                  <a:gd name="connsiteX13" fmla="*/ 5800 w 19261"/>
                  <a:gd name="connsiteY13" fmla="*/ 1689 h 2152"/>
                  <a:gd name="connsiteX14" fmla="*/ 6255 w 19261"/>
                  <a:gd name="connsiteY14" fmla="*/ 1420 h 2152"/>
                  <a:gd name="connsiteX15" fmla="*/ 6592 w 19261"/>
                  <a:gd name="connsiteY15" fmla="*/ 1319 h 2152"/>
                  <a:gd name="connsiteX16" fmla="*/ 7840 w 19261"/>
                  <a:gd name="connsiteY16" fmla="*/ 1858 h 2152"/>
                  <a:gd name="connsiteX17" fmla="*/ 7857 w 19261"/>
                  <a:gd name="connsiteY17" fmla="*/ 1858 h 2152"/>
                  <a:gd name="connsiteX18" fmla="*/ 9560 w 19261"/>
                  <a:gd name="connsiteY18" fmla="*/ 1234 h 2152"/>
                  <a:gd name="connsiteX19" fmla="*/ 10335 w 19261"/>
                  <a:gd name="connsiteY19" fmla="*/ 2010 h 2152"/>
                  <a:gd name="connsiteX20" fmla="*/ 10487 w 19261"/>
                  <a:gd name="connsiteY20" fmla="*/ 1875 h 2152"/>
                  <a:gd name="connsiteX21" fmla="*/ 10757 w 19261"/>
                  <a:gd name="connsiteY21" fmla="*/ 1656 h 2152"/>
                  <a:gd name="connsiteX22" fmla="*/ 12139 w 19261"/>
                  <a:gd name="connsiteY22" fmla="*/ 1201 h 2152"/>
                  <a:gd name="connsiteX23" fmla="*/ 12460 w 19261"/>
                  <a:gd name="connsiteY23" fmla="*/ 1285 h 2152"/>
                  <a:gd name="connsiteX24" fmla="*/ 12848 w 19261"/>
                  <a:gd name="connsiteY24" fmla="*/ 1538 h 2152"/>
                  <a:gd name="connsiteX25" fmla="*/ 12949 w 19261"/>
                  <a:gd name="connsiteY25" fmla="*/ 1437 h 2152"/>
                  <a:gd name="connsiteX26" fmla="*/ 13084 w 19261"/>
                  <a:gd name="connsiteY26" fmla="*/ 1336 h 2152"/>
                  <a:gd name="connsiteX27" fmla="*/ 13505 w 19261"/>
                  <a:gd name="connsiteY27" fmla="*/ 1116 h 2152"/>
                  <a:gd name="connsiteX28" fmla="*/ 14804 w 19261"/>
                  <a:gd name="connsiteY28" fmla="*/ 1420 h 2152"/>
                  <a:gd name="connsiteX29" fmla="*/ 15040 w 19261"/>
                  <a:gd name="connsiteY29" fmla="*/ 1639 h 2152"/>
                  <a:gd name="connsiteX30" fmla="*/ 15040 w 19261"/>
                  <a:gd name="connsiteY30" fmla="*/ 1622 h 2152"/>
                  <a:gd name="connsiteX31" fmla="*/ 15309 w 19261"/>
                  <a:gd name="connsiteY31" fmla="*/ 1285 h 2152"/>
                  <a:gd name="connsiteX32" fmla="*/ 16692 w 19261"/>
                  <a:gd name="connsiteY32" fmla="*/ 746 h 2152"/>
                  <a:gd name="connsiteX33" fmla="*/ 17282 w 19261"/>
                  <a:gd name="connsiteY33" fmla="*/ 982 h 2152"/>
                  <a:gd name="connsiteX34" fmla="*/ 17485 w 19261"/>
                  <a:gd name="connsiteY34" fmla="*/ 628 h 2152"/>
                  <a:gd name="connsiteX35" fmla="*/ 18783 w 19261"/>
                  <a:gd name="connsiteY35" fmla="*/ 21 h 2152"/>
                  <a:gd name="connsiteX36" fmla="*/ 19255 w 19261"/>
                  <a:gd name="connsiteY36" fmla="*/ 156 h 2152"/>
                  <a:gd name="connsiteX37" fmla="*/ 19254 w 19261"/>
                  <a:gd name="connsiteY37" fmla="*/ 2136 h 2152"/>
                  <a:gd name="connsiteX38" fmla="*/ 0 w 19261"/>
                  <a:gd name="connsiteY38" fmla="*/ 2123 h 2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0" t="0" r="r" b="b"/>
                <a:pathLst>
                  <a:path w="19261" h="2153">
                    <a:moveTo>
                      <a:pt x="0" y="2123"/>
                    </a:moveTo>
                    <a:cubicBezTo>
                      <a:pt x="0" y="1904"/>
                      <a:pt x="33" y="1925"/>
                      <a:pt x="33" y="1706"/>
                    </a:cubicBezTo>
                    <a:cubicBezTo>
                      <a:pt x="33" y="1656"/>
                      <a:pt x="16" y="1521"/>
                      <a:pt x="50" y="1487"/>
                    </a:cubicBezTo>
                    <a:cubicBezTo>
                      <a:pt x="117" y="1403"/>
                      <a:pt x="252" y="1369"/>
                      <a:pt x="353" y="1319"/>
                    </a:cubicBezTo>
                    <a:cubicBezTo>
                      <a:pt x="1061" y="1032"/>
                      <a:pt x="1601" y="1487"/>
                      <a:pt x="1837" y="1959"/>
                    </a:cubicBezTo>
                    <a:cubicBezTo>
                      <a:pt x="1854" y="1959"/>
                      <a:pt x="1854" y="1959"/>
                      <a:pt x="1854" y="1942"/>
                    </a:cubicBezTo>
                    <a:cubicBezTo>
                      <a:pt x="1921" y="1909"/>
                      <a:pt x="1989" y="1858"/>
                      <a:pt x="2056" y="1807"/>
                    </a:cubicBezTo>
                    <a:cubicBezTo>
                      <a:pt x="2191" y="1723"/>
                      <a:pt x="2343" y="1656"/>
                      <a:pt x="2495" y="1588"/>
                    </a:cubicBezTo>
                    <a:cubicBezTo>
                      <a:pt x="3051" y="1386"/>
                      <a:pt x="3658" y="1571"/>
                      <a:pt x="3911" y="1942"/>
                    </a:cubicBezTo>
                    <a:cubicBezTo>
                      <a:pt x="3911" y="1942"/>
                      <a:pt x="3911" y="1925"/>
                      <a:pt x="3928" y="1925"/>
                    </a:cubicBezTo>
                    <a:cubicBezTo>
                      <a:pt x="4046" y="1656"/>
                      <a:pt x="4636" y="1234"/>
                      <a:pt x="5091" y="1403"/>
                    </a:cubicBezTo>
                    <a:cubicBezTo>
                      <a:pt x="5327" y="1504"/>
                      <a:pt x="5462" y="1673"/>
                      <a:pt x="5631" y="1841"/>
                    </a:cubicBezTo>
                    <a:cubicBezTo>
                      <a:pt x="5631" y="1824"/>
                      <a:pt x="5648" y="1824"/>
                      <a:pt x="5648" y="1824"/>
                    </a:cubicBezTo>
                    <a:cubicBezTo>
                      <a:pt x="5698" y="1774"/>
                      <a:pt x="5749" y="1740"/>
                      <a:pt x="5800" y="1689"/>
                    </a:cubicBezTo>
                    <a:cubicBezTo>
                      <a:pt x="5934" y="1588"/>
                      <a:pt x="6086" y="1487"/>
                      <a:pt x="6255" y="1420"/>
                    </a:cubicBezTo>
                    <a:cubicBezTo>
                      <a:pt x="6356" y="1369"/>
                      <a:pt x="6474" y="1336"/>
                      <a:pt x="6592" y="1319"/>
                    </a:cubicBezTo>
                    <a:cubicBezTo>
                      <a:pt x="7216" y="1167"/>
                      <a:pt x="7553" y="1588"/>
                      <a:pt x="7840" y="1858"/>
                    </a:cubicBezTo>
                    <a:cubicBezTo>
                      <a:pt x="7857" y="1858"/>
                      <a:pt x="7857" y="1858"/>
                      <a:pt x="7857" y="1858"/>
                    </a:cubicBezTo>
                    <a:cubicBezTo>
                      <a:pt x="8110" y="1521"/>
                      <a:pt x="8936" y="982"/>
                      <a:pt x="9560" y="1234"/>
                    </a:cubicBezTo>
                    <a:cubicBezTo>
                      <a:pt x="9931" y="1369"/>
                      <a:pt x="10167" y="1689"/>
                      <a:pt x="10335" y="2010"/>
                    </a:cubicBezTo>
                    <a:cubicBezTo>
                      <a:pt x="10386" y="1976"/>
                      <a:pt x="10436" y="1925"/>
                      <a:pt x="10487" y="1875"/>
                    </a:cubicBezTo>
                    <a:cubicBezTo>
                      <a:pt x="10571" y="1807"/>
                      <a:pt x="10672" y="1723"/>
                      <a:pt x="10757" y="1656"/>
                    </a:cubicBezTo>
                    <a:cubicBezTo>
                      <a:pt x="11043" y="1437"/>
                      <a:pt x="11600" y="1100"/>
                      <a:pt x="12139" y="1201"/>
                    </a:cubicBezTo>
                    <a:cubicBezTo>
                      <a:pt x="12257" y="1218"/>
                      <a:pt x="12359" y="1251"/>
                      <a:pt x="12460" y="1285"/>
                    </a:cubicBezTo>
                    <a:cubicBezTo>
                      <a:pt x="12595" y="1352"/>
                      <a:pt x="12746" y="1437"/>
                      <a:pt x="12848" y="1538"/>
                    </a:cubicBezTo>
                    <a:cubicBezTo>
                      <a:pt x="12881" y="1504"/>
                      <a:pt x="12915" y="1470"/>
                      <a:pt x="12949" y="1437"/>
                    </a:cubicBezTo>
                    <a:cubicBezTo>
                      <a:pt x="12983" y="1403"/>
                      <a:pt x="13033" y="1369"/>
                      <a:pt x="13084" y="1336"/>
                    </a:cubicBezTo>
                    <a:cubicBezTo>
                      <a:pt x="13202" y="1251"/>
                      <a:pt x="13353" y="1167"/>
                      <a:pt x="13505" y="1116"/>
                    </a:cubicBezTo>
                    <a:cubicBezTo>
                      <a:pt x="14028" y="948"/>
                      <a:pt x="14500" y="1184"/>
                      <a:pt x="14804" y="1420"/>
                    </a:cubicBezTo>
                    <a:cubicBezTo>
                      <a:pt x="14871" y="1487"/>
                      <a:pt x="14955" y="1555"/>
                      <a:pt x="15040" y="1639"/>
                    </a:cubicBezTo>
                    <a:cubicBezTo>
                      <a:pt x="15040" y="1639"/>
                      <a:pt x="15040" y="1622"/>
                      <a:pt x="15040" y="1622"/>
                    </a:cubicBezTo>
                    <a:cubicBezTo>
                      <a:pt x="15090" y="1487"/>
                      <a:pt x="15225" y="1386"/>
                      <a:pt x="15309" y="1285"/>
                    </a:cubicBezTo>
                    <a:cubicBezTo>
                      <a:pt x="15545" y="982"/>
                      <a:pt x="16085" y="611"/>
                      <a:pt x="16692" y="746"/>
                    </a:cubicBezTo>
                    <a:cubicBezTo>
                      <a:pt x="16911" y="796"/>
                      <a:pt x="17097" y="897"/>
                      <a:pt x="17282" y="982"/>
                    </a:cubicBezTo>
                    <a:cubicBezTo>
                      <a:pt x="17367" y="880"/>
                      <a:pt x="17400" y="729"/>
                      <a:pt x="17485" y="628"/>
                    </a:cubicBezTo>
                    <a:cubicBezTo>
                      <a:pt x="17704" y="307"/>
                      <a:pt x="18176" y="-97"/>
                      <a:pt x="18783" y="21"/>
                    </a:cubicBezTo>
                    <a:cubicBezTo>
                      <a:pt x="18951" y="55"/>
                      <a:pt x="19103" y="122"/>
                      <a:pt x="19255" y="156"/>
                    </a:cubicBezTo>
                    <a:cubicBezTo>
                      <a:pt x="19268" y="881"/>
                      <a:pt x="19257" y="1355"/>
                      <a:pt x="19254" y="2136"/>
                    </a:cubicBezTo>
                    <a:cubicBezTo>
                      <a:pt x="13055" y="2183"/>
                      <a:pt x="3343" y="2117"/>
                      <a:pt x="0" y="2123"/>
                    </a:cubicBezTo>
                    <a:close/>
                  </a:path>
                </a:pathLst>
              </a:custGeom>
              <a:grpFill/>
              <a:ln w="9525">
                <a:noFill/>
                <a:round/>
              </a:ln>
              <a:effec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grpSp>
      </p:grpSp>
      <p:pic>
        <p:nvPicPr>
          <p:cNvPr id="3" name="图片 2" descr="E:\设计\PPT\图层 1.png图层 1"/>
          <p:cNvPicPr>
            <a:picLocks noChangeAspect="1"/>
          </p:cNvPicPr>
          <p:nvPr/>
        </p:nvPicPr>
        <p:blipFill>
          <a:blip r:embed="rId4"/>
          <a:srcRect/>
          <a:stretch>
            <a:fillRect/>
          </a:stretch>
        </p:blipFill>
        <p:spPr>
          <a:xfrm>
            <a:off x="560070" y="267970"/>
            <a:ext cx="11071860" cy="6322060"/>
          </a:xfrm>
          <a:prstGeom prst="rect">
            <a:avLst/>
          </a:prstGeom>
          <a:effectLst>
            <a:outerShdw blurRad="50800" dist="38100" dir="5400000" algn="t" rotWithShape="0">
              <a:prstClr val="black">
                <a:alpha val="40000"/>
              </a:prstClr>
            </a:outerShdw>
          </a:effectLst>
        </p:spPr>
      </p:pic>
      <p:sp>
        <p:nvSpPr>
          <p:cNvPr id="158" name="五角星 157"/>
          <p:cNvSpPr/>
          <p:nvPr/>
        </p:nvSpPr>
        <p:spPr>
          <a:xfrm>
            <a:off x="527050" y="370205"/>
            <a:ext cx="365760" cy="344170"/>
          </a:xfrm>
          <a:prstGeom prst="star5">
            <a:avLst>
              <a:gd name="adj" fmla="val 27704"/>
              <a:gd name="hf" fmla="val 105146"/>
              <a:gd name="vf" fmla="val 110557"/>
            </a:avLst>
          </a:prstGeom>
          <a:noFill/>
          <a:ln w="25400">
            <a:solidFill>
              <a:schemeClr val="bg1"/>
            </a:solidFill>
          </a:ln>
          <a:extLst>
            <a:ext uri="{909E8E84-426E-40DD-AFC4-6F175D3DCCD1}">
              <a14:hiddenFill xmlns:a14="http://schemas.microsoft.com/office/drawing/2010/main">
                <a:solidFill>
                  <a:srgbClr val="FFAD1D"/>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3" name="五角星 162"/>
          <p:cNvSpPr/>
          <p:nvPr/>
        </p:nvSpPr>
        <p:spPr>
          <a:xfrm>
            <a:off x="11283315" y="304165"/>
            <a:ext cx="505460" cy="476250"/>
          </a:xfrm>
          <a:prstGeom prst="star5">
            <a:avLst>
              <a:gd name="adj" fmla="val 27704"/>
              <a:gd name="hf" fmla="val 105146"/>
              <a:gd name="vf" fmla="val 110557"/>
            </a:avLst>
          </a:prstGeom>
          <a:noFill/>
          <a:ln w="25400">
            <a:solidFill>
              <a:schemeClr val="bg1"/>
            </a:solidFill>
          </a:ln>
          <a:extLst>
            <a:ext uri="{909E8E84-426E-40DD-AFC4-6F175D3DCCD1}">
              <a14:hiddenFill xmlns:a14="http://schemas.microsoft.com/office/drawing/2010/main">
                <a:solidFill>
                  <a:srgbClr val="FFAD1D"/>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13" name="Google Shape;4025;p26"/>
          <p:cNvGrpSpPr/>
          <p:nvPr/>
        </p:nvGrpSpPr>
        <p:grpSpPr>
          <a:xfrm>
            <a:off x="391160" y="2182495"/>
            <a:ext cx="637540" cy="2419350"/>
            <a:chOff x="393250" y="2490600"/>
            <a:chExt cx="653494" cy="2478093"/>
          </a:xfrm>
          <a:solidFill>
            <a:schemeClr val="bg1"/>
          </a:solidFill>
        </p:grpSpPr>
        <p:sp>
          <p:nvSpPr>
            <p:cNvPr id="114" name="Google Shape;4026;p26"/>
            <p:cNvSpPr/>
            <p:nvPr/>
          </p:nvSpPr>
          <p:spPr>
            <a:xfrm>
              <a:off x="400138" y="4469389"/>
              <a:ext cx="639629" cy="493211"/>
            </a:xfrm>
            <a:custGeom>
              <a:avLst/>
              <a:gdLst/>
              <a:ahLst/>
              <a:cxnLst/>
              <a:rect l="l" t="t" r="r" b="b"/>
              <a:pathLst>
                <a:path w="7243" h="5585" extrusionOk="0">
                  <a:moveTo>
                    <a:pt x="3799" y="1"/>
                  </a:moveTo>
                  <a:lnTo>
                    <a:pt x="1" y="3534"/>
                  </a:lnTo>
                  <a:lnTo>
                    <a:pt x="1" y="5584"/>
                  </a:lnTo>
                  <a:lnTo>
                    <a:pt x="3760" y="2081"/>
                  </a:lnTo>
                  <a:lnTo>
                    <a:pt x="7243" y="5565"/>
                  </a:lnTo>
                  <a:lnTo>
                    <a:pt x="7243" y="3445"/>
                  </a:lnTo>
                  <a:lnTo>
                    <a:pt x="3799" y="1"/>
                  </a:lnTo>
                  <a:close/>
                </a:path>
              </a:pathLst>
            </a:custGeom>
            <a:grpFill/>
            <a:ln>
              <a:solidFill>
                <a:srgbClr val="5A9FE4"/>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4027;p26"/>
            <p:cNvSpPr/>
            <p:nvPr/>
          </p:nvSpPr>
          <p:spPr>
            <a:xfrm>
              <a:off x="393250" y="4462235"/>
              <a:ext cx="653494" cy="506458"/>
            </a:xfrm>
            <a:custGeom>
              <a:avLst/>
              <a:gdLst/>
              <a:ahLst/>
              <a:cxnLst/>
              <a:rect l="l" t="t" r="r" b="b"/>
              <a:pathLst>
                <a:path w="7400" h="5735" extrusionOk="0">
                  <a:moveTo>
                    <a:pt x="3877" y="189"/>
                  </a:moveTo>
                  <a:lnTo>
                    <a:pt x="7252" y="3556"/>
                  </a:lnTo>
                  <a:lnTo>
                    <a:pt x="7252" y="5459"/>
                  </a:lnTo>
                  <a:lnTo>
                    <a:pt x="3896" y="2103"/>
                  </a:lnTo>
                  <a:cubicBezTo>
                    <a:pt x="3881" y="2088"/>
                    <a:pt x="3862" y="2081"/>
                    <a:pt x="3842" y="2081"/>
                  </a:cubicBezTo>
                  <a:cubicBezTo>
                    <a:pt x="3823" y="2081"/>
                    <a:pt x="3803" y="2088"/>
                    <a:pt x="3788" y="2103"/>
                  </a:cubicBezTo>
                  <a:lnTo>
                    <a:pt x="157" y="5489"/>
                  </a:lnTo>
                  <a:lnTo>
                    <a:pt x="157" y="3654"/>
                  </a:lnTo>
                  <a:lnTo>
                    <a:pt x="3877" y="189"/>
                  </a:lnTo>
                  <a:close/>
                  <a:moveTo>
                    <a:pt x="3877" y="1"/>
                  </a:moveTo>
                  <a:cubicBezTo>
                    <a:pt x="3859" y="1"/>
                    <a:pt x="3842" y="8"/>
                    <a:pt x="3827" y="23"/>
                  </a:cubicBezTo>
                  <a:lnTo>
                    <a:pt x="20" y="3565"/>
                  </a:lnTo>
                  <a:cubicBezTo>
                    <a:pt x="10" y="3575"/>
                    <a:pt x="0" y="3595"/>
                    <a:pt x="0" y="3615"/>
                  </a:cubicBezTo>
                  <a:lnTo>
                    <a:pt x="0" y="5665"/>
                  </a:lnTo>
                  <a:cubicBezTo>
                    <a:pt x="0" y="5695"/>
                    <a:pt x="20" y="5715"/>
                    <a:pt x="50" y="5734"/>
                  </a:cubicBezTo>
                  <a:lnTo>
                    <a:pt x="79" y="5734"/>
                  </a:lnTo>
                  <a:cubicBezTo>
                    <a:pt x="98" y="5734"/>
                    <a:pt x="118" y="5734"/>
                    <a:pt x="128" y="5715"/>
                  </a:cubicBezTo>
                  <a:lnTo>
                    <a:pt x="3838" y="2260"/>
                  </a:lnTo>
                  <a:lnTo>
                    <a:pt x="7272" y="5695"/>
                  </a:lnTo>
                  <a:cubicBezTo>
                    <a:pt x="7285" y="5713"/>
                    <a:pt x="7301" y="5720"/>
                    <a:pt x="7319" y="5720"/>
                  </a:cubicBezTo>
                  <a:cubicBezTo>
                    <a:pt x="7329" y="5720"/>
                    <a:pt x="7340" y="5718"/>
                    <a:pt x="7351" y="5715"/>
                  </a:cubicBezTo>
                  <a:cubicBezTo>
                    <a:pt x="7380" y="5704"/>
                    <a:pt x="7399" y="5675"/>
                    <a:pt x="7399" y="5646"/>
                  </a:cubicBezTo>
                  <a:lnTo>
                    <a:pt x="7399" y="3526"/>
                  </a:lnTo>
                  <a:cubicBezTo>
                    <a:pt x="7399" y="3506"/>
                    <a:pt x="7390" y="3487"/>
                    <a:pt x="7380" y="3477"/>
                  </a:cubicBezTo>
                  <a:lnTo>
                    <a:pt x="3925" y="23"/>
                  </a:lnTo>
                  <a:cubicBezTo>
                    <a:pt x="3911" y="8"/>
                    <a:pt x="3894" y="1"/>
                    <a:pt x="3877" y="1"/>
                  </a:cubicBezTo>
                  <a:close/>
                </a:path>
              </a:pathLst>
            </a:custGeom>
            <a:grpFill/>
            <a:ln w="19050" cap="flat" cmpd="sng">
              <a:solidFill>
                <a:srgbClr val="5A9FE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4028;p26"/>
            <p:cNvSpPr/>
            <p:nvPr/>
          </p:nvSpPr>
          <p:spPr>
            <a:xfrm>
              <a:off x="400138" y="3976259"/>
              <a:ext cx="639629" cy="493211"/>
            </a:xfrm>
            <a:custGeom>
              <a:avLst/>
              <a:gdLst/>
              <a:ahLst/>
              <a:cxnLst/>
              <a:rect l="l" t="t" r="r" b="b"/>
              <a:pathLst>
                <a:path w="7243" h="5585" extrusionOk="0">
                  <a:moveTo>
                    <a:pt x="3799" y="1"/>
                  </a:moveTo>
                  <a:lnTo>
                    <a:pt x="1" y="3534"/>
                  </a:lnTo>
                  <a:lnTo>
                    <a:pt x="1" y="5585"/>
                  </a:lnTo>
                  <a:lnTo>
                    <a:pt x="3760" y="2081"/>
                  </a:lnTo>
                  <a:lnTo>
                    <a:pt x="7243" y="5565"/>
                  </a:lnTo>
                  <a:lnTo>
                    <a:pt x="7243" y="3446"/>
                  </a:lnTo>
                  <a:lnTo>
                    <a:pt x="3799" y="1"/>
                  </a:lnTo>
                  <a:close/>
                </a:path>
              </a:pathLst>
            </a:custGeom>
            <a:grpFill/>
            <a:ln>
              <a:solidFill>
                <a:srgbClr val="5A9FE4"/>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4029;p26"/>
            <p:cNvSpPr/>
            <p:nvPr/>
          </p:nvSpPr>
          <p:spPr>
            <a:xfrm>
              <a:off x="393250" y="3969194"/>
              <a:ext cx="653494" cy="506370"/>
            </a:xfrm>
            <a:custGeom>
              <a:avLst/>
              <a:gdLst/>
              <a:ahLst/>
              <a:cxnLst/>
              <a:rect l="l" t="t" r="r" b="b"/>
              <a:pathLst>
                <a:path w="7400" h="5734" extrusionOk="0">
                  <a:moveTo>
                    <a:pt x="3877" y="189"/>
                  </a:moveTo>
                  <a:lnTo>
                    <a:pt x="7252" y="3565"/>
                  </a:lnTo>
                  <a:lnTo>
                    <a:pt x="7252" y="5458"/>
                  </a:lnTo>
                  <a:lnTo>
                    <a:pt x="3896" y="2102"/>
                  </a:lnTo>
                  <a:cubicBezTo>
                    <a:pt x="3881" y="2088"/>
                    <a:pt x="3862" y="2081"/>
                    <a:pt x="3842" y="2081"/>
                  </a:cubicBezTo>
                  <a:cubicBezTo>
                    <a:pt x="3823" y="2081"/>
                    <a:pt x="3803" y="2088"/>
                    <a:pt x="3788" y="2102"/>
                  </a:cubicBezTo>
                  <a:lnTo>
                    <a:pt x="157" y="5488"/>
                  </a:lnTo>
                  <a:lnTo>
                    <a:pt x="157" y="3653"/>
                  </a:lnTo>
                  <a:lnTo>
                    <a:pt x="3877" y="189"/>
                  </a:lnTo>
                  <a:close/>
                  <a:moveTo>
                    <a:pt x="3877" y="0"/>
                  </a:moveTo>
                  <a:cubicBezTo>
                    <a:pt x="3859" y="0"/>
                    <a:pt x="3842" y="7"/>
                    <a:pt x="3827" y="22"/>
                  </a:cubicBezTo>
                  <a:lnTo>
                    <a:pt x="20" y="3565"/>
                  </a:lnTo>
                  <a:cubicBezTo>
                    <a:pt x="10" y="3574"/>
                    <a:pt x="0" y="3594"/>
                    <a:pt x="0" y="3614"/>
                  </a:cubicBezTo>
                  <a:lnTo>
                    <a:pt x="0" y="5665"/>
                  </a:lnTo>
                  <a:cubicBezTo>
                    <a:pt x="0" y="5694"/>
                    <a:pt x="20" y="5724"/>
                    <a:pt x="50" y="5733"/>
                  </a:cubicBezTo>
                  <a:lnTo>
                    <a:pt x="79" y="5733"/>
                  </a:lnTo>
                  <a:cubicBezTo>
                    <a:pt x="98" y="5733"/>
                    <a:pt x="118" y="5733"/>
                    <a:pt x="128" y="5714"/>
                  </a:cubicBezTo>
                  <a:lnTo>
                    <a:pt x="3838" y="2259"/>
                  </a:lnTo>
                  <a:lnTo>
                    <a:pt x="7272" y="5694"/>
                  </a:lnTo>
                  <a:cubicBezTo>
                    <a:pt x="7284" y="5713"/>
                    <a:pt x="7301" y="5720"/>
                    <a:pt x="7318" y="5720"/>
                  </a:cubicBezTo>
                  <a:cubicBezTo>
                    <a:pt x="7329" y="5720"/>
                    <a:pt x="7340" y="5717"/>
                    <a:pt x="7351" y="5714"/>
                  </a:cubicBezTo>
                  <a:cubicBezTo>
                    <a:pt x="7380" y="5704"/>
                    <a:pt x="7399" y="5674"/>
                    <a:pt x="7399" y="5645"/>
                  </a:cubicBezTo>
                  <a:lnTo>
                    <a:pt x="7399" y="3526"/>
                  </a:lnTo>
                  <a:cubicBezTo>
                    <a:pt x="7399" y="3506"/>
                    <a:pt x="7390" y="3486"/>
                    <a:pt x="7380" y="3476"/>
                  </a:cubicBezTo>
                  <a:lnTo>
                    <a:pt x="3925" y="22"/>
                  </a:lnTo>
                  <a:cubicBezTo>
                    <a:pt x="3911" y="7"/>
                    <a:pt x="3894" y="0"/>
                    <a:pt x="3877" y="0"/>
                  </a:cubicBezTo>
                  <a:close/>
                </a:path>
              </a:pathLst>
            </a:custGeom>
            <a:grpFill/>
            <a:ln w="19050" cap="flat" cmpd="sng">
              <a:solidFill>
                <a:srgbClr val="5A9FE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4030;p26"/>
            <p:cNvSpPr/>
            <p:nvPr/>
          </p:nvSpPr>
          <p:spPr>
            <a:xfrm>
              <a:off x="400138" y="3483218"/>
              <a:ext cx="639629" cy="493123"/>
            </a:xfrm>
            <a:custGeom>
              <a:avLst/>
              <a:gdLst/>
              <a:ahLst/>
              <a:cxnLst/>
              <a:rect l="l" t="t" r="r" b="b"/>
              <a:pathLst>
                <a:path w="7243" h="5584" extrusionOk="0">
                  <a:moveTo>
                    <a:pt x="3799" y="1"/>
                  </a:moveTo>
                  <a:lnTo>
                    <a:pt x="1" y="3543"/>
                  </a:lnTo>
                  <a:lnTo>
                    <a:pt x="1" y="5584"/>
                  </a:lnTo>
                  <a:lnTo>
                    <a:pt x="3760" y="2081"/>
                  </a:lnTo>
                  <a:lnTo>
                    <a:pt x="7243" y="5564"/>
                  </a:lnTo>
                  <a:lnTo>
                    <a:pt x="7243" y="3445"/>
                  </a:lnTo>
                  <a:lnTo>
                    <a:pt x="3799" y="1"/>
                  </a:lnTo>
                  <a:close/>
                </a:path>
              </a:pathLst>
            </a:custGeom>
            <a:grpFill/>
            <a:ln>
              <a:solidFill>
                <a:srgbClr val="5A9FE4"/>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4031;p26"/>
            <p:cNvSpPr/>
            <p:nvPr/>
          </p:nvSpPr>
          <p:spPr>
            <a:xfrm>
              <a:off x="393250" y="3476064"/>
              <a:ext cx="653494" cy="507253"/>
            </a:xfrm>
            <a:custGeom>
              <a:avLst/>
              <a:gdLst/>
              <a:ahLst/>
              <a:cxnLst/>
              <a:rect l="l" t="t" r="r" b="b"/>
              <a:pathLst>
                <a:path w="7400" h="5744" extrusionOk="0">
                  <a:moveTo>
                    <a:pt x="3877" y="189"/>
                  </a:moveTo>
                  <a:lnTo>
                    <a:pt x="7252" y="3565"/>
                  </a:lnTo>
                  <a:lnTo>
                    <a:pt x="7252" y="5459"/>
                  </a:lnTo>
                  <a:lnTo>
                    <a:pt x="3896" y="2103"/>
                  </a:lnTo>
                  <a:cubicBezTo>
                    <a:pt x="3881" y="2088"/>
                    <a:pt x="3862" y="2081"/>
                    <a:pt x="3842" y="2081"/>
                  </a:cubicBezTo>
                  <a:cubicBezTo>
                    <a:pt x="3823" y="2081"/>
                    <a:pt x="3803" y="2088"/>
                    <a:pt x="3788" y="2103"/>
                  </a:cubicBezTo>
                  <a:lnTo>
                    <a:pt x="157" y="5488"/>
                  </a:lnTo>
                  <a:lnTo>
                    <a:pt x="157" y="3654"/>
                  </a:lnTo>
                  <a:lnTo>
                    <a:pt x="3877" y="189"/>
                  </a:lnTo>
                  <a:close/>
                  <a:moveTo>
                    <a:pt x="3877" y="0"/>
                  </a:moveTo>
                  <a:cubicBezTo>
                    <a:pt x="3859" y="0"/>
                    <a:pt x="3842" y="8"/>
                    <a:pt x="3827" y="23"/>
                  </a:cubicBezTo>
                  <a:lnTo>
                    <a:pt x="20" y="3565"/>
                  </a:lnTo>
                  <a:cubicBezTo>
                    <a:pt x="10" y="3575"/>
                    <a:pt x="0" y="3595"/>
                    <a:pt x="0" y="3624"/>
                  </a:cubicBezTo>
                  <a:lnTo>
                    <a:pt x="0" y="5665"/>
                  </a:lnTo>
                  <a:cubicBezTo>
                    <a:pt x="0" y="5695"/>
                    <a:pt x="20" y="5724"/>
                    <a:pt x="50" y="5734"/>
                  </a:cubicBezTo>
                  <a:cubicBezTo>
                    <a:pt x="59" y="5734"/>
                    <a:pt x="69" y="5743"/>
                    <a:pt x="79" y="5743"/>
                  </a:cubicBezTo>
                  <a:cubicBezTo>
                    <a:pt x="98" y="5743"/>
                    <a:pt x="118" y="5734"/>
                    <a:pt x="128" y="5724"/>
                  </a:cubicBezTo>
                  <a:lnTo>
                    <a:pt x="3838" y="2269"/>
                  </a:lnTo>
                  <a:lnTo>
                    <a:pt x="7272" y="5704"/>
                  </a:lnTo>
                  <a:cubicBezTo>
                    <a:pt x="7284" y="5716"/>
                    <a:pt x="7299" y="5720"/>
                    <a:pt x="7315" y="5720"/>
                  </a:cubicBezTo>
                  <a:cubicBezTo>
                    <a:pt x="7326" y="5720"/>
                    <a:pt x="7338" y="5718"/>
                    <a:pt x="7351" y="5714"/>
                  </a:cubicBezTo>
                  <a:cubicBezTo>
                    <a:pt x="7380" y="5704"/>
                    <a:pt x="7399" y="5675"/>
                    <a:pt x="7399" y="5645"/>
                  </a:cubicBezTo>
                  <a:lnTo>
                    <a:pt x="7399" y="3526"/>
                  </a:lnTo>
                  <a:cubicBezTo>
                    <a:pt x="7399" y="3506"/>
                    <a:pt x="7390" y="3486"/>
                    <a:pt x="7380" y="3477"/>
                  </a:cubicBezTo>
                  <a:lnTo>
                    <a:pt x="3925" y="23"/>
                  </a:lnTo>
                  <a:cubicBezTo>
                    <a:pt x="3911" y="8"/>
                    <a:pt x="3894" y="0"/>
                    <a:pt x="3877" y="0"/>
                  </a:cubicBezTo>
                  <a:close/>
                </a:path>
              </a:pathLst>
            </a:custGeom>
            <a:grpFill/>
            <a:ln w="19050" cap="flat" cmpd="sng">
              <a:solidFill>
                <a:srgbClr val="5A9FE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4032;p26"/>
            <p:cNvSpPr/>
            <p:nvPr/>
          </p:nvSpPr>
          <p:spPr>
            <a:xfrm>
              <a:off x="400138" y="2990088"/>
              <a:ext cx="639629" cy="493211"/>
            </a:xfrm>
            <a:custGeom>
              <a:avLst/>
              <a:gdLst/>
              <a:ahLst/>
              <a:cxnLst/>
              <a:rect l="l" t="t" r="r" b="b"/>
              <a:pathLst>
                <a:path w="7243" h="5585" extrusionOk="0">
                  <a:moveTo>
                    <a:pt x="3799" y="1"/>
                  </a:moveTo>
                  <a:lnTo>
                    <a:pt x="1" y="3543"/>
                  </a:lnTo>
                  <a:lnTo>
                    <a:pt x="1" y="5585"/>
                  </a:lnTo>
                  <a:lnTo>
                    <a:pt x="3760" y="2081"/>
                  </a:lnTo>
                  <a:lnTo>
                    <a:pt x="7243" y="5565"/>
                  </a:lnTo>
                  <a:lnTo>
                    <a:pt x="7243" y="3455"/>
                  </a:lnTo>
                  <a:lnTo>
                    <a:pt x="3799" y="1"/>
                  </a:lnTo>
                  <a:close/>
                </a:path>
              </a:pathLst>
            </a:custGeom>
            <a:grpFill/>
            <a:ln>
              <a:solidFill>
                <a:srgbClr val="5A9FE4"/>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4033;p26"/>
            <p:cNvSpPr/>
            <p:nvPr/>
          </p:nvSpPr>
          <p:spPr>
            <a:xfrm>
              <a:off x="393250" y="2983376"/>
              <a:ext cx="653494" cy="506899"/>
            </a:xfrm>
            <a:custGeom>
              <a:avLst/>
              <a:gdLst/>
              <a:ahLst/>
              <a:cxnLst/>
              <a:rect l="l" t="t" r="r" b="b"/>
              <a:pathLst>
                <a:path w="7400" h="5740" extrusionOk="0">
                  <a:moveTo>
                    <a:pt x="3877" y="185"/>
                  </a:moveTo>
                  <a:lnTo>
                    <a:pt x="7252" y="3561"/>
                  </a:lnTo>
                  <a:lnTo>
                    <a:pt x="7252" y="5454"/>
                  </a:lnTo>
                  <a:lnTo>
                    <a:pt x="3896" y="2098"/>
                  </a:lnTo>
                  <a:cubicBezTo>
                    <a:pt x="3881" y="2083"/>
                    <a:pt x="3862" y="2076"/>
                    <a:pt x="3842" y="2076"/>
                  </a:cubicBezTo>
                  <a:cubicBezTo>
                    <a:pt x="3823" y="2076"/>
                    <a:pt x="3803" y="2083"/>
                    <a:pt x="3788" y="2098"/>
                  </a:cubicBezTo>
                  <a:lnTo>
                    <a:pt x="157" y="5484"/>
                  </a:lnTo>
                  <a:lnTo>
                    <a:pt x="157" y="3648"/>
                  </a:lnTo>
                  <a:lnTo>
                    <a:pt x="3877" y="185"/>
                  </a:lnTo>
                  <a:close/>
                  <a:moveTo>
                    <a:pt x="3868" y="0"/>
                  </a:moveTo>
                  <a:cubicBezTo>
                    <a:pt x="3854" y="0"/>
                    <a:pt x="3840" y="5"/>
                    <a:pt x="3827" y="18"/>
                  </a:cubicBezTo>
                  <a:lnTo>
                    <a:pt x="20" y="3561"/>
                  </a:lnTo>
                  <a:cubicBezTo>
                    <a:pt x="10" y="3570"/>
                    <a:pt x="0" y="3600"/>
                    <a:pt x="0" y="3619"/>
                  </a:cubicBezTo>
                  <a:lnTo>
                    <a:pt x="0" y="5661"/>
                  </a:lnTo>
                  <a:cubicBezTo>
                    <a:pt x="0" y="5690"/>
                    <a:pt x="20" y="5719"/>
                    <a:pt x="50" y="5729"/>
                  </a:cubicBezTo>
                  <a:cubicBezTo>
                    <a:pt x="59" y="5729"/>
                    <a:pt x="69" y="5739"/>
                    <a:pt x="79" y="5739"/>
                  </a:cubicBezTo>
                  <a:cubicBezTo>
                    <a:pt x="98" y="5739"/>
                    <a:pt x="118" y="5729"/>
                    <a:pt x="128" y="5719"/>
                  </a:cubicBezTo>
                  <a:lnTo>
                    <a:pt x="3838" y="2265"/>
                  </a:lnTo>
                  <a:lnTo>
                    <a:pt x="7272" y="5700"/>
                  </a:lnTo>
                  <a:cubicBezTo>
                    <a:pt x="7284" y="5712"/>
                    <a:pt x="7300" y="5720"/>
                    <a:pt x="7317" y="5720"/>
                  </a:cubicBezTo>
                  <a:cubicBezTo>
                    <a:pt x="7328" y="5720"/>
                    <a:pt x="7339" y="5717"/>
                    <a:pt x="7351" y="5709"/>
                  </a:cubicBezTo>
                  <a:cubicBezTo>
                    <a:pt x="7380" y="5700"/>
                    <a:pt x="7399" y="5670"/>
                    <a:pt x="7399" y="5641"/>
                  </a:cubicBezTo>
                  <a:lnTo>
                    <a:pt x="7399" y="3531"/>
                  </a:lnTo>
                  <a:cubicBezTo>
                    <a:pt x="7399" y="3502"/>
                    <a:pt x="7390" y="3482"/>
                    <a:pt x="7380" y="3472"/>
                  </a:cubicBezTo>
                  <a:lnTo>
                    <a:pt x="3925" y="28"/>
                  </a:lnTo>
                  <a:cubicBezTo>
                    <a:pt x="3909" y="10"/>
                    <a:pt x="3888" y="0"/>
                    <a:pt x="3868" y="0"/>
                  </a:cubicBezTo>
                  <a:close/>
                </a:path>
              </a:pathLst>
            </a:custGeom>
            <a:grpFill/>
            <a:ln w="19050" cap="flat" cmpd="sng">
              <a:solidFill>
                <a:srgbClr val="5A9FE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4034;p26"/>
            <p:cNvSpPr/>
            <p:nvPr/>
          </p:nvSpPr>
          <p:spPr>
            <a:xfrm>
              <a:off x="400138" y="2497047"/>
              <a:ext cx="639629" cy="493123"/>
            </a:xfrm>
            <a:custGeom>
              <a:avLst/>
              <a:gdLst/>
              <a:ahLst/>
              <a:cxnLst/>
              <a:rect l="l" t="t" r="r" b="b"/>
              <a:pathLst>
                <a:path w="7243" h="5584" extrusionOk="0">
                  <a:moveTo>
                    <a:pt x="3799" y="0"/>
                  </a:moveTo>
                  <a:lnTo>
                    <a:pt x="1" y="3542"/>
                  </a:lnTo>
                  <a:lnTo>
                    <a:pt x="1" y="5584"/>
                  </a:lnTo>
                  <a:lnTo>
                    <a:pt x="3760" y="2081"/>
                  </a:lnTo>
                  <a:lnTo>
                    <a:pt x="7243" y="5564"/>
                  </a:lnTo>
                  <a:lnTo>
                    <a:pt x="7243" y="3454"/>
                  </a:lnTo>
                  <a:lnTo>
                    <a:pt x="3799" y="0"/>
                  </a:lnTo>
                  <a:close/>
                </a:path>
              </a:pathLst>
            </a:custGeom>
            <a:grpFill/>
            <a:ln>
              <a:solidFill>
                <a:srgbClr val="5A9FE4"/>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4035;p26"/>
            <p:cNvSpPr/>
            <p:nvPr/>
          </p:nvSpPr>
          <p:spPr>
            <a:xfrm>
              <a:off x="393250" y="2490600"/>
              <a:ext cx="653494" cy="506546"/>
            </a:xfrm>
            <a:custGeom>
              <a:avLst/>
              <a:gdLst/>
              <a:ahLst/>
              <a:cxnLst/>
              <a:rect l="l" t="t" r="r" b="b"/>
              <a:pathLst>
                <a:path w="7400" h="5736" extrusionOk="0">
                  <a:moveTo>
                    <a:pt x="3877" y="181"/>
                  </a:moveTo>
                  <a:lnTo>
                    <a:pt x="7252" y="3557"/>
                  </a:lnTo>
                  <a:lnTo>
                    <a:pt x="7252" y="5451"/>
                  </a:lnTo>
                  <a:lnTo>
                    <a:pt x="3896" y="2095"/>
                  </a:lnTo>
                  <a:cubicBezTo>
                    <a:pt x="3881" y="2080"/>
                    <a:pt x="3862" y="2072"/>
                    <a:pt x="3842" y="2072"/>
                  </a:cubicBezTo>
                  <a:cubicBezTo>
                    <a:pt x="3823" y="2072"/>
                    <a:pt x="3803" y="2080"/>
                    <a:pt x="3788" y="2095"/>
                  </a:cubicBezTo>
                  <a:lnTo>
                    <a:pt x="157" y="5480"/>
                  </a:lnTo>
                  <a:lnTo>
                    <a:pt x="157" y="3645"/>
                  </a:lnTo>
                  <a:lnTo>
                    <a:pt x="3877" y="181"/>
                  </a:lnTo>
                  <a:close/>
                  <a:moveTo>
                    <a:pt x="3872" y="1"/>
                  </a:moveTo>
                  <a:cubicBezTo>
                    <a:pt x="3856" y="1"/>
                    <a:pt x="3841" y="6"/>
                    <a:pt x="3827" y="14"/>
                  </a:cubicBezTo>
                  <a:lnTo>
                    <a:pt x="20" y="3557"/>
                  </a:lnTo>
                  <a:cubicBezTo>
                    <a:pt x="10" y="3576"/>
                    <a:pt x="0" y="3596"/>
                    <a:pt x="0" y="3615"/>
                  </a:cubicBezTo>
                  <a:lnTo>
                    <a:pt x="0" y="5657"/>
                  </a:lnTo>
                  <a:cubicBezTo>
                    <a:pt x="0" y="5686"/>
                    <a:pt x="20" y="5715"/>
                    <a:pt x="50" y="5726"/>
                  </a:cubicBezTo>
                  <a:cubicBezTo>
                    <a:pt x="59" y="5735"/>
                    <a:pt x="69" y="5735"/>
                    <a:pt x="79" y="5735"/>
                  </a:cubicBezTo>
                  <a:cubicBezTo>
                    <a:pt x="98" y="5735"/>
                    <a:pt x="118" y="5726"/>
                    <a:pt x="128" y="5715"/>
                  </a:cubicBezTo>
                  <a:lnTo>
                    <a:pt x="3838" y="2261"/>
                  </a:lnTo>
                  <a:lnTo>
                    <a:pt x="7272" y="5696"/>
                  </a:lnTo>
                  <a:cubicBezTo>
                    <a:pt x="7284" y="5708"/>
                    <a:pt x="7300" y="5717"/>
                    <a:pt x="7318" y="5717"/>
                  </a:cubicBezTo>
                  <a:cubicBezTo>
                    <a:pt x="7328" y="5717"/>
                    <a:pt x="7339" y="5713"/>
                    <a:pt x="7351" y="5706"/>
                  </a:cubicBezTo>
                  <a:cubicBezTo>
                    <a:pt x="7380" y="5696"/>
                    <a:pt x="7399" y="5667"/>
                    <a:pt x="7399" y="5637"/>
                  </a:cubicBezTo>
                  <a:lnTo>
                    <a:pt x="7399" y="3527"/>
                  </a:lnTo>
                  <a:cubicBezTo>
                    <a:pt x="7399" y="3508"/>
                    <a:pt x="7390" y="3488"/>
                    <a:pt x="7380" y="3469"/>
                  </a:cubicBezTo>
                  <a:lnTo>
                    <a:pt x="3925" y="24"/>
                  </a:lnTo>
                  <a:cubicBezTo>
                    <a:pt x="3909" y="8"/>
                    <a:pt x="3890" y="1"/>
                    <a:pt x="3872" y="1"/>
                  </a:cubicBezTo>
                  <a:close/>
                </a:path>
              </a:pathLst>
            </a:custGeom>
            <a:grpFill/>
            <a:ln w="19050" cap="flat" cmpd="sng">
              <a:solidFill>
                <a:srgbClr val="5A9FE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4" name="Google Shape;4025;p26"/>
          <p:cNvGrpSpPr/>
          <p:nvPr/>
        </p:nvGrpSpPr>
        <p:grpSpPr>
          <a:xfrm rot="5400000">
            <a:off x="10413365" y="4989830"/>
            <a:ext cx="528955" cy="2006600"/>
            <a:chOff x="393250" y="2490600"/>
            <a:chExt cx="653494" cy="2478093"/>
          </a:xfrm>
          <a:solidFill>
            <a:schemeClr val="bg1"/>
          </a:solidFill>
        </p:grpSpPr>
        <p:sp>
          <p:nvSpPr>
            <p:cNvPr id="125" name="Google Shape;4026;p26"/>
            <p:cNvSpPr/>
            <p:nvPr/>
          </p:nvSpPr>
          <p:spPr>
            <a:xfrm>
              <a:off x="400138" y="4469389"/>
              <a:ext cx="639629" cy="493211"/>
            </a:xfrm>
            <a:custGeom>
              <a:avLst/>
              <a:gdLst/>
              <a:ahLst/>
              <a:cxnLst/>
              <a:rect l="l" t="t" r="r" b="b"/>
              <a:pathLst>
                <a:path w="7243" h="5585" extrusionOk="0">
                  <a:moveTo>
                    <a:pt x="3799" y="1"/>
                  </a:moveTo>
                  <a:lnTo>
                    <a:pt x="1" y="3534"/>
                  </a:lnTo>
                  <a:lnTo>
                    <a:pt x="1" y="5584"/>
                  </a:lnTo>
                  <a:lnTo>
                    <a:pt x="3760" y="2081"/>
                  </a:lnTo>
                  <a:lnTo>
                    <a:pt x="7243" y="5565"/>
                  </a:lnTo>
                  <a:lnTo>
                    <a:pt x="7243" y="3445"/>
                  </a:lnTo>
                  <a:lnTo>
                    <a:pt x="3799" y="1"/>
                  </a:lnTo>
                  <a:close/>
                </a:path>
              </a:pathLst>
            </a:custGeom>
            <a:grpFill/>
            <a:ln>
              <a:solidFill>
                <a:srgbClr val="5A9FE4"/>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4027;p26"/>
            <p:cNvSpPr/>
            <p:nvPr/>
          </p:nvSpPr>
          <p:spPr>
            <a:xfrm>
              <a:off x="393250" y="4462235"/>
              <a:ext cx="653494" cy="506458"/>
            </a:xfrm>
            <a:custGeom>
              <a:avLst/>
              <a:gdLst/>
              <a:ahLst/>
              <a:cxnLst/>
              <a:rect l="l" t="t" r="r" b="b"/>
              <a:pathLst>
                <a:path w="7400" h="5735" extrusionOk="0">
                  <a:moveTo>
                    <a:pt x="3877" y="189"/>
                  </a:moveTo>
                  <a:lnTo>
                    <a:pt x="7252" y="3556"/>
                  </a:lnTo>
                  <a:lnTo>
                    <a:pt x="7252" y="5459"/>
                  </a:lnTo>
                  <a:lnTo>
                    <a:pt x="3896" y="2103"/>
                  </a:lnTo>
                  <a:cubicBezTo>
                    <a:pt x="3881" y="2088"/>
                    <a:pt x="3862" y="2081"/>
                    <a:pt x="3842" y="2081"/>
                  </a:cubicBezTo>
                  <a:cubicBezTo>
                    <a:pt x="3823" y="2081"/>
                    <a:pt x="3803" y="2088"/>
                    <a:pt x="3788" y="2103"/>
                  </a:cubicBezTo>
                  <a:lnTo>
                    <a:pt x="157" y="5489"/>
                  </a:lnTo>
                  <a:lnTo>
                    <a:pt x="157" y="3654"/>
                  </a:lnTo>
                  <a:lnTo>
                    <a:pt x="3877" y="189"/>
                  </a:lnTo>
                  <a:close/>
                  <a:moveTo>
                    <a:pt x="3877" y="1"/>
                  </a:moveTo>
                  <a:cubicBezTo>
                    <a:pt x="3859" y="1"/>
                    <a:pt x="3842" y="8"/>
                    <a:pt x="3827" y="23"/>
                  </a:cubicBezTo>
                  <a:lnTo>
                    <a:pt x="20" y="3565"/>
                  </a:lnTo>
                  <a:cubicBezTo>
                    <a:pt x="10" y="3575"/>
                    <a:pt x="0" y="3595"/>
                    <a:pt x="0" y="3615"/>
                  </a:cubicBezTo>
                  <a:lnTo>
                    <a:pt x="0" y="5665"/>
                  </a:lnTo>
                  <a:cubicBezTo>
                    <a:pt x="0" y="5695"/>
                    <a:pt x="20" y="5715"/>
                    <a:pt x="50" y="5734"/>
                  </a:cubicBezTo>
                  <a:lnTo>
                    <a:pt x="79" y="5734"/>
                  </a:lnTo>
                  <a:cubicBezTo>
                    <a:pt x="98" y="5734"/>
                    <a:pt x="118" y="5734"/>
                    <a:pt x="128" y="5715"/>
                  </a:cubicBezTo>
                  <a:lnTo>
                    <a:pt x="3838" y="2260"/>
                  </a:lnTo>
                  <a:lnTo>
                    <a:pt x="7272" y="5695"/>
                  </a:lnTo>
                  <a:cubicBezTo>
                    <a:pt x="7285" y="5713"/>
                    <a:pt x="7301" y="5720"/>
                    <a:pt x="7319" y="5720"/>
                  </a:cubicBezTo>
                  <a:cubicBezTo>
                    <a:pt x="7329" y="5720"/>
                    <a:pt x="7340" y="5718"/>
                    <a:pt x="7351" y="5715"/>
                  </a:cubicBezTo>
                  <a:cubicBezTo>
                    <a:pt x="7380" y="5704"/>
                    <a:pt x="7399" y="5675"/>
                    <a:pt x="7399" y="5646"/>
                  </a:cubicBezTo>
                  <a:lnTo>
                    <a:pt x="7399" y="3526"/>
                  </a:lnTo>
                  <a:cubicBezTo>
                    <a:pt x="7399" y="3506"/>
                    <a:pt x="7390" y="3487"/>
                    <a:pt x="7380" y="3477"/>
                  </a:cubicBezTo>
                  <a:lnTo>
                    <a:pt x="3925" y="23"/>
                  </a:lnTo>
                  <a:cubicBezTo>
                    <a:pt x="3911" y="8"/>
                    <a:pt x="3894" y="1"/>
                    <a:pt x="3877" y="1"/>
                  </a:cubicBezTo>
                  <a:close/>
                </a:path>
              </a:pathLst>
            </a:custGeom>
            <a:grpFill/>
            <a:ln w="19050" cap="flat" cmpd="sng">
              <a:solidFill>
                <a:srgbClr val="5A9FE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4028;p26"/>
            <p:cNvSpPr/>
            <p:nvPr/>
          </p:nvSpPr>
          <p:spPr>
            <a:xfrm>
              <a:off x="400138" y="3976259"/>
              <a:ext cx="639629" cy="493211"/>
            </a:xfrm>
            <a:custGeom>
              <a:avLst/>
              <a:gdLst/>
              <a:ahLst/>
              <a:cxnLst/>
              <a:rect l="l" t="t" r="r" b="b"/>
              <a:pathLst>
                <a:path w="7243" h="5585" extrusionOk="0">
                  <a:moveTo>
                    <a:pt x="3799" y="1"/>
                  </a:moveTo>
                  <a:lnTo>
                    <a:pt x="1" y="3534"/>
                  </a:lnTo>
                  <a:lnTo>
                    <a:pt x="1" y="5585"/>
                  </a:lnTo>
                  <a:lnTo>
                    <a:pt x="3760" y="2081"/>
                  </a:lnTo>
                  <a:lnTo>
                    <a:pt x="7243" y="5565"/>
                  </a:lnTo>
                  <a:lnTo>
                    <a:pt x="7243" y="3446"/>
                  </a:lnTo>
                  <a:lnTo>
                    <a:pt x="3799" y="1"/>
                  </a:lnTo>
                  <a:close/>
                </a:path>
              </a:pathLst>
            </a:custGeom>
            <a:grpFill/>
            <a:ln>
              <a:solidFill>
                <a:srgbClr val="5A9FE4"/>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4029;p26"/>
            <p:cNvSpPr/>
            <p:nvPr/>
          </p:nvSpPr>
          <p:spPr>
            <a:xfrm>
              <a:off x="393250" y="3969194"/>
              <a:ext cx="653494" cy="506370"/>
            </a:xfrm>
            <a:custGeom>
              <a:avLst/>
              <a:gdLst/>
              <a:ahLst/>
              <a:cxnLst/>
              <a:rect l="l" t="t" r="r" b="b"/>
              <a:pathLst>
                <a:path w="7400" h="5734" extrusionOk="0">
                  <a:moveTo>
                    <a:pt x="3877" y="189"/>
                  </a:moveTo>
                  <a:lnTo>
                    <a:pt x="7252" y="3565"/>
                  </a:lnTo>
                  <a:lnTo>
                    <a:pt x="7252" y="5458"/>
                  </a:lnTo>
                  <a:lnTo>
                    <a:pt x="3896" y="2102"/>
                  </a:lnTo>
                  <a:cubicBezTo>
                    <a:pt x="3881" y="2088"/>
                    <a:pt x="3862" y="2081"/>
                    <a:pt x="3842" y="2081"/>
                  </a:cubicBezTo>
                  <a:cubicBezTo>
                    <a:pt x="3823" y="2081"/>
                    <a:pt x="3803" y="2088"/>
                    <a:pt x="3788" y="2102"/>
                  </a:cubicBezTo>
                  <a:lnTo>
                    <a:pt x="157" y="5488"/>
                  </a:lnTo>
                  <a:lnTo>
                    <a:pt x="157" y="3653"/>
                  </a:lnTo>
                  <a:lnTo>
                    <a:pt x="3877" y="189"/>
                  </a:lnTo>
                  <a:close/>
                  <a:moveTo>
                    <a:pt x="3877" y="0"/>
                  </a:moveTo>
                  <a:cubicBezTo>
                    <a:pt x="3859" y="0"/>
                    <a:pt x="3842" y="7"/>
                    <a:pt x="3827" y="22"/>
                  </a:cubicBezTo>
                  <a:lnTo>
                    <a:pt x="20" y="3565"/>
                  </a:lnTo>
                  <a:cubicBezTo>
                    <a:pt x="10" y="3574"/>
                    <a:pt x="0" y="3594"/>
                    <a:pt x="0" y="3614"/>
                  </a:cubicBezTo>
                  <a:lnTo>
                    <a:pt x="0" y="5665"/>
                  </a:lnTo>
                  <a:cubicBezTo>
                    <a:pt x="0" y="5694"/>
                    <a:pt x="20" y="5724"/>
                    <a:pt x="50" y="5733"/>
                  </a:cubicBezTo>
                  <a:lnTo>
                    <a:pt x="79" y="5733"/>
                  </a:lnTo>
                  <a:cubicBezTo>
                    <a:pt x="98" y="5733"/>
                    <a:pt x="118" y="5733"/>
                    <a:pt x="128" y="5714"/>
                  </a:cubicBezTo>
                  <a:lnTo>
                    <a:pt x="3838" y="2259"/>
                  </a:lnTo>
                  <a:lnTo>
                    <a:pt x="7272" y="5694"/>
                  </a:lnTo>
                  <a:cubicBezTo>
                    <a:pt x="7284" y="5713"/>
                    <a:pt x="7301" y="5720"/>
                    <a:pt x="7318" y="5720"/>
                  </a:cubicBezTo>
                  <a:cubicBezTo>
                    <a:pt x="7329" y="5720"/>
                    <a:pt x="7340" y="5717"/>
                    <a:pt x="7351" y="5714"/>
                  </a:cubicBezTo>
                  <a:cubicBezTo>
                    <a:pt x="7380" y="5704"/>
                    <a:pt x="7399" y="5674"/>
                    <a:pt x="7399" y="5645"/>
                  </a:cubicBezTo>
                  <a:lnTo>
                    <a:pt x="7399" y="3526"/>
                  </a:lnTo>
                  <a:cubicBezTo>
                    <a:pt x="7399" y="3506"/>
                    <a:pt x="7390" y="3486"/>
                    <a:pt x="7380" y="3476"/>
                  </a:cubicBezTo>
                  <a:lnTo>
                    <a:pt x="3925" y="22"/>
                  </a:lnTo>
                  <a:cubicBezTo>
                    <a:pt x="3911" y="7"/>
                    <a:pt x="3894" y="0"/>
                    <a:pt x="3877" y="0"/>
                  </a:cubicBezTo>
                  <a:close/>
                </a:path>
              </a:pathLst>
            </a:custGeom>
            <a:grpFill/>
            <a:ln w="19050" cap="flat" cmpd="sng">
              <a:solidFill>
                <a:srgbClr val="5A9FE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4030;p26"/>
            <p:cNvSpPr/>
            <p:nvPr/>
          </p:nvSpPr>
          <p:spPr>
            <a:xfrm>
              <a:off x="400138" y="3483218"/>
              <a:ext cx="639629" cy="493123"/>
            </a:xfrm>
            <a:custGeom>
              <a:avLst/>
              <a:gdLst/>
              <a:ahLst/>
              <a:cxnLst/>
              <a:rect l="l" t="t" r="r" b="b"/>
              <a:pathLst>
                <a:path w="7243" h="5584" extrusionOk="0">
                  <a:moveTo>
                    <a:pt x="3799" y="1"/>
                  </a:moveTo>
                  <a:lnTo>
                    <a:pt x="1" y="3543"/>
                  </a:lnTo>
                  <a:lnTo>
                    <a:pt x="1" y="5584"/>
                  </a:lnTo>
                  <a:lnTo>
                    <a:pt x="3760" y="2081"/>
                  </a:lnTo>
                  <a:lnTo>
                    <a:pt x="7243" y="5564"/>
                  </a:lnTo>
                  <a:lnTo>
                    <a:pt x="7243" y="3445"/>
                  </a:lnTo>
                  <a:lnTo>
                    <a:pt x="3799" y="1"/>
                  </a:lnTo>
                  <a:close/>
                </a:path>
              </a:pathLst>
            </a:custGeom>
            <a:grpFill/>
            <a:ln>
              <a:solidFill>
                <a:srgbClr val="5A9FE4"/>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4031;p26"/>
            <p:cNvSpPr/>
            <p:nvPr/>
          </p:nvSpPr>
          <p:spPr>
            <a:xfrm>
              <a:off x="393250" y="3476064"/>
              <a:ext cx="653494" cy="507253"/>
            </a:xfrm>
            <a:custGeom>
              <a:avLst/>
              <a:gdLst/>
              <a:ahLst/>
              <a:cxnLst/>
              <a:rect l="l" t="t" r="r" b="b"/>
              <a:pathLst>
                <a:path w="7400" h="5744" extrusionOk="0">
                  <a:moveTo>
                    <a:pt x="3877" y="189"/>
                  </a:moveTo>
                  <a:lnTo>
                    <a:pt x="7252" y="3565"/>
                  </a:lnTo>
                  <a:lnTo>
                    <a:pt x="7252" y="5459"/>
                  </a:lnTo>
                  <a:lnTo>
                    <a:pt x="3896" y="2103"/>
                  </a:lnTo>
                  <a:cubicBezTo>
                    <a:pt x="3881" y="2088"/>
                    <a:pt x="3862" y="2081"/>
                    <a:pt x="3842" y="2081"/>
                  </a:cubicBezTo>
                  <a:cubicBezTo>
                    <a:pt x="3823" y="2081"/>
                    <a:pt x="3803" y="2088"/>
                    <a:pt x="3788" y="2103"/>
                  </a:cubicBezTo>
                  <a:lnTo>
                    <a:pt x="157" y="5488"/>
                  </a:lnTo>
                  <a:lnTo>
                    <a:pt x="157" y="3654"/>
                  </a:lnTo>
                  <a:lnTo>
                    <a:pt x="3877" y="189"/>
                  </a:lnTo>
                  <a:close/>
                  <a:moveTo>
                    <a:pt x="3877" y="0"/>
                  </a:moveTo>
                  <a:cubicBezTo>
                    <a:pt x="3859" y="0"/>
                    <a:pt x="3842" y="8"/>
                    <a:pt x="3827" y="23"/>
                  </a:cubicBezTo>
                  <a:lnTo>
                    <a:pt x="20" y="3565"/>
                  </a:lnTo>
                  <a:cubicBezTo>
                    <a:pt x="10" y="3575"/>
                    <a:pt x="0" y="3595"/>
                    <a:pt x="0" y="3624"/>
                  </a:cubicBezTo>
                  <a:lnTo>
                    <a:pt x="0" y="5665"/>
                  </a:lnTo>
                  <a:cubicBezTo>
                    <a:pt x="0" y="5695"/>
                    <a:pt x="20" y="5724"/>
                    <a:pt x="50" y="5734"/>
                  </a:cubicBezTo>
                  <a:cubicBezTo>
                    <a:pt x="59" y="5734"/>
                    <a:pt x="69" y="5743"/>
                    <a:pt x="79" y="5743"/>
                  </a:cubicBezTo>
                  <a:cubicBezTo>
                    <a:pt x="98" y="5743"/>
                    <a:pt x="118" y="5734"/>
                    <a:pt x="128" y="5724"/>
                  </a:cubicBezTo>
                  <a:lnTo>
                    <a:pt x="3838" y="2269"/>
                  </a:lnTo>
                  <a:lnTo>
                    <a:pt x="7272" y="5704"/>
                  </a:lnTo>
                  <a:cubicBezTo>
                    <a:pt x="7284" y="5716"/>
                    <a:pt x="7299" y="5720"/>
                    <a:pt x="7315" y="5720"/>
                  </a:cubicBezTo>
                  <a:cubicBezTo>
                    <a:pt x="7326" y="5720"/>
                    <a:pt x="7338" y="5718"/>
                    <a:pt x="7351" y="5714"/>
                  </a:cubicBezTo>
                  <a:cubicBezTo>
                    <a:pt x="7380" y="5704"/>
                    <a:pt x="7399" y="5675"/>
                    <a:pt x="7399" y="5645"/>
                  </a:cubicBezTo>
                  <a:lnTo>
                    <a:pt x="7399" y="3526"/>
                  </a:lnTo>
                  <a:cubicBezTo>
                    <a:pt x="7399" y="3506"/>
                    <a:pt x="7390" y="3486"/>
                    <a:pt x="7380" y="3477"/>
                  </a:cubicBezTo>
                  <a:lnTo>
                    <a:pt x="3925" y="23"/>
                  </a:lnTo>
                  <a:cubicBezTo>
                    <a:pt x="3911" y="8"/>
                    <a:pt x="3894" y="0"/>
                    <a:pt x="3877" y="0"/>
                  </a:cubicBezTo>
                  <a:close/>
                </a:path>
              </a:pathLst>
            </a:custGeom>
            <a:grpFill/>
            <a:ln w="19050" cap="flat" cmpd="sng">
              <a:solidFill>
                <a:srgbClr val="5A9FE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4032;p26"/>
            <p:cNvSpPr/>
            <p:nvPr/>
          </p:nvSpPr>
          <p:spPr>
            <a:xfrm>
              <a:off x="400138" y="2990088"/>
              <a:ext cx="639629" cy="493211"/>
            </a:xfrm>
            <a:custGeom>
              <a:avLst/>
              <a:gdLst/>
              <a:ahLst/>
              <a:cxnLst/>
              <a:rect l="l" t="t" r="r" b="b"/>
              <a:pathLst>
                <a:path w="7243" h="5585" extrusionOk="0">
                  <a:moveTo>
                    <a:pt x="3799" y="1"/>
                  </a:moveTo>
                  <a:lnTo>
                    <a:pt x="1" y="3543"/>
                  </a:lnTo>
                  <a:lnTo>
                    <a:pt x="1" y="5585"/>
                  </a:lnTo>
                  <a:lnTo>
                    <a:pt x="3760" y="2081"/>
                  </a:lnTo>
                  <a:lnTo>
                    <a:pt x="7243" y="5565"/>
                  </a:lnTo>
                  <a:lnTo>
                    <a:pt x="7243" y="3455"/>
                  </a:lnTo>
                  <a:lnTo>
                    <a:pt x="3799" y="1"/>
                  </a:lnTo>
                  <a:close/>
                </a:path>
              </a:pathLst>
            </a:custGeom>
            <a:grpFill/>
            <a:ln>
              <a:solidFill>
                <a:srgbClr val="5A9FE4"/>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4033;p26"/>
            <p:cNvSpPr/>
            <p:nvPr/>
          </p:nvSpPr>
          <p:spPr>
            <a:xfrm>
              <a:off x="393250" y="2983376"/>
              <a:ext cx="653494" cy="506899"/>
            </a:xfrm>
            <a:custGeom>
              <a:avLst/>
              <a:gdLst/>
              <a:ahLst/>
              <a:cxnLst/>
              <a:rect l="l" t="t" r="r" b="b"/>
              <a:pathLst>
                <a:path w="7400" h="5740" extrusionOk="0">
                  <a:moveTo>
                    <a:pt x="3877" y="185"/>
                  </a:moveTo>
                  <a:lnTo>
                    <a:pt x="7252" y="3561"/>
                  </a:lnTo>
                  <a:lnTo>
                    <a:pt x="7252" y="5454"/>
                  </a:lnTo>
                  <a:lnTo>
                    <a:pt x="3896" y="2098"/>
                  </a:lnTo>
                  <a:cubicBezTo>
                    <a:pt x="3881" y="2083"/>
                    <a:pt x="3862" y="2076"/>
                    <a:pt x="3842" y="2076"/>
                  </a:cubicBezTo>
                  <a:cubicBezTo>
                    <a:pt x="3823" y="2076"/>
                    <a:pt x="3803" y="2083"/>
                    <a:pt x="3788" y="2098"/>
                  </a:cubicBezTo>
                  <a:lnTo>
                    <a:pt x="157" y="5484"/>
                  </a:lnTo>
                  <a:lnTo>
                    <a:pt x="157" y="3648"/>
                  </a:lnTo>
                  <a:lnTo>
                    <a:pt x="3877" y="185"/>
                  </a:lnTo>
                  <a:close/>
                  <a:moveTo>
                    <a:pt x="3868" y="0"/>
                  </a:moveTo>
                  <a:cubicBezTo>
                    <a:pt x="3854" y="0"/>
                    <a:pt x="3840" y="5"/>
                    <a:pt x="3827" y="18"/>
                  </a:cubicBezTo>
                  <a:lnTo>
                    <a:pt x="20" y="3561"/>
                  </a:lnTo>
                  <a:cubicBezTo>
                    <a:pt x="10" y="3570"/>
                    <a:pt x="0" y="3600"/>
                    <a:pt x="0" y="3619"/>
                  </a:cubicBezTo>
                  <a:lnTo>
                    <a:pt x="0" y="5661"/>
                  </a:lnTo>
                  <a:cubicBezTo>
                    <a:pt x="0" y="5690"/>
                    <a:pt x="20" y="5719"/>
                    <a:pt x="50" y="5729"/>
                  </a:cubicBezTo>
                  <a:cubicBezTo>
                    <a:pt x="59" y="5729"/>
                    <a:pt x="69" y="5739"/>
                    <a:pt x="79" y="5739"/>
                  </a:cubicBezTo>
                  <a:cubicBezTo>
                    <a:pt x="98" y="5739"/>
                    <a:pt x="118" y="5729"/>
                    <a:pt x="128" y="5719"/>
                  </a:cubicBezTo>
                  <a:lnTo>
                    <a:pt x="3838" y="2265"/>
                  </a:lnTo>
                  <a:lnTo>
                    <a:pt x="7272" y="5700"/>
                  </a:lnTo>
                  <a:cubicBezTo>
                    <a:pt x="7284" y="5712"/>
                    <a:pt x="7300" y="5720"/>
                    <a:pt x="7317" y="5720"/>
                  </a:cubicBezTo>
                  <a:cubicBezTo>
                    <a:pt x="7328" y="5720"/>
                    <a:pt x="7339" y="5717"/>
                    <a:pt x="7351" y="5709"/>
                  </a:cubicBezTo>
                  <a:cubicBezTo>
                    <a:pt x="7380" y="5700"/>
                    <a:pt x="7399" y="5670"/>
                    <a:pt x="7399" y="5641"/>
                  </a:cubicBezTo>
                  <a:lnTo>
                    <a:pt x="7399" y="3531"/>
                  </a:lnTo>
                  <a:cubicBezTo>
                    <a:pt x="7399" y="3502"/>
                    <a:pt x="7390" y="3482"/>
                    <a:pt x="7380" y="3472"/>
                  </a:cubicBezTo>
                  <a:lnTo>
                    <a:pt x="3925" y="28"/>
                  </a:lnTo>
                  <a:cubicBezTo>
                    <a:pt x="3909" y="10"/>
                    <a:pt x="3888" y="0"/>
                    <a:pt x="3868" y="0"/>
                  </a:cubicBezTo>
                  <a:close/>
                </a:path>
              </a:pathLst>
            </a:custGeom>
            <a:grpFill/>
            <a:ln w="19050" cap="flat" cmpd="sng">
              <a:solidFill>
                <a:srgbClr val="5A9FE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4034;p26"/>
            <p:cNvSpPr/>
            <p:nvPr/>
          </p:nvSpPr>
          <p:spPr>
            <a:xfrm>
              <a:off x="400138" y="2497047"/>
              <a:ext cx="639629" cy="493123"/>
            </a:xfrm>
            <a:custGeom>
              <a:avLst/>
              <a:gdLst/>
              <a:ahLst/>
              <a:cxnLst/>
              <a:rect l="l" t="t" r="r" b="b"/>
              <a:pathLst>
                <a:path w="7243" h="5584" extrusionOk="0">
                  <a:moveTo>
                    <a:pt x="3799" y="0"/>
                  </a:moveTo>
                  <a:lnTo>
                    <a:pt x="1" y="3542"/>
                  </a:lnTo>
                  <a:lnTo>
                    <a:pt x="1" y="5584"/>
                  </a:lnTo>
                  <a:lnTo>
                    <a:pt x="3760" y="2081"/>
                  </a:lnTo>
                  <a:lnTo>
                    <a:pt x="7243" y="5564"/>
                  </a:lnTo>
                  <a:lnTo>
                    <a:pt x="7243" y="3454"/>
                  </a:lnTo>
                  <a:lnTo>
                    <a:pt x="3799" y="0"/>
                  </a:lnTo>
                  <a:close/>
                </a:path>
              </a:pathLst>
            </a:custGeom>
            <a:grpFill/>
            <a:ln>
              <a:solidFill>
                <a:srgbClr val="5A9FE4"/>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4035;p26"/>
            <p:cNvSpPr/>
            <p:nvPr/>
          </p:nvSpPr>
          <p:spPr>
            <a:xfrm>
              <a:off x="393250" y="2490600"/>
              <a:ext cx="653494" cy="506546"/>
            </a:xfrm>
            <a:custGeom>
              <a:avLst/>
              <a:gdLst/>
              <a:ahLst/>
              <a:cxnLst/>
              <a:rect l="l" t="t" r="r" b="b"/>
              <a:pathLst>
                <a:path w="7400" h="5736" extrusionOk="0">
                  <a:moveTo>
                    <a:pt x="3877" y="181"/>
                  </a:moveTo>
                  <a:lnTo>
                    <a:pt x="7252" y="3557"/>
                  </a:lnTo>
                  <a:lnTo>
                    <a:pt x="7252" y="5451"/>
                  </a:lnTo>
                  <a:lnTo>
                    <a:pt x="3896" y="2095"/>
                  </a:lnTo>
                  <a:cubicBezTo>
                    <a:pt x="3881" y="2080"/>
                    <a:pt x="3862" y="2072"/>
                    <a:pt x="3842" y="2072"/>
                  </a:cubicBezTo>
                  <a:cubicBezTo>
                    <a:pt x="3823" y="2072"/>
                    <a:pt x="3803" y="2080"/>
                    <a:pt x="3788" y="2095"/>
                  </a:cubicBezTo>
                  <a:lnTo>
                    <a:pt x="157" y="5480"/>
                  </a:lnTo>
                  <a:lnTo>
                    <a:pt x="157" y="3645"/>
                  </a:lnTo>
                  <a:lnTo>
                    <a:pt x="3877" y="181"/>
                  </a:lnTo>
                  <a:close/>
                  <a:moveTo>
                    <a:pt x="3872" y="1"/>
                  </a:moveTo>
                  <a:cubicBezTo>
                    <a:pt x="3856" y="1"/>
                    <a:pt x="3841" y="6"/>
                    <a:pt x="3827" y="14"/>
                  </a:cubicBezTo>
                  <a:lnTo>
                    <a:pt x="20" y="3557"/>
                  </a:lnTo>
                  <a:cubicBezTo>
                    <a:pt x="10" y="3576"/>
                    <a:pt x="0" y="3596"/>
                    <a:pt x="0" y="3615"/>
                  </a:cubicBezTo>
                  <a:lnTo>
                    <a:pt x="0" y="5657"/>
                  </a:lnTo>
                  <a:cubicBezTo>
                    <a:pt x="0" y="5686"/>
                    <a:pt x="20" y="5715"/>
                    <a:pt x="50" y="5726"/>
                  </a:cubicBezTo>
                  <a:cubicBezTo>
                    <a:pt x="59" y="5735"/>
                    <a:pt x="69" y="5735"/>
                    <a:pt x="79" y="5735"/>
                  </a:cubicBezTo>
                  <a:cubicBezTo>
                    <a:pt x="98" y="5735"/>
                    <a:pt x="118" y="5726"/>
                    <a:pt x="128" y="5715"/>
                  </a:cubicBezTo>
                  <a:lnTo>
                    <a:pt x="3838" y="2261"/>
                  </a:lnTo>
                  <a:lnTo>
                    <a:pt x="7272" y="5696"/>
                  </a:lnTo>
                  <a:cubicBezTo>
                    <a:pt x="7284" y="5708"/>
                    <a:pt x="7300" y="5717"/>
                    <a:pt x="7318" y="5717"/>
                  </a:cubicBezTo>
                  <a:cubicBezTo>
                    <a:pt x="7328" y="5717"/>
                    <a:pt x="7339" y="5713"/>
                    <a:pt x="7351" y="5706"/>
                  </a:cubicBezTo>
                  <a:cubicBezTo>
                    <a:pt x="7380" y="5696"/>
                    <a:pt x="7399" y="5667"/>
                    <a:pt x="7399" y="5637"/>
                  </a:cubicBezTo>
                  <a:lnTo>
                    <a:pt x="7399" y="3527"/>
                  </a:lnTo>
                  <a:cubicBezTo>
                    <a:pt x="7399" y="3508"/>
                    <a:pt x="7390" y="3488"/>
                    <a:pt x="7380" y="3469"/>
                  </a:cubicBezTo>
                  <a:lnTo>
                    <a:pt x="3925" y="24"/>
                  </a:lnTo>
                  <a:cubicBezTo>
                    <a:pt x="3909" y="8"/>
                    <a:pt x="3890" y="1"/>
                    <a:pt x="3872" y="1"/>
                  </a:cubicBezTo>
                  <a:close/>
                </a:path>
              </a:pathLst>
            </a:custGeom>
            <a:grpFill/>
            <a:ln w="19050" cap="flat" cmpd="sng">
              <a:solidFill>
                <a:srgbClr val="5A9FE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 name="Rectangle 6">
            <a:extLst>
              <a:ext uri="{FF2B5EF4-FFF2-40B4-BE49-F238E27FC236}">
                <a16:creationId xmlns:a16="http://schemas.microsoft.com/office/drawing/2014/main" id="{376B894B-91AD-D44B-B23F-348E7FC43B42}"/>
              </a:ext>
            </a:extLst>
          </p:cNvPr>
          <p:cNvSpPr/>
          <p:nvPr/>
        </p:nvSpPr>
        <p:spPr>
          <a:xfrm>
            <a:off x="1184083" y="844548"/>
            <a:ext cx="9872435" cy="5262979"/>
          </a:xfrm>
          <a:prstGeom prst="rect">
            <a:avLst/>
          </a:prstGeom>
        </p:spPr>
        <p:txBody>
          <a:bodyPr wrap="square">
            <a:spAutoFit/>
          </a:bodyPr>
          <a:lstStyle/>
          <a:p>
            <a:pPr algn="ctr"/>
            <a:r>
              <a:rPr lang="vi-VN" sz="2400" b="1" u="sng" dirty="0">
                <a:solidFill>
                  <a:srgbClr val="FF0000"/>
                </a:solidFill>
                <a:latin typeface="Times New Roman" panose="02020603050405020304" pitchFamily="18" charset="0"/>
                <a:ea typeface="Calibri" panose="020F0502020204030204" pitchFamily="34" charset="0"/>
              </a:rPr>
              <a:t>PHIẾU HỌC TẬP SỐ 1:</a:t>
            </a:r>
            <a:endParaRPr lang="en-VN" sz="2400" dirty="0">
              <a:solidFill>
                <a:srgbClr val="000000"/>
              </a:solidFill>
              <a:latin typeface="Times New Roman" panose="02020603050405020304" pitchFamily="18" charset="0"/>
              <a:ea typeface="Calibri" panose="020F0502020204030204" pitchFamily="34" charset="0"/>
            </a:endParaRPr>
          </a:p>
          <a:p>
            <a:pPr algn="just"/>
            <a:r>
              <a:rPr lang="vi-VN" sz="2400" dirty="0">
                <a:solidFill>
                  <a:srgbClr val="000000"/>
                </a:solidFill>
                <a:latin typeface="Times New Roman" panose="02020603050405020304" pitchFamily="18" charset="0"/>
                <a:ea typeface="Calibri" panose="020F0502020204030204" pitchFamily="34" charset="0"/>
              </a:rPr>
              <a:t>1. a) Dấu hiệu hình thức nào giúp người đọc dễ nhận biết nhan đề của văn bản?</a:t>
            </a:r>
            <a:endParaRPr lang="en-VN" sz="2400" dirty="0">
              <a:solidFill>
                <a:srgbClr val="000000"/>
              </a:solidFill>
              <a:latin typeface="Times New Roman" panose="02020603050405020304" pitchFamily="18" charset="0"/>
              <a:ea typeface="Calibri" panose="020F0502020204030204" pitchFamily="34" charset="0"/>
            </a:endParaRPr>
          </a:p>
          <a:p>
            <a:pPr algn="just"/>
            <a:r>
              <a:rPr lang="vi-VN" sz="2400" dirty="0">
                <a:solidFill>
                  <a:srgbClr val="000000"/>
                </a:solidFill>
                <a:latin typeface="Times New Roman" panose="02020603050405020304" pitchFamily="18" charset="0"/>
                <a:ea typeface="Calibri" panose="020F0502020204030204" pitchFamily="34" charset="0"/>
              </a:rPr>
              <a:t>Tác dụng của nhan đề:</a:t>
            </a:r>
            <a:endParaRPr lang="en-VN" sz="2400" dirty="0">
              <a:solidFill>
                <a:srgbClr val="000000"/>
              </a:solidFill>
              <a:latin typeface="Times New Roman" panose="02020603050405020304" pitchFamily="18" charset="0"/>
              <a:ea typeface="Calibri" panose="020F0502020204030204" pitchFamily="34" charset="0"/>
            </a:endParaRPr>
          </a:p>
          <a:p>
            <a:pPr algn="just"/>
            <a:r>
              <a:rPr lang="vi-VN" sz="2400" dirty="0">
                <a:solidFill>
                  <a:srgbClr val="000000"/>
                </a:solidFill>
                <a:latin typeface="Times New Roman" panose="02020603050405020304" pitchFamily="18" charset="0"/>
                <a:ea typeface="Calibri" panose="020F0502020204030204" pitchFamily="34" charset="0"/>
              </a:rPr>
              <a:t>b) Tác giả của văn bản là ai?</a:t>
            </a:r>
            <a:endParaRPr lang="en-VN" sz="2400" dirty="0">
              <a:solidFill>
                <a:srgbClr val="000000"/>
              </a:solidFill>
              <a:latin typeface="Times New Roman" panose="02020603050405020304" pitchFamily="18" charset="0"/>
              <a:ea typeface="Calibri" panose="020F0502020204030204" pitchFamily="34" charset="0"/>
            </a:endParaRPr>
          </a:p>
          <a:p>
            <a:pPr algn="just"/>
            <a:r>
              <a:rPr lang="vi-VN" sz="2400" dirty="0">
                <a:solidFill>
                  <a:srgbClr val="000000"/>
                </a:solidFill>
                <a:latin typeface="Times New Roman" panose="02020603050405020304" pitchFamily="18" charset="0"/>
                <a:ea typeface="Calibri" panose="020F0502020204030204" pitchFamily="34" charset="0"/>
              </a:rPr>
              <a:t>Văn bản được trích theo nguồn nào?</a:t>
            </a:r>
            <a:endParaRPr lang="en-VN" sz="2400" dirty="0">
              <a:solidFill>
                <a:srgbClr val="000000"/>
              </a:solidFill>
              <a:latin typeface="Times New Roman" panose="02020603050405020304" pitchFamily="18" charset="0"/>
              <a:ea typeface="Calibri" panose="020F0502020204030204" pitchFamily="34" charset="0"/>
            </a:endParaRPr>
          </a:p>
          <a:p>
            <a:pPr algn="just"/>
            <a:r>
              <a:rPr lang="vi-VN" sz="2400" dirty="0">
                <a:solidFill>
                  <a:srgbClr val="000000"/>
                </a:solidFill>
                <a:latin typeface="Times New Roman" panose="02020603050405020304" pitchFamily="18" charset="0"/>
                <a:ea typeface="Calibri" panose="020F0502020204030204" pitchFamily="34" charset="0"/>
              </a:rPr>
              <a:t>c) Văn bản được đăng tải vào ngày nào? Vì sao văn bản được đăng tải vào ngày đó?</a:t>
            </a:r>
            <a:endParaRPr lang="en-VN" sz="2400" dirty="0">
              <a:solidFill>
                <a:srgbClr val="000000"/>
              </a:solidFill>
              <a:latin typeface="Times New Roman" panose="02020603050405020304" pitchFamily="18" charset="0"/>
              <a:ea typeface="Calibri" panose="020F0502020204030204" pitchFamily="34" charset="0"/>
            </a:endParaRPr>
          </a:p>
          <a:p>
            <a:pPr algn="just"/>
            <a:r>
              <a:rPr lang="vi-VN" sz="2400" dirty="0">
                <a:solidFill>
                  <a:srgbClr val="000000"/>
                </a:solidFill>
                <a:latin typeface="Times New Roman" panose="02020603050405020304" pitchFamily="18" charset="0"/>
                <a:ea typeface="Calibri" panose="020F0502020204030204" pitchFamily="34" charset="0"/>
              </a:rPr>
              <a:t>d) Dấu hiệu hình thức nào giúp người đọc dễ nhận biết sa pô của văn bản?</a:t>
            </a:r>
            <a:endParaRPr lang="en-VN" sz="2400" dirty="0">
              <a:solidFill>
                <a:srgbClr val="000000"/>
              </a:solidFill>
              <a:latin typeface="Times New Roman" panose="02020603050405020304" pitchFamily="18" charset="0"/>
              <a:ea typeface="Calibri" panose="020F0502020204030204" pitchFamily="34" charset="0"/>
            </a:endParaRPr>
          </a:p>
          <a:p>
            <a:pPr algn="just"/>
            <a:r>
              <a:rPr lang="vi-VN" sz="2400" dirty="0">
                <a:solidFill>
                  <a:srgbClr val="000000"/>
                </a:solidFill>
                <a:latin typeface="Times New Roman" panose="02020603050405020304" pitchFamily="18" charset="0"/>
                <a:ea typeface="Calibri" panose="020F0502020204030204" pitchFamily="34" charset="0"/>
              </a:rPr>
              <a:t>Tác dụng của sa pô:</a:t>
            </a:r>
            <a:endParaRPr lang="en-VN" sz="2400" dirty="0">
              <a:solidFill>
                <a:srgbClr val="000000"/>
              </a:solidFill>
              <a:latin typeface="Times New Roman" panose="02020603050405020304" pitchFamily="18" charset="0"/>
              <a:ea typeface="Calibri" panose="020F0502020204030204" pitchFamily="34" charset="0"/>
            </a:endParaRPr>
          </a:p>
          <a:p>
            <a:pPr algn="just"/>
            <a:r>
              <a:rPr lang="vi-VN" sz="2400" dirty="0">
                <a:solidFill>
                  <a:srgbClr val="000000"/>
                </a:solidFill>
                <a:latin typeface="Times New Roman" panose="02020603050405020304" pitchFamily="18" charset="0"/>
                <a:ea typeface="Calibri" panose="020F0502020204030204" pitchFamily="34" charset="0"/>
              </a:rPr>
              <a:t>2. a) Văn bản trình bày thông tin bằng phương tiện nào (chữ viết, âm thanh, hình ảnh,…)?</a:t>
            </a:r>
            <a:endParaRPr lang="en-VN" sz="2400" dirty="0">
              <a:solidFill>
                <a:srgbClr val="000000"/>
              </a:solidFill>
              <a:latin typeface="Times New Roman" panose="02020603050405020304" pitchFamily="18" charset="0"/>
              <a:ea typeface="Calibri" panose="020F0502020204030204" pitchFamily="34" charset="0"/>
            </a:endParaRPr>
          </a:p>
          <a:p>
            <a:pPr algn="just"/>
            <a:r>
              <a:rPr lang="vi-VN" sz="2400" dirty="0">
                <a:solidFill>
                  <a:srgbClr val="000000"/>
                </a:solidFill>
                <a:latin typeface="Times New Roman" panose="02020603050405020304" pitchFamily="18" charset="0"/>
                <a:ea typeface="Calibri" panose="020F0502020204030204" pitchFamily="34" charset="0"/>
              </a:rPr>
              <a:t>b) Sự kiện được thuật lại trong văn bản là gì?</a:t>
            </a:r>
            <a:endParaRPr lang="en-VN" sz="2400" dirty="0">
              <a:solidFill>
                <a:srgbClr val="000000"/>
              </a:solidFill>
              <a:latin typeface="Times New Roman" panose="02020603050405020304" pitchFamily="18" charset="0"/>
              <a:ea typeface="Calibri" panose="020F0502020204030204" pitchFamily="34" charset="0"/>
            </a:endParaRPr>
          </a:p>
          <a:p>
            <a:pPr algn="just"/>
            <a:r>
              <a:rPr lang="vi-VN" sz="2400" dirty="0">
                <a:solidFill>
                  <a:srgbClr val="000000"/>
                </a:solidFill>
                <a:latin typeface="Times New Roman" panose="02020603050405020304" pitchFamily="18" charset="0"/>
                <a:ea typeface="Calibri" panose="020F0502020204030204" pitchFamily="34" charset="0"/>
              </a:rPr>
              <a:t>c) Thông tin về sự kiện trong văn bản được trình bày theo trật tự nào?</a:t>
            </a:r>
            <a:endParaRPr lang="en-VN" sz="2400" dirty="0">
              <a:solidFill>
                <a:srgbClr val="000000"/>
              </a:solidFill>
              <a:latin typeface="Times New Roman" panose="02020603050405020304" pitchFamily="18" charset="0"/>
              <a:ea typeface="Calibri" panose="020F0502020204030204" pitchFamily="34" charset="0"/>
            </a:endParaRPr>
          </a:p>
          <a:p>
            <a:pPr algn="just"/>
            <a:r>
              <a:rPr lang="vi-VN" sz="2400" dirty="0">
                <a:solidFill>
                  <a:srgbClr val="000000"/>
                </a:solidFill>
                <a:latin typeface="Times New Roman" panose="02020603050405020304" pitchFamily="18" charset="0"/>
                <a:ea typeface="Calibri" panose="020F0502020204030204" pitchFamily="34" charset="0"/>
              </a:rPr>
              <a:t>d) Văn bản được chia thành mấy phần?</a:t>
            </a:r>
            <a:endParaRPr lang="en-VN" sz="2400" dirty="0">
              <a:solidFill>
                <a:srgbClr val="000000"/>
              </a:solidFill>
              <a:latin typeface="Times New Roman" panose="02020603050405020304" pitchFamily="18" charset="0"/>
              <a:ea typeface="Calibri" panose="020F0502020204030204" pitchFamily="34" charset="0"/>
            </a:endParaRPr>
          </a:p>
        </p:txBody>
      </p:sp>
    </p:spTree>
    <p:custDataLst>
      <p:tags r:id="rId1"/>
    </p:custDataLst>
    <p:extLst>
      <p:ext uri="{BB962C8B-B14F-4D97-AF65-F5344CB8AC3E}">
        <p14:creationId xmlns:p14="http://schemas.microsoft.com/office/powerpoint/2010/main" val="323219176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158"/>
                                        </p:tgtEl>
                                        <p:attrNameLst>
                                          <p:attrName>style.visibility</p:attrName>
                                        </p:attrNameLst>
                                      </p:cBhvr>
                                      <p:to>
                                        <p:strVal val="visible"/>
                                      </p:to>
                                    </p:set>
                                    <p:animEffect transition="in" filter="circle(in)">
                                      <p:cBhvr>
                                        <p:cTn id="7" dur="2000"/>
                                        <p:tgtEl>
                                          <p:spTgt spid="158"/>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63"/>
                                        </p:tgtEl>
                                        <p:attrNameLst>
                                          <p:attrName>style.visibility</p:attrName>
                                        </p:attrNameLst>
                                      </p:cBhvr>
                                      <p:to>
                                        <p:strVal val="visible"/>
                                      </p:to>
                                    </p:set>
                                    <p:animEffect transition="in" filter="circle(in)">
                                      <p:cBhvr>
                                        <p:cTn id="10" dur="2000"/>
                                        <p:tgtEl>
                                          <p:spTgt spid="163"/>
                                        </p:tgtEl>
                                      </p:cBhvr>
                                    </p:animEffect>
                                  </p:childTnLst>
                                </p:cTn>
                              </p:par>
                              <p:par>
                                <p:cTn id="11" presetID="22" presetClass="entr" presetSubtype="4" fill="hold" nodeType="withEffect">
                                  <p:stCondLst>
                                    <p:cond delay="0"/>
                                  </p:stCondLst>
                                  <p:childTnLst>
                                    <p:set>
                                      <p:cBhvr>
                                        <p:cTn id="12" dur="1" fill="hold">
                                          <p:stCondLst>
                                            <p:cond delay="0"/>
                                          </p:stCondLst>
                                        </p:cTn>
                                        <p:tgtEl>
                                          <p:spTgt spid="113"/>
                                        </p:tgtEl>
                                        <p:attrNameLst>
                                          <p:attrName>style.visibility</p:attrName>
                                        </p:attrNameLst>
                                      </p:cBhvr>
                                      <p:to>
                                        <p:strVal val="visible"/>
                                      </p:to>
                                    </p:set>
                                    <p:animEffect transition="in" filter="wipe(down)">
                                      <p:cBhvr>
                                        <p:cTn id="13" dur="500"/>
                                        <p:tgtEl>
                                          <p:spTgt spid="113"/>
                                        </p:tgtEl>
                                      </p:cBhvr>
                                    </p:animEffect>
                                  </p:childTnLst>
                                </p:cTn>
                              </p:par>
                              <p:par>
                                <p:cTn id="14" presetID="22" presetClass="entr" presetSubtype="4" fill="hold" nodeType="withEffect">
                                  <p:stCondLst>
                                    <p:cond delay="0"/>
                                  </p:stCondLst>
                                  <p:childTnLst>
                                    <p:set>
                                      <p:cBhvr>
                                        <p:cTn id="15" dur="1" fill="hold">
                                          <p:stCondLst>
                                            <p:cond delay="0"/>
                                          </p:stCondLst>
                                        </p:cTn>
                                        <p:tgtEl>
                                          <p:spTgt spid="124"/>
                                        </p:tgtEl>
                                        <p:attrNameLst>
                                          <p:attrName>style.visibility</p:attrName>
                                        </p:attrNameLst>
                                      </p:cBhvr>
                                      <p:to>
                                        <p:strVal val="visible"/>
                                      </p:to>
                                    </p:set>
                                    <p:animEffect transition="in" filter="wipe(down)">
                                      <p:cBhvr>
                                        <p:cTn id="16"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 grpId="0" bldLvl="0" animBg="1"/>
      <p:bldP spid="158" grpId="1" animBg="1"/>
      <p:bldP spid="163" grpId="0" bldLvl="0" animBg="1"/>
      <p:bldP spid="163"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8" name="组合 7"/>
          <p:cNvGrpSpPr/>
          <p:nvPr/>
        </p:nvGrpSpPr>
        <p:grpSpPr>
          <a:xfrm>
            <a:off x="-1433830" y="-52070"/>
            <a:ext cx="15059660" cy="6932295"/>
            <a:chOff x="-2531" y="-82"/>
            <a:chExt cx="23716" cy="10917"/>
          </a:xfrm>
        </p:grpSpPr>
        <p:grpSp>
          <p:nvGrpSpPr>
            <p:cNvPr id="228" name="组合 227"/>
            <p:cNvGrpSpPr/>
            <p:nvPr/>
          </p:nvGrpSpPr>
          <p:grpSpPr>
            <a:xfrm>
              <a:off x="-2531" y="-82"/>
              <a:ext cx="23716" cy="1088"/>
              <a:chOff x="-1607127" y="-51755"/>
              <a:chExt cx="15059887" cy="691091"/>
            </a:xfrm>
            <a:solidFill>
              <a:srgbClr val="5A9FE4"/>
            </a:solidFill>
          </p:grpSpPr>
          <p:sp>
            <p:nvSpPr>
              <p:cNvPr id="224" name="Freeform 6"/>
              <p:cNvSpPr/>
              <p:nvPr/>
            </p:nvSpPr>
            <p:spPr bwMode="auto">
              <a:xfrm rot="10800000">
                <a:off x="-1607127" y="-51755"/>
                <a:ext cx="7550726" cy="691089"/>
              </a:xfrm>
              <a:custGeom>
                <a:avLst/>
                <a:gdLst>
                  <a:gd name="connsiteX0" fmla="*/ 0 w 19261"/>
                  <a:gd name="connsiteY0" fmla="*/ 2123 h 2152"/>
                  <a:gd name="connsiteX1" fmla="*/ 33 w 19261"/>
                  <a:gd name="connsiteY1" fmla="*/ 1706 h 2152"/>
                  <a:gd name="connsiteX2" fmla="*/ 50 w 19261"/>
                  <a:gd name="connsiteY2" fmla="*/ 1487 h 2152"/>
                  <a:gd name="connsiteX3" fmla="*/ 353 w 19261"/>
                  <a:gd name="connsiteY3" fmla="*/ 1319 h 2152"/>
                  <a:gd name="connsiteX4" fmla="*/ 1837 w 19261"/>
                  <a:gd name="connsiteY4" fmla="*/ 1959 h 2152"/>
                  <a:gd name="connsiteX5" fmla="*/ 1854 w 19261"/>
                  <a:gd name="connsiteY5" fmla="*/ 1942 h 2152"/>
                  <a:gd name="connsiteX6" fmla="*/ 2056 w 19261"/>
                  <a:gd name="connsiteY6" fmla="*/ 1807 h 2152"/>
                  <a:gd name="connsiteX7" fmla="*/ 2495 w 19261"/>
                  <a:gd name="connsiteY7" fmla="*/ 1588 h 2152"/>
                  <a:gd name="connsiteX8" fmla="*/ 3911 w 19261"/>
                  <a:gd name="connsiteY8" fmla="*/ 1942 h 2152"/>
                  <a:gd name="connsiteX9" fmla="*/ 3928 w 19261"/>
                  <a:gd name="connsiteY9" fmla="*/ 1925 h 2152"/>
                  <a:gd name="connsiteX10" fmla="*/ 5091 w 19261"/>
                  <a:gd name="connsiteY10" fmla="*/ 1403 h 2152"/>
                  <a:gd name="connsiteX11" fmla="*/ 5631 w 19261"/>
                  <a:gd name="connsiteY11" fmla="*/ 1841 h 2152"/>
                  <a:gd name="connsiteX12" fmla="*/ 5648 w 19261"/>
                  <a:gd name="connsiteY12" fmla="*/ 1824 h 2152"/>
                  <a:gd name="connsiteX13" fmla="*/ 5800 w 19261"/>
                  <a:gd name="connsiteY13" fmla="*/ 1689 h 2152"/>
                  <a:gd name="connsiteX14" fmla="*/ 6255 w 19261"/>
                  <a:gd name="connsiteY14" fmla="*/ 1420 h 2152"/>
                  <a:gd name="connsiteX15" fmla="*/ 6592 w 19261"/>
                  <a:gd name="connsiteY15" fmla="*/ 1319 h 2152"/>
                  <a:gd name="connsiteX16" fmla="*/ 7840 w 19261"/>
                  <a:gd name="connsiteY16" fmla="*/ 1858 h 2152"/>
                  <a:gd name="connsiteX17" fmla="*/ 7857 w 19261"/>
                  <a:gd name="connsiteY17" fmla="*/ 1858 h 2152"/>
                  <a:gd name="connsiteX18" fmla="*/ 9560 w 19261"/>
                  <a:gd name="connsiteY18" fmla="*/ 1234 h 2152"/>
                  <a:gd name="connsiteX19" fmla="*/ 10335 w 19261"/>
                  <a:gd name="connsiteY19" fmla="*/ 2010 h 2152"/>
                  <a:gd name="connsiteX20" fmla="*/ 10487 w 19261"/>
                  <a:gd name="connsiteY20" fmla="*/ 1875 h 2152"/>
                  <a:gd name="connsiteX21" fmla="*/ 10757 w 19261"/>
                  <a:gd name="connsiteY21" fmla="*/ 1656 h 2152"/>
                  <a:gd name="connsiteX22" fmla="*/ 12139 w 19261"/>
                  <a:gd name="connsiteY22" fmla="*/ 1201 h 2152"/>
                  <a:gd name="connsiteX23" fmla="*/ 12460 w 19261"/>
                  <a:gd name="connsiteY23" fmla="*/ 1285 h 2152"/>
                  <a:gd name="connsiteX24" fmla="*/ 12848 w 19261"/>
                  <a:gd name="connsiteY24" fmla="*/ 1538 h 2152"/>
                  <a:gd name="connsiteX25" fmla="*/ 12949 w 19261"/>
                  <a:gd name="connsiteY25" fmla="*/ 1437 h 2152"/>
                  <a:gd name="connsiteX26" fmla="*/ 13084 w 19261"/>
                  <a:gd name="connsiteY26" fmla="*/ 1336 h 2152"/>
                  <a:gd name="connsiteX27" fmla="*/ 13505 w 19261"/>
                  <a:gd name="connsiteY27" fmla="*/ 1116 h 2152"/>
                  <a:gd name="connsiteX28" fmla="*/ 14804 w 19261"/>
                  <a:gd name="connsiteY28" fmla="*/ 1420 h 2152"/>
                  <a:gd name="connsiteX29" fmla="*/ 15040 w 19261"/>
                  <a:gd name="connsiteY29" fmla="*/ 1639 h 2152"/>
                  <a:gd name="connsiteX30" fmla="*/ 15040 w 19261"/>
                  <a:gd name="connsiteY30" fmla="*/ 1622 h 2152"/>
                  <a:gd name="connsiteX31" fmla="*/ 15309 w 19261"/>
                  <a:gd name="connsiteY31" fmla="*/ 1285 h 2152"/>
                  <a:gd name="connsiteX32" fmla="*/ 16692 w 19261"/>
                  <a:gd name="connsiteY32" fmla="*/ 746 h 2152"/>
                  <a:gd name="connsiteX33" fmla="*/ 17282 w 19261"/>
                  <a:gd name="connsiteY33" fmla="*/ 982 h 2152"/>
                  <a:gd name="connsiteX34" fmla="*/ 17485 w 19261"/>
                  <a:gd name="connsiteY34" fmla="*/ 628 h 2152"/>
                  <a:gd name="connsiteX35" fmla="*/ 18783 w 19261"/>
                  <a:gd name="connsiteY35" fmla="*/ 21 h 2152"/>
                  <a:gd name="connsiteX36" fmla="*/ 19255 w 19261"/>
                  <a:gd name="connsiteY36" fmla="*/ 156 h 2152"/>
                  <a:gd name="connsiteX37" fmla="*/ 19254 w 19261"/>
                  <a:gd name="connsiteY37" fmla="*/ 2136 h 2152"/>
                  <a:gd name="connsiteX38" fmla="*/ 0 w 19261"/>
                  <a:gd name="connsiteY38" fmla="*/ 2123 h 2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0" t="0" r="r" b="b"/>
                <a:pathLst>
                  <a:path w="19261" h="2153">
                    <a:moveTo>
                      <a:pt x="0" y="2123"/>
                    </a:moveTo>
                    <a:cubicBezTo>
                      <a:pt x="0" y="1904"/>
                      <a:pt x="33" y="1925"/>
                      <a:pt x="33" y="1706"/>
                    </a:cubicBezTo>
                    <a:cubicBezTo>
                      <a:pt x="33" y="1656"/>
                      <a:pt x="16" y="1521"/>
                      <a:pt x="50" y="1487"/>
                    </a:cubicBezTo>
                    <a:cubicBezTo>
                      <a:pt x="117" y="1403"/>
                      <a:pt x="252" y="1369"/>
                      <a:pt x="353" y="1319"/>
                    </a:cubicBezTo>
                    <a:cubicBezTo>
                      <a:pt x="1061" y="1032"/>
                      <a:pt x="1601" y="1487"/>
                      <a:pt x="1837" y="1959"/>
                    </a:cubicBezTo>
                    <a:cubicBezTo>
                      <a:pt x="1854" y="1959"/>
                      <a:pt x="1854" y="1959"/>
                      <a:pt x="1854" y="1942"/>
                    </a:cubicBezTo>
                    <a:cubicBezTo>
                      <a:pt x="1921" y="1909"/>
                      <a:pt x="1989" y="1858"/>
                      <a:pt x="2056" y="1807"/>
                    </a:cubicBezTo>
                    <a:cubicBezTo>
                      <a:pt x="2191" y="1723"/>
                      <a:pt x="2343" y="1656"/>
                      <a:pt x="2495" y="1588"/>
                    </a:cubicBezTo>
                    <a:cubicBezTo>
                      <a:pt x="3051" y="1386"/>
                      <a:pt x="3658" y="1571"/>
                      <a:pt x="3911" y="1942"/>
                    </a:cubicBezTo>
                    <a:cubicBezTo>
                      <a:pt x="3911" y="1942"/>
                      <a:pt x="3911" y="1925"/>
                      <a:pt x="3928" y="1925"/>
                    </a:cubicBezTo>
                    <a:cubicBezTo>
                      <a:pt x="4046" y="1656"/>
                      <a:pt x="4636" y="1234"/>
                      <a:pt x="5091" y="1403"/>
                    </a:cubicBezTo>
                    <a:cubicBezTo>
                      <a:pt x="5327" y="1504"/>
                      <a:pt x="5462" y="1673"/>
                      <a:pt x="5631" y="1841"/>
                    </a:cubicBezTo>
                    <a:cubicBezTo>
                      <a:pt x="5631" y="1824"/>
                      <a:pt x="5648" y="1824"/>
                      <a:pt x="5648" y="1824"/>
                    </a:cubicBezTo>
                    <a:cubicBezTo>
                      <a:pt x="5698" y="1774"/>
                      <a:pt x="5749" y="1740"/>
                      <a:pt x="5800" y="1689"/>
                    </a:cubicBezTo>
                    <a:cubicBezTo>
                      <a:pt x="5934" y="1588"/>
                      <a:pt x="6086" y="1487"/>
                      <a:pt x="6255" y="1420"/>
                    </a:cubicBezTo>
                    <a:cubicBezTo>
                      <a:pt x="6356" y="1369"/>
                      <a:pt x="6474" y="1336"/>
                      <a:pt x="6592" y="1319"/>
                    </a:cubicBezTo>
                    <a:cubicBezTo>
                      <a:pt x="7216" y="1167"/>
                      <a:pt x="7553" y="1588"/>
                      <a:pt x="7840" y="1858"/>
                    </a:cubicBezTo>
                    <a:cubicBezTo>
                      <a:pt x="7857" y="1858"/>
                      <a:pt x="7857" y="1858"/>
                      <a:pt x="7857" y="1858"/>
                    </a:cubicBezTo>
                    <a:cubicBezTo>
                      <a:pt x="8110" y="1521"/>
                      <a:pt x="8936" y="982"/>
                      <a:pt x="9560" y="1234"/>
                    </a:cubicBezTo>
                    <a:cubicBezTo>
                      <a:pt x="9931" y="1369"/>
                      <a:pt x="10167" y="1689"/>
                      <a:pt x="10335" y="2010"/>
                    </a:cubicBezTo>
                    <a:cubicBezTo>
                      <a:pt x="10386" y="1976"/>
                      <a:pt x="10436" y="1925"/>
                      <a:pt x="10487" y="1875"/>
                    </a:cubicBezTo>
                    <a:cubicBezTo>
                      <a:pt x="10571" y="1807"/>
                      <a:pt x="10672" y="1723"/>
                      <a:pt x="10757" y="1656"/>
                    </a:cubicBezTo>
                    <a:cubicBezTo>
                      <a:pt x="11043" y="1437"/>
                      <a:pt x="11600" y="1100"/>
                      <a:pt x="12139" y="1201"/>
                    </a:cubicBezTo>
                    <a:cubicBezTo>
                      <a:pt x="12257" y="1218"/>
                      <a:pt x="12359" y="1251"/>
                      <a:pt x="12460" y="1285"/>
                    </a:cubicBezTo>
                    <a:cubicBezTo>
                      <a:pt x="12595" y="1352"/>
                      <a:pt x="12746" y="1437"/>
                      <a:pt x="12848" y="1538"/>
                    </a:cubicBezTo>
                    <a:cubicBezTo>
                      <a:pt x="12881" y="1504"/>
                      <a:pt x="12915" y="1470"/>
                      <a:pt x="12949" y="1437"/>
                    </a:cubicBezTo>
                    <a:cubicBezTo>
                      <a:pt x="12983" y="1403"/>
                      <a:pt x="13033" y="1369"/>
                      <a:pt x="13084" y="1336"/>
                    </a:cubicBezTo>
                    <a:cubicBezTo>
                      <a:pt x="13202" y="1251"/>
                      <a:pt x="13353" y="1167"/>
                      <a:pt x="13505" y="1116"/>
                    </a:cubicBezTo>
                    <a:cubicBezTo>
                      <a:pt x="14028" y="948"/>
                      <a:pt x="14500" y="1184"/>
                      <a:pt x="14804" y="1420"/>
                    </a:cubicBezTo>
                    <a:cubicBezTo>
                      <a:pt x="14871" y="1487"/>
                      <a:pt x="14955" y="1555"/>
                      <a:pt x="15040" y="1639"/>
                    </a:cubicBezTo>
                    <a:cubicBezTo>
                      <a:pt x="15040" y="1639"/>
                      <a:pt x="15040" y="1622"/>
                      <a:pt x="15040" y="1622"/>
                    </a:cubicBezTo>
                    <a:cubicBezTo>
                      <a:pt x="15090" y="1487"/>
                      <a:pt x="15225" y="1386"/>
                      <a:pt x="15309" y="1285"/>
                    </a:cubicBezTo>
                    <a:cubicBezTo>
                      <a:pt x="15545" y="982"/>
                      <a:pt x="16085" y="611"/>
                      <a:pt x="16692" y="746"/>
                    </a:cubicBezTo>
                    <a:cubicBezTo>
                      <a:pt x="16911" y="796"/>
                      <a:pt x="17097" y="897"/>
                      <a:pt x="17282" y="982"/>
                    </a:cubicBezTo>
                    <a:cubicBezTo>
                      <a:pt x="17367" y="880"/>
                      <a:pt x="17400" y="729"/>
                      <a:pt x="17485" y="628"/>
                    </a:cubicBezTo>
                    <a:cubicBezTo>
                      <a:pt x="17704" y="307"/>
                      <a:pt x="18176" y="-97"/>
                      <a:pt x="18783" y="21"/>
                    </a:cubicBezTo>
                    <a:cubicBezTo>
                      <a:pt x="18951" y="55"/>
                      <a:pt x="19103" y="122"/>
                      <a:pt x="19255" y="156"/>
                    </a:cubicBezTo>
                    <a:cubicBezTo>
                      <a:pt x="19268" y="881"/>
                      <a:pt x="19257" y="1355"/>
                      <a:pt x="19254" y="2136"/>
                    </a:cubicBezTo>
                    <a:cubicBezTo>
                      <a:pt x="13055" y="2183"/>
                      <a:pt x="3343" y="2117"/>
                      <a:pt x="0" y="2123"/>
                    </a:cubicBezTo>
                    <a:close/>
                  </a:path>
                </a:pathLst>
              </a:custGeom>
              <a:grpFill/>
              <a:ln w="9525">
                <a:noFill/>
                <a:round/>
              </a:ln>
              <a:effec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227" name="Freeform 6"/>
              <p:cNvSpPr/>
              <p:nvPr/>
            </p:nvSpPr>
            <p:spPr bwMode="auto">
              <a:xfrm rot="10800000" flipH="1">
                <a:off x="5902034" y="-51753"/>
                <a:ext cx="7550726" cy="691089"/>
              </a:xfrm>
              <a:custGeom>
                <a:avLst/>
                <a:gdLst>
                  <a:gd name="connsiteX0" fmla="*/ 0 w 19261"/>
                  <a:gd name="connsiteY0" fmla="*/ 2123 h 2152"/>
                  <a:gd name="connsiteX1" fmla="*/ 33 w 19261"/>
                  <a:gd name="connsiteY1" fmla="*/ 1706 h 2152"/>
                  <a:gd name="connsiteX2" fmla="*/ 50 w 19261"/>
                  <a:gd name="connsiteY2" fmla="*/ 1487 h 2152"/>
                  <a:gd name="connsiteX3" fmla="*/ 353 w 19261"/>
                  <a:gd name="connsiteY3" fmla="*/ 1319 h 2152"/>
                  <a:gd name="connsiteX4" fmla="*/ 1837 w 19261"/>
                  <a:gd name="connsiteY4" fmla="*/ 1959 h 2152"/>
                  <a:gd name="connsiteX5" fmla="*/ 1854 w 19261"/>
                  <a:gd name="connsiteY5" fmla="*/ 1942 h 2152"/>
                  <a:gd name="connsiteX6" fmla="*/ 2056 w 19261"/>
                  <a:gd name="connsiteY6" fmla="*/ 1807 h 2152"/>
                  <a:gd name="connsiteX7" fmla="*/ 2495 w 19261"/>
                  <a:gd name="connsiteY7" fmla="*/ 1588 h 2152"/>
                  <a:gd name="connsiteX8" fmla="*/ 3911 w 19261"/>
                  <a:gd name="connsiteY8" fmla="*/ 1942 h 2152"/>
                  <a:gd name="connsiteX9" fmla="*/ 3928 w 19261"/>
                  <a:gd name="connsiteY9" fmla="*/ 1925 h 2152"/>
                  <a:gd name="connsiteX10" fmla="*/ 5091 w 19261"/>
                  <a:gd name="connsiteY10" fmla="*/ 1403 h 2152"/>
                  <a:gd name="connsiteX11" fmla="*/ 5631 w 19261"/>
                  <a:gd name="connsiteY11" fmla="*/ 1841 h 2152"/>
                  <a:gd name="connsiteX12" fmla="*/ 5648 w 19261"/>
                  <a:gd name="connsiteY12" fmla="*/ 1824 h 2152"/>
                  <a:gd name="connsiteX13" fmla="*/ 5800 w 19261"/>
                  <a:gd name="connsiteY13" fmla="*/ 1689 h 2152"/>
                  <a:gd name="connsiteX14" fmla="*/ 6255 w 19261"/>
                  <a:gd name="connsiteY14" fmla="*/ 1420 h 2152"/>
                  <a:gd name="connsiteX15" fmla="*/ 6592 w 19261"/>
                  <a:gd name="connsiteY15" fmla="*/ 1319 h 2152"/>
                  <a:gd name="connsiteX16" fmla="*/ 7840 w 19261"/>
                  <a:gd name="connsiteY16" fmla="*/ 1858 h 2152"/>
                  <a:gd name="connsiteX17" fmla="*/ 7857 w 19261"/>
                  <a:gd name="connsiteY17" fmla="*/ 1858 h 2152"/>
                  <a:gd name="connsiteX18" fmla="*/ 9560 w 19261"/>
                  <a:gd name="connsiteY18" fmla="*/ 1234 h 2152"/>
                  <a:gd name="connsiteX19" fmla="*/ 10335 w 19261"/>
                  <a:gd name="connsiteY19" fmla="*/ 2010 h 2152"/>
                  <a:gd name="connsiteX20" fmla="*/ 10487 w 19261"/>
                  <a:gd name="connsiteY20" fmla="*/ 1875 h 2152"/>
                  <a:gd name="connsiteX21" fmla="*/ 10757 w 19261"/>
                  <a:gd name="connsiteY21" fmla="*/ 1656 h 2152"/>
                  <a:gd name="connsiteX22" fmla="*/ 12139 w 19261"/>
                  <a:gd name="connsiteY22" fmla="*/ 1201 h 2152"/>
                  <a:gd name="connsiteX23" fmla="*/ 12460 w 19261"/>
                  <a:gd name="connsiteY23" fmla="*/ 1285 h 2152"/>
                  <a:gd name="connsiteX24" fmla="*/ 12848 w 19261"/>
                  <a:gd name="connsiteY24" fmla="*/ 1538 h 2152"/>
                  <a:gd name="connsiteX25" fmla="*/ 12949 w 19261"/>
                  <a:gd name="connsiteY25" fmla="*/ 1437 h 2152"/>
                  <a:gd name="connsiteX26" fmla="*/ 13084 w 19261"/>
                  <a:gd name="connsiteY26" fmla="*/ 1336 h 2152"/>
                  <a:gd name="connsiteX27" fmla="*/ 13505 w 19261"/>
                  <a:gd name="connsiteY27" fmla="*/ 1116 h 2152"/>
                  <a:gd name="connsiteX28" fmla="*/ 14804 w 19261"/>
                  <a:gd name="connsiteY28" fmla="*/ 1420 h 2152"/>
                  <a:gd name="connsiteX29" fmla="*/ 15040 w 19261"/>
                  <a:gd name="connsiteY29" fmla="*/ 1639 h 2152"/>
                  <a:gd name="connsiteX30" fmla="*/ 15040 w 19261"/>
                  <a:gd name="connsiteY30" fmla="*/ 1622 h 2152"/>
                  <a:gd name="connsiteX31" fmla="*/ 15309 w 19261"/>
                  <a:gd name="connsiteY31" fmla="*/ 1285 h 2152"/>
                  <a:gd name="connsiteX32" fmla="*/ 16692 w 19261"/>
                  <a:gd name="connsiteY32" fmla="*/ 746 h 2152"/>
                  <a:gd name="connsiteX33" fmla="*/ 17282 w 19261"/>
                  <a:gd name="connsiteY33" fmla="*/ 982 h 2152"/>
                  <a:gd name="connsiteX34" fmla="*/ 17485 w 19261"/>
                  <a:gd name="connsiteY34" fmla="*/ 628 h 2152"/>
                  <a:gd name="connsiteX35" fmla="*/ 18783 w 19261"/>
                  <a:gd name="connsiteY35" fmla="*/ 21 h 2152"/>
                  <a:gd name="connsiteX36" fmla="*/ 19255 w 19261"/>
                  <a:gd name="connsiteY36" fmla="*/ 156 h 2152"/>
                  <a:gd name="connsiteX37" fmla="*/ 19254 w 19261"/>
                  <a:gd name="connsiteY37" fmla="*/ 2136 h 2152"/>
                  <a:gd name="connsiteX38" fmla="*/ 0 w 19261"/>
                  <a:gd name="connsiteY38" fmla="*/ 2123 h 2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0" t="0" r="r" b="b"/>
                <a:pathLst>
                  <a:path w="19261" h="2153">
                    <a:moveTo>
                      <a:pt x="0" y="2123"/>
                    </a:moveTo>
                    <a:cubicBezTo>
                      <a:pt x="0" y="1904"/>
                      <a:pt x="33" y="1925"/>
                      <a:pt x="33" y="1706"/>
                    </a:cubicBezTo>
                    <a:cubicBezTo>
                      <a:pt x="33" y="1656"/>
                      <a:pt x="16" y="1521"/>
                      <a:pt x="50" y="1487"/>
                    </a:cubicBezTo>
                    <a:cubicBezTo>
                      <a:pt x="117" y="1403"/>
                      <a:pt x="252" y="1369"/>
                      <a:pt x="353" y="1319"/>
                    </a:cubicBezTo>
                    <a:cubicBezTo>
                      <a:pt x="1061" y="1032"/>
                      <a:pt x="1601" y="1487"/>
                      <a:pt x="1837" y="1959"/>
                    </a:cubicBezTo>
                    <a:cubicBezTo>
                      <a:pt x="1854" y="1959"/>
                      <a:pt x="1854" y="1959"/>
                      <a:pt x="1854" y="1942"/>
                    </a:cubicBezTo>
                    <a:cubicBezTo>
                      <a:pt x="1921" y="1909"/>
                      <a:pt x="1989" y="1858"/>
                      <a:pt x="2056" y="1807"/>
                    </a:cubicBezTo>
                    <a:cubicBezTo>
                      <a:pt x="2191" y="1723"/>
                      <a:pt x="2343" y="1656"/>
                      <a:pt x="2495" y="1588"/>
                    </a:cubicBezTo>
                    <a:cubicBezTo>
                      <a:pt x="3051" y="1386"/>
                      <a:pt x="3658" y="1571"/>
                      <a:pt x="3911" y="1942"/>
                    </a:cubicBezTo>
                    <a:cubicBezTo>
                      <a:pt x="3911" y="1942"/>
                      <a:pt x="3911" y="1925"/>
                      <a:pt x="3928" y="1925"/>
                    </a:cubicBezTo>
                    <a:cubicBezTo>
                      <a:pt x="4046" y="1656"/>
                      <a:pt x="4636" y="1234"/>
                      <a:pt x="5091" y="1403"/>
                    </a:cubicBezTo>
                    <a:cubicBezTo>
                      <a:pt x="5327" y="1504"/>
                      <a:pt x="5462" y="1673"/>
                      <a:pt x="5631" y="1841"/>
                    </a:cubicBezTo>
                    <a:cubicBezTo>
                      <a:pt x="5631" y="1824"/>
                      <a:pt x="5648" y="1824"/>
                      <a:pt x="5648" y="1824"/>
                    </a:cubicBezTo>
                    <a:cubicBezTo>
                      <a:pt x="5698" y="1774"/>
                      <a:pt x="5749" y="1740"/>
                      <a:pt x="5800" y="1689"/>
                    </a:cubicBezTo>
                    <a:cubicBezTo>
                      <a:pt x="5934" y="1588"/>
                      <a:pt x="6086" y="1487"/>
                      <a:pt x="6255" y="1420"/>
                    </a:cubicBezTo>
                    <a:cubicBezTo>
                      <a:pt x="6356" y="1369"/>
                      <a:pt x="6474" y="1336"/>
                      <a:pt x="6592" y="1319"/>
                    </a:cubicBezTo>
                    <a:cubicBezTo>
                      <a:pt x="7216" y="1167"/>
                      <a:pt x="7553" y="1588"/>
                      <a:pt x="7840" y="1858"/>
                    </a:cubicBezTo>
                    <a:cubicBezTo>
                      <a:pt x="7857" y="1858"/>
                      <a:pt x="7857" y="1858"/>
                      <a:pt x="7857" y="1858"/>
                    </a:cubicBezTo>
                    <a:cubicBezTo>
                      <a:pt x="8110" y="1521"/>
                      <a:pt x="8936" y="982"/>
                      <a:pt x="9560" y="1234"/>
                    </a:cubicBezTo>
                    <a:cubicBezTo>
                      <a:pt x="9931" y="1369"/>
                      <a:pt x="10167" y="1689"/>
                      <a:pt x="10335" y="2010"/>
                    </a:cubicBezTo>
                    <a:cubicBezTo>
                      <a:pt x="10386" y="1976"/>
                      <a:pt x="10436" y="1925"/>
                      <a:pt x="10487" y="1875"/>
                    </a:cubicBezTo>
                    <a:cubicBezTo>
                      <a:pt x="10571" y="1807"/>
                      <a:pt x="10672" y="1723"/>
                      <a:pt x="10757" y="1656"/>
                    </a:cubicBezTo>
                    <a:cubicBezTo>
                      <a:pt x="11043" y="1437"/>
                      <a:pt x="11600" y="1100"/>
                      <a:pt x="12139" y="1201"/>
                    </a:cubicBezTo>
                    <a:cubicBezTo>
                      <a:pt x="12257" y="1218"/>
                      <a:pt x="12359" y="1251"/>
                      <a:pt x="12460" y="1285"/>
                    </a:cubicBezTo>
                    <a:cubicBezTo>
                      <a:pt x="12595" y="1352"/>
                      <a:pt x="12746" y="1437"/>
                      <a:pt x="12848" y="1538"/>
                    </a:cubicBezTo>
                    <a:cubicBezTo>
                      <a:pt x="12881" y="1504"/>
                      <a:pt x="12915" y="1470"/>
                      <a:pt x="12949" y="1437"/>
                    </a:cubicBezTo>
                    <a:cubicBezTo>
                      <a:pt x="12983" y="1403"/>
                      <a:pt x="13033" y="1369"/>
                      <a:pt x="13084" y="1336"/>
                    </a:cubicBezTo>
                    <a:cubicBezTo>
                      <a:pt x="13202" y="1251"/>
                      <a:pt x="13353" y="1167"/>
                      <a:pt x="13505" y="1116"/>
                    </a:cubicBezTo>
                    <a:cubicBezTo>
                      <a:pt x="14028" y="948"/>
                      <a:pt x="14500" y="1184"/>
                      <a:pt x="14804" y="1420"/>
                    </a:cubicBezTo>
                    <a:cubicBezTo>
                      <a:pt x="14871" y="1487"/>
                      <a:pt x="14955" y="1555"/>
                      <a:pt x="15040" y="1639"/>
                    </a:cubicBezTo>
                    <a:cubicBezTo>
                      <a:pt x="15040" y="1639"/>
                      <a:pt x="15040" y="1622"/>
                      <a:pt x="15040" y="1622"/>
                    </a:cubicBezTo>
                    <a:cubicBezTo>
                      <a:pt x="15090" y="1487"/>
                      <a:pt x="15225" y="1386"/>
                      <a:pt x="15309" y="1285"/>
                    </a:cubicBezTo>
                    <a:cubicBezTo>
                      <a:pt x="15545" y="982"/>
                      <a:pt x="16085" y="611"/>
                      <a:pt x="16692" y="746"/>
                    </a:cubicBezTo>
                    <a:cubicBezTo>
                      <a:pt x="16911" y="796"/>
                      <a:pt x="17097" y="897"/>
                      <a:pt x="17282" y="982"/>
                    </a:cubicBezTo>
                    <a:cubicBezTo>
                      <a:pt x="17367" y="880"/>
                      <a:pt x="17400" y="729"/>
                      <a:pt x="17485" y="628"/>
                    </a:cubicBezTo>
                    <a:cubicBezTo>
                      <a:pt x="17704" y="307"/>
                      <a:pt x="18176" y="-97"/>
                      <a:pt x="18783" y="21"/>
                    </a:cubicBezTo>
                    <a:cubicBezTo>
                      <a:pt x="18951" y="55"/>
                      <a:pt x="19103" y="122"/>
                      <a:pt x="19255" y="156"/>
                    </a:cubicBezTo>
                    <a:cubicBezTo>
                      <a:pt x="19268" y="881"/>
                      <a:pt x="19257" y="1355"/>
                      <a:pt x="19254" y="2136"/>
                    </a:cubicBezTo>
                    <a:cubicBezTo>
                      <a:pt x="13055" y="2183"/>
                      <a:pt x="3343" y="2117"/>
                      <a:pt x="0" y="2123"/>
                    </a:cubicBezTo>
                    <a:close/>
                  </a:path>
                </a:pathLst>
              </a:custGeom>
              <a:grpFill/>
              <a:ln w="9525">
                <a:noFill/>
                <a:round/>
              </a:ln>
              <a:effec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grpSp>
        <p:grpSp>
          <p:nvGrpSpPr>
            <p:cNvPr id="2" name="组合 1"/>
            <p:cNvGrpSpPr/>
            <p:nvPr/>
          </p:nvGrpSpPr>
          <p:grpSpPr>
            <a:xfrm flipV="1">
              <a:off x="-2531" y="9747"/>
              <a:ext cx="23716" cy="1088"/>
              <a:chOff x="-1607127" y="-51755"/>
              <a:chExt cx="15059887" cy="691091"/>
            </a:xfrm>
            <a:solidFill>
              <a:srgbClr val="5A9FE4"/>
            </a:solidFill>
          </p:grpSpPr>
          <p:sp>
            <p:nvSpPr>
              <p:cNvPr id="4" name="Freeform 6"/>
              <p:cNvSpPr/>
              <p:nvPr/>
            </p:nvSpPr>
            <p:spPr bwMode="auto">
              <a:xfrm rot="10800000">
                <a:off x="-1607127" y="-51755"/>
                <a:ext cx="7550726" cy="691089"/>
              </a:xfrm>
              <a:custGeom>
                <a:avLst/>
                <a:gdLst>
                  <a:gd name="connsiteX0" fmla="*/ 0 w 19261"/>
                  <a:gd name="connsiteY0" fmla="*/ 2123 h 2152"/>
                  <a:gd name="connsiteX1" fmla="*/ 33 w 19261"/>
                  <a:gd name="connsiteY1" fmla="*/ 1706 h 2152"/>
                  <a:gd name="connsiteX2" fmla="*/ 50 w 19261"/>
                  <a:gd name="connsiteY2" fmla="*/ 1487 h 2152"/>
                  <a:gd name="connsiteX3" fmla="*/ 353 w 19261"/>
                  <a:gd name="connsiteY3" fmla="*/ 1319 h 2152"/>
                  <a:gd name="connsiteX4" fmla="*/ 1837 w 19261"/>
                  <a:gd name="connsiteY4" fmla="*/ 1959 h 2152"/>
                  <a:gd name="connsiteX5" fmla="*/ 1854 w 19261"/>
                  <a:gd name="connsiteY5" fmla="*/ 1942 h 2152"/>
                  <a:gd name="connsiteX6" fmla="*/ 2056 w 19261"/>
                  <a:gd name="connsiteY6" fmla="*/ 1807 h 2152"/>
                  <a:gd name="connsiteX7" fmla="*/ 2495 w 19261"/>
                  <a:gd name="connsiteY7" fmla="*/ 1588 h 2152"/>
                  <a:gd name="connsiteX8" fmla="*/ 3911 w 19261"/>
                  <a:gd name="connsiteY8" fmla="*/ 1942 h 2152"/>
                  <a:gd name="connsiteX9" fmla="*/ 3928 w 19261"/>
                  <a:gd name="connsiteY9" fmla="*/ 1925 h 2152"/>
                  <a:gd name="connsiteX10" fmla="*/ 5091 w 19261"/>
                  <a:gd name="connsiteY10" fmla="*/ 1403 h 2152"/>
                  <a:gd name="connsiteX11" fmla="*/ 5631 w 19261"/>
                  <a:gd name="connsiteY11" fmla="*/ 1841 h 2152"/>
                  <a:gd name="connsiteX12" fmla="*/ 5648 w 19261"/>
                  <a:gd name="connsiteY12" fmla="*/ 1824 h 2152"/>
                  <a:gd name="connsiteX13" fmla="*/ 5800 w 19261"/>
                  <a:gd name="connsiteY13" fmla="*/ 1689 h 2152"/>
                  <a:gd name="connsiteX14" fmla="*/ 6255 w 19261"/>
                  <a:gd name="connsiteY14" fmla="*/ 1420 h 2152"/>
                  <a:gd name="connsiteX15" fmla="*/ 6592 w 19261"/>
                  <a:gd name="connsiteY15" fmla="*/ 1319 h 2152"/>
                  <a:gd name="connsiteX16" fmla="*/ 7840 w 19261"/>
                  <a:gd name="connsiteY16" fmla="*/ 1858 h 2152"/>
                  <a:gd name="connsiteX17" fmla="*/ 7857 w 19261"/>
                  <a:gd name="connsiteY17" fmla="*/ 1858 h 2152"/>
                  <a:gd name="connsiteX18" fmla="*/ 9560 w 19261"/>
                  <a:gd name="connsiteY18" fmla="*/ 1234 h 2152"/>
                  <a:gd name="connsiteX19" fmla="*/ 10335 w 19261"/>
                  <a:gd name="connsiteY19" fmla="*/ 2010 h 2152"/>
                  <a:gd name="connsiteX20" fmla="*/ 10487 w 19261"/>
                  <a:gd name="connsiteY20" fmla="*/ 1875 h 2152"/>
                  <a:gd name="connsiteX21" fmla="*/ 10757 w 19261"/>
                  <a:gd name="connsiteY21" fmla="*/ 1656 h 2152"/>
                  <a:gd name="connsiteX22" fmla="*/ 12139 w 19261"/>
                  <a:gd name="connsiteY22" fmla="*/ 1201 h 2152"/>
                  <a:gd name="connsiteX23" fmla="*/ 12460 w 19261"/>
                  <a:gd name="connsiteY23" fmla="*/ 1285 h 2152"/>
                  <a:gd name="connsiteX24" fmla="*/ 12848 w 19261"/>
                  <a:gd name="connsiteY24" fmla="*/ 1538 h 2152"/>
                  <a:gd name="connsiteX25" fmla="*/ 12949 w 19261"/>
                  <a:gd name="connsiteY25" fmla="*/ 1437 h 2152"/>
                  <a:gd name="connsiteX26" fmla="*/ 13084 w 19261"/>
                  <a:gd name="connsiteY26" fmla="*/ 1336 h 2152"/>
                  <a:gd name="connsiteX27" fmla="*/ 13505 w 19261"/>
                  <a:gd name="connsiteY27" fmla="*/ 1116 h 2152"/>
                  <a:gd name="connsiteX28" fmla="*/ 14804 w 19261"/>
                  <a:gd name="connsiteY28" fmla="*/ 1420 h 2152"/>
                  <a:gd name="connsiteX29" fmla="*/ 15040 w 19261"/>
                  <a:gd name="connsiteY29" fmla="*/ 1639 h 2152"/>
                  <a:gd name="connsiteX30" fmla="*/ 15040 w 19261"/>
                  <a:gd name="connsiteY30" fmla="*/ 1622 h 2152"/>
                  <a:gd name="connsiteX31" fmla="*/ 15309 w 19261"/>
                  <a:gd name="connsiteY31" fmla="*/ 1285 h 2152"/>
                  <a:gd name="connsiteX32" fmla="*/ 16692 w 19261"/>
                  <a:gd name="connsiteY32" fmla="*/ 746 h 2152"/>
                  <a:gd name="connsiteX33" fmla="*/ 17282 w 19261"/>
                  <a:gd name="connsiteY33" fmla="*/ 982 h 2152"/>
                  <a:gd name="connsiteX34" fmla="*/ 17485 w 19261"/>
                  <a:gd name="connsiteY34" fmla="*/ 628 h 2152"/>
                  <a:gd name="connsiteX35" fmla="*/ 18783 w 19261"/>
                  <a:gd name="connsiteY35" fmla="*/ 21 h 2152"/>
                  <a:gd name="connsiteX36" fmla="*/ 19255 w 19261"/>
                  <a:gd name="connsiteY36" fmla="*/ 156 h 2152"/>
                  <a:gd name="connsiteX37" fmla="*/ 19254 w 19261"/>
                  <a:gd name="connsiteY37" fmla="*/ 2136 h 2152"/>
                  <a:gd name="connsiteX38" fmla="*/ 0 w 19261"/>
                  <a:gd name="connsiteY38" fmla="*/ 2123 h 2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0" t="0" r="r" b="b"/>
                <a:pathLst>
                  <a:path w="19261" h="2153">
                    <a:moveTo>
                      <a:pt x="0" y="2123"/>
                    </a:moveTo>
                    <a:cubicBezTo>
                      <a:pt x="0" y="1904"/>
                      <a:pt x="33" y="1925"/>
                      <a:pt x="33" y="1706"/>
                    </a:cubicBezTo>
                    <a:cubicBezTo>
                      <a:pt x="33" y="1656"/>
                      <a:pt x="16" y="1521"/>
                      <a:pt x="50" y="1487"/>
                    </a:cubicBezTo>
                    <a:cubicBezTo>
                      <a:pt x="117" y="1403"/>
                      <a:pt x="252" y="1369"/>
                      <a:pt x="353" y="1319"/>
                    </a:cubicBezTo>
                    <a:cubicBezTo>
                      <a:pt x="1061" y="1032"/>
                      <a:pt x="1601" y="1487"/>
                      <a:pt x="1837" y="1959"/>
                    </a:cubicBezTo>
                    <a:cubicBezTo>
                      <a:pt x="1854" y="1959"/>
                      <a:pt x="1854" y="1959"/>
                      <a:pt x="1854" y="1942"/>
                    </a:cubicBezTo>
                    <a:cubicBezTo>
                      <a:pt x="1921" y="1909"/>
                      <a:pt x="1989" y="1858"/>
                      <a:pt x="2056" y="1807"/>
                    </a:cubicBezTo>
                    <a:cubicBezTo>
                      <a:pt x="2191" y="1723"/>
                      <a:pt x="2343" y="1656"/>
                      <a:pt x="2495" y="1588"/>
                    </a:cubicBezTo>
                    <a:cubicBezTo>
                      <a:pt x="3051" y="1386"/>
                      <a:pt x="3658" y="1571"/>
                      <a:pt x="3911" y="1942"/>
                    </a:cubicBezTo>
                    <a:cubicBezTo>
                      <a:pt x="3911" y="1942"/>
                      <a:pt x="3911" y="1925"/>
                      <a:pt x="3928" y="1925"/>
                    </a:cubicBezTo>
                    <a:cubicBezTo>
                      <a:pt x="4046" y="1656"/>
                      <a:pt x="4636" y="1234"/>
                      <a:pt x="5091" y="1403"/>
                    </a:cubicBezTo>
                    <a:cubicBezTo>
                      <a:pt x="5327" y="1504"/>
                      <a:pt x="5462" y="1673"/>
                      <a:pt x="5631" y="1841"/>
                    </a:cubicBezTo>
                    <a:cubicBezTo>
                      <a:pt x="5631" y="1824"/>
                      <a:pt x="5648" y="1824"/>
                      <a:pt x="5648" y="1824"/>
                    </a:cubicBezTo>
                    <a:cubicBezTo>
                      <a:pt x="5698" y="1774"/>
                      <a:pt x="5749" y="1740"/>
                      <a:pt x="5800" y="1689"/>
                    </a:cubicBezTo>
                    <a:cubicBezTo>
                      <a:pt x="5934" y="1588"/>
                      <a:pt x="6086" y="1487"/>
                      <a:pt x="6255" y="1420"/>
                    </a:cubicBezTo>
                    <a:cubicBezTo>
                      <a:pt x="6356" y="1369"/>
                      <a:pt x="6474" y="1336"/>
                      <a:pt x="6592" y="1319"/>
                    </a:cubicBezTo>
                    <a:cubicBezTo>
                      <a:pt x="7216" y="1167"/>
                      <a:pt x="7553" y="1588"/>
                      <a:pt x="7840" y="1858"/>
                    </a:cubicBezTo>
                    <a:cubicBezTo>
                      <a:pt x="7857" y="1858"/>
                      <a:pt x="7857" y="1858"/>
                      <a:pt x="7857" y="1858"/>
                    </a:cubicBezTo>
                    <a:cubicBezTo>
                      <a:pt x="8110" y="1521"/>
                      <a:pt x="8936" y="982"/>
                      <a:pt x="9560" y="1234"/>
                    </a:cubicBezTo>
                    <a:cubicBezTo>
                      <a:pt x="9931" y="1369"/>
                      <a:pt x="10167" y="1689"/>
                      <a:pt x="10335" y="2010"/>
                    </a:cubicBezTo>
                    <a:cubicBezTo>
                      <a:pt x="10386" y="1976"/>
                      <a:pt x="10436" y="1925"/>
                      <a:pt x="10487" y="1875"/>
                    </a:cubicBezTo>
                    <a:cubicBezTo>
                      <a:pt x="10571" y="1807"/>
                      <a:pt x="10672" y="1723"/>
                      <a:pt x="10757" y="1656"/>
                    </a:cubicBezTo>
                    <a:cubicBezTo>
                      <a:pt x="11043" y="1437"/>
                      <a:pt x="11600" y="1100"/>
                      <a:pt x="12139" y="1201"/>
                    </a:cubicBezTo>
                    <a:cubicBezTo>
                      <a:pt x="12257" y="1218"/>
                      <a:pt x="12359" y="1251"/>
                      <a:pt x="12460" y="1285"/>
                    </a:cubicBezTo>
                    <a:cubicBezTo>
                      <a:pt x="12595" y="1352"/>
                      <a:pt x="12746" y="1437"/>
                      <a:pt x="12848" y="1538"/>
                    </a:cubicBezTo>
                    <a:cubicBezTo>
                      <a:pt x="12881" y="1504"/>
                      <a:pt x="12915" y="1470"/>
                      <a:pt x="12949" y="1437"/>
                    </a:cubicBezTo>
                    <a:cubicBezTo>
                      <a:pt x="12983" y="1403"/>
                      <a:pt x="13033" y="1369"/>
                      <a:pt x="13084" y="1336"/>
                    </a:cubicBezTo>
                    <a:cubicBezTo>
                      <a:pt x="13202" y="1251"/>
                      <a:pt x="13353" y="1167"/>
                      <a:pt x="13505" y="1116"/>
                    </a:cubicBezTo>
                    <a:cubicBezTo>
                      <a:pt x="14028" y="948"/>
                      <a:pt x="14500" y="1184"/>
                      <a:pt x="14804" y="1420"/>
                    </a:cubicBezTo>
                    <a:cubicBezTo>
                      <a:pt x="14871" y="1487"/>
                      <a:pt x="14955" y="1555"/>
                      <a:pt x="15040" y="1639"/>
                    </a:cubicBezTo>
                    <a:cubicBezTo>
                      <a:pt x="15040" y="1639"/>
                      <a:pt x="15040" y="1622"/>
                      <a:pt x="15040" y="1622"/>
                    </a:cubicBezTo>
                    <a:cubicBezTo>
                      <a:pt x="15090" y="1487"/>
                      <a:pt x="15225" y="1386"/>
                      <a:pt x="15309" y="1285"/>
                    </a:cubicBezTo>
                    <a:cubicBezTo>
                      <a:pt x="15545" y="982"/>
                      <a:pt x="16085" y="611"/>
                      <a:pt x="16692" y="746"/>
                    </a:cubicBezTo>
                    <a:cubicBezTo>
                      <a:pt x="16911" y="796"/>
                      <a:pt x="17097" y="897"/>
                      <a:pt x="17282" y="982"/>
                    </a:cubicBezTo>
                    <a:cubicBezTo>
                      <a:pt x="17367" y="880"/>
                      <a:pt x="17400" y="729"/>
                      <a:pt x="17485" y="628"/>
                    </a:cubicBezTo>
                    <a:cubicBezTo>
                      <a:pt x="17704" y="307"/>
                      <a:pt x="18176" y="-97"/>
                      <a:pt x="18783" y="21"/>
                    </a:cubicBezTo>
                    <a:cubicBezTo>
                      <a:pt x="18951" y="55"/>
                      <a:pt x="19103" y="122"/>
                      <a:pt x="19255" y="156"/>
                    </a:cubicBezTo>
                    <a:cubicBezTo>
                      <a:pt x="19268" y="881"/>
                      <a:pt x="19257" y="1355"/>
                      <a:pt x="19254" y="2136"/>
                    </a:cubicBezTo>
                    <a:cubicBezTo>
                      <a:pt x="13055" y="2183"/>
                      <a:pt x="3343" y="2117"/>
                      <a:pt x="0" y="2123"/>
                    </a:cubicBezTo>
                    <a:close/>
                  </a:path>
                </a:pathLst>
              </a:custGeom>
              <a:grpFill/>
              <a:ln w="9525">
                <a:noFill/>
                <a:round/>
              </a:ln>
              <a:effec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6" name="Freeform 6"/>
              <p:cNvSpPr/>
              <p:nvPr/>
            </p:nvSpPr>
            <p:spPr bwMode="auto">
              <a:xfrm rot="10800000" flipH="1">
                <a:off x="5902034" y="-51753"/>
                <a:ext cx="7550726" cy="691089"/>
              </a:xfrm>
              <a:custGeom>
                <a:avLst/>
                <a:gdLst>
                  <a:gd name="connsiteX0" fmla="*/ 0 w 19261"/>
                  <a:gd name="connsiteY0" fmla="*/ 2123 h 2152"/>
                  <a:gd name="connsiteX1" fmla="*/ 33 w 19261"/>
                  <a:gd name="connsiteY1" fmla="*/ 1706 h 2152"/>
                  <a:gd name="connsiteX2" fmla="*/ 50 w 19261"/>
                  <a:gd name="connsiteY2" fmla="*/ 1487 h 2152"/>
                  <a:gd name="connsiteX3" fmla="*/ 353 w 19261"/>
                  <a:gd name="connsiteY3" fmla="*/ 1319 h 2152"/>
                  <a:gd name="connsiteX4" fmla="*/ 1837 w 19261"/>
                  <a:gd name="connsiteY4" fmla="*/ 1959 h 2152"/>
                  <a:gd name="connsiteX5" fmla="*/ 1854 w 19261"/>
                  <a:gd name="connsiteY5" fmla="*/ 1942 h 2152"/>
                  <a:gd name="connsiteX6" fmla="*/ 2056 w 19261"/>
                  <a:gd name="connsiteY6" fmla="*/ 1807 h 2152"/>
                  <a:gd name="connsiteX7" fmla="*/ 2495 w 19261"/>
                  <a:gd name="connsiteY7" fmla="*/ 1588 h 2152"/>
                  <a:gd name="connsiteX8" fmla="*/ 3911 w 19261"/>
                  <a:gd name="connsiteY8" fmla="*/ 1942 h 2152"/>
                  <a:gd name="connsiteX9" fmla="*/ 3928 w 19261"/>
                  <a:gd name="connsiteY9" fmla="*/ 1925 h 2152"/>
                  <a:gd name="connsiteX10" fmla="*/ 5091 w 19261"/>
                  <a:gd name="connsiteY10" fmla="*/ 1403 h 2152"/>
                  <a:gd name="connsiteX11" fmla="*/ 5631 w 19261"/>
                  <a:gd name="connsiteY11" fmla="*/ 1841 h 2152"/>
                  <a:gd name="connsiteX12" fmla="*/ 5648 w 19261"/>
                  <a:gd name="connsiteY12" fmla="*/ 1824 h 2152"/>
                  <a:gd name="connsiteX13" fmla="*/ 5800 w 19261"/>
                  <a:gd name="connsiteY13" fmla="*/ 1689 h 2152"/>
                  <a:gd name="connsiteX14" fmla="*/ 6255 w 19261"/>
                  <a:gd name="connsiteY14" fmla="*/ 1420 h 2152"/>
                  <a:gd name="connsiteX15" fmla="*/ 6592 w 19261"/>
                  <a:gd name="connsiteY15" fmla="*/ 1319 h 2152"/>
                  <a:gd name="connsiteX16" fmla="*/ 7840 w 19261"/>
                  <a:gd name="connsiteY16" fmla="*/ 1858 h 2152"/>
                  <a:gd name="connsiteX17" fmla="*/ 7857 w 19261"/>
                  <a:gd name="connsiteY17" fmla="*/ 1858 h 2152"/>
                  <a:gd name="connsiteX18" fmla="*/ 9560 w 19261"/>
                  <a:gd name="connsiteY18" fmla="*/ 1234 h 2152"/>
                  <a:gd name="connsiteX19" fmla="*/ 10335 w 19261"/>
                  <a:gd name="connsiteY19" fmla="*/ 2010 h 2152"/>
                  <a:gd name="connsiteX20" fmla="*/ 10487 w 19261"/>
                  <a:gd name="connsiteY20" fmla="*/ 1875 h 2152"/>
                  <a:gd name="connsiteX21" fmla="*/ 10757 w 19261"/>
                  <a:gd name="connsiteY21" fmla="*/ 1656 h 2152"/>
                  <a:gd name="connsiteX22" fmla="*/ 12139 w 19261"/>
                  <a:gd name="connsiteY22" fmla="*/ 1201 h 2152"/>
                  <a:gd name="connsiteX23" fmla="*/ 12460 w 19261"/>
                  <a:gd name="connsiteY23" fmla="*/ 1285 h 2152"/>
                  <a:gd name="connsiteX24" fmla="*/ 12848 w 19261"/>
                  <a:gd name="connsiteY24" fmla="*/ 1538 h 2152"/>
                  <a:gd name="connsiteX25" fmla="*/ 12949 w 19261"/>
                  <a:gd name="connsiteY25" fmla="*/ 1437 h 2152"/>
                  <a:gd name="connsiteX26" fmla="*/ 13084 w 19261"/>
                  <a:gd name="connsiteY26" fmla="*/ 1336 h 2152"/>
                  <a:gd name="connsiteX27" fmla="*/ 13505 w 19261"/>
                  <a:gd name="connsiteY27" fmla="*/ 1116 h 2152"/>
                  <a:gd name="connsiteX28" fmla="*/ 14804 w 19261"/>
                  <a:gd name="connsiteY28" fmla="*/ 1420 h 2152"/>
                  <a:gd name="connsiteX29" fmla="*/ 15040 w 19261"/>
                  <a:gd name="connsiteY29" fmla="*/ 1639 h 2152"/>
                  <a:gd name="connsiteX30" fmla="*/ 15040 w 19261"/>
                  <a:gd name="connsiteY30" fmla="*/ 1622 h 2152"/>
                  <a:gd name="connsiteX31" fmla="*/ 15309 w 19261"/>
                  <a:gd name="connsiteY31" fmla="*/ 1285 h 2152"/>
                  <a:gd name="connsiteX32" fmla="*/ 16692 w 19261"/>
                  <a:gd name="connsiteY32" fmla="*/ 746 h 2152"/>
                  <a:gd name="connsiteX33" fmla="*/ 17282 w 19261"/>
                  <a:gd name="connsiteY33" fmla="*/ 982 h 2152"/>
                  <a:gd name="connsiteX34" fmla="*/ 17485 w 19261"/>
                  <a:gd name="connsiteY34" fmla="*/ 628 h 2152"/>
                  <a:gd name="connsiteX35" fmla="*/ 18783 w 19261"/>
                  <a:gd name="connsiteY35" fmla="*/ 21 h 2152"/>
                  <a:gd name="connsiteX36" fmla="*/ 19255 w 19261"/>
                  <a:gd name="connsiteY36" fmla="*/ 156 h 2152"/>
                  <a:gd name="connsiteX37" fmla="*/ 19254 w 19261"/>
                  <a:gd name="connsiteY37" fmla="*/ 2136 h 2152"/>
                  <a:gd name="connsiteX38" fmla="*/ 0 w 19261"/>
                  <a:gd name="connsiteY38" fmla="*/ 2123 h 2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0" t="0" r="r" b="b"/>
                <a:pathLst>
                  <a:path w="19261" h="2153">
                    <a:moveTo>
                      <a:pt x="0" y="2123"/>
                    </a:moveTo>
                    <a:cubicBezTo>
                      <a:pt x="0" y="1904"/>
                      <a:pt x="33" y="1925"/>
                      <a:pt x="33" y="1706"/>
                    </a:cubicBezTo>
                    <a:cubicBezTo>
                      <a:pt x="33" y="1656"/>
                      <a:pt x="16" y="1521"/>
                      <a:pt x="50" y="1487"/>
                    </a:cubicBezTo>
                    <a:cubicBezTo>
                      <a:pt x="117" y="1403"/>
                      <a:pt x="252" y="1369"/>
                      <a:pt x="353" y="1319"/>
                    </a:cubicBezTo>
                    <a:cubicBezTo>
                      <a:pt x="1061" y="1032"/>
                      <a:pt x="1601" y="1487"/>
                      <a:pt x="1837" y="1959"/>
                    </a:cubicBezTo>
                    <a:cubicBezTo>
                      <a:pt x="1854" y="1959"/>
                      <a:pt x="1854" y="1959"/>
                      <a:pt x="1854" y="1942"/>
                    </a:cubicBezTo>
                    <a:cubicBezTo>
                      <a:pt x="1921" y="1909"/>
                      <a:pt x="1989" y="1858"/>
                      <a:pt x="2056" y="1807"/>
                    </a:cubicBezTo>
                    <a:cubicBezTo>
                      <a:pt x="2191" y="1723"/>
                      <a:pt x="2343" y="1656"/>
                      <a:pt x="2495" y="1588"/>
                    </a:cubicBezTo>
                    <a:cubicBezTo>
                      <a:pt x="3051" y="1386"/>
                      <a:pt x="3658" y="1571"/>
                      <a:pt x="3911" y="1942"/>
                    </a:cubicBezTo>
                    <a:cubicBezTo>
                      <a:pt x="3911" y="1942"/>
                      <a:pt x="3911" y="1925"/>
                      <a:pt x="3928" y="1925"/>
                    </a:cubicBezTo>
                    <a:cubicBezTo>
                      <a:pt x="4046" y="1656"/>
                      <a:pt x="4636" y="1234"/>
                      <a:pt x="5091" y="1403"/>
                    </a:cubicBezTo>
                    <a:cubicBezTo>
                      <a:pt x="5327" y="1504"/>
                      <a:pt x="5462" y="1673"/>
                      <a:pt x="5631" y="1841"/>
                    </a:cubicBezTo>
                    <a:cubicBezTo>
                      <a:pt x="5631" y="1824"/>
                      <a:pt x="5648" y="1824"/>
                      <a:pt x="5648" y="1824"/>
                    </a:cubicBezTo>
                    <a:cubicBezTo>
                      <a:pt x="5698" y="1774"/>
                      <a:pt x="5749" y="1740"/>
                      <a:pt x="5800" y="1689"/>
                    </a:cubicBezTo>
                    <a:cubicBezTo>
                      <a:pt x="5934" y="1588"/>
                      <a:pt x="6086" y="1487"/>
                      <a:pt x="6255" y="1420"/>
                    </a:cubicBezTo>
                    <a:cubicBezTo>
                      <a:pt x="6356" y="1369"/>
                      <a:pt x="6474" y="1336"/>
                      <a:pt x="6592" y="1319"/>
                    </a:cubicBezTo>
                    <a:cubicBezTo>
                      <a:pt x="7216" y="1167"/>
                      <a:pt x="7553" y="1588"/>
                      <a:pt x="7840" y="1858"/>
                    </a:cubicBezTo>
                    <a:cubicBezTo>
                      <a:pt x="7857" y="1858"/>
                      <a:pt x="7857" y="1858"/>
                      <a:pt x="7857" y="1858"/>
                    </a:cubicBezTo>
                    <a:cubicBezTo>
                      <a:pt x="8110" y="1521"/>
                      <a:pt x="8936" y="982"/>
                      <a:pt x="9560" y="1234"/>
                    </a:cubicBezTo>
                    <a:cubicBezTo>
                      <a:pt x="9931" y="1369"/>
                      <a:pt x="10167" y="1689"/>
                      <a:pt x="10335" y="2010"/>
                    </a:cubicBezTo>
                    <a:cubicBezTo>
                      <a:pt x="10386" y="1976"/>
                      <a:pt x="10436" y="1925"/>
                      <a:pt x="10487" y="1875"/>
                    </a:cubicBezTo>
                    <a:cubicBezTo>
                      <a:pt x="10571" y="1807"/>
                      <a:pt x="10672" y="1723"/>
                      <a:pt x="10757" y="1656"/>
                    </a:cubicBezTo>
                    <a:cubicBezTo>
                      <a:pt x="11043" y="1437"/>
                      <a:pt x="11600" y="1100"/>
                      <a:pt x="12139" y="1201"/>
                    </a:cubicBezTo>
                    <a:cubicBezTo>
                      <a:pt x="12257" y="1218"/>
                      <a:pt x="12359" y="1251"/>
                      <a:pt x="12460" y="1285"/>
                    </a:cubicBezTo>
                    <a:cubicBezTo>
                      <a:pt x="12595" y="1352"/>
                      <a:pt x="12746" y="1437"/>
                      <a:pt x="12848" y="1538"/>
                    </a:cubicBezTo>
                    <a:cubicBezTo>
                      <a:pt x="12881" y="1504"/>
                      <a:pt x="12915" y="1470"/>
                      <a:pt x="12949" y="1437"/>
                    </a:cubicBezTo>
                    <a:cubicBezTo>
                      <a:pt x="12983" y="1403"/>
                      <a:pt x="13033" y="1369"/>
                      <a:pt x="13084" y="1336"/>
                    </a:cubicBezTo>
                    <a:cubicBezTo>
                      <a:pt x="13202" y="1251"/>
                      <a:pt x="13353" y="1167"/>
                      <a:pt x="13505" y="1116"/>
                    </a:cubicBezTo>
                    <a:cubicBezTo>
                      <a:pt x="14028" y="948"/>
                      <a:pt x="14500" y="1184"/>
                      <a:pt x="14804" y="1420"/>
                    </a:cubicBezTo>
                    <a:cubicBezTo>
                      <a:pt x="14871" y="1487"/>
                      <a:pt x="14955" y="1555"/>
                      <a:pt x="15040" y="1639"/>
                    </a:cubicBezTo>
                    <a:cubicBezTo>
                      <a:pt x="15040" y="1639"/>
                      <a:pt x="15040" y="1622"/>
                      <a:pt x="15040" y="1622"/>
                    </a:cubicBezTo>
                    <a:cubicBezTo>
                      <a:pt x="15090" y="1487"/>
                      <a:pt x="15225" y="1386"/>
                      <a:pt x="15309" y="1285"/>
                    </a:cubicBezTo>
                    <a:cubicBezTo>
                      <a:pt x="15545" y="982"/>
                      <a:pt x="16085" y="611"/>
                      <a:pt x="16692" y="746"/>
                    </a:cubicBezTo>
                    <a:cubicBezTo>
                      <a:pt x="16911" y="796"/>
                      <a:pt x="17097" y="897"/>
                      <a:pt x="17282" y="982"/>
                    </a:cubicBezTo>
                    <a:cubicBezTo>
                      <a:pt x="17367" y="880"/>
                      <a:pt x="17400" y="729"/>
                      <a:pt x="17485" y="628"/>
                    </a:cubicBezTo>
                    <a:cubicBezTo>
                      <a:pt x="17704" y="307"/>
                      <a:pt x="18176" y="-97"/>
                      <a:pt x="18783" y="21"/>
                    </a:cubicBezTo>
                    <a:cubicBezTo>
                      <a:pt x="18951" y="55"/>
                      <a:pt x="19103" y="122"/>
                      <a:pt x="19255" y="156"/>
                    </a:cubicBezTo>
                    <a:cubicBezTo>
                      <a:pt x="19268" y="881"/>
                      <a:pt x="19257" y="1355"/>
                      <a:pt x="19254" y="2136"/>
                    </a:cubicBezTo>
                    <a:cubicBezTo>
                      <a:pt x="13055" y="2183"/>
                      <a:pt x="3343" y="2117"/>
                      <a:pt x="0" y="2123"/>
                    </a:cubicBezTo>
                    <a:close/>
                  </a:path>
                </a:pathLst>
              </a:custGeom>
              <a:grpFill/>
              <a:ln w="9525">
                <a:noFill/>
                <a:round/>
              </a:ln>
              <a:effec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grpSp>
      </p:grpSp>
      <p:pic>
        <p:nvPicPr>
          <p:cNvPr id="3" name="图片 2" descr="E:\设计\PPT\图层 1.png图层 1"/>
          <p:cNvPicPr>
            <a:picLocks noChangeAspect="1"/>
          </p:cNvPicPr>
          <p:nvPr/>
        </p:nvPicPr>
        <p:blipFill>
          <a:blip r:embed="rId4"/>
          <a:srcRect/>
          <a:stretch>
            <a:fillRect/>
          </a:stretch>
        </p:blipFill>
        <p:spPr>
          <a:xfrm>
            <a:off x="560070" y="267970"/>
            <a:ext cx="11071860" cy="6322060"/>
          </a:xfrm>
          <a:prstGeom prst="rect">
            <a:avLst/>
          </a:prstGeom>
          <a:effectLst>
            <a:outerShdw blurRad="50800" dist="38100" dir="5400000" algn="t" rotWithShape="0">
              <a:prstClr val="black">
                <a:alpha val="40000"/>
              </a:prstClr>
            </a:outerShdw>
          </a:effectLst>
        </p:spPr>
      </p:pic>
      <p:sp>
        <p:nvSpPr>
          <p:cNvPr id="158" name="五角星 157"/>
          <p:cNvSpPr/>
          <p:nvPr/>
        </p:nvSpPr>
        <p:spPr>
          <a:xfrm>
            <a:off x="527050" y="370205"/>
            <a:ext cx="365760" cy="344170"/>
          </a:xfrm>
          <a:prstGeom prst="star5">
            <a:avLst>
              <a:gd name="adj" fmla="val 27704"/>
              <a:gd name="hf" fmla="val 105146"/>
              <a:gd name="vf" fmla="val 110557"/>
            </a:avLst>
          </a:prstGeom>
          <a:noFill/>
          <a:ln w="25400">
            <a:solidFill>
              <a:schemeClr val="bg1"/>
            </a:solidFill>
          </a:ln>
          <a:extLst>
            <a:ext uri="{909E8E84-426E-40DD-AFC4-6F175D3DCCD1}">
              <a14:hiddenFill xmlns:a14="http://schemas.microsoft.com/office/drawing/2010/main">
                <a:solidFill>
                  <a:srgbClr val="FFAD1D"/>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3" name="五角星 162"/>
          <p:cNvSpPr/>
          <p:nvPr/>
        </p:nvSpPr>
        <p:spPr>
          <a:xfrm>
            <a:off x="11283315" y="304165"/>
            <a:ext cx="505460" cy="476250"/>
          </a:xfrm>
          <a:prstGeom prst="star5">
            <a:avLst>
              <a:gd name="adj" fmla="val 27704"/>
              <a:gd name="hf" fmla="val 105146"/>
              <a:gd name="vf" fmla="val 110557"/>
            </a:avLst>
          </a:prstGeom>
          <a:noFill/>
          <a:ln w="25400">
            <a:solidFill>
              <a:schemeClr val="bg1"/>
            </a:solidFill>
          </a:ln>
          <a:extLst>
            <a:ext uri="{909E8E84-426E-40DD-AFC4-6F175D3DCCD1}">
              <a14:hiddenFill xmlns:a14="http://schemas.microsoft.com/office/drawing/2010/main">
                <a:solidFill>
                  <a:srgbClr val="FFAD1D"/>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13" name="Google Shape;4025;p26"/>
          <p:cNvGrpSpPr/>
          <p:nvPr/>
        </p:nvGrpSpPr>
        <p:grpSpPr>
          <a:xfrm>
            <a:off x="391160" y="2182495"/>
            <a:ext cx="637540" cy="2419350"/>
            <a:chOff x="393250" y="2490600"/>
            <a:chExt cx="653494" cy="2478093"/>
          </a:xfrm>
          <a:solidFill>
            <a:schemeClr val="bg1"/>
          </a:solidFill>
        </p:grpSpPr>
        <p:sp>
          <p:nvSpPr>
            <p:cNvPr id="114" name="Google Shape;4026;p26"/>
            <p:cNvSpPr/>
            <p:nvPr/>
          </p:nvSpPr>
          <p:spPr>
            <a:xfrm>
              <a:off x="400138" y="4469389"/>
              <a:ext cx="639629" cy="493211"/>
            </a:xfrm>
            <a:custGeom>
              <a:avLst/>
              <a:gdLst/>
              <a:ahLst/>
              <a:cxnLst/>
              <a:rect l="l" t="t" r="r" b="b"/>
              <a:pathLst>
                <a:path w="7243" h="5585" extrusionOk="0">
                  <a:moveTo>
                    <a:pt x="3799" y="1"/>
                  </a:moveTo>
                  <a:lnTo>
                    <a:pt x="1" y="3534"/>
                  </a:lnTo>
                  <a:lnTo>
                    <a:pt x="1" y="5584"/>
                  </a:lnTo>
                  <a:lnTo>
                    <a:pt x="3760" y="2081"/>
                  </a:lnTo>
                  <a:lnTo>
                    <a:pt x="7243" y="5565"/>
                  </a:lnTo>
                  <a:lnTo>
                    <a:pt x="7243" y="3445"/>
                  </a:lnTo>
                  <a:lnTo>
                    <a:pt x="3799" y="1"/>
                  </a:lnTo>
                  <a:close/>
                </a:path>
              </a:pathLst>
            </a:custGeom>
            <a:grpFill/>
            <a:ln>
              <a:solidFill>
                <a:srgbClr val="5A9FE4"/>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4027;p26"/>
            <p:cNvSpPr/>
            <p:nvPr/>
          </p:nvSpPr>
          <p:spPr>
            <a:xfrm>
              <a:off x="393250" y="4462235"/>
              <a:ext cx="653494" cy="506458"/>
            </a:xfrm>
            <a:custGeom>
              <a:avLst/>
              <a:gdLst/>
              <a:ahLst/>
              <a:cxnLst/>
              <a:rect l="l" t="t" r="r" b="b"/>
              <a:pathLst>
                <a:path w="7400" h="5735" extrusionOk="0">
                  <a:moveTo>
                    <a:pt x="3877" y="189"/>
                  </a:moveTo>
                  <a:lnTo>
                    <a:pt x="7252" y="3556"/>
                  </a:lnTo>
                  <a:lnTo>
                    <a:pt x="7252" y="5459"/>
                  </a:lnTo>
                  <a:lnTo>
                    <a:pt x="3896" y="2103"/>
                  </a:lnTo>
                  <a:cubicBezTo>
                    <a:pt x="3881" y="2088"/>
                    <a:pt x="3862" y="2081"/>
                    <a:pt x="3842" y="2081"/>
                  </a:cubicBezTo>
                  <a:cubicBezTo>
                    <a:pt x="3823" y="2081"/>
                    <a:pt x="3803" y="2088"/>
                    <a:pt x="3788" y="2103"/>
                  </a:cubicBezTo>
                  <a:lnTo>
                    <a:pt x="157" y="5489"/>
                  </a:lnTo>
                  <a:lnTo>
                    <a:pt x="157" y="3654"/>
                  </a:lnTo>
                  <a:lnTo>
                    <a:pt x="3877" y="189"/>
                  </a:lnTo>
                  <a:close/>
                  <a:moveTo>
                    <a:pt x="3877" y="1"/>
                  </a:moveTo>
                  <a:cubicBezTo>
                    <a:pt x="3859" y="1"/>
                    <a:pt x="3842" y="8"/>
                    <a:pt x="3827" y="23"/>
                  </a:cubicBezTo>
                  <a:lnTo>
                    <a:pt x="20" y="3565"/>
                  </a:lnTo>
                  <a:cubicBezTo>
                    <a:pt x="10" y="3575"/>
                    <a:pt x="0" y="3595"/>
                    <a:pt x="0" y="3615"/>
                  </a:cubicBezTo>
                  <a:lnTo>
                    <a:pt x="0" y="5665"/>
                  </a:lnTo>
                  <a:cubicBezTo>
                    <a:pt x="0" y="5695"/>
                    <a:pt x="20" y="5715"/>
                    <a:pt x="50" y="5734"/>
                  </a:cubicBezTo>
                  <a:lnTo>
                    <a:pt x="79" y="5734"/>
                  </a:lnTo>
                  <a:cubicBezTo>
                    <a:pt x="98" y="5734"/>
                    <a:pt x="118" y="5734"/>
                    <a:pt x="128" y="5715"/>
                  </a:cubicBezTo>
                  <a:lnTo>
                    <a:pt x="3838" y="2260"/>
                  </a:lnTo>
                  <a:lnTo>
                    <a:pt x="7272" y="5695"/>
                  </a:lnTo>
                  <a:cubicBezTo>
                    <a:pt x="7285" y="5713"/>
                    <a:pt x="7301" y="5720"/>
                    <a:pt x="7319" y="5720"/>
                  </a:cubicBezTo>
                  <a:cubicBezTo>
                    <a:pt x="7329" y="5720"/>
                    <a:pt x="7340" y="5718"/>
                    <a:pt x="7351" y="5715"/>
                  </a:cubicBezTo>
                  <a:cubicBezTo>
                    <a:pt x="7380" y="5704"/>
                    <a:pt x="7399" y="5675"/>
                    <a:pt x="7399" y="5646"/>
                  </a:cubicBezTo>
                  <a:lnTo>
                    <a:pt x="7399" y="3526"/>
                  </a:lnTo>
                  <a:cubicBezTo>
                    <a:pt x="7399" y="3506"/>
                    <a:pt x="7390" y="3487"/>
                    <a:pt x="7380" y="3477"/>
                  </a:cubicBezTo>
                  <a:lnTo>
                    <a:pt x="3925" y="23"/>
                  </a:lnTo>
                  <a:cubicBezTo>
                    <a:pt x="3911" y="8"/>
                    <a:pt x="3894" y="1"/>
                    <a:pt x="3877" y="1"/>
                  </a:cubicBezTo>
                  <a:close/>
                </a:path>
              </a:pathLst>
            </a:custGeom>
            <a:grpFill/>
            <a:ln w="19050" cap="flat" cmpd="sng">
              <a:solidFill>
                <a:srgbClr val="5A9FE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4028;p26"/>
            <p:cNvSpPr/>
            <p:nvPr/>
          </p:nvSpPr>
          <p:spPr>
            <a:xfrm>
              <a:off x="400138" y="3976259"/>
              <a:ext cx="639629" cy="493211"/>
            </a:xfrm>
            <a:custGeom>
              <a:avLst/>
              <a:gdLst/>
              <a:ahLst/>
              <a:cxnLst/>
              <a:rect l="l" t="t" r="r" b="b"/>
              <a:pathLst>
                <a:path w="7243" h="5585" extrusionOk="0">
                  <a:moveTo>
                    <a:pt x="3799" y="1"/>
                  </a:moveTo>
                  <a:lnTo>
                    <a:pt x="1" y="3534"/>
                  </a:lnTo>
                  <a:lnTo>
                    <a:pt x="1" y="5585"/>
                  </a:lnTo>
                  <a:lnTo>
                    <a:pt x="3760" y="2081"/>
                  </a:lnTo>
                  <a:lnTo>
                    <a:pt x="7243" y="5565"/>
                  </a:lnTo>
                  <a:lnTo>
                    <a:pt x="7243" y="3446"/>
                  </a:lnTo>
                  <a:lnTo>
                    <a:pt x="3799" y="1"/>
                  </a:lnTo>
                  <a:close/>
                </a:path>
              </a:pathLst>
            </a:custGeom>
            <a:grpFill/>
            <a:ln>
              <a:solidFill>
                <a:srgbClr val="5A9FE4"/>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4029;p26"/>
            <p:cNvSpPr/>
            <p:nvPr/>
          </p:nvSpPr>
          <p:spPr>
            <a:xfrm>
              <a:off x="393250" y="3969194"/>
              <a:ext cx="653494" cy="506370"/>
            </a:xfrm>
            <a:custGeom>
              <a:avLst/>
              <a:gdLst/>
              <a:ahLst/>
              <a:cxnLst/>
              <a:rect l="l" t="t" r="r" b="b"/>
              <a:pathLst>
                <a:path w="7400" h="5734" extrusionOk="0">
                  <a:moveTo>
                    <a:pt x="3877" y="189"/>
                  </a:moveTo>
                  <a:lnTo>
                    <a:pt x="7252" y="3565"/>
                  </a:lnTo>
                  <a:lnTo>
                    <a:pt x="7252" y="5458"/>
                  </a:lnTo>
                  <a:lnTo>
                    <a:pt x="3896" y="2102"/>
                  </a:lnTo>
                  <a:cubicBezTo>
                    <a:pt x="3881" y="2088"/>
                    <a:pt x="3862" y="2081"/>
                    <a:pt x="3842" y="2081"/>
                  </a:cubicBezTo>
                  <a:cubicBezTo>
                    <a:pt x="3823" y="2081"/>
                    <a:pt x="3803" y="2088"/>
                    <a:pt x="3788" y="2102"/>
                  </a:cubicBezTo>
                  <a:lnTo>
                    <a:pt x="157" y="5488"/>
                  </a:lnTo>
                  <a:lnTo>
                    <a:pt x="157" y="3653"/>
                  </a:lnTo>
                  <a:lnTo>
                    <a:pt x="3877" y="189"/>
                  </a:lnTo>
                  <a:close/>
                  <a:moveTo>
                    <a:pt x="3877" y="0"/>
                  </a:moveTo>
                  <a:cubicBezTo>
                    <a:pt x="3859" y="0"/>
                    <a:pt x="3842" y="7"/>
                    <a:pt x="3827" y="22"/>
                  </a:cubicBezTo>
                  <a:lnTo>
                    <a:pt x="20" y="3565"/>
                  </a:lnTo>
                  <a:cubicBezTo>
                    <a:pt x="10" y="3574"/>
                    <a:pt x="0" y="3594"/>
                    <a:pt x="0" y="3614"/>
                  </a:cubicBezTo>
                  <a:lnTo>
                    <a:pt x="0" y="5665"/>
                  </a:lnTo>
                  <a:cubicBezTo>
                    <a:pt x="0" y="5694"/>
                    <a:pt x="20" y="5724"/>
                    <a:pt x="50" y="5733"/>
                  </a:cubicBezTo>
                  <a:lnTo>
                    <a:pt x="79" y="5733"/>
                  </a:lnTo>
                  <a:cubicBezTo>
                    <a:pt x="98" y="5733"/>
                    <a:pt x="118" y="5733"/>
                    <a:pt x="128" y="5714"/>
                  </a:cubicBezTo>
                  <a:lnTo>
                    <a:pt x="3838" y="2259"/>
                  </a:lnTo>
                  <a:lnTo>
                    <a:pt x="7272" y="5694"/>
                  </a:lnTo>
                  <a:cubicBezTo>
                    <a:pt x="7284" y="5713"/>
                    <a:pt x="7301" y="5720"/>
                    <a:pt x="7318" y="5720"/>
                  </a:cubicBezTo>
                  <a:cubicBezTo>
                    <a:pt x="7329" y="5720"/>
                    <a:pt x="7340" y="5717"/>
                    <a:pt x="7351" y="5714"/>
                  </a:cubicBezTo>
                  <a:cubicBezTo>
                    <a:pt x="7380" y="5704"/>
                    <a:pt x="7399" y="5674"/>
                    <a:pt x="7399" y="5645"/>
                  </a:cubicBezTo>
                  <a:lnTo>
                    <a:pt x="7399" y="3526"/>
                  </a:lnTo>
                  <a:cubicBezTo>
                    <a:pt x="7399" y="3506"/>
                    <a:pt x="7390" y="3486"/>
                    <a:pt x="7380" y="3476"/>
                  </a:cubicBezTo>
                  <a:lnTo>
                    <a:pt x="3925" y="22"/>
                  </a:lnTo>
                  <a:cubicBezTo>
                    <a:pt x="3911" y="7"/>
                    <a:pt x="3894" y="0"/>
                    <a:pt x="3877" y="0"/>
                  </a:cubicBezTo>
                  <a:close/>
                </a:path>
              </a:pathLst>
            </a:custGeom>
            <a:grpFill/>
            <a:ln w="19050" cap="flat" cmpd="sng">
              <a:solidFill>
                <a:srgbClr val="5A9FE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4030;p26"/>
            <p:cNvSpPr/>
            <p:nvPr/>
          </p:nvSpPr>
          <p:spPr>
            <a:xfrm>
              <a:off x="400138" y="3483218"/>
              <a:ext cx="639629" cy="493123"/>
            </a:xfrm>
            <a:custGeom>
              <a:avLst/>
              <a:gdLst/>
              <a:ahLst/>
              <a:cxnLst/>
              <a:rect l="l" t="t" r="r" b="b"/>
              <a:pathLst>
                <a:path w="7243" h="5584" extrusionOk="0">
                  <a:moveTo>
                    <a:pt x="3799" y="1"/>
                  </a:moveTo>
                  <a:lnTo>
                    <a:pt x="1" y="3543"/>
                  </a:lnTo>
                  <a:lnTo>
                    <a:pt x="1" y="5584"/>
                  </a:lnTo>
                  <a:lnTo>
                    <a:pt x="3760" y="2081"/>
                  </a:lnTo>
                  <a:lnTo>
                    <a:pt x="7243" y="5564"/>
                  </a:lnTo>
                  <a:lnTo>
                    <a:pt x="7243" y="3445"/>
                  </a:lnTo>
                  <a:lnTo>
                    <a:pt x="3799" y="1"/>
                  </a:lnTo>
                  <a:close/>
                </a:path>
              </a:pathLst>
            </a:custGeom>
            <a:grpFill/>
            <a:ln>
              <a:solidFill>
                <a:srgbClr val="5A9FE4"/>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4031;p26"/>
            <p:cNvSpPr/>
            <p:nvPr/>
          </p:nvSpPr>
          <p:spPr>
            <a:xfrm>
              <a:off x="393250" y="3476064"/>
              <a:ext cx="653494" cy="507253"/>
            </a:xfrm>
            <a:custGeom>
              <a:avLst/>
              <a:gdLst/>
              <a:ahLst/>
              <a:cxnLst/>
              <a:rect l="l" t="t" r="r" b="b"/>
              <a:pathLst>
                <a:path w="7400" h="5744" extrusionOk="0">
                  <a:moveTo>
                    <a:pt x="3877" y="189"/>
                  </a:moveTo>
                  <a:lnTo>
                    <a:pt x="7252" y="3565"/>
                  </a:lnTo>
                  <a:lnTo>
                    <a:pt x="7252" y="5459"/>
                  </a:lnTo>
                  <a:lnTo>
                    <a:pt x="3896" y="2103"/>
                  </a:lnTo>
                  <a:cubicBezTo>
                    <a:pt x="3881" y="2088"/>
                    <a:pt x="3862" y="2081"/>
                    <a:pt x="3842" y="2081"/>
                  </a:cubicBezTo>
                  <a:cubicBezTo>
                    <a:pt x="3823" y="2081"/>
                    <a:pt x="3803" y="2088"/>
                    <a:pt x="3788" y="2103"/>
                  </a:cubicBezTo>
                  <a:lnTo>
                    <a:pt x="157" y="5488"/>
                  </a:lnTo>
                  <a:lnTo>
                    <a:pt x="157" y="3654"/>
                  </a:lnTo>
                  <a:lnTo>
                    <a:pt x="3877" y="189"/>
                  </a:lnTo>
                  <a:close/>
                  <a:moveTo>
                    <a:pt x="3877" y="0"/>
                  </a:moveTo>
                  <a:cubicBezTo>
                    <a:pt x="3859" y="0"/>
                    <a:pt x="3842" y="8"/>
                    <a:pt x="3827" y="23"/>
                  </a:cubicBezTo>
                  <a:lnTo>
                    <a:pt x="20" y="3565"/>
                  </a:lnTo>
                  <a:cubicBezTo>
                    <a:pt x="10" y="3575"/>
                    <a:pt x="0" y="3595"/>
                    <a:pt x="0" y="3624"/>
                  </a:cubicBezTo>
                  <a:lnTo>
                    <a:pt x="0" y="5665"/>
                  </a:lnTo>
                  <a:cubicBezTo>
                    <a:pt x="0" y="5695"/>
                    <a:pt x="20" y="5724"/>
                    <a:pt x="50" y="5734"/>
                  </a:cubicBezTo>
                  <a:cubicBezTo>
                    <a:pt x="59" y="5734"/>
                    <a:pt x="69" y="5743"/>
                    <a:pt x="79" y="5743"/>
                  </a:cubicBezTo>
                  <a:cubicBezTo>
                    <a:pt x="98" y="5743"/>
                    <a:pt x="118" y="5734"/>
                    <a:pt x="128" y="5724"/>
                  </a:cubicBezTo>
                  <a:lnTo>
                    <a:pt x="3838" y="2269"/>
                  </a:lnTo>
                  <a:lnTo>
                    <a:pt x="7272" y="5704"/>
                  </a:lnTo>
                  <a:cubicBezTo>
                    <a:pt x="7284" y="5716"/>
                    <a:pt x="7299" y="5720"/>
                    <a:pt x="7315" y="5720"/>
                  </a:cubicBezTo>
                  <a:cubicBezTo>
                    <a:pt x="7326" y="5720"/>
                    <a:pt x="7338" y="5718"/>
                    <a:pt x="7351" y="5714"/>
                  </a:cubicBezTo>
                  <a:cubicBezTo>
                    <a:pt x="7380" y="5704"/>
                    <a:pt x="7399" y="5675"/>
                    <a:pt x="7399" y="5645"/>
                  </a:cubicBezTo>
                  <a:lnTo>
                    <a:pt x="7399" y="3526"/>
                  </a:lnTo>
                  <a:cubicBezTo>
                    <a:pt x="7399" y="3506"/>
                    <a:pt x="7390" y="3486"/>
                    <a:pt x="7380" y="3477"/>
                  </a:cubicBezTo>
                  <a:lnTo>
                    <a:pt x="3925" y="23"/>
                  </a:lnTo>
                  <a:cubicBezTo>
                    <a:pt x="3911" y="8"/>
                    <a:pt x="3894" y="0"/>
                    <a:pt x="3877" y="0"/>
                  </a:cubicBezTo>
                  <a:close/>
                </a:path>
              </a:pathLst>
            </a:custGeom>
            <a:grpFill/>
            <a:ln w="19050" cap="flat" cmpd="sng">
              <a:solidFill>
                <a:srgbClr val="5A9FE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4032;p26"/>
            <p:cNvSpPr/>
            <p:nvPr/>
          </p:nvSpPr>
          <p:spPr>
            <a:xfrm>
              <a:off x="400138" y="2990088"/>
              <a:ext cx="639629" cy="493211"/>
            </a:xfrm>
            <a:custGeom>
              <a:avLst/>
              <a:gdLst/>
              <a:ahLst/>
              <a:cxnLst/>
              <a:rect l="l" t="t" r="r" b="b"/>
              <a:pathLst>
                <a:path w="7243" h="5585" extrusionOk="0">
                  <a:moveTo>
                    <a:pt x="3799" y="1"/>
                  </a:moveTo>
                  <a:lnTo>
                    <a:pt x="1" y="3543"/>
                  </a:lnTo>
                  <a:lnTo>
                    <a:pt x="1" y="5585"/>
                  </a:lnTo>
                  <a:lnTo>
                    <a:pt x="3760" y="2081"/>
                  </a:lnTo>
                  <a:lnTo>
                    <a:pt x="7243" y="5565"/>
                  </a:lnTo>
                  <a:lnTo>
                    <a:pt x="7243" y="3455"/>
                  </a:lnTo>
                  <a:lnTo>
                    <a:pt x="3799" y="1"/>
                  </a:lnTo>
                  <a:close/>
                </a:path>
              </a:pathLst>
            </a:custGeom>
            <a:grpFill/>
            <a:ln>
              <a:solidFill>
                <a:srgbClr val="5A9FE4"/>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4033;p26"/>
            <p:cNvSpPr/>
            <p:nvPr/>
          </p:nvSpPr>
          <p:spPr>
            <a:xfrm>
              <a:off x="393250" y="2983376"/>
              <a:ext cx="653494" cy="506899"/>
            </a:xfrm>
            <a:custGeom>
              <a:avLst/>
              <a:gdLst/>
              <a:ahLst/>
              <a:cxnLst/>
              <a:rect l="l" t="t" r="r" b="b"/>
              <a:pathLst>
                <a:path w="7400" h="5740" extrusionOk="0">
                  <a:moveTo>
                    <a:pt x="3877" y="185"/>
                  </a:moveTo>
                  <a:lnTo>
                    <a:pt x="7252" y="3561"/>
                  </a:lnTo>
                  <a:lnTo>
                    <a:pt x="7252" y="5454"/>
                  </a:lnTo>
                  <a:lnTo>
                    <a:pt x="3896" y="2098"/>
                  </a:lnTo>
                  <a:cubicBezTo>
                    <a:pt x="3881" y="2083"/>
                    <a:pt x="3862" y="2076"/>
                    <a:pt x="3842" y="2076"/>
                  </a:cubicBezTo>
                  <a:cubicBezTo>
                    <a:pt x="3823" y="2076"/>
                    <a:pt x="3803" y="2083"/>
                    <a:pt x="3788" y="2098"/>
                  </a:cubicBezTo>
                  <a:lnTo>
                    <a:pt x="157" y="5484"/>
                  </a:lnTo>
                  <a:lnTo>
                    <a:pt x="157" y="3648"/>
                  </a:lnTo>
                  <a:lnTo>
                    <a:pt x="3877" y="185"/>
                  </a:lnTo>
                  <a:close/>
                  <a:moveTo>
                    <a:pt x="3868" y="0"/>
                  </a:moveTo>
                  <a:cubicBezTo>
                    <a:pt x="3854" y="0"/>
                    <a:pt x="3840" y="5"/>
                    <a:pt x="3827" y="18"/>
                  </a:cubicBezTo>
                  <a:lnTo>
                    <a:pt x="20" y="3561"/>
                  </a:lnTo>
                  <a:cubicBezTo>
                    <a:pt x="10" y="3570"/>
                    <a:pt x="0" y="3600"/>
                    <a:pt x="0" y="3619"/>
                  </a:cubicBezTo>
                  <a:lnTo>
                    <a:pt x="0" y="5661"/>
                  </a:lnTo>
                  <a:cubicBezTo>
                    <a:pt x="0" y="5690"/>
                    <a:pt x="20" y="5719"/>
                    <a:pt x="50" y="5729"/>
                  </a:cubicBezTo>
                  <a:cubicBezTo>
                    <a:pt x="59" y="5729"/>
                    <a:pt x="69" y="5739"/>
                    <a:pt x="79" y="5739"/>
                  </a:cubicBezTo>
                  <a:cubicBezTo>
                    <a:pt x="98" y="5739"/>
                    <a:pt x="118" y="5729"/>
                    <a:pt x="128" y="5719"/>
                  </a:cubicBezTo>
                  <a:lnTo>
                    <a:pt x="3838" y="2265"/>
                  </a:lnTo>
                  <a:lnTo>
                    <a:pt x="7272" y="5700"/>
                  </a:lnTo>
                  <a:cubicBezTo>
                    <a:pt x="7284" y="5712"/>
                    <a:pt x="7300" y="5720"/>
                    <a:pt x="7317" y="5720"/>
                  </a:cubicBezTo>
                  <a:cubicBezTo>
                    <a:pt x="7328" y="5720"/>
                    <a:pt x="7339" y="5717"/>
                    <a:pt x="7351" y="5709"/>
                  </a:cubicBezTo>
                  <a:cubicBezTo>
                    <a:pt x="7380" y="5700"/>
                    <a:pt x="7399" y="5670"/>
                    <a:pt x="7399" y="5641"/>
                  </a:cubicBezTo>
                  <a:lnTo>
                    <a:pt x="7399" y="3531"/>
                  </a:lnTo>
                  <a:cubicBezTo>
                    <a:pt x="7399" y="3502"/>
                    <a:pt x="7390" y="3482"/>
                    <a:pt x="7380" y="3472"/>
                  </a:cubicBezTo>
                  <a:lnTo>
                    <a:pt x="3925" y="28"/>
                  </a:lnTo>
                  <a:cubicBezTo>
                    <a:pt x="3909" y="10"/>
                    <a:pt x="3888" y="0"/>
                    <a:pt x="3868" y="0"/>
                  </a:cubicBezTo>
                  <a:close/>
                </a:path>
              </a:pathLst>
            </a:custGeom>
            <a:grpFill/>
            <a:ln w="19050" cap="flat" cmpd="sng">
              <a:solidFill>
                <a:srgbClr val="5A9FE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4034;p26"/>
            <p:cNvSpPr/>
            <p:nvPr/>
          </p:nvSpPr>
          <p:spPr>
            <a:xfrm>
              <a:off x="400138" y="2497047"/>
              <a:ext cx="639629" cy="493123"/>
            </a:xfrm>
            <a:custGeom>
              <a:avLst/>
              <a:gdLst/>
              <a:ahLst/>
              <a:cxnLst/>
              <a:rect l="l" t="t" r="r" b="b"/>
              <a:pathLst>
                <a:path w="7243" h="5584" extrusionOk="0">
                  <a:moveTo>
                    <a:pt x="3799" y="0"/>
                  </a:moveTo>
                  <a:lnTo>
                    <a:pt x="1" y="3542"/>
                  </a:lnTo>
                  <a:lnTo>
                    <a:pt x="1" y="5584"/>
                  </a:lnTo>
                  <a:lnTo>
                    <a:pt x="3760" y="2081"/>
                  </a:lnTo>
                  <a:lnTo>
                    <a:pt x="7243" y="5564"/>
                  </a:lnTo>
                  <a:lnTo>
                    <a:pt x="7243" y="3454"/>
                  </a:lnTo>
                  <a:lnTo>
                    <a:pt x="3799" y="0"/>
                  </a:lnTo>
                  <a:close/>
                </a:path>
              </a:pathLst>
            </a:custGeom>
            <a:grpFill/>
            <a:ln>
              <a:solidFill>
                <a:srgbClr val="5A9FE4"/>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4035;p26"/>
            <p:cNvSpPr/>
            <p:nvPr/>
          </p:nvSpPr>
          <p:spPr>
            <a:xfrm>
              <a:off x="393250" y="2490600"/>
              <a:ext cx="653494" cy="506546"/>
            </a:xfrm>
            <a:custGeom>
              <a:avLst/>
              <a:gdLst/>
              <a:ahLst/>
              <a:cxnLst/>
              <a:rect l="l" t="t" r="r" b="b"/>
              <a:pathLst>
                <a:path w="7400" h="5736" extrusionOk="0">
                  <a:moveTo>
                    <a:pt x="3877" y="181"/>
                  </a:moveTo>
                  <a:lnTo>
                    <a:pt x="7252" y="3557"/>
                  </a:lnTo>
                  <a:lnTo>
                    <a:pt x="7252" y="5451"/>
                  </a:lnTo>
                  <a:lnTo>
                    <a:pt x="3896" y="2095"/>
                  </a:lnTo>
                  <a:cubicBezTo>
                    <a:pt x="3881" y="2080"/>
                    <a:pt x="3862" y="2072"/>
                    <a:pt x="3842" y="2072"/>
                  </a:cubicBezTo>
                  <a:cubicBezTo>
                    <a:pt x="3823" y="2072"/>
                    <a:pt x="3803" y="2080"/>
                    <a:pt x="3788" y="2095"/>
                  </a:cubicBezTo>
                  <a:lnTo>
                    <a:pt x="157" y="5480"/>
                  </a:lnTo>
                  <a:lnTo>
                    <a:pt x="157" y="3645"/>
                  </a:lnTo>
                  <a:lnTo>
                    <a:pt x="3877" y="181"/>
                  </a:lnTo>
                  <a:close/>
                  <a:moveTo>
                    <a:pt x="3872" y="1"/>
                  </a:moveTo>
                  <a:cubicBezTo>
                    <a:pt x="3856" y="1"/>
                    <a:pt x="3841" y="6"/>
                    <a:pt x="3827" y="14"/>
                  </a:cubicBezTo>
                  <a:lnTo>
                    <a:pt x="20" y="3557"/>
                  </a:lnTo>
                  <a:cubicBezTo>
                    <a:pt x="10" y="3576"/>
                    <a:pt x="0" y="3596"/>
                    <a:pt x="0" y="3615"/>
                  </a:cubicBezTo>
                  <a:lnTo>
                    <a:pt x="0" y="5657"/>
                  </a:lnTo>
                  <a:cubicBezTo>
                    <a:pt x="0" y="5686"/>
                    <a:pt x="20" y="5715"/>
                    <a:pt x="50" y="5726"/>
                  </a:cubicBezTo>
                  <a:cubicBezTo>
                    <a:pt x="59" y="5735"/>
                    <a:pt x="69" y="5735"/>
                    <a:pt x="79" y="5735"/>
                  </a:cubicBezTo>
                  <a:cubicBezTo>
                    <a:pt x="98" y="5735"/>
                    <a:pt x="118" y="5726"/>
                    <a:pt x="128" y="5715"/>
                  </a:cubicBezTo>
                  <a:lnTo>
                    <a:pt x="3838" y="2261"/>
                  </a:lnTo>
                  <a:lnTo>
                    <a:pt x="7272" y="5696"/>
                  </a:lnTo>
                  <a:cubicBezTo>
                    <a:pt x="7284" y="5708"/>
                    <a:pt x="7300" y="5717"/>
                    <a:pt x="7318" y="5717"/>
                  </a:cubicBezTo>
                  <a:cubicBezTo>
                    <a:pt x="7328" y="5717"/>
                    <a:pt x="7339" y="5713"/>
                    <a:pt x="7351" y="5706"/>
                  </a:cubicBezTo>
                  <a:cubicBezTo>
                    <a:pt x="7380" y="5696"/>
                    <a:pt x="7399" y="5667"/>
                    <a:pt x="7399" y="5637"/>
                  </a:cubicBezTo>
                  <a:lnTo>
                    <a:pt x="7399" y="3527"/>
                  </a:lnTo>
                  <a:cubicBezTo>
                    <a:pt x="7399" y="3508"/>
                    <a:pt x="7390" y="3488"/>
                    <a:pt x="7380" y="3469"/>
                  </a:cubicBezTo>
                  <a:lnTo>
                    <a:pt x="3925" y="24"/>
                  </a:lnTo>
                  <a:cubicBezTo>
                    <a:pt x="3909" y="8"/>
                    <a:pt x="3890" y="1"/>
                    <a:pt x="3872" y="1"/>
                  </a:cubicBezTo>
                  <a:close/>
                </a:path>
              </a:pathLst>
            </a:custGeom>
            <a:grpFill/>
            <a:ln w="19050" cap="flat" cmpd="sng">
              <a:solidFill>
                <a:srgbClr val="5A9FE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4" name="Google Shape;4025;p26"/>
          <p:cNvGrpSpPr/>
          <p:nvPr/>
        </p:nvGrpSpPr>
        <p:grpSpPr>
          <a:xfrm rot="5400000">
            <a:off x="10413365" y="4989830"/>
            <a:ext cx="528955" cy="2006600"/>
            <a:chOff x="393250" y="2490600"/>
            <a:chExt cx="653494" cy="2478093"/>
          </a:xfrm>
          <a:solidFill>
            <a:schemeClr val="bg1"/>
          </a:solidFill>
        </p:grpSpPr>
        <p:sp>
          <p:nvSpPr>
            <p:cNvPr id="125" name="Google Shape;4026;p26"/>
            <p:cNvSpPr/>
            <p:nvPr/>
          </p:nvSpPr>
          <p:spPr>
            <a:xfrm>
              <a:off x="400138" y="4469389"/>
              <a:ext cx="639629" cy="493211"/>
            </a:xfrm>
            <a:custGeom>
              <a:avLst/>
              <a:gdLst/>
              <a:ahLst/>
              <a:cxnLst/>
              <a:rect l="l" t="t" r="r" b="b"/>
              <a:pathLst>
                <a:path w="7243" h="5585" extrusionOk="0">
                  <a:moveTo>
                    <a:pt x="3799" y="1"/>
                  </a:moveTo>
                  <a:lnTo>
                    <a:pt x="1" y="3534"/>
                  </a:lnTo>
                  <a:lnTo>
                    <a:pt x="1" y="5584"/>
                  </a:lnTo>
                  <a:lnTo>
                    <a:pt x="3760" y="2081"/>
                  </a:lnTo>
                  <a:lnTo>
                    <a:pt x="7243" y="5565"/>
                  </a:lnTo>
                  <a:lnTo>
                    <a:pt x="7243" y="3445"/>
                  </a:lnTo>
                  <a:lnTo>
                    <a:pt x="3799" y="1"/>
                  </a:lnTo>
                  <a:close/>
                </a:path>
              </a:pathLst>
            </a:custGeom>
            <a:grpFill/>
            <a:ln>
              <a:solidFill>
                <a:srgbClr val="5A9FE4"/>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4027;p26"/>
            <p:cNvSpPr/>
            <p:nvPr/>
          </p:nvSpPr>
          <p:spPr>
            <a:xfrm>
              <a:off x="393250" y="4462235"/>
              <a:ext cx="653494" cy="506458"/>
            </a:xfrm>
            <a:custGeom>
              <a:avLst/>
              <a:gdLst/>
              <a:ahLst/>
              <a:cxnLst/>
              <a:rect l="l" t="t" r="r" b="b"/>
              <a:pathLst>
                <a:path w="7400" h="5735" extrusionOk="0">
                  <a:moveTo>
                    <a:pt x="3877" y="189"/>
                  </a:moveTo>
                  <a:lnTo>
                    <a:pt x="7252" y="3556"/>
                  </a:lnTo>
                  <a:lnTo>
                    <a:pt x="7252" y="5459"/>
                  </a:lnTo>
                  <a:lnTo>
                    <a:pt x="3896" y="2103"/>
                  </a:lnTo>
                  <a:cubicBezTo>
                    <a:pt x="3881" y="2088"/>
                    <a:pt x="3862" y="2081"/>
                    <a:pt x="3842" y="2081"/>
                  </a:cubicBezTo>
                  <a:cubicBezTo>
                    <a:pt x="3823" y="2081"/>
                    <a:pt x="3803" y="2088"/>
                    <a:pt x="3788" y="2103"/>
                  </a:cubicBezTo>
                  <a:lnTo>
                    <a:pt x="157" y="5489"/>
                  </a:lnTo>
                  <a:lnTo>
                    <a:pt x="157" y="3654"/>
                  </a:lnTo>
                  <a:lnTo>
                    <a:pt x="3877" y="189"/>
                  </a:lnTo>
                  <a:close/>
                  <a:moveTo>
                    <a:pt x="3877" y="1"/>
                  </a:moveTo>
                  <a:cubicBezTo>
                    <a:pt x="3859" y="1"/>
                    <a:pt x="3842" y="8"/>
                    <a:pt x="3827" y="23"/>
                  </a:cubicBezTo>
                  <a:lnTo>
                    <a:pt x="20" y="3565"/>
                  </a:lnTo>
                  <a:cubicBezTo>
                    <a:pt x="10" y="3575"/>
                    <a:pt x="0" y="3595"/>
                    <a:pt x="0" y="3615"/>
                  </a:cubicBezTo>
                  <a:lnTo>
                    <a:pt x="0" y="5665"/>
                  </a:lnTo>
                  <a:cubicBezTo>
                    <a:pt x="0" y="5695"/>
                    <a:pt x="20" y="5715"/>
                    <a:pt x="50" y="5734"/>
                  </a:cubicBezTo>
                  <a:lnTo>
                    <a:pt x="79" y="5734"/>
                  </a:lnTo>
                  <a:cubicBezTo>
                    <a:pt x="98" y="5734"/>
                    <a:pt x="118" y="5734"/>
                    <a:pt x="128" y="5715"/>
                  </a:cubicBezTo>
                  <a:lnTo>
                    <a:pt x="3838" y="2260"/>
                  </a:lnTo>
                  <a:lnTo>
                    <a:pt x="7272" y="5695"/>
                  </a:lnTo>
                  <a:cubicBezTo>
                    <a:pt x="7285" y="5713"/>
                    <a:pt x="7301" y="5720"/>
                    <a:pt x="7319" y="5720"/>
                  </a:cubicBezTo>
                  <a:cubicBezTo>
                    <a:pt x="7329" y="5720"/>
                    <a:pt x="7340" y="5718"/>
                    <a:pt x="7351" y="5715"/>
                  </a:cubicBezTo>
                  <a:cubicBezTo>
                    <a:pt x="7380" y="5704"/>
                    <a:pt x="7399" y="5675"/>
                    <a:pt x="7399" y="5646"/>
                  </a:cubicBezTo>
                  <a:lnTo>
                    <a:pt x="7399" y="3526"/>
                  </a:lnTo>
                  <a:cubicBezTo>
                    <a:pt x="7399" y="3506"/>
                    <a:pt x="7390" y="3487"/>
                    <a:pt x="7380" y="3477"/>
                  </a:cubicBezTo>
                  <a:lnTo>
                    <a:pt x="3925" y="23"/>
                  </a:lnTo>
                  <a:cubicBezTo>
                    <a:pt x="3911" y="8"/>
                    <a:pt x="3894" y="1"/>
                    <a:pt x="3877" y="1"/>
                  </a:cubicBezTo>
                  <a:close/>
                </a:path>
              </a:pathLst>
            </a:custGeom>
            <a:grpFill/>
            <a:ln w="19050" cap="flat" cmpd="sng">
              <a:solidFill>
                <a:srgbClr val="5A9FE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4028;p26"/>
            <p:cNvSpPr/>
            <p:nvPr/>
          </p:nvSpPr>
          <p:spPr>
            <a:xfrm>
              <a:off x="400138" y="3976259"/>
              <a:ext cx="639629" cy="493211"/>
            </a:xfrm>
            <a:custGeom>
              <a:avLst/>
              <a:gdLst/>
              <a:ahLst/>
              <a:cxnLst/>
              <a:rect l="l" t="t" r="r" b="b"/>
              <a:pathLst>
                <a:path w="7243" h="5585" extrusionOk="0">
                  <a:moveTo>
                    <a:pt x="3799" y="1"/>
                  </a:moveTo>
                  <a:lnTo>
                    <a:pt x="1" y="3534"/>
                  </a:lnTo>
                  <a:lnTo>
                    <a:pt x="1" y="5585"/>
                  </a:lnTo>
                  <a:lnTo>
                    <a:pt x="3760" y="2081"/>
                  </a:lnTo>
                  <a:lnTo>
                    <a:pt x="7243" y="5565"/>
                  </a:lnTo>
                  <a:lnTo>
                    <a:pt x="7243" y="3446"/>
                  </a:lnTo>
                  <a:lnTo>
                    <a:pt x="3799" y="1"/>
                  </a:lnTo>
                  <a:close/>
                </a:path>
              </a:pathLst>
            </a:custGeom>
            <a:grpFill/>
            <a:ln>
              <a:solidFill>
                <a:srgbClr val="5A9FE4"/>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4029;p26"/>
            <p:cNvSpPr/>
            <p:nvPr/>
          </p:nvSpPr>
          <p:spPr>
            <a:xfrm>
              <a:off x="393250" y="3969194"/>
              <a:ext cx="653494" cy="506370"/>
            </a:xfrm>
            <a:custGeom>
              <a:avLst/>
              <a:gdLst/>
              <a:ahLst/>
              <a:cxnLst/>
              <a:rect l="l" t="t" r="r" b="b"/>
              <a:pathLst>
                <a:path w="7400" h="5734" extrusionOk="0">
                  <a:moveTo>
                    <a:pt x="3877" y="189"/>
                  </a:moveTo>
                  <a:lnTo>
                    <a:pt x="7252" y="3565"/>
                  </a:lnTo>
                  <a:lnTo>
                    <a:pt x="7252" y="5458"/>
                  </a:lnTo>
                  <a:lnTo>
                    <a:pt x="3896" y="2102"/>
                  </a:lnTo>
                  <a:cubicBezTo>
                    <a:pt x="3881" y="2088"/>
                    <a:pt x="3862" y="2081"/>
                    <a:pt x="3842" y="2081"/>
                  </a:cubicBezTo>
                  <a:cubicBezTo>
                    <a:pt x="3823" y="2081"/>
                    <a:pt x="3803" y="2088"/>
                    <a:pt x="3788" y="2102"/>
                  </a:cubicBezTo>
                  <a:lnTo>
                    <a:pt x="157" y="5488"/>
                  </a:lnTo>
                  <a:lnTo>
                    <a:pt x="157" y="3653"/>
                  </a:lnTo>
                  <a:lnTo>
                    <a:pt x="3877" y="189"/>
                  </a:lnTo>
                  <a:close/>
                  <a:moveTo>
                    <a:pt x="3877" y="0"/>
                  </a:moveTo>
                  <a:cubicBezTo>
                    <a:pt x="3859" y="0"/>
                    <a:pt x="3842" y="7"/>
                    <a:pt x="3827" y="22"/>
                  </a:cubicBezTo>
                  <a:lnTo>
                    <a:pt x="20" y="3565"/>
                  </a:lnTo>
                  <a:cubicBezTo>
                    <a:pt x="10" y="3574"/>
                    <a:pt x="0" y="3594"/>
                    <a:pt x="0" y="3614"/>
                  </a:cubicBezTo>
                  <a:lnTo>
                    <a:pt x="0" y="5665"/>
                  </a:lnTo>
                  <a:cubicBezTo>
                    <a:pt x="0" y="5694"/>
                    <a:pt x="20" y="5724"/>
                    <a:pt x="50" y="5733"/>
                  </a:cubicBezTo>
                  <a:lnTo>
                    <a:pt x="79" y="5733"/>
                  </a:lnTo>
                  <a:cubicBezTo>
                    <a:pt x="98" y="5733"/>
                    <a:pt x="118" y="5733"/>
                    <a:pt x="128" y="5714"/>
                  </a:cubicBezTo>
                  <a:lnTo>
                    <a:pt x="3838" y="2259"/>
                  </a:lnTo>
                  <a:lnTo>
                    <a:pt x="7272" y="5694"/>
                  </a:lnTo>
                  <a:cubicBezTo>
                    <a:pt x="7284" y="5713"/>
                    <a:pt x="7301" y="5720"/>
                    <a:pt x="7318" y="5720"/>
                  </a:cubicBezTo>
                  <a:cubicBezTo>
                    <a:pt x="7329" y="5720"/>
                    <a:pt x="7340" y="5717"/>
                    <a:pt x="7351" y="5714"/>
                  </a:cubicBezTo>
                  <a:cubicBezTo>
                    <a:pt x="7380" y="5704"/>
                    <a:pt x="7399" y="5674"/>
                    <a:pt x="7399" y="5645"/>
                  </a:cubicBezTo>
                  <a:lnTo>
                    <a:pt x="7399" y="3526"/>
                  </a:lnTo>
                  <a:cubicBezTo>
                    <a:pt x="7399" y="3506"/>
                    <a:pt x="7390" y="3486"/>
                    <a:pt x="7380" y="3476"/>
                  </a:cubicBezTo>
                  <a:lnTo>
                    <a:pt x="3925" y="22"/>
                  </a:lnTo>
                  <a:cubicBezTo>
                    <a:pt x="3911" y="7"/>
                    <a:pt x="3894" y="0"/>
                    <a:pt x="3877" y="0"/>
                  </a:cubicBezTo>
                  <a:close/>
                </a:path>
              </a:pathLst>
            </a:custGeom>
            <a:grpFill/>
            <a:ln w="19050" cap="flat" cmpd="sng">
              <a:solidFill>
                <a:srgbClr val="5A9FE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4030;p26"/>
            <p:cNvSpPr/>
            <p:nvPr/>
          </p:nvSpPr>
          <p:spPr>
            <a:xfrm>
              <a:off x="400138" y="3483218"/>
              <a:ext cx="639629" cy="493123"/>
            </a:xfrm>
            <a:custGeom>
              <a:avLst/>
              <a:gdLst/>
              <a:ahLst/>
              <a:cxnLst/>
              <a:rect l="l" t="t" r="r" b="b"/>
              <a:pathLst>
                <a:path w="7243" h="5584" extrusionOk="0">
                  <a:moveTo>
                    <a:pt x="3799" y="1"/>
                  </a:moveTo>
                  <a:lnTo>
                    <a:pt x="1" y="3543"/>
                  </a:lnTo>
                  <a:lnTo>
                    <a:pt x="1" y="5584"/>
                  </a:lnTo>
                  <a:lnTo>
                    <a:pt x="3760" y="2081"/>
                  </a:lnTo>
                  <a:lnTo>
                    <a:pt x="7243" y="5564"/>
                  </a:lnTo>
                  <a:lnTo>
                    <a:pt x="7243" y="3445"/>
                  </a:lnTo>
                  <a:lnTo>
                    <a:pt x="3799" y="1"/>
                  </a:lnTo>
                  <a:close/>
                </a:path>
              </a:pathLst>
            </a:custGeom>
            <a:grpFill/>
            <a:ln>
              <a:solidFill>
                <a:srgbClr val="5A9FE4"/>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4031;p26"/>
            <p:cNvSpPr/>
            <p:nvPr/>
          </p:nvSpPr>
          <p:spPr>
            <a:xfrm>
              <a:off x="393250" y="3476064"/>
              <a:ext cx="653494" cy="507253"/>
            </a:xfrm>
            <a:custGeom>
              <a:avLst/>
              <a:gdLst/>
              <a:ahLst/>
              <a:cxnLst/>
              <a:rect l="l" t="t" r="r" b="b"/>
              <a:pathLst>
                <a:path w="7400" h="5744" extrusionOk="0">
                  <a:moveTo>
                    <a:pt x="3877" y="189"/>
                  </a:moveTo>
                  <a:lnTo>
                    <a:pt x="7252" y="3565"/>
                  </a:lnTo>
                  <a:lnTo>
                    <a:pt x="7252" y="5459"/>
                  </a:lnTo>
                  <a:lnTo>
                    <a:pt x="3896" y="2103"/>
                  </a:lnTo>
                  <a:cubicBezTo>
                    <a:pt x="3881" y="2088"/>
                    <a:pt x="3862" y="2081"/>
                    <a:pt x="3842" y="2081"/>
                  </a:cubicBezTo>
                  <a:cubicBezTo>
                    <a:pt x="3823" y="2081"/>
                    <a:pt x="3803" y="2088"/>
                    <a:pt x="3788" y="2103"/>
                  </a:cubicBezTo>
                  <a:lnTo>
                    <a:pt x="157" y="5488"/>
                  </a:lnTo>
                  <a:lnTo>
                    <a:pt x="157" y="3654"/>
                  </a:lnTo>
                  <a:lnTo>
                    <a:pt x="3877" y="189"/>
                  </a:lnTo>
                  <a:close/>
                  <a:moveTo>
                    <a:pt x="3877" y="0"/>
                  </a:moveTo>
                  <a:cubicBezTo>
                    <a:pt x="3859" y="0"/>
                    <a:pt x="3842" y="8"/>
                    <a:pt x="3827" y="23"/>
                  </a:cubicBezTo>
                  <a:lnTo>
                    <a:pt x="20" y="3565"/>
                  </a:lnTo>
                  <a:cubicBezTo>
                    <a:pt x="10" y="3575"/>
                    <a:pt x="0" y="3595"/>
                    <a:pt x="0" y="3624"/>
                  </a:cubicBezTo>
                  <a:lnTo>
                    <a:pt x="0" y="5665"/>
                  </a:lnTo>
                  <a:cubicBezTo>
                    <a:pt x="0" y="5695"/>
                    <a:pt x="20" y="5724"/>
                    <a:pt x="50" y="5734"/>
                  </a:cubicBezTo>
                  <a:cubicBezTo>
                    <a:pt x="59" y="5734"/>
                    <a:pt x="69" y="5743"/>
                    <a:pt x="79" y="5743"/>
                  </a:cubicBezTo>
                  <a:cubicBezTo>
                    <a:pt x="98" y="5743"/>
                    <a:pt x="118" y="5734"/>
                    <a:pt x="128" y="5724"/>
                  </a:cubicBezTo>
                  <a:lnTo>
                    <a:pt x="3838" y="2269"/>
                  </a:lnTo>
                  <a:lnTo>
                    <a:pt x="7272" y="5704"/>
                  </a:lnTo>
                  <a:cubicBezTo>
                    <a:pt x="7284" y="5716"/>
                    <a:pt x="7299" y="5720"/>
                    <a:pt x="7315" y="5720"/>
                  </a:cubicBezTo>
                  <a:cubicBezTo>
                    <a:pt x="7326" y="5720"/>
                    <a:pt x="7338" y="5718"/>
                    <a:pt x="7351" y="5714"/>
                  </a:cubicBezTo>
                  <a:cubicBezTo>
                    <a:pt x="7380" y="5704"/>
                    <a:pt x="7399" y="5675"/>
                    <a:pt x="7399" y="5645"/>
                  </a:cubicBezTo>
                  <a:lnTo>
                    <a:pt x="7399" y="3526"/>
                  </a:lnTo>
                  <a:cubicBezTo>
                    <a:pt x="7399" y="3506"/>
                    <a:pt x="7390" y="3486"/>
                    <a:pt x="7380" y="3477"/>
                  </a:cubicBezTo>
                  <a:lnTo>
                    <a:pt x="3925" y="23"/>
                  </a:lnTo>
                  <a:cubicBezTo>
                    <a:pt x="3911" y="8"/>
                    <a:pt x="3894" y="0"/>
                    <a:pt x="3877" y="0"/>
                  </a:cubicBezTo>
                  <a:close/>
                </a:path>
              </a:pathLst>
            </a:custGeom>
            <a:grpFill/>
            <a:ln w="19050" cap="flat" cmpd="sng">
              <a:solidFill>
                <a:srgbClr val="5A9FE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4032;p26"/>
            <p:cNvSpPr/>
            <p:nvPr/>
          </p:nvSpPr>
          <p:spPr>
            <a:xfrm>
              <a:off x="400138" y="2990088"/>
              <a:ext cx="639629" cy="493211"/>
            </a:xfrm>
            <a:custGeom>
              <a:avLst/>
              <a:gdLst/>
              <a:ahLst/>
              <a:cxnLst/>
              <a:rect l="l" t="t" r="r" b="b"/>
              <a:pathLst>
                <a:path w="7243" h="5585" extrusionOk="0">
                  <a:moveTo>
                    <a:pt x="3799" y="1"/>
                  </a:moveTo>
                  <a:lnTo>
                    <a:pt x="1" y="3543"/>
                  </a:lnTo>
                  <a:lnTo>
                    <a:pt x="1" y="5585"/>
                  </a:lnTo>
                  <a:lnTo>
                    <a:pt x="3760" y="2081"/>
                  </a:lnTo>
                  <a:lnTo>
                    <a:pt x="7243" y="5565"/>
                  </a:lnTo>
                  <a:lnTo>
                    <a:pt x="7243" y="3455"/>
                  </a:lnTo>
                  <a:lnTo>
                    <a:pt x="3799" y="1"/>
                  </a:lnTo>
                  <a:close/>
                </a:path>
              </a:pathLst>
            </a:custGeom>
            <a:grpFill/>
            <a:ln>
              <a:solidFill>
                <a:srgbClr val="5A9FE4"/>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4033;p26"/>
            <p:cNvSpPr/>
            <p:nvPr/>
          </p:nvSpPr>
          <p:spPr>
            <a:xfrm>
              <a:off x="393250" y="2983376"/>
              <a:ext cx="653494" cy="506899"/>
            </a:xfrm>
            <a:custGeom>
              <a:avLst/>
              <a:gdLst/>
              <a:ahLst/>
              <a:cxnLst/>
              <a:rect l="l" t="t" r="r" b="b"/>
              <a:pathLst>
                <a:path w="7400" h="5740" extrusionOk="0">
                  <a:moveTo>
                    <a:pt x="3877" y="185"/>
                  </a:moveTo>
                  <a:lnTo>
                    <a:pt x="7252" y="3561"/>
                  </a:lnTo>
                  <a:lnTo>
                    <a:pt x="7252" y="5454"/>
                  </a:lnTo>
                  <a:lnTo>
                    <a:pt x="3896" y="2098"/>
                  </a:lnTo>
                  <a:cubicBezTo>
                    <a:pt x="3881" y="2083"/>
                    <a:pt x="3862" y="2076"/>
                    <a:pt x="3842" y="2076"/>
                  </a:cubicBezTo>
                  <a:cubicBezTo>
                    <a:pt x="3823" y="2076"/>
                    <a:pt x="3803" y="2083"/>
                    <a:pt x="3788" y="2098"/>
                  </a:cubicBezTo>
                  <a:lnTo>
                    <a:pt x="157" y="5484"/>
                  </a:lnTo>
                  <a:lnTo>
                    <a:pt x="157" y="3648"/>
                  </a:lnTo>
                  <a:lnTo>
                    <a:pt x="3877" y="185"/>
                  </a:lnTo>
                  <a:close/>
                  <a:moveTo>
                    <a:pt x="3868" y="0"/>
                  </a:moveTo>
                  <a:cubicBezTo>
                    <a:pt x="3854" y="0"/>
                    <a:pt x="3840" y="5"/>
                    <a:pt x="3827" y="18"/>
                  </a:cubicBezTo>
                  <a:lnTo>
                    <a:pt x="20" y="3561"/>
                  </a:lnTo>
                  <a:cubicBezTo>
                    <a:pt x="10" y="3570"/>
                    <a:pt x="0" y="3600"/>
                    <a:pt x="0" y="3619"/>
                  </a:cubicBezTo>
                  <a:lnTo>
                    <a:pt x="0" y="5661"/>
                  </a:lnTo>
                  <a:cubicBezTo>
                    <a:pt x="0" y="5690"/>
                    <a:pt x="20" y="5719"/>
                    <a:pt x="50" y="5729"/>
                  </a:cubicBezTo>
                  <a:cubicBezTo>
                    <a:pt x="59" y="5729"/>
                    <a:pt x="69" y="5739"/>
                    <a:pt x="79" y="5739"/>
                  </a:cubicBezTo>
                  <a:cubicBezTo>
                    <a:pt x="98" y="5739"/>
                    <a:pt x="118" y="5729"/>
                    <a:pt x="128" y="5719"/>
                  </a:cubicBezTo>
                  <a:lnTo>
                    <a:pt x="3838" y="2265"/>
                  </a:lnTo>
                  <a:lnTo>
                    <a:pt x="7272" y="5700"/>
                  </a:lnTo>
                  <a:cubicBezTo>
                    <a:pt x="7284" y="5712"/>
                    <a:pt x="7300" y="5720"/>
                    <a:pt x="7317" y="5720"/>
                  </a:cubicBezTo>
                  <a:cubicBezTo>
                    <a:pt x="7328" y="5720"/>
                    <a:pt x="7339" y="5717"/>
                    <a:pt x="7351" y="5709"/>
                  </a:cubicBezTo>
                  <a:cubicBezTo>
                    <a:pt x="7380" y="5700"/>
                    <a:pt x="7399" y="5670"/>
                    <a:pt x="7399" y="5641"/>
                  </a:cubicBezTo>
                  <a:lnTo>
                    <a:pt x="7399" y="3531"/>
                  </a:lnTo>
                  <a:cubicBezTo>
                    <a:pt x="7399" y="3502"/>
                    <a:pt x="7390" y="3482"/>
                    <a:pt x="7380" y="3472"/>
                  </a:cubicBezTo>
                  <a:lnTo>
                    <a:pt x="3925" y="28"/>
                  </a:lnTo>
                  <a:cubicBezTo>
                    <a:pt x="3909" y="10"/>
                    <a:pt x="3888" y="0"/>
                    <a:pt x="3868" y="0"/>
                  </a:cubicBezTo>
                  <a:close/>
                </a:path>
              </a:pathLst>
            </a:custGeom>
            <a:grpFill/>
            <a:ln w="19050" cap="flat" cmpd="sng">
              <a:solidFill>
                <a:srgbClr val="5A9FE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4034;p26"/>
            <p:cNvSpPr/>
            <p:nvPr/>
          </p:nvSpPr>
          <p:spPr>
            <a:xfrm>
              <a:off x="400138" y="2497047"/>
              <a:ext cx="639629" cy="493123"/>
            </a:xfrm>
            <a:custGeom>
              <a:avLst/>
              <a:gdLst/>
              <a:ahLst/>
              <a:cxnLst/>
              <a:rect l="l" t="t" r="r" b="b"/>
              <a:pathLst>
                <a:path w="7243" h="5584" extrusionOk="0">
                  <a:moveTo>
                    <a:pt x="3799" y="0"/>
                  </a:moveTo>
                  <a:lnTo>
                    <a:pt x="1" y="3542"/>
                  </a:lnTo>
                  <a:lnTo>
                    <a:pt x="1" y="5584"/>
                  </a:lnTo>
                  <a:lnTo>
                    <a:pt x="3760" y="2081"/>
                  </a:lnTo>
                  <a:lnTo>
                    <a:pt x="7243" y="5564"/>
                  </a:lnTo>
                  <a:lnTo>
                    <a:pt x="7243" y="3454"/>
                  </a:lnTo>
                  <a:lnTo>
                    <a:pt x="3799" y="0"/>
                  </a:lnTo>
                  <a:close/>
                </a:path>
              </a:pathLst>
            </a:custGeom>
            <a:grpFill/>
            <a:ln>
              <a:solidFill>
                <a:srgbClr val="5A9FE4"/>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4035;p26"/>
            <p:cNvSpPr/>
            <p:nvPr/>
          </p:nvSpPr>
          <p:spPr>
            <a:xfrm>
              <a:off x="393250" y="2490600"/>
              <a:ext cx="653494" cy="506546"/>
            </a:xfrm>
            <a:custGeom>
              <a:avLst/>
              <a:gdLst/>
              <a:ahLst/>
              <a:cxnLst/>
              <a:rect l="l" t="t" r="r" b="b"/>
              <a:pathLst>
                <a:path w="7400" h="5736" extrusionOk="0">
                  <a:moveTo>
                    <a:pt x="3877" y="181"/>
                  </a:moveTo>
                  <a:lnTo>
                    <a:pt x="7252" y="3557"/>
                  </a:lnTo>
                  <a:lnTo>
                    <a:pt x="7252" y="5451"/>
                  </a:lnTo>
                  <a:lnTo>
                    <a:pt x="3896" y="2095"/>
                  </a:lnTo>
                  <a:cubicBezTo>
                    <a:pt x="3881" y="2080"/>
                    <a:pt x="3862" y="2072"/>
                    <a:pt x="3842" y="2072"/>
                  </a:cubicBezTo>
                  <a:cubicBezTo>
                    <a:pt x="3823" y="2072"/>
                    <a:pt x="3803" y="2080"/>
                    <a:pt x="3788" y="2095"/>
                  </a:cubicBezTo>
                  <a:lnTo>
                    <a:pt x="157" y="5480"/>
                  </a:lnTo>
                  <a:lnTo>
                    <a:pt x="157" y="3645"/>
                  </a:lnTo>
                  <a:lnTo>
                    <a:pt x="3877" y="181"/>
                  </a:lnTo>
                  <a:close/>
                  <a:moveTo>
                    <a:pt x="3872" y="1"/>
                  </a:moveTo>
                  <a:cubicBezTo>
                    <a:pt x="3856" y="1"/>
                    <a:pt x="3841" y="6"/>
                    <a:pt x="3827" y="14"/>
                  </a:cubicBezTo>
                  <a:lnTo>
                    <a:pt x="20" y="3557"/>
                  </a:lnTo>
                  <a:cubicBezTo>
                    <a:pt x="10" y="3576"/>
                    <a:pt x="0" y="3596"/>
                    <a:pt x="0" y="3615"/>
                  </a:cubicBezTo>
                  <a:lnTo>
                    <a:pt x="0" y="5657"/>
                  </a:lnTo>
                  <a:cubicBezTo>
                    <a:pt x="0" y="5686"/>
                    <a:pt x="20" y="5715"/>
                    <a:pt x="50" y="5726"/>
                  </a:cubicBezTo>
                  <a:cubicBezTo>
                    <a:pt x="59" y="5735"/>
                    <a:pt x="69" y="5735"/>
                    <a:pt x="79" y="5735"/>
                  </a:cubicBezTo>
                  <a:cubicBezTo>
                    <a:pt x="98" y="5735"/>
                    <a:pt x="118" y="5726"/>
                    <a:pt x="128" y="5715"/>
                  </a:cubicBezTo>
                  <a:lnTo>
                    <a:pt x="3838" y="2261"/>
                  </a:lnTo>
                  <a:lnTo>
                    <a:pt x="7272" y="5696"/>
                  </a:lnTo>
                  <a:cubicBezTo>
                    <a:pt x="7284" y="5708"/>
                    <a:pt x="7300" y="5717"/>
                    <a:pt x="7318" y="5717"/>
                  </a:cubicBezTo>
                  <a:cubicBezTo>
                    <a:pt x="7328" y="5717"/>
                    <a:pt x="7339" y="5713"/>
                    <a:pt x="7351" y="5706"/>
                  </a:cubicBezTo>
                  <a:cubicBezTo>
                    <a:pt x="7380" y="5696"/>
                    <a:pt x="7399" y="5667"/>
                    <a:pt x="7399" y="5637"/>
                  </a:cubicBezTo>
                  <a:lnTo>
                    <a:pt x="7399" y="3527"/>
                  </a:lnTo>
                  <a:cubicBezTo>
                    <a:pt x="7399" y="3508"/>
                    <a:pt x="7390" y="3488"/>
                    <a:pt x="7380" y="3469"/>
                  </a:cubicBezTo>
                  <a:lnTo>
                    <a:pt x="3925" y="24"/>
                  </a:lnTo>
                  <a:cubicBezTo>
                    <a:pt x="3909" y="8"/>
                    <a:pt x="3890" y="1"/>
                    <a:pt x="3872" y="1"/>
                  </a:cubicBezTo>
                  <a:close/>
                </a:path>
              </a:pathLst>
            </a:custGeom>
            <a:grpFill/>
            <a:ln w="19050" cap="flat" cmpd="sng">
              <a:solidFill>
                <a:srgbClr val="5A9FE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 name="椭圆 21"/>
          <p:cNvSpPr/>
          <p:nvPr/>
        </p:nvSpPr>
        <p:spPr>
          <a:xfrm>
            <a:off x="6518275" y="1520190"/>
            <a:ext cx="4364990" cy="436499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37" name="组合 136"/>
          <p:cNvGrpSpPr/>
          <p:nvPr/>
        </p:nvGrpSpPr>
        <p:grpSpPr>
          <a:xfrm>
            <a:off x="1320800" y="911225"/>
            <a:ext cx="9972675" cy="777240"/>
            <a:chOff x="2080" y="1435"/>
            <a:chExt cx="15705" cy="1224"/>
          </a:xfrm>
        </p:grpSpPr>
        <p:grpSp>
          <p:nvGrpSpPr>
            <p:cNvPr id="105" name="组合 104"/>
            <p:cNvGrpSpPr/>
            <p:nvPr/>
          </p:nvGrpSpPr>
          <p:grpSpPr>
            <a:xfrm>
              <a:off x="16083" y="1435"/>
              <a:ext cx="1703" cy="1225"/>
              <a:chOff x="1295" y="947"/>
              <a:chExt cx="1703" cy="1225"/>
            </a:xfrm>
            <a:solidFill>
              <a:srgbClr val="FDDC19"/>
            </a:solidFill>
          </p:grpSpPr>
          <p:grpSp>
            <p:nvGrpSpPr>
              <p:cNvPr id="106" name="组合 105"/>
              <p:cNvGrpSpPr/>
              <p:nvPr/>
            </p:nvGrpSpPr>
            <p:grpSpPr>
              <a:xfrm>
                <a:off x="1446" y="947"/>
                <a:ext cx="1552" cy="1085"/>
                <a:chOff x="1446" y="947"/>
                <a:chExt cx="1552" cy="1085"/>
              </a:xfrm>
              <a:grpFill/>
            </p:grpSpPr>
            <p:sp>
              <p:nvSpPr>
                <p:cNvPr id="108" name="五角星 107"/>
                <p:cNvSpPr/>
                <p:nvPr/>
              </p:nvSpPr>
              <p:spPr>
                <a:xfrm>
                  <a:off x="1446" y="947"/>
                  <a:ext cx="576" cy="542"/>
                </a:xfrm>
                <a:prstGeom prst="star5">
                  <a:avLst>
                    <a:gd name="adj" fmla="val 27704"/>
                    <a:gd name="hf" fmla="val 105146"/>
                    <a:gd name="vf" fmla="val 110557"/>
                  </a:avLst>
                </a:prstGeom>
                <a:grpFill/>
                <a:ln w="25400">
                  <a:solidFill>
                    <a:srgbClr val="5A9F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9" name="五角星 108"/>
                <p:cNvSpPr/>
                <p:nvPr/>
              </p:nvSpPr>
              <p:spPr>
                <a:xfrm>
                  <a:off x="2202" y="1282"/>
                  <a:ext cx="796" cy="750"/>
                </a:xfrm>
                <a:prstGeom prst="star5">
                  <a:avLst>
                    <a:gd name="adj" fmla="val 27704"/>
                    <a:gd name="hf" fmla="val 105146"/>
                    <a:gd name="vf" fmla="val 110557"/>
                  </a:avLst>
                </a:prstGeom>
                <a:grpFill/>
                <a:ln w="25400">
                  <a:solidFill>
                    <a:srgbClr val="5A9F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0" name="五角星 109"/>
              <p:cNvSpPr/>
              <p:nvPr/>
            </p:nvSpPr>
            <p:spPr>
              <a:xfrm>
                <a:off x="1295" y="1754"/>
                <a:ext cx="445" cy="419"/>
              </a:xfrm>
              <a:prstGeom prst="star5">
                <a:avLst>
                  <a:gd name="adj" fmla="val 27704"/>
                  <a:gd name="hf" fmla="val 105146"/>
                  <a:gd name="vf" fmla="val 110557"/>
                </a:avLst>
              </a:prstGeom>
              <a:grpFill/>
              <a:ln w="25400">
                <a:solidFill>
                  <a:srgbClr val="5A9F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07" name="组合 106"/>
            <p:cNvGrpSpPr/>
            <p:nvPr/>
          </p:nvGrpSpPr>
          <p:grpSpPr>
            <a:xfrm>
              <a:off x="2080" y="1435"/>
              <a:ext cx="1703" cy="1225"/>
              <a:chOff x="1295" y="947"/>
              <a:chExt cx="1703" cy="1225"/>
            </a:xfrm>
            <a:solidFill>
              <a:srgbClr val="FDDC19"/>
            </a:solidFill>
          </p:grpSpPr>
          <p:grpSp>
            <p:nvGrpSpPr>
              <p:cNvPr id="111" name="组合 110"/>
              <p:cNvGrpSpPr/>
              <p:nvPr/>
            </p:nvGrpSpPr>
            <p:grpSpPr>
              <a:xfrm>
                <a:off x="1446" y="947"/>
                <a:ext cx="1552" cy="1085"/>
                <a:chOff x="1446" y="947"/>
                <a:chExt cx="1552" cy="1085"/>
              </a:xfrm>
              <a:grpFill/>
            </p:grpSpPr>
            <p:sp>
              <p:nvSpPr>
                <p:cNvPr id="112" name="五角星 111"/>
                <p:cNvSpPr/>
                <p:nvPr/>
              </p:nvSpPr>
              <p:spPr>
                <a:xfrm>
                  <a:off x="1446" y="947"/>
                  <a:ext cx="576" cy="542"/>
                </a:xfrm>
                <a:prstGeom prst="star5">
                  <a:avLst>
                    <a:gd name="adj" fmla="val 27704"/>
                    <a:gd name="hf" fmla="val 105146"/>
                    <a:gd name="vf" fmla="val 110557"/>
                  </a:avLst>
                </a:prstGeom>
                <a:grpFill/>
                <a:ln w="25400">
                  <a:solidFill>
                    <a:srgbClr val="5A9F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5" name="五角星 134"/>
                <p:cNvSpPr/>
                <p:nvPr/>
              </p:nvSpPr>
              <p:spPr>
                <a:xfrm>
                  <a:off x="2202" y="1282"/>
                  <a:ext cx="796" cy="750"/>
                </a:xfrm>
                <a:prstGeom prst="star5">
                  <a:avLst>
                    <a:gd name="adj" fmla="val 27704"/>
                    <a:gd name="hf" fmla="val 105146"/>
                    <a:gd name="vf" fmla="val 110557"/>
                  </a:avLst>
                </a:prstGeom>
                <a:grpFill/>
                <a:ln w="25400">
                  <a:solidFill>
                    <a:srgbClr val="5A9F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6" name="五角星 135"/>
              <p:cNvSpPr/>
              <p:nvPr/>
            </p:nvSpPr>
            <p:spPr>
              <a:xfrm>
                <a:off x="1295" y="1754"/>
                <a:ext cx="445" cy="419"/>
              </a:xfrm>
              <a:prstGeom prst="star5">
                <a:avLst>
                  <a:gd name="adj" fmla="val 27704"/>
                  <a:gd name="hf" fmla="val 105146"/>
                  <a:gd name="vf" fmla="val 110557"/>
                </a:avLst>
              </a:prstGeom>
              <a:grpFill/>
              <a:ln w="25400">
                <a:solidFill>
                  <a:srgbClr val="5A9F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pic>
        <p:nvPicPr>
          <p:cNvPr id="21" name="图片 20" descr="6开学季文具上飞翔的儿童彩色素材"/>
          <p:cNvPicPr>
            <a:picLocks noChangeAspect="1"/>
          </p:cNvPicPr>
          <p:nvPr/>
        </p:nvPicPr>
        <p:blipFill>
          <a:blip r:embed="rId5"/>
          <a:stretch>
            <a:fillRect/>
          </a:stretch>
        </p:blipFill>
        <p:spPr>
          <a:xfrm>
            <a:off x="6363335" y="1606550"/>
            <a:ext cx="4458335" cy="4458335"/>
          </a:xfrm>
          <a:prstGeom prst="rect">
            <a:avLst/>
          </a:prstGeom>
        </p:spPr>
      </p:pic>
      <p:sp>
        <p:nvSpPr>
          <p:cNvPr id="5" name="Rectangle 4">
            <a:extLst>
              <a:ext uri="{FF2B5EF4-FFF2-40B4-BE49-F238E27FC236}">
                <a16:creationId xmlns:a16="http://schemas.microsoft.com/office/drawing/2014/main" id="{6B13C391-AD7B-2945-80B4-0DC2EA31F41F}"/>
              </a:ext>
            </a:extLst>
          </p:cNvPr>
          <p:cNvSpPr/>
          <p:nvPr/>
        </p:nvSpPr>
        <p:spPr>
          <a:xfrm>
            <a:off x="1406743" y="2585313"/>
            <a:ext cx="4614049" cy="1149354"/>
          </a:xfrm>
          <a:prstGeom prst="rect">
            <a:avLst/>
          </a:prstGeom>
        </p:spPr>
        <p:txBody>
          <a:bodyPr wrap="square">
            <a:spAutoFit/>
          </a:bodyPr>
          <a:lstStyle/>
          <a:p>
            <a:pPr algn="just">
              <a:lnSpc>
                <a:spcPct val="115000"/>
              </a:lnSpc>
              <a:spcBef>
                <a:spcPts val="600"/>
              </a:spcBef>
              <a:spcAft>
                <a:spcPts val="600"/>
              </a:spcAft>
            </a:pPr>
            <a:r>
              <a:rPr lang="vi-VN" sz="6500" b="1" dirty="0">
                <a:solidFill>
                  <a:srgbClr val="000000"/>
                </a:solidFill>
                <a:latin typeface="Times New Roman" panose="02020603050405020304" pitchFamily="18" charset="0"/>
                <a:ea typeface="Calibri" panose="020F0502020204030204" pitchFamily="34" charset="0"/>
              </a:rPr>
              <a:t>2. Tác phẩm</a:t>
            </a:r>
            <a:endParaRPr lang="en-VN" sz="6500" dirty="0"/>
          </a:p>
        </p:txBody>
      </p:sp>
    </p:spTree>
    <p:custDataLst>
      <p:tags r:id="rId1"/>
    </p:custDataLst>
    <p:extLst>
      <p:ext uri="{BB962C8B-B14F-4D97-AF65-F5344CB8AC3E}">
        <p14:creationId xmlns:p14="http://schemas.microsoft.com/office/powerpoint/2010/main" val="215555354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158"/>
                                        </p:tgtEl>
                                        <p:attrNameLst>
                                          <p:attrName>style.visibility</p:attrName>
                                        </p:attrNameLst>
                                      </p:cBhvr>
                                      <p:to>
                                        <p:strVal val="visible"/>
                                      </p:to>
                                    </p:set>
                                    <p:animEffect transition="in" filter="circle(in)">
                                      <p:cBhvr>
                                        <p:cTn id="7" dur="2000"/>
                                        <p:tgtEl>
                                          <p:spTgt spid="158"/>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63"/>
                                        </p:tgtEl>
                                        <p:attrNameLst>
                                          <p:attrName>style.visibility</p:attrName>
                                        </p:attrNameLst>
                                      </p:cBhvr>
                                      <p:to>
                                        <p:strVal val="visible"/>
                                      </p:to>
                                    </p:set>
                                    <p:animEffect transition="in" filter="circle(in)">
                                      <p:cBhvr>
                                        <p:cTn id="10" dur="2000"/>
                                        <p:tgtEl>
                                          <p:spTgt spid="163"/>
                                        </p:tgtEl>
                                      </p:cBhvr>
                                    </p:animEffect>
                                  </p:childTnLst>
                                </p:cTn>
                              </p:par>
                              <p:par>
                                <p:cTn id="11" presetID="22" presetClass="entr" presetSubtype="4" fill="hold" nodeType="withEffect">
                                  <p:stCondLst>
                                    <p:cond delay="0"/>
                                  </p:stCondLst>
                                  <p:childTnLst>
                                    <p:set>
                                      <p:cBhvr>
                                        <p:cTn id="12" dur="1" fill="hold">
                                          <p:stCondLst>
                                            <p:cond delay="0"/>
                                          </p:stCondLst>
                                        </p:cTn>
                                        <p:tgtEl>
                                          <p:spTgt spid="113"/>
                                        </p:tgtEl>
                                        <p:attrNameLst>
                                          <p:attrName>style.visibility</p:attrName>
                                        </p:attrNameLst>
                                      </p:cBhvr>
                                      <p:to>
                                        <p:strVal val="visible"/>
                                      </p:to>
                                    </p:set>
                                    <p:animEffect transition="in" filter="wipe(down)">
                                      <p:cBhvr>
                                        <p:cTn id="13" dur="500"/>
                                        <p:tgtEl>
                                          <p:spTgt spid="113"/>
                                        </p:tgtEl>
                                      </p:cBhvr>
                                    </p:animEffect>
                                  </p:childTnLst>
                                </p:cTn>
                              </p:par>
                              <p:par>
                                <p:cTn id="14" presetID="22" presetClass="entr" presetSubtype="4" fill="hold" nodeType="withEffect">
                                  <p:stCondLst>
                                    <p:cond delay="0"/>
                                  </p:stCondLst>
                                  <p:childTnLst>
                                    <p:set>
                                      <p:cBhvr>
                                        <p:cTn id="15" dur="1" fill="hold">
                                          <p:stCondLst>
                                            <p:cond delay="0"/>
                                          </p:stCondLst>
                                        </p:cTn>
                                        <p:tgtEl>
                                          <p:spTgt spid="124"/>
                                        </p:tgtEl>
                                        <p:attrNameLst>
                                          <p:attrName>style.visibility</p:attrName>
                                        </p:attrNameLst>
                                      </p:cBhvr>
                                      <p:to>
                                        <p:strVal val="visible"/>
                                      </p:to>
                                    </p:set>
                                    <p:animEffect transition="in" filter="wipe(down)">
                                      <p:cBhvr>
                                        <p:cTn id="16" dur="500"/>
                                        <p:tgtEl>
                                          <p:spTgt spid="124"/>
                                        </p:tgtEl>
                                      </p:cBhvr>
                                    </p:animEffect>
                                  </p:childTnLst>
                                </p:cTn>
                              </p:par>
                              <p:par>
                                <p:cTn id="17" presetID="5" presetClass="entr" presetSubtype="1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checkerboard(across)">
                                      <p:cBhvr>
                                        <p:cTn id="19" dur="500"/>
                                        <p:tgtEl>
                                          <p:spTgt spid="21"/>
                                        </p:tgtEl>
                                      </p:cBhvr>
                                    </p:animEffect>
                                  </p:childTnLst>
                                </p:cTn>
                              </p:par>
                              <p:par>
                                <p:cTn id="20" presetID="9" presetClass="entr" presetSubtype="0" fill="hold" nodeType="withEffect">
                                  <p:stCondLst>
                                    <p:cond delay="0"/>
                                  </p:stCondLst>
                                  <p:childTnLst>
                                    <p:set>
                                      <p:cBhvr>
                                        <p:cTn id="21" dur="1" fill="hold">
                                          <p:stCondLst>
                                            <p:cond delay="0"/>
                                          </p:stCondLst>
                                        </p:cTn>
                                        <p:tgtEl>
                                          <p:spTgt spid="137"/>
                                        </p:tgtEl>
                                        <p:attrNameLst>
                                          <p:attrName>style.visibility</p:attrName>
                                        </p:attrNameLst>
                                      </p:cBhvr>
                                      <p:to>
                                        <p:strVal val="visible"/>
                                      </p:to>
                                    </p:set>
                                    <p:animEffect transition="in" filter="dissolve">
                                      <p:cBhvr>
                                        <p:cTn id="22" dur="500"/>
                                        <p:tgtEl>
                                          <p:spTgt spid="137"/>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dissolve">
                                      <p:cBhvr>
                                        <p:cTn id="2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 grpId="0" bldLvl="0" animBg="1"/>
      <p:bldP spid="158" grpId="1" animBg="1"/>
      <p:bldP spid="163" grpId="0" bldLvl="0" animBg="1"/>
      <p:bldP spid="163" grpId="1" animBg="1"/>
      <p:bldP spid="22" grpId="0" animBg="1"/>
      <p:bldP spid="22"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8" name="组合 7"/>
          <p:cNvGrpSpPr/>
          <p:nvPr/>
        </p:nvGrpSpPr>
        <p:grpSpPr>
          <a:xfrm>
            <a:off x="-1433830" y="-52070"/>
            <a:ext cx="15059660" cy="6932295"/>
            <a:chOff x="-2531" y="-82"/>
            <a:chExt cx="23716" cy="10917"/>
          </a:xfrm>
        </p:grpSpPr>
        <p:grpSp>
          <p:nvGrpSpPr>
            <p:cNvPr id="228" name="组合 227"/>
            <p:cNvGrpSpPr/>
            <p:nvPr/>
          </p:nvGrpSpPr>
          <p:grpSpPr>
            <a:xfrm>
              <a:off x="-2531" y="-82"/>
              <a:ext cx="23716" cy="1088"/>
              <a:chOff x="-1607127" y="-51755"/>
              <a:chExt cx="15059887" cy="691091"/>
            </a:xfrm>
            <a:solidFill>
              <a:srgbClr val="5A9FE4"/>
            </a:solidFill>
          </p:grpSpPr>
          <p:sp>
            <p:nvSpPr>
              <p:cNvPr id="224" name="Freeform 6"/>
              <p:cNvSpPr/>
              <p:nvPr/>
            </p:nvSpPr>
            <p:spPr bwMode="auto">
              <a:xfrm rot="10800000">
                <a:off x="-1607127" y="-51755"/>
                <a:ext cx="7550726" cy="691089"/>
              </a:xfrm>
              <a:custGeom>
                <a:avLst/>
                <a:gdLst>
                  <a:gd name="connsiteX0" fmla="*/ 0 w 19261"/>
                  <a:gd name="connsiteY0" fmla="*/ 2123 h 2152"/>
                  <a:gd name="connsiteX1" fmla="*/ 33 w 19261"/>
                  <a:gd name="connsiteY1" fmla="*/ 1706 h 2152"/>
                  <a:gd name="connsiteX2" fmla="*/ 50 w 19261"/>
                  <a:gd name="connsiteY2" fmla="*/ 1487 h 2152"/>
                  <a:gd name="connsiteX3" fmla="*/ 353 w 19261"/>
                  <a:gd name="connsiteY3" fmla="*/ 1319 h 2152"/>
                  <a:gd name="connsiteX4" fmla="*/ 1837 w 19261"/>
                  <a:gd name="connsiteY4" fmla="*/ 1959 h 2152"/>
                  <a:gd name="connsiteX5" fmla="*/ 1854 w 19261"/>
                  <a:gd name="connsiteY5" fmla="*/ 1942 h 2152"/>
                  <a:gd name="connsiteX6" fmla="*/ 2056 w 19261"/>
                  <a:gd name="connsiteY6" fmla="*/ 1807 h 2152"/>
                  <a:gd name="connsiteX7" fmla="*/ 2495 w 19261"/>
                  <a:gd name="connsiteY7" fmla="*/ 1588 h 2152"/>
                  <a:gd name="connsiteX8" fmla="*/ 3911 w 19261"/>
                  <a:gd name="connsiteY8" fmla="*/ 1942 h 2152"/>
                  <a:gd name="connsiteX9" fmla="*/ 3928 w 19261"/>
                  <a:gd name="connsiteY9" fmla="*/ 1925 h 2152"/>
                  <a:gd name="connsiteX10" fmla="*/ 5091 w 19261"/>
                  <a:gd name="connsiteY10" fmla="*/ 1403 h 2152"/>
                  <a:gd name="connsiteX11" fmla="*/ 5631 w 19261"/>
                  <a:gd name="connsiteY11" fmla="*/ 1841 h 2152"/>
                  <a:gd name="connsiteX12" fmla="*/ 5648 w 19261"/>
                  <a:gd name="connsiteY12" fmla="*/ 1824 h 2152"/>
                  <a:gd name="connsiteX13" fmla="*/ 5800 w 19261"/>
                  <a:gd name="connsiteY13" fmla="*/ 1689 h 2152"/>
                  <a:gd name="connsiteX14" fmla="*/ 6255 w 19261"/>
                  <a:gd name="connsiteY14" fmla="*/ 1420 h 2152"/>
                  <a:gd name="connsiteX15" fmla="*/ 6592 w 19261"/>
                  <a:gd name="connsiteY15" fmla="*/ 1319 h 2152"/>
                  <a:gd name="connsiteX16" fmla="*/ 7840 w 19261"/>
                  <a:gd name="connsiteY16" fmla="*/ 1858 h 2152"/>
                  <a:gd name="connsiteX17" fmla="*/ 7857 w 19261"/>
                  <a:gd name="connsiteY17" fmla="*/ 1858 h 2152"/>
                  <a:gd name="connsiteX18" fmla="*/ 9560 w 19261"/>
                  <a:gd name="connsiteY18" fmla="*/ 1234 h 2152"/>
                  <a:gd name="connsiteX19" fmla="*/ 10335 w 19261"/>
                  <a:gd name="connsiteY19" fmla="*/ 2010 h 2152"/>
                  <a:gd name="connsiteX20" fmla="*/ 10487 w 19261"/>
                  <a:gd name="connsiteY20" fmla="*/ 1875 h 2152"/>
                  <a:gd name="connsiteX21" fmla="*/ 10757 w 19261"/>
                  <a:gd name="connsiteY21" fmla="*/ 1656 h 2152"/>
                  <a:gd name="connsiteX22" fmla="*/ 12139 w 19261"/>
                  <a:gd name="connsiteY22" fmla="*/ 1201 h 2152"/>
                  <a:gd name="connsiteX23" fmla="*/ 12460 w 19261"/>
                  <a:gd name="connsiteY23" fmla="*/ 1285 h 2152"/>
                  <a:gd name="connsiteX24" fmla="*/ 12848 w 19261"/>
                  <a:gd name="connsiteY24" fmla="*/ 1538 h 2152"/>
                  <a:gd name="connsiteX25" fmla="*/ 12949 w 19261"/>
                  <a:gd name="connsiteY25" fmla="*/ 1437 h 2152"/>
                  <a:gd name="connsiteX26" fmla="*/ 13084 w 19261"/>
                  <a:gd name="connsiteY26" fmla="*/ 1336 h 2152"/>
                  <a:gd name="connsiteX27" fmla="*/ 13505 w 19261"/>
                  <a:gd name="connsiteY27" fmla="*/ 1116 h 2152"/>
                  <a:gd name="connsiteX28" fmla="*/ 14804 w 19261"/>
                  <a:gd name="connsiteY28" fmla="*/ 1420 h 2152"/>
                  <a:gd name="connsiteX29" fmla="*/ 15040 w 19261"/>
                  <a:gd name="connsiteY29" fmla="*/ 1639 h 2152"/>
                  <a:gd name="connsiteX30" fmla="*/ 15040 w 19261"/>
                  <a:gd name="connsiteY30" fmla="*/ 1622 h 2152"/>
                  <a:gd name="connsiteX31" fmla="*/ 15309 w 19261"/>
                  <a:gd name="connsiteY31" fmla="*/ 1285 h 2152"/>
                  <a:gd name="connsiteX32" fmla="*/ 16692 w 19261"/>
                  <a:gd name="connsiteY32" fmla="*/ 746 h 2152"/>
                  <a:gd name="connsiteX33" fmla="*/ 17282 w 19261"/>
                  <a:gd name="connsiteY33" fmla="*/ 982 h 2152"/>
                  <a:gd name="connsiteX34" fmla="*/ 17485 w 19261"/>
                  <a:gd name="connsiteY34" fmla="*/ 628 h 2152"/>
                  <a:gd name="connsiteX35" fmla="*/ 18783 w 19261"/>
                  <a:gd name="connsiteY35" fmla="*/ 21 h 2152"/>
                  <a:gd name="connsiteX36" fmla="*/ 19255 w 19261"/>
                  <a:gd name="connsiteY36" fmla="*/ 156 h 2152"/>
                  <a:gd name="connsiteX37" fmla="*/ 19254 w 19261"/>
                  <a:gd name="connsiteY37" fmla="*/ 2136 h 2152"/>
                  <a:gd name="connsiteX38" fmla="*/ 0 w 19261"/>
                  <a:gd name="connsiteY38" fmla="*/ 2123 h 2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0" t="0" r="r" b="b"/>
                <a:pathLst>
                  <a:path w="19261" h="2153">
                    <a:moveTo>
                      <a:pt x="0" y="2123"/>
                    </a:moveTo>
                    <a:cubicBezTo>
                      <a:pt x="0" y="1904"/>
                      <a:pt x="33" y="1925"/>
                      <a:pt x="33" y="1706"/>
                    </a:cubicBezTo>
                    <a:cubicBezTo>
                      <a:pt x="33" y="1656"/>
                      <a:pt x="16" y="1521"/>
                      <a:pt x="50" y="1487"/>
                    </a:cubicBezTo>
                    <a:cubicBezTo>
                      <a:pt x="117" y="1403"/>
                      <a:pt x="252" y="1369"/>
                      <a:pt x="353" y="1319"/>
                    </a:cubicBezTo>
                    <a:cubicBezTo>
                      <a:pt x="1061" y="1032"/>
                      <a:pt x="1601" y="1487"/>
                      <a:pt x="1837" y="1959"/>
                    </a:cubicBezTo>
                    <a:cubicBezTo>
                      <a:pt x="1854" y="1959"/>
                      <a:pt x="1854" y="1959"/>
                      <a:pt x="1854" y="1942"/>
                    </a:cubicBezTo>
                    <a:cubicBezTo>
                      <a:pt x="1921" y="1909"/>
                      <a:pt x="1989" y="1858"/>
                      <a:pt x="2056" y="1807"/>
                    </a:cubicBezTo>
                    <a:cubicBezTo>
                      <a:pt x="2191" y="1723"/>
                      <a:pt x="2343" y="1656"/>
                      <a:pt x="2495" y="1588"/>
                    </a:cubicBezTo>
                    <a:cubicBezTo>
                      <a:pt x="3051" y="1386"/>
                      <a:pt x="3658" y="1571"/>
                      <a:pt x="3911" y="1942"/>
                    </a:cubicBezTo>
                    <a:cubicBezTo>
                      <a:pt x="3911" y="1942"/>
                      <a:pt x="3911" y="1925"/>
                      <a:pt x="3928" y="1925"/>
                    </a:cubicBezTo>
                    <a:cubicBezTo>
                      <a:pt x="4046" y="1656"/>
                      <a:pt x="4636" y="1234"/>
                      <a:pt x="5091" y="1403"/>
                    </a:cubicBezTo>
                    <a:cubicBezTo>
                      <a:pt x="5327" y="1504"/>
                      <a:pt x="5462" y="1673"/>
                      <a:pt x="5631" y="1841"/>
                    </a:cubicBezTo>
                    <a:cubicBezTo>
                      <a:pt x="5631" y="1824"/>
                      <a:pt x="5648" y="1824"/>
                      <a:pt x="5648" y="1824"/>
                    </a:cubicBezTo>
                    <a:cubicBezTo>
                      <a:pt x="5698" y="1774"/>
                      <a:pt x="5749" y="1740"/>
                      <a:pt x="5800" y="1689"/>
                    </a:cubicBezTo>
                    <a:cubicBezTo>
                      <a:pt x="5934" y="1588"/>
                      <a:pt x="6086" y="1487"/>
                      <a:pt x="6255" y="1420"/>
                    </a:cubicBezTo>
                    <a:cubicBezTo>
                      <a:pt x="6356" y="1369"/>
                      <a:pt x="6474" y="1336"/>
                      <a:pt x="6592" y="1319"/>
                    </a:cubicBezTo>
                    <a:cubicBezTo>
                      <a:pt x="7216" y="1167"/>
                      <a:pt x="7553" y="1588"/>
                      <a:pt x="7840" y="1858"/>
                    </a:cubicBezTo>
                    <a:cubicBezTo>
                      <a:pt x="7857" y="1858"/>
                      <a:pt x="7857" y="1858"/>
                      <a:pt x="7857" y="1858"/>
                    </a:cubicBezTo>
                    <a:cubicBezTo>
                      <a:pt x="8110" y="1521"/>
                      <a:pt x="8936" y="982"/>
                      <a:pt x="9560" y="1234"/>
                    </a:cubicBezTo>
                    <a:cubicBezTo>
                      <a:pt x="9931" y="1369"/>
                      <a:pt x="10167" y="1689"/>
                      <a:pt x="10335" y="2010"/>
                    </a:cubicBezTo>
                    <a:cubicBezTo>
                      <a:pt x="10386" y="1976"/>
                      <a:pt x="10436" y="1925"/>
                      <a:pt x="10487" y="1875"/>
                    </a:cubicBezTo>
                    <a:cubicBezTo>
                      <a:pt x="10571" y="1807"/>
                      <a:pt x="10672" y="1723"/>
                      <a:pt x="10757" y="1656"/>
                    </a:cubicBezTo>
                    <a:cubicBezTo>
                      <a:pt x="11043" y="1437"/>
                      <a:pt x="11600" y="1100"/>
                      <a:pt x="12139" y="1201"/>
                    </a:cubicBezTo>
                    <a:cubicBezTo>
                      <a:pt x="12257" y="1218"/>
                      <a:pt x="12359" y="1251"/>
                      <a:pt x="12460" y="1285"/>
                    </a:cubicBezTo>
                    <a:cubicBezTo>
                      <a:pt x="12595" y="1352"/>
                      <a:pt x="12746" y="1437"/>
                      <a:pt x="12848" y="1538"/>
                    </a:cubicBezTo>
                    <a:cubicBezTo>
                      <a:pt x="12881" y="1504"/>
                      <a:pt x="12915" y="1470"/>
                      <a:pt x="12949" y="1437"/>
                    </a:cubicBezTo>
                    <a:cubicBezTo>
                      <a:pt x="12983" y="1403"/>
                      <a:pt x="13033" y="1369"/>
                      <a:pt x="13084" y="1336"/>
                    </a:cubicBezTo>
                    <a:cubicBezTo>
                      <a:pt x="13202" y="1251"/>
                      <a:pt x="13353" y="1167"/>
                      <a:pt x="13505" y="1116"/>
                    </a:cubicBezTo>
                    <a:cubicBezTo>
                      <a:pt x="14028" y="948"/>
                      <a:pt x="14500" y="1184"/>
                      <a:pt x="14804" y="1420"/>
                    </a:cubicBezTo>
                    <a:cubicBezTo>
                      <a:pt x="14871" y="1487"/>
                      <a:pt x="14955" y="1555"/>
                      <a:pt x="15040" y="1639"/>
                    </a:cubicBezTo>
                    <a:cubicBezTo>
                      <a:pt x="15040" y="1639"/>
                      <a:pt x="15040" y="1622"/>
                      <a:pt x="15040" y="1622"/>
                    </a:cubicBezTo>
                    <a:cubicBezTo>
                      <a:pt x="15090" y="1487"/>
                      <a:pt x="15225" y="1386"/>
                      <a:pt x="15309" y="1285"/>
                    </a:cubicBezTo>
                    <a:cubicBezTo>
                      <a:pt x="15545" y="982"/>
                      <a:pt x="16085" y="611"/>
                      <a:pt x="16692" y="746"/>
                    </a:cubicBezTo>
                    <a:cubicBezTo>
                      <a:pt x="16911" y="796"/>
                      <a:pt x="17097" y="897"/>
                      <a:pt x="17282" y="982"/>
                    </a:cubicBezTo>
                    <a:cubicBezTo>
                      <a:pt x="17367" y="880"/>
                      <a:pt x="17400" y="729"/>
                      <a:pt x="17485" y="628"/>
                    </a:cubicBezTo>
                    <a:cubicBezTo>
                      <a:pt x="17704" y="307"/>
                      <a:pt x="18176" y="-97"/>
                      <a:pt x="18783" y="21"/>
                    </a:cubicBezTo>
                    <a:cubicBezTo>
                      <a:pt x="18951" y="55"/>
                      <a:pt x="19103" y="122"/>
                      <a:pt x="19255" y="156"/>
                    </a:cubicBezTo>
                    <a:cubicBezTo>
                      <a:pt x="19268" y="881"/>
                      <a:pt x="19257" y="1355"/>
                      <a:pt x="19254" y="2136"/>
                    </a:cubicBezTo>
                    <a:cubicBezTo>
                      <a:pt x="13055" y="2183"/>
                      <a:pt x="3343" y="2117"/>
                      <a:pt x="0" y="2123"/>
                    </a:cubicBezTo>
                    <a:close/>
                  </a:path>
                </a:pathLst>
              </a:custGeom>
              <a:grpFill/>
              <a:ln w="9525">
                <a:noFill/>
                <a:round/>
              </a:ln>
              <a:effec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227" name="Freeform 6"/>
              <p:cNvSpPr/>
              <p:nvPr/>
            </p:nvSpPr>
            <p:spPr bwMode="auto">
              <a:xfrm rot="10800000" flipH="1">
                <a:off x="5902034" y="-51753"/>
                <a:ext cx="7550726" cy="691089"/>
              </a:xfrm>
              <a:custGeom>
                <a:avLst/>
                <a:gdLst>
                  <a:gd name="connsiteX0" fmla="*/ 0 w 19261"/>
                  <a:gd name="connsiteY0" fmla="*/ 2123 h 2152"/>
                  <a:gd name="connsiteX1" fmla="*/ 33 w 19261"/>
                  <a:gd name="connsiteY1" fmla="*/ 1706 h 2152"/>
                  <a:gd name="connsiteX2" fmla="*/ 50 w 19261"/>
                  <a:gd name="connsiteY2" fmla="*/ 1487 h 2152"/>
                  <a:gd name="connsiteX3" fmla="*/ 353 w 19261"/>
                  <a:gd name="connsiteY3" fmla="*/ 1319 h 2152"/>
                  <a:gd name="connsiteX4" fmla="*/ 1837 w 19261"/>
                  <a:gd name="connsiteY4" fmla="*/ 1959 h 2152"/>
                  <a:gd name="connsiteX5" fmla="*/ 1854 w 19261"/>
                  <a:gd name="connsiteY5" fmla="*/ 1942 h 2152"/>
                  <a:gd name="connsiteX6" fmla="*/ 2056 w 19261"/>
                  <a:gd name="connsiteY6" fmla="*/ 1807 h 2152"/>
                  <a:gd name="connsiteX7" fmla="*/ 2495 w 19261"/>
                  <a:gd name="connsiteY7" fmla="*/ 1588 h 2152"/>
                  <a:gd name="connsiteX8" fmla="*/ 3911 w 19261"/>
                  <a:gd name="connsiteY8" fmla="*/ 1942 h 2152"/>
                  <a:gd name="connsiteX9" fmla="*/ 3928 w 19261"/>
                  <a:gd name="connsiteY9" fmla="*/ 1925 h 2152"/>
                  <a:gd name="connsiteX10" fmla="*/ 5091 w 19261"/>
                  <a:gd name="connsiteY10" fmla="*/ 1403 h 2152"/>
                  <a:gd name="connsiteX11" fmla="*/ 5631 w 19261"/>
                  <a:gd name="connsiteY11" fmla="*/ 1841 h 2152"/>
                  <a:gd name="connsiteX12" fmla="*/ 5648 w 19261"/>
                  <a:gd name="connsiteY12" fmla="*/ 1824 h 2152"/>
                  <a:gd name="connsiteX13" fmla="*/ 5800 w 19261"/>
                  <a:gd name="connsiteY13" fmla="*/ 1689 h 2152"/>
                  <a:gd name="connsiteX14" fmla="*/ 6255 w 19261"/>
                  <a:gd name="connsiteY14" fmla="*/ 1420 h 2152"/>
                  <a:gd name="connsiteX15" fmla="*/ 6592 w 19261"/>
                  <a:gd name="connsiteY15" fmla="*/ 1319 h 2152"/>
                  <a:gd name="connsiteX16" fmla="*/ 7840 w 19261"/>
                  <a:gd name="connsiteY16" fmla="*/ 1858 h 2152"/>
                  <a:gd name="connsiteX17" fmla="*/ 7857 w 19261"/>
                  <a:gd name="connsiteY17" fmla="*/ 1858 h 2152"/>
                  <a:gd name="connsiteX18" fmla="*/ 9560 w 19261"/>
                  <a:gd name="connsiteY18" fmla="*/ 1234 h 2152"/>
                  <a:gd name="connsiteX19" fmla="*/ 10335 w 19261"/>
                  <a:gd name="connsiteY19" fmla="*/ 2010 h 2152"/>
                  <a:gd name="connsiteX20" fmla="*/ 10487 w 19261"/>
                  <a:gd name="connsiteY20" fmla="*/ 1875 h 2152"/>
                  <a:gd name="connsiteX21" fmla="*/ 10757 w 19261"/>
                  <a:gd name="connsiteY21" fmla="*/ 1656 h 2152"/>
                  <a:gd name="connsiteX22" fmla="*/ 12139 w 19261"/>
                  <a:gd name="connsiteY22" fmla="*/ 1201 h 2152"/>
                  <a:gd name="connsiteX23" fmla="*/ 12460 w 19261"/>
                  <a:gd name="connsiteY23" fmla="*/ 1285 h 2152"/>
                  <a:gd name="connsiteX24" fmla="*/ 12848 w 19261"/>
                  <a:gd name="connsiteY24" fmla="*/ 1538 h 2152"/>
                  <a:gd name="connsiteX25" fmla="*/ 12949 w 19261"/>
                  <a:gd name="connsiteY25" fmla="*/ 1437 h 2152"/>
                  <a:gd name="connsiteX26" fmla="*/ 13084 w 19261"/>
                  <a:gd name="connsiteY26" fmla="*/ 1336 h 2152"/>
                  <a:gd name="connsiteX27" fmla="*/ 13505 w 19261"/>
                  <a:gd name="connsiteY27" fmla="*/ 1116 h 2152"/>
                  <a:gd name="connsiteX28" fmla="*/ 14804 w 19261"/>
                  <a:gd name="connsiteY28" fmla="*/ 1420 h 2152"/>
                  <a:gd name="connsiteX29" fmla="*/ 15040 w 19261"/>
                  <a:gd name="connsiteY29" fmla="*/ 1639 h 2152"/>
                  <a:gd name="connsiteX30" fmla="*/ 15040 w 19261"/>
                  <a:gd name="connsiteY30" fmla="*/ 1622 h 2152"/>
                  <a:gd name="connsiteX31" fmla="*/ 15309 w 19261"/>
                  <a:gd name="connsiteY31" fmla="*/ 1285 h 2152"/>
                  <a:gd name="connsiteX32" fmla="*/ 16692 w 19261"/>
                  <a:gd name="connsiteY32" fmla="*/ 746 h 2152"/>
                  <a:gd name="connsiteX33" fmla="*/ 17282 w 19261"/>
                  <a:gd name="connsiteY33" fmla="*/ 982 h 2152"/>
                  <a:gd name="connsiteX34" fmla="*/ 17485 w 19261"/>
                  <a:gd name="connsiteY34" fmla="*/ 628 h 2152"/>
                  <a:gd name="connsiteX35" fmla="*/ 18783 w 19261"/>
                  <a:gd name="connsiteY35" fmla="*/ 21 h 2152"/>
                  <a:gd name="connsiteX36" fmla="*/ 19255 w 19261"/>
                  <a:gd name="connsiteY36" fmla="*/ 156 h 2152"/>
                  <a:gd name="connsiteX37" fmla="*/ 19254 w 19261"/>
                  <a:gd name="connsiteY37" fmla="*/ 2136 h 2152"/>
                  <a:gd name="connsiteX38" fmla="*/ 0 w 19261"/>
                  <a:gd name="connsiteY38" fmla="*/ 2123 h 2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0" t="0" r="r" b="b"/>
                <a:pathLst>
                  <a:path w="19261" h="2153">
                    <a:moveTo>
                      <a:pt x="0" y="2123"/>
                    </a:moveTo>
                    <a:cubicBezTo>
                      <a:pt x="0" y="1904"/>
                      <a:pt x="33" y="1925"/>
                      <a:pt x="33" y="1706"/>
                    </a:cubicBezTo>
                    <a:cubicBezTo>
                      <a:pt x="33" y="1656"/>
                      <a:pt x="16" y="1521"/>
                      <a:pt x="50" y="1487"/>
                    </a:cubicBezTo>
                    <a:cubicBezTo>
                      <a:pt x="117" y="1403"/>
                      <a:pt x="252" y="1369"/>
                      <a:pt x="353" y="1319"/>
                    </a:cubicBezTo>
                    <a:cubicBezTo>
                      <a:pt x="1061" y="1032"/>
                      <a:pt x="1601" y="1487"/>
                      <a:pt x="1837" y="1959"/>
                    </a:cubicBezTo>
                    <a:cubicBezTo>
                      <a:pt x="1854" y="1959"/>
                      <a:pt x="1854" y="1959"/>
                      <a:pt x="1854" y="1942"/>
                    </a:cubicBezTo>
                    <a:cubicBezTo>
                      <a:pt x="1921" y="1909"/>
                      <a:pt x="1989" y="1858"/>
                      <a:pt x="2056" y="1807"/>
                    </a:cubicBezTo>
                    <a:cubicBezTo>
                      <a:pt x="2191" y="1723"/>
                      <a:pt x="2343" y="1656"/>
                      <a:pt x="2495" y="1588"/>
                    </a:cubicBezTo>
                    <a:cubicBezTo>
                      <a:pt x="3051" y="1386"/>
                      <a:pt x="3658" y="1571"/>
                      <a:pt x="3911" y="1942"/>
                    </a:cubicBezTo>
                    <a:cubicBezTo>
                      <a:pt x="3911" y="1942"/>
                      <a:pt x="3911" y="1925"/>
                      <a:pt x="3928" y="1925"/>
                    </a:cubicBezTo>
                    <a:cubicBezTo>
                      <a:pt x="4046" y="1656"/>
                      <a:pt x="4636" y="1234"/>
                      <a:pt x="5091" y="1403"/>
                    </a:cubicBezTo>
                    <a:cubicBezTo>
                      <a:pt x="5327" y="1504"/>
                      <a:pt x="5462" y="1673"/>
                      <a:pt x="5631" y="1841"/>
                    </a:cubicBezTo>
                    <a:cubicBezTo>
                      <a:pt x="5631" y="1824"/>
                      <a:pt x="5648" y="1824"/>
                      <a:pt x="5648" y="1824"/>
                    </a:cubicBezTo>
                    <a:cubicBezTo>
                      <a:pt x="5698" y="1774"/>
                      <a:pt x="5749" y="1740"/>
                      <a:pt x="5800" y="1689"/>
                    </a:cubicBezTo>
                    <a:cubicBezTo>
                      <a:pt x="5934" y="1588"/>
                      <a:pt x="6086" y="1487"/>
                      <a:pt x="6255" y="1420"/>
                    </a:cubicBezTo>
                    <a:cubicBezTo>
                      <a:pt x="6356" y="1369"/>
                      <a:pt x="6474" y="1336"/>
                      <a:pt x="6592" y="1319"/>
                    </a:cubicBezTo>
                    <a:cubicBezTo>
                      <a:pt x="7216" y="1167"/>
                      <a:pt x="7553" y="1588"/>
                      <a:pt x="7840" y="1858"/>
                    </a:cubicBezTo>
                    <a:cubicBezTo>
                      <a:pt x="7857" y="1858"/>
                      <a:pt x="7857" y="1858"/>
                      <a:pt x="7857" y="1858"/>
                    </a:cubicBezTo>
                    <a:cubicBezTo>
                      <a:pt x="8110" y="1521"/>
                      <a:pt x="8936" y="982"/>
                      <a:pt x="9560" y="1234"/>
                    </a:cubicBezTo>
                    <a:cubicBezTo>
                      <a:pt x="9931" y="1369"/>
                      <a:pt x="10167" y="1689"/>
                      <a:pt x="10335" y="2010"/>
                    </a:cubicBezTo>
                    <a:cubicBezTo>
                      <a:pt x="10386" y="1976"/>
                      <a:pt x="10436" y="1925"/>
                      <a:pt x="10487" y="1875"/>
                    </a:cubicBezTo>
                    <a:cubicBezTo>
                      <a:pt x="10571" y="1807"/>
                      <a:pt x="10672" y="1723"/>
                      <a:pt x="10757" y="1656"/>
                    </a:cubicBezTo>
                    <a:cubicBezTo>
                      <a:pt x="11043" y="1437"/>
                      <a:pt x="11600" y="1100"/>
                      <a:pt x="12139" y="1201"/>
                    </a:cubicBezTo>
                    <a:cubicBezTo>
                      <a:pt x="12257" y="1218"/>
                      <a:pt x="12359" y="1251"/>
                      <a:pt x="12460" y="1285"/>
                    </a:cubicBezTo>
                    <a:cubicBezTo>
                      <a:pt x="12595" y="1352"/>
                      <a:pt x="12746" y="1437"/>
                      <a:pt x="12848" y="1538"/>
                    </a:cubicBezTo>
                    <a:cubicBezTo>
                      <a:pt x="12881" y="1504"/>
                      <a:pt x="12915" y="1470"/>
                      <a:pt x="12949" y="1437"/>
                    </a:cubicBezTo>
                    <a:cubicBezTo>
                      <a:pt x="12983" y="1403"/>
                      <a:pt x="13033" y="1369"/>
                      <a:pt x="13084" y="1336"/>
                    </a:cubicBezTo>
                    <a:cubicBezTo>
                      <a:pt x="13202" y="1251"/>
                      <a:pt x="13353" y="1167"/>
                      <a:pt x="13505" y="1116"/>
                    </a:cubicBezTo>
                    <a:cubicBezTo>
                      <a:pt x="14028" y="948"/>
                      <a:pt x="14500" y="1184"/>
                      <a:pt x="14804" y="1420"/>
                    </a:cubicBezTo>
                    <a:cubicBezTo>
                      <a:pt x="14871" y="1487"/>
                      <a:pt x="14955" y="1555"/>
                      <a:pt x="15040" y="1639"/>
                    </a:cubicBezTo>
                    <a:cubicBezTo>
                      <a:pt x="15040" y="1639"/>
                      <a:pt x="15040" y="1622"/>
                      <a:pt x="15040" y="1622"/>
                    </a:cubicBezTo>
                    <a:cubicBezTo>
                      <a:pt x="15090" y="1487"/>
                      <a:pt x="15225" y="1386"/>
                      <a:pt x="15309" y="1285"/>
                    </a:cubicBezTo>
                    <a:cubicBezTo>
                      <a:pt x="15545" y="982"/>
                      <a:pt x="16085" y="611"/>
                      <a:pt x="16692" y="746"/>
                    </a:cubicBezTo>
                    <a:cubicBezTo>
                      <a:pt x="16911" y="796"/>
                      <a:pt x="17097" y="897"/>
                      <a:pt x="17282" y="982"/>
                    </a:cubicBezTo>
                    <a:cubicBezTo>
                      <a:pt x="17367" y="880"/>
                      <a:pt x="17400" y="729"/>
                      <a:pt x="17485" y="628"/>
                    </a:cubicBezTo>
                    <a:cubicBezTo>
                      <a:pt x="17704" y="307"/>
                      <a:pt x="18176" y="-97"/>
                      <a:pt x="18783" y="21"/>
                    </a:cubicBezTo>
                    <a:cubicBezTo>
                      <a:pt x="18951" y="55"/>
                      <a:pt x="19103" y="122"/>
                      <a:pt x="19255" y="156"/>
                    </a:cubicBezTo>
                    <a:cubicBezTo>
                      <a:pt x="19268" y="881"/>
                      <a:pt x="19257" y="1355"/>
                      <a:pt x="19254" y="2136"/>
                    </a:cubicBezTo>
                    <a:cubicBezTo>
                      <a:pt x="13055" y="2183"/>
                      <a:pt x="3343" y="2117"/>
                      <a:pt x="0" y="2123"/>
                    </a:cubicBezTo>
                    <a:close/>
                  </a:path>
                </a:pathLst>
              </a:custGeom>
              <a:grpFill/>
              <a:ln w="9525">
                <a:noFill/>
                <a:round/>
              </a:ln>
              <a:effec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grpSp>
        <p:grpSp>
          <p:nvGrpSpPr>
            <p:cNvPr id="2" name="组合 1"/>
            <p:cNvGrpSpPr/>
            <p:nvPr/>
          </p:nvGrpSpPr>
          <p:grpSpPr>
            <a:xfrm flipV="1">
              <a:off x="-2531" y="9747"/>
              <a:ext cx="23716" cy="1088"/>
              <a:chOff x="-1607127" y="-51755"/>
              <a:chExt cx="15059887" cy="691091"/>
            </a:xfrm>
            <a:solidFill>
              <a:srgbClr val="5A9FE4"/>
            </a:solidFill>
          </p:grpSpPr>
          <p:sp>
            <p:nvSpPr>
              <p:cNvPr id="4" name="Freeform 6"/>
              <p:cNvSpPr/>
              <p:nvPr/>
            </p:nvSpPr>
            <p:spPr bwMode="auto">
              <a:xfrm rot="10800000">
                <a:off x="-1607127" y="-51755"/>
                <a:ext cx="7550726" cy="691089"/>
              </a:xfrm>
              <a:custGeom>
                <a:avLst/>
                <a:gdLst>
                  <a:gd name="connsiteX0" fmla="*/ 0 w 19261"/>
                  <a:gd name="connsiteY0" fmla="*/ 2123 h 2152"/>
                  <a:gd name="connsiteX1" fmla="*/ 33 w 19261"/>
                  <a:gd name="connsiteY1" fmla="*/ 1706 h 2152"/>
                  <a:gd name="connsiteX2" fmla="*/ 50 w 19261"/>
                  <a:gd name="connsiteY2" fmla="*/ 1487 h 2152"/>
                  <a:gd name="connsiteX3" fmla="*/ 353 w 19261"/>
                  <a:gd name="connsiteY3" fmla="*/ 1319 h 2152"/>
                  <a:gd name="connsiteX4" fmla="*/ 1837 w 19261"/>
                  <a:gd name="connsiteY4" fmla="*/ 1959 h 2152"/>
                  <a:gd name="connsiteX5" fmla="*/ 1854 w 19261"/>
                  <a:gd name="connsiteY5" fmla="*/ 1942 h 2152"/>
                  <a:gd name="connsiteX6" fmla="*/ 2056 w 19261"/>
                  <a:gd name="connsiteY6" fmla="*/ 1807 h 2152"/>
                  <a:gd name="connsiteX7" fmla="*/ 2495 w 19261"/>
                  <a:gd name="connsiteY7" fmla="*/ 1588 h 2152"/>
                  <a:gd name="connsiteX8" fmla="*/ 3911 w 19261"/>
                  <a:gd name="connsiteY8" fmla="*/ 1942 h 2152"/>
                  <a:gd name="connsiteX9" fmla="*/ 3928 w 19261"/>
                  <a:gd name="connsiteY9" fmla="*/ 1925 h 2152"/>
                  <a:gd name="connsiteX10" fmla="*/ 5091 w 19261"/>
                  <a:gd name="connsiteY10" fmla="*/ 1403 h 2152"/>
                  <a:gd name="connsiteX11" fmla="*/ 5631 w 19261"/>
                  <a:gd name="connsiteY11" fmla="*/ 1841 h 2152"/>
                  <a:gd name="connsiteX12" fmla="*/ 5648 w 19261"/>
                  <a:gd name="connsiteY12" fmla="*/ 1824 h 2152"/>
                  <a:gd name="connsiteX13" fmla="*/ 5800 w 19261"/>
                  <a:gd name="connsiteY13" fmla="*/ 1689 h 2152"/>
                  <a:gd name="connsiteX14" fmla="*/ 6255 w 19261"/>
                  <a:gd name="connsiteY14" fmla="*/ 1420 h 2152"/>
                  <a:gd name="connsiteX15" fmla="*/ 6592 w 19261"/>
                  <a:gd name="connsiteY15" fmla="*/ 1319 h 2152"/>
                  <a:gd name="connsiteX16" fmla="*/ 7840 w 19261"/>
                  <a:gd name="connsiteY16" fmla="*/ 1858 h 2152"/>
                  <a:gd name="connsiteX17" fmla="*/ 7857 w 19261"/>
                  <a:gd name="connsiteY17" fmla="*/ 1858 h 2152"/>
                  <a:gd name="connsiteX18" fmla="*/ 9560 w 19261"/>
                  <a:gd name="connsiteY18" fmla="*/ 1234 h 2152"/>
                  <a:gd name="connsiteX19" fmla="*/ 10335 w 19261"/>
                  <a:gd name="connsiteY19" fmla="*/ 2010 h 2152"/>
                  <a:gd name="connsiteX20" fmla="*/ 10487 w 19261"/>
                  <a:gd name="connsiteY20" fmla="*/ 1875 h 2152"/>
                  <a:gd name="connsiteX21" fmla="*/ 10757 w 19261"/>
                  <a:gd name="connsiteY21" fmla="*/ 1656 h 2152"/>
                  <a:gd name="connsiteX22" fmla="*/ 12139 w 19261"/>
                  <a:gd name="connsiteY22" fmla="*/ 1201 h 2152"/>
                  <a:gd name="connsiteX23" fmla="*/ 12460 w 19261"/>
                  <a:gd name="connsiteY23" fmla="*/ 1285 h 2152"/>
                  <a:gd name="connsiteX24" fmla="*/ 12848 w 19261"/>
                  <a:gd name="connsiteY24" fmla="*/ 1538 h 2152"/>
                  <a:gd name="connsiteX25" fmla="*/ 12949 w 19261"/>
                  <a:gd name="connsiteY25" fmla="*/ 1437 h 2152"/>
                  <a:gd name="connsiteX26" fmla="*/ 13084 w 19261"/>
                  <a:gd name="connsiteY26" fmla="*/ 1336 h 2152"/>
                  <a:gd name="connsiteX27" fmla="*/ 13505 w 19261"/>
                  <a:gd name="connsiteY27" fmla="*/ 1116 h 2152"/>
                  <a:gd name="connsiteX28" fmla="*/ 14804 w 19261"/>
                  <a:gd name="connsiteY28" fmla="*/ 1420 h 2152"/>
                  <a:gd name="connsiteX29" fmla="*/ 15040 w 19261"/>
                  <a:gd name="connsiteY29" fmla="*/ 1639 h 2152"/>
                  <a:gd name="connsiteX30" fmla="*/ 15040 w 19261"/>
                  <a:gd name="connsiteY30" fmla="*/ 1622 h 2152"/>
                  <a:gd name="connsiteX31" fmla="*/ 15309 w 19261"/>
                  <a:gd name="connsiteY31" fmla="*/ 1285 h 2152"/>
                  <a:gd name="connsiteX32" fmla="*/ 16692 w 19261"/>
                  <a:gd name="connsiteY32" fmla="*/ 746 h 2152"/>
                  <a:gd name="connsiteX33" fmla="*/ 17282 w 19261"/>
                  <a:gd name="connsiteY33" fmla="*/ 982 h 2152"/>
                  <a:gd name="connsiteX34" fmla="*/ 17485 w 19261"/>
                  <a:gd name="connsiteY34" fmla="*/ 628 h 2152"/>
                  <a:gd name="connsiteX35" fmla="*/ 18783 w 19261"/>
                  <a:gd name="connsiteY35" fmla="*/ 21 h 2152"/>
                  <a:gd name="connsiteX36" fmla="*/ 19255 w 19261"/>
                  <a:gd name="connsiteY36" fmla="*/ 156 h 2152"/>
                  <a:gd name="connsiteX37" fmla="*/ 19254 w 19261"/>
                  <a:gd name="connsiteY37" fmla="*/ 2136 h 2152"/>
                  <a:gd name="connsiteX38" fmla="*/ 0 w 19261"/>
                  <a:gd name="connsiteY38" fmla="*/ 2123 h 2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0" t="0" r="r" b="b"/>
                <a:pathLst>
                  <a:path w="19261" h="2153">
                    <a:moveTo>
                      <a:pt x="0" y="2123"/>
                    </a:moveTo>
                    <a:cubicBezTo>
                      <a:pt x="0" y="1904"/>
                      <a:pt x="33" y="1925"/>
                      <a:pt x="33" y="1706"/>
                    </a:cubicBezTo>
                    <a:cubicBezTo>
                      <a:pt x="33" y="1656"/>
                      <a:pt x="16" y="1521"/>
                      <a:pt x="50" y="1487"/>
                    </a:cubicBezTo>
                    <a:cubicBezTo>
                      <a:pt x="117" y="1403"/>
                      <a:pt x="252" y="1369"/>
                      <a:pt x="353" y="1319"/>
                    </a:cubicBezTo>
                    <a:cubicBezTo>
                      <a:pt x="1061" y="1032"/>
                      <a:pt x="1601" y="1487"/>
                      <a:pt x="1837" y="1959"/>
                    </a:cubicBezTo>
                    <a:cubicBezTo>
                      <a:pt x="1854" y="1959"/>
                      <a:pt x="1854" y="1959"/>
                      <a:pt x="1854" y="1942"/>
                    </a:cubicBezTo>
                    <a:cubicBezTo>
                      <a:pt x="1921" y="1909"/>
                      <a:pt x="1989" y="1858"/>
                      <a:pt x="2056" y="1807"/>
                    </a:cubicBezTo>
                    <a:cubicBezTo>
                      <a:pt x="2191" y="1723"/>
                      <a:pt x="2343" y="1656"/>
                      <a:pt x="2495" y="1588"/>
                    </a:cubicBezTo>
                    <a:cubicBezTo>
                      <a:pt x="3051" y="1386"/>
                      <a:pt x="3658" y="1571"/>
                      <a:pt x="3911" y="1942"/>
                    </a:cubicBezTo>
                    <a:cubicBezTo>
                      <a:pt x="3911" y="1942"/>
                      <a:pt x="3911" y="1925"/>
                      <a:pt x="3928" y="1925"/>
                    </a:cubicBezTo>
                    <a:cubicBezTo>
                      <a:pt x="4046" y="1656"/>
                      <a:pt x="4636" y="1234"/>
                      <a:pt x="5091" y="1403"/>
                    </a:cubicBezTo>
                    <a:cubicBezTo>
                      <a:pt x="5327" y="1504"/>
                      <a:pt x="5462" y="1673"/>
                      <a:pt x="5631" y="1841"/>
                    </a:cubicBezTo>
                    <a:cubicBezTo>
                      <a:pt x="5631" y="1824"/>
                      <a:pt x="5648" y="1824"/>
                      <a:pt x="5648" y="1824"/>
                    </a:cubicBezTo>
                    <a:cubicBezTo>
                      <a:pt x="5698" y="1774"/>
                      <a:pt x="5749" y="1740"/>
                      <a:pt x="5800" y="1689"/>
                    </a:cubicBezTo>
                    <a:cubicBezTo>
                      <a:pt x="5934" y="1588"/>
                      <a:pt x="6086" y="1487"/>
                      <a:pt x="6255" y="1420"/>
                    </a:cubicBezTo>
                    <a:cubicBezTo>
                      <a:pt x="6356" y="1369"/>
                      <a:pt x="6474" y="1336"/>
                      <a:pt x="6592" y="1319"/>
                    </a:cubicBezTo>
                    <a:cubicBezTo>
                      <a:pt x="7216" y="1167"/>
                      <a:pt x="7553" y="1588"/>
                      <a:pt x="7840" y="1858"/>
                    </a:cubicBezTo>
                    <a:cubicBezTo>
                      <a:pt x="7857" y="1858"/>
                      <a:pt x="7857" y="1858"/>
                      <a:pt x="7857" y="1858"/>
                    </a:cubicBezTo>
                    <a:cubicBezTo>
                      <a:pt x="8110" y="1521"/>
                      <a:pt x="8936" y="982"/>
                      <a:pt x="9560" y="1234"/>
                    </a:cubicBezTo>
                    <a:cubicBezTo>
                      <a:pt x="9931" y="1369"/>
                      <a:pt x="10167" y="1689"/>
                      <a:pt x="10335" y="2010"/>
                    </a:cubicBezTo>
                    <a:cubicBezTo>
                      <a:pt x="10386" y="1976"/>
                      <a:pt x="10436" y="1925"/>
                      <a:pt x="10487" y="1875"/>
                    </a:cubicBezTo>
                    <a:cubicBezTo>
                      <a:pt x="10571" y="1807"/>
                      <a:pt x="10672" y="1723"/>
                      <a:pt x="10757" y="1656"/>
                    </a:cubicBezTo>
                    <a:cubicBezTo>
                      <a:pt x="11043" y="1437"/>
                      <a:pt x="11600" y="1100"/>
                      <a:pt x="12139" y="1201"/>
                    </a:cubicBezTo>
                    <a:cubicBezTo>
                      <a:pt x="12257" y="1218"/>
                      <a:pt x="12359" y="1251"/>
                      <a:pt x="12460" y="1285"/>
                    </a:cubicBezTo>
                    <a:cubicBezTo>
                      <a:pt x="12595" y="1352"/>
                      <a:pt x="12746" y="1437"/>
                      <a:pt x="12848" y="1538"/>
                    </a:cubicBezTo>
                    <a:cubicBezTo>
                      <a:pt x="12881" y="1504"/>
                      <a:pt x="12915" y="1470"/>
                      <a:pt x="12949" y="1437"/>
                    </a:cubicBezTo>
                    <a:cubicBezTo>
                      <a:pt x="12983" y="1403"/>
                      <a:pt x="13033" y="1369"/>
                      <a:pt x="13084" y="1336"/>
                    </a:cubicBezTo>
                    <a:cubicBezTo>
                      <a:pt x="13202" y="1251"/>
                      <a:pt x="13353" y="1167"/>
                      <a:pt x="13505" y="1116"/>
                    </a:cubicBezTo>
                    <a:cubicBezTo>
                      <a:pt x="14028" y="948"/>
                      <a:pt x="14500" y="1184"/>
                      <a:pt x="14804" y="1420"/>
                    </a:cubicBezTo>
                    <a:cubicBezTo>
                      <a:pt x="14871" y="1487"/>
                      <a:pt x="14955" y="1555"/>
                      <a:pt x="15040" y="1639"/>
                    </a:cubicBezTo>
                    <a:cubicBezTo>
                      <a:pt x="15040" y="1639"/>
                      <a:pt x="15040" y="1622"/>
                      <a:pt x="15040" y="1622"/>
                    </a:cubicBezTo>
                    <a:cubicBezTo>
                      <a:pt x="15090" y="1487"/>
                      <a:pt x="15225" y="1386"/>
                      <a:pt x="15309" y="1285"/>
                    </a:cubicBezTo>
                    <a:cubicBezTo>
                      <a:pt x="15545" y="982"/>
                      <a:pt x="16085" y="611"/>
                      <a:pt x="16692" y="746"/>
                    </a:cubicBezTo>
                    <a:cubicBezTo>
                      <a:pt x="16911" y="796"/>
                      <a:pt x="17097" y="897"/>
                      <a:pt x="17282" y="982"/>
                    </a:cubicBezTo>
                    <a:cubicBezTo>
                      <a:pt x="17367" y="880"/>
                      <a:pt x="17400" y="729"/>
                      <a:pt x="17485" y="628"/>
                    </a:cubicBezTo>
                    <a:cubicBezTo>
                      <a:pt x="17704" y="307"/>
                      <a:pt x="18176" y="-97"/>
                      <a:pt x="18783" y="21"/>
                    </a:cubicBezTo>
                    <a:cubicBezTo>
                      <a:pt x="18951" y="55"/>
                      <a:pt x="19103" y="122"/>
                      <a:pt x="19255" y="156"/>
                    </a:cubicBezTo>
                    <a:cubicBezTo>
                      <a:pt x="19268" y="881"/>
                      <a:pt x="19257" y="1355"/>
                      <a:pt x="19254" y="2136"/>
                    </a:cubicBezTo>
                    <a:cubicBezTo>
                      <a:pt x="13055" y="2183"/>
                      <a:pt x="3343" y="2117"/>
                      <a:pt x="0" y="2123"/>
                    </a:cubicBezTo>
                    <a:close/>
                  </a:path>
                </a:pathLst>
              </a:custGeom>
              <a:grpFill/>
              <a:ln w="9525">
                <a:noFill/>
                <a:round/>
              </a:ln>
              <a:effec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6" name="Freeform 6"/>
              <p:cNvSpPr/>
              <p:nvPr/>
            </p:nvSpPr>
            <p:spPr bwMode="auto">
              <a:xfrm rot="10800000" flipH="1">
                <a:off x="5902034" y="-51753"/>
                <a:ext cx="7550726" cy="691089"/>
              </a:xfrm>
              <a:custGeom>
                <a:avLst/>
                <a:gdLst>
                  <a:gd name="connsiteX0" fmla="*/ 0 w 19261"/>
                  <a:gd name="connsiteY0" fmla="*/ 2123 h 2152"/>
                  <a:gd name="connsiteX1" fmla="*/ 33 w 19261"/>
                  <a:gd name="connsiteY1" fmla="*/ 1706 h 2152"/>
                  <a:gd name="connsiteX2" fmla="*/ 50 w 19261"/>
                  <a:gd name="connsiteY2" fmla="*/ 1487 h 2152"/>
                  <a:gd name="connsiteX3" fmla="*/ 353 w 19261"/>
                  <a:gd name="connsiteY3" fmla="*/ 1319 h 2152"/>
                  <a:gd name="connsiteX4" fmla="*/ 1837 w 19261"/>
                  <a:gd name="connsiteY4" fmla="*/ 1959 h 2152"/>
                  <a:gd name="connsiteX5" fmla="*/ 1854 w 19261"/>
                  <a:gd name="connsiteY5" fmla="*/ 1942 h 2152"/>
                  <a:gd name="connsiteX6" fmla="*/ 2056 w 19261"/>
                  <a:gd name="connsiteY6" fmla="*/ 1807 h 2152"/>
                  <a:gd name="connsiteX7" fmla="*/ 2495 w 19261"/>
                  <a:gd name="connsiteY7" fmla="*/ 1588 h 2152"/>
                  <a:gd name="connsiteX8" fmla="*/ 3911 w 19261"/>
                  <a:gd name="connsiteY8" fmla="*/ 1942 h 2152"/>
                  <a:gd name="connsiteX9" fmla="*/ 3928 w 19261"/>
                  <a:gd name="connsiteY9" fmla="*/ 1925 h 2152"/>
                  <a:gd name="connsiteX10" fmla="*/ 5091 w 19261"/>
                  <a:gd name="connsiteY10" fmla="*/ 1403 h 2152"/>
                  <a:gd name="connsiteX11" fmla="*/ 5631 w 19261"/>
                  <a:gd name="connsiteY11" fmla="*/ 1841 h 2152"/>
                  <a:gd name="connsiteX12" fmla="*/ 5648 w 19261"/>
                  <a:gd name="connsiteY12" fmla="*/ 1824 h 2152"/>
                  <a:gd name="connsiteX13" fmla="*/ 5800 w 19261"/>
                  <a:gd name="connsiteY13" fmla="*/ 1689 h 2152"/>
                  <a:gd name="connsiteX14" fmla="*/ 6255 w 19261"/>
                  <a:gd name="connsiteY14" fmla="*/ 1420 h 2152"/>
                  <a:gd name="connsiteX15" fmla="*/ 6592 w 19261"/>
                  <a:gd name="connsiteY15" fmla="*/ 1319 h 2152"/>
                  <a:gd name="connsiteX16" fmla="*/ 7840 w 19261"/>
                  <a:gd name="connsiteY16" fmla="*/ 1858 h 2152"/>
                  <a:gd name="connsiteX17" fmla="*/ 7857 w 19261"/>
                  <a:gd name="connsiteY17" fmla="*/ 1858 h 2152"/>
                  <a:gd name="connsiteX18" fmla="*/ 9560 w 19261"/>
                  <a:gd name="connsiteY18" fmla="*/ 1234 h 2152"/>
                  <a:gd name="connsiteX19" fmla="*/ 10335 w 19261"/>
                  <a:gd name="connsiteY19" fmla="*/ 2010 h 2152"/>
                  <a:gd name="connsiteX20" fmla="*/ 10487 w 19261"/>
                  <a:gd name="connsiteY20" fmla="*/ 1875 h 2152"/>
                  <a:gd name="connsiteX21" fmla="*/ 10757 w 19261"/>
                  <a:gd name="connsiteY21" fmla="*/ 1656 h 2152"/>
                  <a:gd name="connsiteX22" fmla="*/ 12139 w 19261"/>
                  <a:gd name="connsiteY22" fmla="*/ 1201 h 2152"/>
                  <a:gd name="connsiteX23" fmla="*/ 12460 w 19261"/>
                  <a:gd name="connsiteY23" fmla="*/ 1285 h 2152"/>
                  <a:gd name="connsiteX24" fmla="*/ 12848 w 19261"/>
                  <a:gd name="connsiteY24" fmla="*/ 1538 h 2152"/>
                  <a:gd name="connsiteX25" fmla="*/ 12949 w 19261"/>
                  <a:gd name="connsiteY25" fmla="*/ 1437 h 2152"/>
                  <a:gd name="connsiteX26" fmla="*/ 13084 w 19261"/>
                  <a:gd name="connsiteY26" fmla="*/ 1336 h 2152"/>
                  <a:gd name="connsiteX27" fmla="*/ 13505 w 19261"/>
                  <a:gd name="connsiteY27" fmla="*/ 1116 h 2152"/>
                  <a:gd name="connsiteX28" fmla="*/ 14804 w 19261"/>
                  <a:gd name="connsiteY28" fmla="*/ 1420 h 2152"/>
                  <a:gd name="connsiteX29" fmla="*/ 15040 w 19261"/>
                  <a:gd name="connsiteY29" fmla="*/ 1639 h 2152"/>
                  <a:gd name="connsiteX30" fmla="*/ 15040 w 19261"/>
                  <a:gd name="connsiteY30" fmla="*/ 1622 h 2152"/>
                  <a:gd name="connsiteX31" fmla="*/ 15309 w 19261"/>
                  <a:gd name="connsiteY31" fmla="*/ 1285 h 2152"/>
                  <a:gd name="connsiteX32" fmla="*/ 16692 w 19261"/>
                  <a:gd name="connsiteY32" fmla="*/ 746 h 2152"/>
                  <a:gd name="connsiteX33" fmla="*/ 17282 w 19261"/>
                  <a:gd name="connsiteY33" fmla="*/ 982 h 2152"/>
                  <a:gd name="connsiteX34" fmla="*/ 17485 w 19261"/>
                  <a:gd name="connsiteY34" fmla="*/ 628 h 2152"/>
                  <a:gd name="connsiteX35" fmla="*/ 18783 w 19261"/>
                  <a:gd name="connsiteY35" fmla="*/ 21 h 2152"/>
                  <a:gd name="connsiteX36" fmla="*/ 19255 w 19261"/>
                  <a:gd name="connsiteY36" fmla="*/ 156 h 2152"/>
                  <a:gd name="connsiteX37" fmla="*/ 19254 w 19261"/>
                  <a:gd name="connsiteY37" fmla="*/ 2136 h 2152"/>
                  <a:gd name="connsiteX38" fmla="*/ 0 w 19261"/>
                  <a:gd name="connsiteY38" fmla="*/ 2123 h 2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0" t="0" r="r" b="b"/>
                <a:pathLst>
                  <a:path w="19261" h="2153">
                    <a:moveTo>
                      <a:pt x="0" y="2123"/>
                    </a:moveTo>
                    <a:cubicBezTo>
                      <a:pt x="0" y="1904"/>
                      <a:pt x="33" y="1925"/>
                      <a:pt x="33" y="1706"/>
                    </a:cubicBezTo>
                    <a:cubicBezTo>
                      <a:pt x="33" y="1656"/>
                      <a:pt x="16" y="1521"/>
                      <a:pt x="50" y="1487"/>
                    </a:cubicBezTo>
                    <a:cubicBezTo>
                      <a:pt x="117" y="1403"/>
                      <a:pt x="252" y="1369"/>
                      <a:pt x="353" y="1319"/>
                    </a:cubicBezTo>
                    <a:cubicBezTo>
                      <a:pt x="1061" y="1032"/>
                      <a:pt x="1601" y="1487"/>
                      <a:pt x="1837" y="1959"/>
                    </a:cubicBezTo>
                    <a:cubicBezTo>
                      <a:pt x="1854" y="1959"/>
                      <a:pt x="1854" y="1959"/>
                      <a:pt x="1854" y="1942"/>
                    </a:cubicBezTo>
                    <a:cubicBezTo>
                      <a:pt x="1921" y="1909"/>
                      <a:pt x="1989" y="1858"/>
                      <a:pt x="2056" y="1807"/>
                    </a:cubicBezTo>
                    <a:cubicBezTo>
                      <a:pt x="2191" y="1723"/>
                      <a:pt x="2343" y="1656"/>
                      <a:pt x="2495" y="1588"/>
                    </a:cubicBezTo>
                    <a:cubicBezTo>
                      <a:pt x="3051" y="1386"/>
                      <a:pt x="3658" y="1571"/>
                      <a:pt x="3911" y="1942"/>
                    </a:cubicBezTo>
                    <a:cubicBezTo>
                      <a:pt x="3911" y="1942"/>
                      <a:pt x="3911" y="1925"/>
                      <a:pt x="3928" y="1925"/>
                    </a:cubicBezTo>
                    <a:cubicBezTo>
                      <a:pt x="4046" y="1656"/>
                      <a:pt x="4636" y="1234"/>
                      <a:pt x="5091" y="1403"/>
                    </a:cubicBezTo>
                    <a:cubicBezTo>
                      <a:pt x="5327" y="1504"/>
                      <a:pt x="5462" y="1673"/>
                      <a:pt x="5631" y="1841"/>
                    </a:cubicBezTo>
                    <a:cubicBezTo>
                      <a:pt x="5631" y="1824"/>
                      <a:pt x="5648" y="1824"/>
                      <a:pt x="5648" y="1824"/>
                    </a:cubicBezTo>
                    <a:cubicBezTo>
                      <a:pt x="5698" y="1774"/>
                      <a:pt x="5749" y="1740"/>
                      <a:pt x="5800" y="1689"/>
                    </a:cubicBezTo>
                    <a:cubicBezTo>
                      <a:pt x="5934" y="1588"/>
                      <a:pt x="6086" y="1487"/>
                      <a:pt x="6255" y="1420"/>
                    </a:cubicBezTo>
                    <a:cubicBezTo>
                      <a:pt x="6356" y="1369"/>
                      <a:pt x="6474" y="1336"/>
                      <a:pt x="6592" y="1319"/>
                    </a:cubicBezTo>
                    <a:cubicBezTo>
                      <a:pt x="7216" y="1167"/>
                      <a:pt x="7553" y="1588"/>
                      <a:pt x="7840" y="1858"/>
                    </a:cubicBezTo>
                    <a:cubicBezTo>
                      <a:pt x="7857" y="1858"/>
                      <a:pt x="7857" y="1858"/>
                      <a:pt x="7857" y="1858"/>
                    </a:cubicBezTo>
                    <a:cubicBezTo>
                      <a:pt x="8110" y="1521"/>
                      <a:pt x="8936" y="982"/>
                      <a:pt x="9560" y="1234"/>
                    </a:cubicBezTo>
                    <a:cubicBezTo>
                      <a:pt x="9931" y="1369"/>
                      <a:pt x="10167" y="1689"/>
                      <a:pt x="10335" y="2010"/>
                    </a:cubicBezTo>
                    <a:cubicBezTo>
                      <a:pt x="10386" y="1976"/>
                      <a:pt x="10436" y="1925"/>
                      <a:pt x="10487" y="1875"/>
                    </a:cubicBezTo>
                    <a:cubicBezTo>
                      <a:pt x="10571" y="1807"/>
                      <a:pt x="10672" y="1723"/>
                      <a:pt x="10757" y="1656"/>
                    </a:cubicBezTo>
                    <a:cubicBezTo>
                      <a:pt x="11043" y="1437"/>
                      <a:pt x="11600" y="1100"/>
                      <a:pt x="12139" y="1201"/>
                    </a:cubicBezTo>
                    <a:cubicBezTo>
                      <a:pt x="12257" y="1218"/>
                      <a:pt x="12359" y="1251"/>
                      <a:pt x="12460" y="1285"/>
                    </a:cubicBezTo>
                    <a:cubicBezTo>
                      <a:pt x="12595" y="1352"/>
                      <a:pt x="12746" y="1437"/>
                      <a:pt x="12848" y="1538"/>
                    </a:cubicBezTo>
                    <a:cubicBezTo>
                      <a:pt x="12881" y="1504"/>
                      <a:pt x="12915" y="1470"/>
                      <a:pt x="12949" y="1437"/>
                    </a:cubicBezTo>
                    <a:cubicBezTo>
                      <a:pt x="12983" y="1403"/>
                      <a:pt x="13033" y="1369"/>
                      <a:pt x="13084" y="1336"/>
                    </a:cubicBezTo>
                    <a:cubicBezTo>
                      <a:pt x="13202" y="1251"/>
                      <a:pt x="13353" y="1167"/>
                      <a:pt x="13505" y="1116"/>
                    </a:cubicBezTo>
                    <a:cubicBezTo>
                      <a:pt x="14028" y="948"/>
                      <a:pt x="14500" y="1184"/>
                      <a:pt x="14804" y="1420"/>
                    </a:cubicBezTo>
                    <a:cubicBezTo>
                      <a:pt x="14871" y="1487"/>
                      <a:pt x="14955" y="1555"/>
                      <a:pt x="15040" y="1639"/>
                    </a:cubicBezTo>
                    <a:cubicBezTo>
                      <a:pt x="15040" y="1639"/>
                      <a:pt x="15040" y="1622"/>
                      <a:pt x="15040" y="1622"/>
                    </a:cubicBezTo>
                    <a:cubicBezTo>
                      <a:pt x="15090" y="1487"/>
                      <a:pt x="15225" y="1386"/>
                      <a:pt x="15309" y="1285"/>
                    </a:cubicBezTo>
                    <a:cubicBezTo>
                      <a:pt x="15545" y="982"/>
                      <a:pt x="16085" y="611"/>
                      <a:pt x="16692" y="746"/>
                    </a:cubicBezTo>
                    <a:cubicBezTo>
                      <a:pt x="16911" y="796"/>
                      <a:pt x="17097" y="897"/>
                      <a:pt x="17282" y="982"/>
                    </a:cubicBezTo>
                    <a:cubicBezTo>
                      <a:pt x="17367" y="880"/>
                      <a:pt x="17400" y="729"/>
                      <a:pt x="17485" y="628"/>
                    </a:cubicBezTo>
                    <a:cubicBezTo>
                      <a:pt x="17704" y="307"/>
                      <a:pt x="18176" y="-97"/>
                      <a:pt x="18783" y="21"/>
                    </a:cubicBezTo>
                    <a:cubicBezTo>
                      <a:pt x="18951" y="55"/>
                      <a:pt x="19103" y="122"/>
                      <a:pt x="19255" y="156"/>
                    </a:cubicBezTo>
                    <a:cubicBezTo>
                      <a:pt x="19268" y="881"/>
                      <a:pt x="19257" y="1355"/>
                      <a:pt x="19254" y="2136"/>
                    </a:cubicBezTo>
                    <a:cubicBezTo>
                      <a:pt x="13055" y="2183"/>
                      <a:pt x="3343" y="2117"/>
                      <a:pt x="0" y="2123"/>
                    </a:cubicBezTo>
                    <a:close/>
                  </a:path>
                </a:pathLst>
              </a:custGeom>
              <a:grpFill/>
              <a:ln w="9525">
                <a:noFill/>
                <a:round/>
              </a:ln>
              <a:effec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grpSp>
      </p:grpSp>
      <p:pic>
        <p:nvPicPr>
          <p:cNvPr id="3" name="图片 2" descr="E:\设计\PPT\图层 1.png图层 1"/>
          <p:cNvPicPr>
            <a:picLocks noChangeAspect="1"/>
          </p:cNvPicPr>
          <p:nvPr/>
        </p:nvPicPr>
        <p:blipFill>
          <a:blip r:embed="rId4"/>
          <a:srcRect/>
          <a:stretch>
            <a:fillRect/>
          </a:stretch>
        </p:blipFill>
        <p:spPr>
          <a:xfrm>
            <a:off x="560070" y="267970"/>
            <a:ext cx="11071860" cy="6322060"/>
          </a:xfrm>
          <a:prstGeom prst="rect">
            <a:avLst/>
          </a:prstGeom>
          <a:effectLst>
            <a:outerShdw blurRad="50800" dist="38100" dir="5400000" algn="t" rotWithShape="0">
              <a:prstClr val="black">
                <a:alpha val="40000"/>
              </a:prstClr>
            </a:outerShdw>
          </a:effectLst>
        </p:spPr>
      </p:pic>
      <p:sp>
        <p:nvSpPr>
          <p:cNvPr id="158" name="五角星 157"/>
          <p:cNvSpPr/>
          <p:nvPr/>
        </p:nvSpPr>
        <p:spPr>
          <a:xfrm>
            <a:off x="527050" y="370205"/>
            <a:ext cx="365760" cy="344170"/>
          </a:xfrm>
          <a:prstGeom prst="star5">
            <a:avLst>
              <a:gd name="adj" fmla="val 27704"/>
              <a:gd name="hf" fmla="val 105146"/>
              <a:gd name="vf" fmla="val 110557"/>
            </a:avLst>
          </a:prstGeom>
          <a:noFill/>
          <a:ln w="25400">
            <a:solidFill>
              <a:schemeClr val="bg1"/>
            </a:solidFill>
          </a:ln>
          <a:extLst>
            <a:ext uri="{909E8E84-426E-40DD-AFC4-6F175D3DCCD1}">
              <a14:hiddenFill xmlns:a14="http://schemas.microsoft.com/office/drawing/2010/main">
                <a:solidFill>
                  <a:srgbClr val="FFAD1D"/>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3" name="五角星 162"/>
          <p:cNvSpPr/>
          <p:nvPr/>
        </p:nvSpPr>
        <p:spPr>
          <a:xfrm>
            <a:off x="11283315" y="304165"/>
            <a:ext cx="505460" cy="476250"/>
          </a:xfrm>
          <a:prstGeom prst="star5">
            <a:avLst>
              <a:gd name="adj" fmla="val 27704"/>
              <a:gd name="hf" fmla="val 105146"/>
              <a:gd name="vf" fmla="val 110557"/>
            </a:avLst>
          </a:prstGeom>
          <a:noFill/>
          <a:ln w="25400">
            <a:solidFill>
              <a:schemeClr val="bg1"/>
            </a:solidFill>
          </a:ln>
          <a:extLst>
            <a:ext uri="{909E8E84-426E-40DD-AFC4-6F175D3DCCD1}">
              <a14:hiddenFill xmlns:a14="http://schemas.microsoft.com/office/drawing/2010/main">
                <a:solidFill>
                  <a:srgbClr val="FFAD1D"/>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13" name="Google Shape;4025;p26"/>
          <p:cNvGrpSpPr/>
          <p:nvPr/>
        </p:nvGrpSpPr>
        <p:grpSpPr>
          <a:xfrm>
            <a:off x="391160" y="2182495"/>
            <a:ext cx="637540" cy="2419350"/>
            <a:chOff x="393250" y="2490600"/>
            <a:chExt cx="653494" cy="2478093"/>
          </a:xfrm>
          <a:solidFill>
            <a:schemeClr val="bg1"/>
          </a:solidFill>
        </p:grpSpPr>
        <p:sp>
          <p:nvSpPr>
            <p:cNvPr id="114" name="Google Shape;4026;p26"/>
            <p:cNvSpPr/>
            <p:nvPr/>
          </p:nvSpPr>
          <p:spPr>
            <a:xfrm>
              <a:off x="400138" y="4469389"/>
              <a:ext cx="639629" cy="493211"/>
            </a:xfrm>
            <a:custGeom>
              <a:avLst/>
              <a:gdLst/>
              <a:ahLst/>
              <a:cxnLst/>
              <a:rect l="l" t="t" r="r" b="b"/>
              <a:pathLst>
                <a:path w="7243" h="5585" extrusionOk="0">
                  <a:moveTo>
                    <a:pt x="3799" y="1"/>
                  </a:moveTo>
                  <a:lnTo>
                    <a:pt x="1" y="3534"/>
                  </a:lnTo>
                  <a:lnTo>
                    <a:pt x="1" y="5584"/>
                  </a:lnTo>
                  <a:lnTo>
                    <a:pt x="3760" y="2081"/>
                  </a:lnTo>
                  <a:lnTo>
                    <a:pt x="7243" y="5565"/>
                  </a:lnTo>
                  <a:lnTo>
                    <a:pt x="7243" y="3445"/>
                  </a:lnTo>
                  <a:lnTo>
                    <a:pt x="3799" y="1"/>
                  </a:lnTo>
                  <a:close/>
                </a:path>
              </a:pathLst>
            </a:custGeom>
            <a:grpFill/>
            <a:ln>
              <a:solidFill>
                <a:srgbClr val="5A9FE4"/>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4027;p26"/>
            <p:cNvSpPr/>
            <p:nvPr/>
          </p:nvSpPr>
          <p:spPr>
            <a:xfrm>
              <a:off x="393250" y="4462235"/>
              <a:ext cx="653494" cy="506458"/>
            </a:xfrm>
            <a:custGeom>
              <a:avLst/>
              <a:gdLst/>
              <a:ahLst/>
              <a:cxnLst/>
              <a:rect l="l" t="t" r="r" b="b"/>
              <a:pathLst>
                <a:path w="7400" h="5735" extrusionOk="0">
                  <a:moveTo>
                    <a:pt x="3877" y="189"/>
                  </a:moveTo>
                  <a:lnTo>
                    <a:pt x="7252" y="3556"/>
                  </a:lnTo>
                  <a:lnTo>
                    <a:pt x="7252" y="5459"/>
                  </a:lnTo>
                  <a:lnTo>
                    <a:pt x="3896" y="2103"/>
                  </a:lnTo>
                  <a:cubicBezTo>
                    <a:pt x="3881" y="2088"/>
                    <a:pt x="3862" y="2081"/>
                    <a:pt x="3842" y="2081"/>
                  </a:cubicBezTo>
                  <a:cubicBezTo>
                    <a:pt x="3823" y="2081"/>
                    <a:pt x="3803" y="2088"/>
                    <a:pt x="3788" y="2103"/>
                  </a:cubicBezTo>
                  <a:lnTo>
                    <a:pt x="157" y="5489"/>
                  </a:lnTo>
                  <a:lnTo>
                    <a:pt x="157" y="3654"/>
                  </a:lnTo>
                  <a:lnTo>
                    <a:pt x="3877" y="189"/>
                  </a:lnTo>
                  <a:close/>
                  <a:moveTo>
                    <a:pt x="3877" y="1"/>
                  </a:moveTo>
                  <a:cubicBezTo>
                    <a:pt x="3859" y="1"/>
                    <a:pt x="3842" y="8"/>
                    <a:pt x="3827" y="23"/>
                  </a:cubicBezTo>
                  <a:lnTo>
                    <a:pt x="20" y="3565"/>
                  </a:lnTo>
                  <a:cubicBezTo>
                    <a:pt x="10" y="3575"/>
                    <a:pt x="0" y="3595"/>
                    <a:pt x="0" y="3615"/>
                  </a:cubicBezTo>
                  <a:lnTo>
                    <a:pt x="0" y="5665"/>
                  </a:lnTo>
                  <a:cubicBezTo>
                    <a:pt x="0" y="5695"/>
                    <a:pt x="20" y="5715"/>
                    <a:pt x="50" y="5734"/>
                  </a:cubicBezTo>
                  <a:lnTo>
                    <a:pt x="79" y="5734"/>
                  </a:lnTo>
                  <a:cubicBezTo>
                    <a:pt x="98" y="5734"/>
                    <a:pt x="118" y="5734"/>
                    <a:pt x="128" y="5715"/>
                  </a:cubicBezTo>
                  <a:lnTo>
                    <a:pt x="3838" y="2260"/>
                  </a:lnTo>
                  <a:lnTo>
                    <a:pt x="7272" y="5695"/>
                  </a:lnTo>
                  <a:cubicBezTo>
                    <a:pt x="7285" y="5713"/>
                    <a:pt x="7301" y="5720"/>
                    <a:pt x="7319" y="5720"/>
                  </a:cubicBezTo>
                  <a:cubicBezTo>
                    <a:pt x="7329" y="5720"/>
                    <a:pt x="7340" y="5718"/>
                    <a:pt x="7351" y="5715"/>
                  </a:cubicBezTo>
                  <a:cubicBezTo>
                    <a:pt x="7380" y="5704"/>
                    <a:pt x="7399" y="5675"/>
                    <a:pt x="7399" y="5646"/>
                  </a:cubicBezTo>
                  <a:lnTo>
                    <a:pt x="7399" y="3526"/>
                  </a:lnTo>
                  <a:cubicBezTo>
                    <a:pt x="7399" y="3506"/>
                    <a:pt x="7390" y="3487"/>
                    <a:pt x="7380" y="3477"/>
                  </a:cubicBezTo>
                  <a:lnTo>
                    <a:pt x="3925" y="23"/>
                  </a:lnTo>
                  <a:cubicBezTo>
                    <a:pt x="3911" y="8"/>
                    <a:pt x="3894" y="1"/>
                    <a:pt x="3877" y="1"/>
                  </a:cubicBezTo>
                  <a:close/>
                </a:path>
              </a:pathLst>
            </a:custGeom>
            <a:grpFill/>
            <a:ln w="19050" cap="flat" cmpd="sng">
              <a:solidFill>
                <a:srgbClr val="5A9FE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4028;p26"/>
            <p:cNvSpPr/>
            <p:nvPr/>
          </p:nvSpPr>
          <p:spPr>
            <a:xfrm>
              <a:off x="400138" y="3976259"/>
              <a:ext cx="639629" cy="493211"/>
            </a:xfrm>
            <a:custGeom>
              <a:avLst/>
              <a:gdLst/>
              <a:ahLst/>
              <a:cxnLst/>
              <a:rect l="l" t="t" r="r" b="b"/>
              <a:pathLst>
                <a:path w="7243" h="5585" extrusionOk="0">
                  <a:moveTo>
                    <a:pt x="3799" y="1"/>
                  </a:moveTo>
                  <a:lnTo>
                    <a:pt x="1" y="3534"/>
                  </a:lnTo>
                  <a:lnTo>
                    <a:pt x="1" y="5585"/>
                  </a:lnTo>
                  <a:lnTo>
                    <a:pt x="3760" y="2081"/>
                  </a:lnTo>
                  <a:lnTo>
                    <a:pt x="7243" y="5565"/>
                  </a:lnTo>
                  <a:lnTo>
                    <a:pt x="7243" y="3446"/>
                  </a:lnTo>
                  <a:lnTo>
                    <a:pt x="3799" y="1"/>
                  </a:lnTo>
                  <a:close/>
                </a:path>
              </a:pathLst>
            </a:custGeom>
            <a:grpFill/>
            <a:ln>
              <a:solidFill>
                <a:srgbClr val="5A9FE4"/>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4029;p26"/>
            <p:cNvSpPr/>
            <p:nvPr/>
          </p:nvSpPr>
          <p:spPr>
            <a:xfrm>
              <a:off x="393250" y="3969194"/>
              <a:ext cx="653494" cy="506370"/>
            </a:xfrm>
            <a:custGeom>
              <a:avLst/>
              <a:gdLst/>
              <a:ahLst/>
              <a:cxnLst/>
              <a:rect l="l" t="t" r="r" b="b"/>
              <a:pathLst>
                <a:path w="7400" h="5734" extrusionOk="0">
                  <a:moveTo>
                    <a:pt x="3877" y="189"/>
                  </a:moveTo>
                  <a:lnTo>
                    <a:pt x="7252" y="3565"/>
                  </a:lnTo>
                  <a:lnTo>
                    <a:pt x="7252" y="5458"/>
                  </a:lnTo>
                  <a:lnTo>
                    <a:pt x="3896" y="2102"/>
                  </a:lnTo>
                  <a:cubicBezTo>
                    <a:pt x="3881" y="2088"/>
                    <a:pt x="3862" y="2081"/>
                    <a:pt x="3842" y="2081"/>
                  </a:cubicBezTo>
                  <a:cubicBezTo>
                    <a:pt x="3823" y="2081"/>
                    <a:pt x="3803" y="2088"/>
                    <a:pt x="3788" y="2102"/>
                  </a:cubicBezTo>
                  <a:lnTo>
                    <a:pt x="157" y="5488"/>
                  </a:lnTo>
                  <a:lnTo>
                    <a:pt x="157" y="3653"/>
                  </a:lnTo>
                  <a:lnTo>
                    <a:pt x="3877" y="189"/>
                  </a:lnTo>
                  <a:close/>
                  <a:moveTo>
                    <a:pt x="3877" y="0"/>
                  </a:moveTo>
                  <a:cubicBezTo>
                    <a:pt x="3859" y="0"/>
                    <a:pt x="3842" y="7"/>
                    <a:pt x="3827" y="22"/>
                  </a:cubicBezTo>
                  <a:lnTo>
                    <a:pt x="20" y="3565"/>
                  </a:lnTo>
                  <a:cubicBezTo>
                    <a:pt x="10" y="3574"/>
                    <a:pt x="0" y="3594"/>
                    <a:pt x="0" y="3614"/>
                  </a:cubicBezTo>
                  <a:lnTo>
                    <a:pt x="0" y="5665"/>
                  </a:lnTo>
                  <a:cubicBezTo>
                    <a:pt x="0" y="5694"/>
                    <a:pt x="20" y="5724"/>
                    <a:pt x="50" y="5733"/>
                  </a:cubicBezTo>
                  <a:lnTo>
                    <a:pt x="79" y="5733"/>
                  </a:lnTo>
                  <a:cubicBezTo>
                    <a:pt x="98" y="5733"/>
                    <a:pt x="118" y="5733"/>
                    <a:pt x="128" y="5714"/>
                  </a:cubicBezTo>
                  <a:lnTo>
                    <a:pt x="3838" y="2259"/>
                  </a:lnTo>
                  <a:lnTo>
                    <a:pt x="7272" y="5694"/>
                  </a:lnTo>
                  <a:cubicBezTo>
                    <a:pt x="7284" y="5713"/>
                    <a:pt x="7301" y="5720"/>
                    <a:pt x="7318" y="5720"/>
                  </a:cubicBezTo>
                  <a:cubicBezTo>
                    <a:pt x="7329" y="5720"/>
                    <a:pt x="7340" y="5717"/>
                    <a:pt x="7351" y="5714"/>
                  </a:cubicBezTo>
                  <a:cubicBezTo>
                    <a:pt x="7380" y="5704"/>
                    <a:pt x="7399" y="5674"/>
                    <a:pt x="7399" y="5645"/>
                  </a:cubicBezTo>
                  <a:lnTo>
                    <a:pt x="7399" y="3526"/>
                  </a:lnTo>
                  <a:cubicBezTo>
                    <a:pt x="7399" y="3506"/>
                    <a:pt x="7390" y="3486"/>
                    <a:pt x="7380" y="3476"/>
                  </a:cubicBezTo>
                  <a:lnTo>
                    <a:pt x="3925" y="22"/>
                  </a:lnTo>
                  <a:cubicBezTo>
                    <a:pt x="3911" y="7"/>
                    <a:pt x="3894" y="0"/>
                    <a:pt x="3877" y="0"/>
                  </a:cubicBezTo>
                  <a:close/>
                </a:path>
              </a:pathLst>
            </a:custGeom>
            <a:grpFill/>
            <a:ln w="19050" cap="flat" cmpd="sng">
              <a:solidFill>
                <a:srgbClr val="5A9FE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4030;p26"/>
            <p:cNvSpPr/>
            <p:nvPr/>
          </p:nvSpPr>
          <p:spPr>
            <a:xfrm>
              <a:off x="400138" y="3483218"/>
              <a:ext cx="639629" cy="493123"/>
            </a:xfrm>
            <a:custGeom>
              <a:avLst/>
              <a:gdLst/>
              <a:ahLst/>
              <a:cxnLst/>
              <a:rect l="l" t="t" r="r" b="b"/>
              <a:pathLst>
                <a:path w="7243" h="5584" extrusionOk="0">
                  <a:moveTo>
                    <a:pt x="3799" y="1"/>
                  </a:moveTo>
                  <a:lnTo>
                    <a:pt x="1" y="3543"/>
                  </a:lnTo>
                  <a:lnTo>
                    <a:pt x="1" y="5584"/>
                  </a:lnTo>
                  <a:lnTo>
                    <a:pt x="3760" y="2081"/>
                  </a:lnTo>
                  <a:lnTo>
                    <a:pt x="7243" y="5564"/>
                  </a:lnTo>
                  <a:lnTo>
                    <a:pt x="7243" y="3445"/>
                  </a:lnTo>
                  <a:lnTo>
                    <a:pt x="3799" y="1"/>
                  </a:lnTo>
                  <a:close/>
                </a:path>
              </a:pathLst>
            </a:custGeom>
            <a:grpFill/>
            <a:ln>
              <a:solidFill>
                <a:srgbClr val="5A9FE4"/>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4031;p26"/>
            <p:cNvSpPr/>
            <p:nvPr/>
          </p:nvSpPr>
          <p:spPr>
            <a:xfrm>
              <a:off x="393250" y="3476064"/>
              <a:ext cx="653494" cy="507253"/>
            </a:xfrm>
            <a:custGeom>
              <a:avLst/>
              <a:gdLst/>
              <a:ahLst/>
              <a:cxnLst/>
              <a:rect l="l" t="t" r="r" b="b"/>
              <a:pathLst>
                <a:path w="7400" h="5744" extrusionOk="0">
                  <a:moveTo>
                    <a:pt x="3877" y="189"/>
                  </a:moveTo>
                  <a:lnTo>
                    <a:pt x="7252" y="3565"/>
                  </a:lnTo>
                  <a:lnTo>
                    <a:pt x="7252" y="5459"/>
                  </a:lnTo>
                  <a:lnTo>
                    <a:pt x="3896" y="2103"/>
                  </a:lnTo>
                  <a:cubicBezTo>
                    <a:pt x="3881" y="2088"/>
                    <a:pt x="3862" y="2081"/>
                    <a:pt x="3842" y="2081"/>
                  </a:cubicBezTo>
                  <a:cubicBezTo>
                    <a:pt x="3823" y="2081"/>
                    <a:pt x="3803" y="2088"/>
                    <a:pt x="3788" y="2103"/>
                  </a:cubicBezTo>
                  <a:lnTo>
                    <a:pt x="157" y="5488"/>
                  </a:lnTo>
                  <a:lnTo>
                    <a:pt x="157" y="3654"/>
                  </a:lnTo>
                  <a:lnTo>
                    <a:pt x="3877" y="189"/>
                  </a:lnTo>
                  <a:close/>
                  <a:moveTo>
                    <a:pt x="3877" y="0"/>
                  </a:moveTo>
                  <a:cubicBezTo>
                    <a:pt x="3859" y="0"/>
                    <a:pt x="3842" y="8"/>
                    <a:pt x="3827" y="23"/>
                  </a:cubicBezTo>
                  <a:lnTo>
                    <a:pt x="20" y="3565"/>
                  </a:lnTo>
                  <a:cubicBezTo>
                    <a:pt x="10" y="3575"/>
                    <a:pt x="0" y="3595"/>
                    <a:pt x="0" y="3624"/>
                  </a:cubicBezTo>
                  <a:lnTo>
                    <a:pt x="0" y="5665"/>
                  </a:lnTo>
                  <a:cubicBezTo>
                    <a:pt x="0" y="5695"/>
                    <a:pt x="20" y="5724"/>
                    <a:pt x="50" y="5734"/>
                  </a:cubicBezTo>
                  <a:cubicBezTo>
                    <a:pt x="59" y="5734"/>
                    <a:pt x="69" y="5743"/>
                    <a:pt x="79" y="5743"/>
                  </a:cubicBezTo>
                  <a:cubicBezTo>
                    <a:pt x="98" y="5743"/>
                    <a:pt x="118" y="5734"/>
                    <a:pt x="128" y="5724"/>
                  </a:cubicBezTo>
                  <a:lnTo>
                    <a:pt x="3838" y="2269"/>
                  </a:lnTo>
                  <a:lnTo>
                    <a:pt x="7272" y="5704"/>
                  </a:lnTo>
                  <a:cubicBezTo>
                    <a:pt x="7284" y="5716"/>
                    <a:pt x="7299" y="5720"/>
                    <a:pt x="7315" y="5720"/>
                  </a:cubicBezTo>
                  <a:cubicBezTo>
                    <a:pt x="7326" y="5720"/>
                    <a:pt x="7338" y="5718"/>
                    <a:pt x="7351" y="5714"/>
                  </a:cubicBezTo>
                  <a:cubicBezTo>
                    <a:pt x="7380" y="5704"/>
                    <a:pt x="7399" y="5675"/>
                    <a:pt x="7399" y="5645"/>
                  </a:cubicBezTo>
                  <a:lnTo>
                    <a:pt x="7399" y="3526"/>
                  </a:lnTo>
                  <a:cubicBezTo>
                    <a:pt x="7399" y="3506"/>
                    <a:pt x="7390" y="3486"/>
                    <a:pt x="7380" y="3477"/>
                  </a:cubicBezTo>
                  <a:lnTo>
                    <a:pt x="3925" y="23"/>
                  </a:lnTo>
                  <a:cubicBezTo>
                    <a:pt x="3911" y="8"/>
                    <a:pt x="3894" y="0"/>
                    <a:pt x="3877" y="0"/>
                  </a:cubicBezTo>
                  <a:close/>
                </a:path>
              </a:pathLst>
            </a:custGeom>
            <a:grpFill/>
            <a:ln w="19050" cap="flat" cmpd="sng">
              <a:solidFill>
                <a:srgbClr val="5A9FE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4032;p26"/>
            <p:cNvSpPr/>
            <p:nvPr/>
          </p:nvSpPr>
          <p:spPr>
            <a:xfrm>
              <a:off x="400138" y="2990088"/>
              <a:ext cx="639629" cy="493211"/>
            </a:xfrm>
            <a:custGeom>
              <a:avLst/>
              <a:gdLst/>
              <a:ahLst/>
              <a:cxnLst/>
              <a:rect l="l" t="t" r="r" b="b"/>
              <a:pathLst>
                <a:path w="7243" h="5585" extrusionOk="0">
                  <a:moveTo>
                    <a:pt x="3799" y="1"/>
                  </a:moveTo>
                  <a:lnTo>
                    <a:pt x="1" y="3543"/>
                  </a:lnTo>
                  <a:lnTo>
                    <a:pt x="1" y="5585"/>
                  </a:lnTo>
                  <a:lnTo>
                    <a:pt x="3760" y="2081"/>
                  </a:lnTo>
                  <a:lnTo>
                    <a:pt x="7243" y="5565"/>
                  </a:lnTo>
                  <a:lnTo>
                    <a:pt x="7243" y="3455"/>
                  </a:lnTo>
                  <a:lnTo>
                    <a:pt x="3799" y="1"/>
                  </a:lnTo>
                  <a:close/>
                </a:path>
              </a:pathLst>
            </a:custGeom>
            <a:grpFill/>
            <a:ln>
              <a:solidFill>
                <a:srgbClr val="5A9FE4"/>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4033;p26"/>
            <p:cNvSpPr/>
            <p:nvPr/>
          </p:nvSpPr>
          <p:spPr>
            <a:xfrm>
              <a:off x="393250" y="2983376"/>
              <a:ext cx="653494" cy="506899"/>
            </a:xfrm>
            <a:custGeom>
              <a:avLst/>
              <a:gdLst/>
              <a:ahLst/>
              <a:cxnLst/>
              <a:rect l="l" t="t" r="r" b="b"/>
              <a:pathLst>
                <a:path w="7400" h="5740" extrusionOk="0">
                  <a:moveTo>
                    <a:pt x="3877" y="185"/>
                  </a:moveTo>
                  <a:lnTo>
                    <a:pt x="7252" y="3561"/>
                  </a:lnTo>
                  <a:lnTo>
                    <a:pt x="7252" y="5454"/>
                  </a:lnTo>
                  <a:lnTo>
                    <a:pt x="3896" y="2098"/>
                  </a:lnTo>
                  <a:cubicBezTo>
                    <a:pt x="3881" y="2083"/>
                    <a:pt x="3862" y="2076"/>
                    <a:pt x="3842" y="2076"/>
                  </a:cubicBezTo>
                  <a:cubicBezTo>
                    <a:pt x="3823" y="2076"/>
                    <a:pt x="3803" y="2083"/>
                    <a:pt x="3788" y="2098"/>
                  </a:cubicBezTo>
                  <a:lnTo>
                    <a:pt x="157" y="5484"/>
                  </a:lnTo>
                  <a:lnTo>
                    <a:pt x="157" y="3648"/>
                  </a:lnTo>
                  <a:lnTo>
                    <a:pt x="3877" y="185"/>
                  </a:lnTo>
                  <a:close/>
                  <a:moveTo>
                    <a:pt x="3868" y="0"/>
                  </a:moveTo>
                  <a:cubicBezTo>
                    <a:pt x="3854" y="0"/>
                    <a:pt x="3840" y="5"/>
                    <a:pt x="3827" y="18"/>
                  </a:cubicBezTo>
                  <a:lnTo>
                    <a:pt x="20" y="3561"/>
                  </a:lnTo>
                  <a:cubicBezTo>
                    <a:pt x="10" y="3570"/>
                    <a:pt x="0" y="3600"/>
                    <a:pt x="0" y="3619"/>
                  </a:cubicBezTo>
                  <a:lnTo>
                    <a:pt x="0" y="5661"/>
                  </a:lnTo>
                  <a:cubicBezTo>
                    <a:pt x="0" y="5690"/>
                    <a:pt x="20" y="5719"/>
                    <a:pt x="50" y="5729"/>
                  </a:cubicBezTo>
                  <a:cubicBezTo>
                    <a:pt x="59" y="5729"/>
                    <a:pt x="69" y="5739"/>
                    <a:pt x="79" y="5739"/>
                  </a:cubicBezTo>
                  <a:cubicBezTo>
                    <a:pt x="98" y="5739"/>
                    <a:pt x="118" y="5729"/>
                    <a:pt x="128" y="5719"/>
                  </a:cubicBezTo>
                  <a:lnTo>
                    <a:pt x="3838" y="2265"/>
                  </a:lnTo>
                  <a:lnTo>
                    <a:pt x="7272" y="5700"/>
                  </a:lnTo>
                  <a:cubicBezTo>
                    <a:pt x="7284" y="5712"/>
                    <a:pt x="7300" y="5720"/>
                    <a:pt x="7317" y="5720"/>
                  </a:cubicBezTo>
                  <a:cubicBezTo>
                    <a:pt x="7328" y="5720"/>
                    <a:pt x="7339" y="5717"/>
                    <a:pt x="7351" y="5709"/>
                  </a:cubicBezTo>
                  <a:cubicBezTo>
                    <a:pt x="7380" y="5700"/>
                    <a:pt x="7399" y="5670"/>
                    <a:pt x="7399" y="5641"/>
                  </a:cubicBezTo>
                  <a:lnTo>
                    <a:pt x="7399" y="3531"/>
                  </a:lnTo>
                  <a:cubicBezTo>
                    <a:pt x="7399" y="3502"/>
                    <a:pt x="7390" y="3482"/>
                    <a:pt x="7380" y="3472"/>
                  </a:cubicBezTo>
                  <a:lnTo>
                    <a:pt x="3925" y="28"/>
                  </a:lnTo>
                  <a:cubicBezTo>
                    <a:pt x="3909" y="10"/>
                    <a:pt x="3888" y="0"/>
                    <a:pt x="3868" y="0"/>
                  </a:cubicBezTo>
                  <a:close/>
                </a:path>
              </a:pathLst>
            </a:custGeom>
            <a:grpFill/>
            <a:ln w="19050" cap="flat" cmpd="sng">
              <a:solidFill>
                <a:srgbClr val="5A9FE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4034;p26"/>
            <p:cNvSpPr/>
            <p:nvPr/>
          </p:nvSpPr>
          <p:spPr>
            <a:xfrm>
              <a:off x="400138" y="2497047"/>
              <a:ext cx="639629" cy="493123"/>
            </a:xfrm>
            <a:custGeom>
              <a:avLst/>
              <a:gdLst/>
              <a:ahLst/>
              <a:cxnLst/>
              <a:rect l="l" t="t" r="r" b="b"/>
              <a:pathLst>
                <a:path w="7243" h="5584" extrusionOk="0">
                  <a:moveTo>
                    <a:pt x="3799" y="0"/>
                  </a:moveTo>
                  <a:lnTo>
                    <a:pt x="1" y="3542"/>
                  </a:lnTo>
                  <a:lnTo>
                    <a:pt x="1" y="5584"/>
                  </a:lnTo>
                  <a:lnTo>
                    <a:pt x="3760" y="2081"/>
                  </a:lnTo>
                  <a:lnTo>
                    <a:pt x="7243" y="5564"/>
                  </a:lnTo>
                  <a:lnTo>
                    <a:pt x="7243" y="3454"/>
                  </a:lnTo>
                  <a:lnTo>
                    <a:pt x="3799" y="0"/>
                  </a:lnTo>
                  <a:close/>
                </a:path>
              </a:pathLst>
            </a:custGeom>
            <a:grpFill/>
            <a:ln>
              <a:solidFill>
                <a:srgbClr val="5A9FE4"/>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4035;p26"/>
            <p:cNvSpPr/>
            <p:nvPr/>
          </p:nvSpPr>
          <p:spPr>
            <a:xfrm>
              <a:off x="393250" y="2490600"/>
              <a:ext cx="653494" cy="506546"/>
            </a:xfrm>
            <a:custGeom>
              <a:avLst/>
              <a:gdLst/>
              <a:ahLst/>
              <a:cxnLst/>
              <a:rect l="l" t="t" r="r" b="b"/>
              <a:pathLst>
                <a:path w="7400" h="5736" extrusionOk="0">
                  <a:moveTo>
                    <a:pt x="3877" y="181"/>
                  </a:moveTo>
                  <a:lnTo>
                    <a:pt x="7252" y="3557"/>
                  </a:lnTo>
                  <a:lnTo>
                    <a:pt x="7252" y="5451"/>
                  </a:lnTo>
                  <a:lnTo>
                    <a:pt x="3896" y="2095"/>
                  </a:lnTo>
                  <a:cubicBezTo>
                    <a:pt x="3881" y="2080"/>
                    <a:pt x="3862" y="2072"/>
                    <a:pt x="3842" y="2072"/>
                  </a:cubicBezTo>
                  <a:cubicBezTo>
                    <a:pt x="3823" y="2072"/>
                    <a:pt x="3803" y="2080"/>
                    <a:pt x="3788" y="2095"/>
                  </a:cubicBezTo>
                  <a:lnTo>
                    <a:pt x="157" y="5480"/>
                  </a:lnTo>
                  <a:lnTo>
                    <a:pt x="157" y="3645"/>
                  </a:lnTo>
                  <a:lnTo>
                    <a:pt x="3877" y="181"/>
                  </a:lnTo>
                  <a:close/>
                  <a:moveTo>
                    <a:pt x="3872" y="1"/>
                  </a:moveTo>
                  <a:cubicBezTo>
                    <a:pt x="3856" y="1"/>
                    <a:pt x="3841" y="6"/>
                    <a:pt x="3827" y="14"/>
                  </a:cubicBezTo>
                  <a:lnTo>
                    <a:pt x="20" y="3557"/>
                  </a:lnTo>
                  <a:cubicBezTo>
                    <a:pt x="10" y="3576"/>
                    <a:pt x="0" y="3596"/>
                    <a:pt x="0" y="3615"/>
                  </a:cubicBezTo>
                  <a:lnTo>
                    <a:pt x="0" y="5657"/>
                  </a:lnTo>
                  <a:cubicBezTo>
                    <a:pt x="0" y="5686"/>
                    <a:pt x="20" y="5715"/>
                    <a:pt x="50" y="5726"/>
                  </a:cubicBezTo>
                  <a:cubicBezTo>
                    <a:pt x="59" y="5735"/>
                    <a:pt x="69" y="5735"/>
                    <a:pt x="79" y="5735"/>
                  </a:cubicBezTo>
                  <a:cubicBezTo>
                    <a:pt x="98" y="5735"/>
                    <a:pt x="118" y="5726"/>
                    <a:pt x="128" y="5715"/>
                  </a:cubicBezTo>
                  <a:lnTo>
                    <a:pt x="3838" y="2261"/>
                  </a:lnTo>
                  <a:lnTo>
                    <a:pt x="7272" y="5696"/>
                  </a:lnTo>
                  <a:cubicBezTo>
                    <a:pt x="7284" y="5708"/>
                    <a:pt x="7300" y="5717"/>
                    <a:pt x="7318" y="5717"/>
                  </a:cubicBezTo>
                  <a:cubicBezTo>
                    <a:pt x="7328" y="5717"/>
                    <a:pt x="7339" y="5713"/>
                    <a:pt x="7351" y="5706"/>
                  </a:cubicBezTo>
                  <a:cubicBezTo>
                    <a:pt x="7380" y="5696"/>
                    <a:pt x="7399" y="5667"/>
                    <a:pt x="7399" y="5637"/>
                  </a:cubicBezTo>
                  <a:lnTo>
                    <a:pt x="7399" y="3527"/>
                  </a:lnTo>
                  <a:cubicBezTo>
                    <a:pt x="7399" y="3508"/>
                    <a:pt x="7390" y="3488"/>
                    <a:pt x="7380" y="3469"/>
                  </a:cubicBezTo>
                  <a:lnTo>
                    <a:pt x="3925" y="24"/>
                  </a:lnTo>
                  <a:cubicBezTo>
                    <a:pt x="3909" y="8"/>
                    <a:pt x="3890" y="1"/>
                    <a:pt x="3872" y="1"/>
                  </a:cubicBezTo>
                  <a:close/>
                </a:path>
              </a:pathLst>
            </a:custGeom>
            <a:grpFill/>
            <a:ln w="19050" cap="flat" cmpd="sng">
              <a:solidFill>
                <a:srgbClr val="5A9FE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4" name="Google Shape;4025;p26"/>
          <p:cNvGrpSpPr/>
          <p:nvPr/>
        </p:nvGrpSpPr>
        <p:grpSpPr>
          <a:xfrm rot="5400000">
            <a:off x="10413365" y="4989830"/>
            <a:ext cx="528955" cy="2006600"/>
            <a:chOff x="393250" y="2490600"/>
            <a:chExt cx="653494" cy="2478093"/>
          </a:xfrm>
          <a:solidFill>
            <a:schemeClr val="bg1"/>
          </a:solidFill>
        </p:grpSpPr>
        <p:sp>
          <p:nvSpPr>
            <p:cNvPr id="125" name="Google Shape;4026;p26"/>
            <p:cNvSpPr/>
            <p:nvPr/>
          </p:nvSpPr>
          <p:spPr>
            <a:xfrm>
              <a:off x="400138" y="4469389"/>
              <a:ext cx="639629" cy="493211"/>
            </a:xfrm>
            <a:custGeom>
              <a:avLst/>
              <a:gdLst/>
              <a:ahLst/>
              <a:cxnLst/>
              <a:rect l="l" t="t" r="r" b="b"/>
              <a:pathLst>
                <a:path w="7243" h="5585" extrusionOk="0">
                  <a:moveTo>
                    <a:pt x="3799" y="1"/>
                  </a:moveTo>
                  <a:lnTo>
                    <a:pt x="1" y="3534"/>
                  </a:lnTo>
                  <a:lnTo>
                    <a:pt x="1" y="5584"/>
                  </a:lnTo>
                  <a:lnTo>
                    <a:pt x="3760" y="2081"/>
                  </a:lnTo>
                  <a:lnTo>
                    <a:pt x="7243" y="5565"/>
                  </a:lnTo>
                  <a:lnTo>
                    <a:pt x="7243" y="3445"/>
                  </a:lnTo>
                  <a:lnTo>
                    <a:pt x="3799" y="1"/>
                  </a:lnTo>
                  <a:close/>
                </a:path>
              </a:pathLst>
            </a:custGeom>
            <a:grpFill/>
            <a:ln>
              <a:solidFill>
                <a:srgbClr val="5A9FE4"/>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4027;p26"/>
            <p:cNvSpPr/>
            <p:nvPr/>
          </p:nvSpPr>
          <p:spPr>
            <a:xfrm>
              <a:off x="393250" y="4462235"/>
              <a:ext cx="653494" cy="506458"/>
            </a:xfrm>
            <a:custGeom>
              <a:avLst/>
              <a:gdLst/>
              <a:ahLst/>
              <a:cxnLst/>
              <a:rect l="l" t="t" r="r" b="b"/>
              <a:pathLst>
                <a:path w="7400" h="5735" extrusionOk="0">
                  <a:moveTo>
                    <a:pt x="3877" y="189"/>
                  </a:moveTo>
                  <a:lnTo>
                    <a:pt x="7252" y="3556"/>
                  </a:lnTo>
                  <a:lnTo>
                    <a:pt x="7252" y="5459"/>
                  </a:lnTo>
                  <a:lnTo>
                    <a:pt x="3896" y="2103"/>
                  </a:lnTo>
                  <a:cubicBezTo>
                    <a:pt x="3881" y="2088"/>
                    <a:pt x="3862" y="2081"/>
                    <a:pt x="3842" y="2081"/>
                  </a:cubicBezTo>
                  <a:cubicBezTo>
                    <a:pt x="3823" y="2081"/>
                    <a:pt x="3803" y="2088"/>
                    <a:pt x="3788" y="2103"/>
                  </a:cubicBezTo>
                  <a:lnTo>
                    <a:pt x="157" y="5489"/>
                  </a:lnTo>
                  <a:lnTo>
                    <a:pt x="157" y="3654"/>
                  </a:lnTo>
                  <a:lnTo>
                    <a:pt x="3877" y="189"/>
                  </a:lnTo>
                  <a:close/>
                  <a:moveTo>
                    <a:pt x="3877" y="1"/>
                  </a:moveTo>
                  <a:cubicBezTo>
                    <a:pt x="3859" y="1"/>
                    <a:pt x="3842" y="8"/>
                    <a:pt x="3827" y="23"/>
                  </a:cubicBezTo>
                  <a:lnTo>
                    <a:pt x="20" y="3565"/>
                  </a:lnTo>
                  <a:cubicBezTo>
                    <a:pt x="10" y="3575"/>
                    <a:pt x="0" y="3595"/>
                    <a:pt x="0" y="3615"/>
                  </a:cubicBezTo>
                  <a:lnTo>
                    <a:pt x="0" y="5665"/>
                  </a:lnTo>
                  <a:cubicBezTo>
                    <a:pt x="0" y="5695"/>
                    <a:pt x="20" y="5715"/>
                    <a:pt x="50" y="5734"/>
                  </a:cubicBezTo>
                  <a:lnTo>
                    <a:pt x="79" y="5734"/>
                  </a:lnTo>
                  <a:cubicBezTo>
                    <a:pt x="98" y="5734"/>
                    <a:pt x="118" y="5734"/>
                    <a:pt x="128" y="5715"/>
                  </a:cubicBezTo>
                  <a:lnTo>
                    <a:pt x="3838" y="2260"/>
                  </a:lnTo>
                  <a:lnTo>
                    <a:pt x="7272" y="5695"/>
                  </a:lnTo>
                  <a:cubicBezTo>
                    <a:pt x="7285" y="5713"/>
                    <a:pt x="7301" y="5720"/>
                    <a:pt x="7319" y="5720"/>
                  </a:cubicBezTo>
                  <a:cubicBezTo>
                    <a:pt x="7329" y="5720"/>
                    <a:pt x="7340" y="5718"/>
                    <a:pt x="7351" y="5715"/>
                  </a:cubicBezTo>
                  <a:cubicBezTo>
                    <a:pt x="7380" y="5704"/>
                    <a:pt x="7399" y="5675"/>
                    <a:pt x="7399" y="5646"/>
                  </a:cubicBezTo>
                  <a:lnTo>
                    <a:pt x="7399" y="3526"/>
                  </a:lnTo>
                  <a:cubicBezTo>
                    <a:pt x="7399" y="3506"/>
                    <a:pt x="7390" y="3487"/>
                    <a:pt x="7380" y="3477"/>
                  </a:cubicBezTo>
                  <a:lnTo>
                    <a:pt x="3925" y="23"/>
                  </a:lnTo>
                  <a:cubicBezTo>
                    <a:pt x="3911" y="8"/>
                    <a:pt x="3894" y="1"/>
                    <a:pt x="3877" y="1"/>
                  </a:cubicBezTo>
                  <a:close/>
                </a:path>
              </a:pathLst>
            </a:custGeom>
            <a:grpFill/>
            <a:ln w="19050" cap="flat" cmpd="sng">
              <a:solidFill>
                <a:srgbClr val="5A9FE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4028;p26"/>
            <p:cNvSpPr/>
            <p:nvPr/>
          </p:nvSpPr>
          <p:spPr>
            <a:xfrm>
              <a:off x="400138" y="3976259"/>
              <a:ext cx="639629" cy="493211"/>
            </a:xfrm>
            <a:custGeom>
              <a:avLst/>
              <a:gdLst/>
              <a:ahLst/>
              <a:cxnLst/>
              <a:rect l="l" t="t" r="r" b="b"/>
              <a:pathLst>
                <a:path w="7243" h="5585" extrusionOk="0">
                  <a:moveTo>
                    <a:pt x="3799" y="1"/>
                  </a:moveTo>
                  <a:lnTo>
                    <a:pt x="1" y="3534"/>
                  </a:lnTo>
                  <a:lnTo>
                    <a:pt x="1" y="5585"/>
                  </a:lnTo>
                  <a:lnTo>
                    <a:pt x="3760" y="2081"/>
                  </a:lnTo>
                  <a:lnTo>
                    <a:pt x="7243" y="5565"/>
                  </a:lnTo>
                  <a:lnTo>
                    <a:pt x="7243" y="3446"/>
                  </a:lnTo>
                  <a:lnTo>
                    <a:pt x="3799" y="1"/>
                  </a:lnTo>
                  <a:close/>
                </a:path>
              </a:pathLst>
            </a:custGeom>
            <a:grpFill/>
            <a:ln>
              <a:solidFill>
                <a:srgbClr val="5A9FE4"/>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4029;p26"/>
            <p:cNvSpPr/>
            <p:nvPr/>
          </p:nvSpPr>
          <p:spPr>
            <a:xfrm>
              <a:off x="393250" y="3969194"/>
              <a:ext cx="653494" cy="506370"/>
            </a:xfrm>
            <a:custGeom>
              <a:avLst/>
              <a:gdLst/>
              <a:ahLst/>
              <a:cxnLst/>
              <a:rect l="l" t="t" r="r" b="b"/>
              <a:pathLst>
                <a:path w="7400" h="5734" extrusionOk="0">
                  <a:moveTo>
                    <a:pt x="3877" y="189"/>
                  </a:moveTo>
                  <a:lnTo>
                    <a:pt x="7252" y="3565"/>
                  </a:lnTo>
                  <a:lnTo>
                    <a:pt x="7252" y="5458"/>
                  </a:lnTo>
                  <a:lnTo>
                    <a:pt x="3896" y="2102"/>
                  </a:lnTo>
                  <a:cubicBezTo>
                    <a:pt x="3881" y="2088"/>
                    <a:pt x="3862" y="2081"/>
                    <a:pt x="3842" y="2081"/>
                  </a:cubicBezTo>
                  <a:cubicBezTo>
                    <a:pt x="3823" y="2081"/>
                    <a:pt x="3803" y="2088"/>
                    <a:pt x="3788" y="2102"/>
                  </a:cubicBezTo>
                  <a:lnTo>
                    <a:pt x="157" y="5488"/>
                  </a:lnTo>
                  <a:lnTo>
                    <a:pt x="157" y="3653"/>
                  </a:lnTo>
                  <a:lnTo>
                    <a:pt x="3877" y="189"/>
                  </a:lnTo>
                  <a:close/>
                  <a:moveTo>
                    <a:pt x="3877" y="0"/>
                  </a:moveTo>
                  <a:cubicBezTo>
                    <a:pt x="3859" y="0"/>
                    <a:pt x="3842" y="7"/>
                    <a:pt x="3827" y="22"/>
                  </a:cubicBezTo>
                  <a:lnTo>
                    <a:pt x="20" y="3565"/>
                  </a:lnTo>
                  <a:cubicBezTo>
                    <a:pt x="10" y="3574"/>
                    <a:pt x="0" y="3594"/>
                    <a:pt x="0" y="3614"/>
                  </a:cubicBezTo>
                  <a:lnTo>
                    <a:pt x="0" y="5665"/>
                  </a:lnTo>
                  <a:cubicBezTo>
                    <a:pt x="0" y="5694"/>
                    <a:pt x="20" y="5724"/>
                    <a:pt x="50" y="5733"/>
                  </a:cubicBezTo>
                  <a:lnTo>
                    <a:pt x="79" y="5733"/>
                  </a:lnTo>
                  <a:cubicBezTo>
                    <a:pt x="98" y="5733"/>
                    <a:pt x="118" y="5733"/>
                    <a:pt x="128" y="5714"/>
                  </a:cubicBezTo>
                  <a:lnTo>
                    <a:pt x="3838" y="2259"/>
                  </a:lnTo>
                  <a:lnTo>
                    <a:pt x="7272" y="5694"/>
                  </a:lnTo>
                  <a:cubicBezTo>
                    <a:pt x="7284" y="5713"/>
                    <a:pt x="7301" y="5720"/>
                    <a:pt x="7318" y="5720"/>
                  </a:cubicBezTo>
                  <a:cubicBezTo>
                    <a:pt x="7329" y="5720"/>
                    <a:pt x="7340" y="5717"/>
                    <a:pt x="7351" y="5714"/>
                  </a:cubicBezTo>
                  <a:cubicBezTo>
                    <a:pt x="7380" y="5704"/>
                    <a:pt x="7399" y="5674"/>
                    <a:pt x="7399" y="5645"/>
                  </a:cubicBezTo>
                  <a:lnTo>
                    <a:pt x="7399" y="3526"/>
                  </a:lnTo>
                  <a:cubicBezTo>
                    <a:pt x="7399" y="3506"/>
                    <a:pt x="7390" y="3486"/>
                    <a:pt x="7380" y="3476"/>
                  </a:cubicBezTo>
                  <a:lnTo>
                    <a:pt x="3925" y="22"/>
                  </a:lnTo>
                  <a:cubicBezTo>
                    <a:pt x="3911" y="7"/>
                    <a:pt x="3894" y="0"/>
                    <a:pt x="3877" y="0"/>
                  </a:cubicBezTo>
                  <a:close/>
                </a:path>
              </a:pathLst>
            </a:custGeom>
            <a:grpFill/>
            <a:ln w="19050" cap="flat" cmpd="sng">
              <a:solidFill>
                <a:srgbClr val="5A9FE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4030;p26"/>
            <p:cNvSpPr/>
            <p:nvPr/>
          </p:nvSpPr>
          <p:spPr>
            <a:xfrm>
              <a:off x="400138" y="3483218"/>
              <a:ext cx="639629" cy="493123"/>
            </a:xfrm>
            <a:custGeom>
              <a:avLst/>
              <a:gdLst/>
              <a:ahLst/>
              <a:cxnLst/>
              <a:rect l="l" t="t" r="r" b="b"/>
              <a:pathLst>
                <a:path w="7243" h="5584" extrusionOk="0">
                  <a:moveTo>
                    <a:pt x="3799" y="1"/>
                  </a:moveTo>
                  <a:lnTo>
                    <a:pt x="1" y="3543"/>
                  </a:lnTo>
                  <a:lnTo>
                    <a:pt x="1" y="5584"/>
                  </a:lnTo>
                  <a:lnTo>
                    <a:pt x="3760" y="2081"/>
                  </a:lnTo>
                  <a:lnTo>
                    <a:pt x="7243" y="5564"/>
                  </a:lnTo>
                  <a:lnTo>
                    <a:pt x="7243" y="3445"/>
                  </a:lnTo>
                  <a:lnTo>
                    <a:pt x="3799" y="1"/>
                  </a:lnTo>
                  <a:close/>
                </a:path>
              </a:pathLst>
            </a:custGeom>
            <a:grpFill/>
            <a:ln>
              <a:solidFill>
                <a:srgbClr val="5A9FE4"/>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4031;p26"/>
            <p:cNvSpPr/>
            <p:nvPr/>
          </p:nvSpPr>
          <p:spPr>
            <a:xfrm>
              <a:off x="393250" y="3476064"/>
              <a:ext cx="653494" cy="507253"/>
            </a:xfrm>
            <a:custGeom>
              <a:avLst/>
              <a:gdLst/>
              <a:ahLst/>
              <a:cxnLst/>
              <a:rect l="l" t="t" r="r" b="b"/>
              <a:pathLst>
                <a:path w="7400" h="5744" extrusionOk="0">
                  <a:moveTo>
                    <a:pt x="3877" y="189"/>
                  </a:moveTo>
                  <a:lnTo>
                    <a:pt x="7252" y="3565"/>
                  </a:lnTo>
                  <a:lnTo>
                    <a:pt x="7252" y="5459"/>
                  </a:lnTo>
                  <a:lnTo>
                    <a:pt x="3896" y="2103"/>
                  </a:lnTo>
                  <a:cubicBezTo>
                    <a:pt x="3881" y="2088"/>
                    <a:pt x="3862" y="2081"/>
                    <a:pt x="3842" y="2081"/>
                  </a:cubicBezTo>
                  <a:cubicBezTo>
                    <a:pt x="3823" y="2081"/>
                    <a:pt x="3803" y="2088"/>
                    <a:pt x="3788" y="2103"/>
                  </a:cubicBezTo>
                  <a:lnTo>
                    <a:pt x="157" y="5488"/>
                  </a:lnTo>
                  <a:lnTo>
                    <a:pt x="157" y="3654"/>
                  </a:lnTo>
                  <a:lnTo>
                    <a:pt x="3877" y="189"/>
                  </a:lnTo>
                  <a:close/>
                  <a:moveTo>
                    <a:pt x="3877" y="0"/>
                  </a:moveTo>
                  <a:cubicBezTo>
                    <a:pt x="3859" y="0"/>
                    <a:pt x="3842" y="8"/>
                    <a:pt x="3827" y="23"/>
                  </a:cubicBezTo>
                  <a:lnTo>
                    <a:pt x="20" y="3565"/>
                  </a:lnTo>
                  <a:cubicBezTo>
                    <a:pt x="10" y="3575"/>
                    <a:pt x="0" y="3595"/>
                    <a:pt x="0" y="3624"/>
                  </a:cubicBezTo>
                  <a:lnTo>
                    <a:pt x="0" y="5665"/>
                  </a:lnTo>
                  <a:cubicBezTo>
                    <a:pt x="0" y="5695"/>
                    <a:pt x="20" y="5724"/>
                    <a:pt x="50" y="5734"/>
                  </a:cubicBezTo>
                  <a:cubicBezTo>
                    <a:pt x="59" y="5734"/>
                    <a:pt x="69" y="5743"/>
                    <a:pt x="79" y="5743"/>
                  </a:cubicBezTo>
                  <a:cubicBezTo>
                    <a:pt x="98" y="5743"/>
                    <a:pt x="118" y="5734"/>
                    <a:pt x="128" y="5724"/>
                  </a:cubicBezTo>
                  <a:lnTo>
                    <a:pt x="3838" y="2269"/>
                  </a:lnTo>
                  <a:lnTo>
                    <a:pt x="7272" y="5704"/>
                  </a:lnTo>
                  <a:cubicBezTo>
                    <a:pt x="7284" y="5716"/>
                    <a:pt x="7299" y="5720"/>
                    <a:pt x="7315" y="5720"/>
                  </a:cubicBezTo>
                  <a:cubicBezTo>
                    <a:pt x="7326" y="5720"/>
                    <a:pt x="7338" y="5718"/>
                    <a:pt x="7351" y="5714"/>
                  </a:cubicBezTo>
                  <a:cubicBezTo>
                    <a:pt x="7380" y="5704"/>
                    <a:pt x="7399" y="5675"/>
                    <a:pt x="7399" y="5645"/>
                  </a:cubicBezTo>
                  <a:lnTo>
                    <a:pt x="7399" y="3526"/>
                  </a:lnTo>
                  <a:cubicBezTo>
                    <a:pt x="7399" y="3506"/>
                    <a:pt x="7390" y="3486"/>
                    <a:pt x="7380" y="3477"/>
                  </a:cubicBezTo>
                  <a:lnTo>
                    <a:pt x="3925" y="23"/>
                  </a:lnTo>
                  <a:cubicBezTo>
                    <a:pt x="3911" y="8"/>
                    <a:pt x="3894" y="0"/>
                    <a:pt x="3877" y="0"/>
                  </a:cubicBezTo>
                  <a:close/>
                </a:path>
              </a:pathLst>
            </a:custGeom>
            <a:grpFill/>
            <a:ln w="19050" cap="flat" cmpd="sng">
              <a:solidFill>
                <a:srgbClr val="5A9FE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4032;p26"/>
            <p:cNvSpPr/>
            <p:nvPr/>
          </p:nvSpPr>
          <p:spPr>
            <a:xfrm>
              <a:off x="400138" y="2990088"/>
              <a:ext cx="639629" cy="493211"/>
            </a:xfrm>
            <a:custGeom>
              <a:avLst/>
              <a:gdLst/>
              <a:ahLst/>
              <a:cxnLst/>
              <a:rect l="l" t="t" r="r" b="b"/>
              <a:pathLst>
                <a:path w="7243" h="5585" extrusionOk="0">
                  <a:moveTo>
                    <a:pt x="3799" y="1"/>
                  </a:moveTo>
                  <a:lnTo>
                    <a:pt x="1" y="3543"/>
                  </a:lnTo>
                  <a:lnTo>
                    <a:pt x="1" y="5585"/>
                  </a:lnTo>
                  <a:lnTo>
                    <a:pt x="3760" y="2081"/>
                  </a:lnTo>
                  <a:lnTo>
                    <a:pt x="7243" y="5565"/>
                  </a:lnTo>
                  <a:lnTo>
                    <a:pt x="7243" y="3455"/>
                  </a:lnTo>
                  <a:lnTo>
                    <a:pt x="3799" y="1"/>
                  </a:lnTo>
                  <a:close/>
                </a:path>
              </a:pathLst>
            </a:custGeom>
            <a:grpFill/>
            <a:ln>
              <a:solidFill>
                <a:srgbClr val="5A9FE4"/>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4033;p26"/>
            <p:cNvSpPr/>
            <p:nvPr/>
          </p:nvSpPr>
          <p:spPr>
            <a:xfrm>
              <a:off x="393250" y="2983376"/>
              <a:ext cx="653494" cy="506899"/>
            </a:xfrm>
            <a:custGeom>
              <a:avLst/>
              <a:gdLst/>
              <a:ahLst/>
              <a:cxnLst/>
              <a:rect l="l" t="t" r="r" b="b"/>
              <a:pathLst>
                <a:path w="7400" h="5740" extrusionOk="0">
                  <a:moveTo>
                    <a:pt x="3877" y="185"/>
                  </a:moveTo>
                  <a:lnTo>
                    <a:pt x="7252" y="3561"/>
                  </a:lnTo>
                  <a:lnTo>
                    <a:pt x="7252" y="5454"/>
                  </a:lnTo>
                  <a:lnTo>
                    <a:pt x="3896" y="2098"/>
                  </a:lnTo>
                  <a:cubicBezTo>
                    <a:pt x="3881" y="2083"/>
                    <a:pt x="3862" y="2076"/>
                    <a:pt x="3842" y="2076"/>
                  </a:cubicBezTo>
                  <a:cubicBezTo>
                    <a:pt x="3823" y="2076"/>
                    <a:pt x="3803" y="2083"/>
                    <a:pt x="3788" y="2098"/>
                  </a:cubicBezTo>
                  <a:lnTo>
                    <a:pt x="157" y="5484"/>
                  </a:lnTo>
                  <a:lnTo>
                    <a:pt x="157" y="3648"/>
                  </a:lnTo>
                  <a:lnTo>
                    <a:pt x="3877" y="185"/>
                  </a:lnTo>
                  <a:close/>
                  <a:moveTo>
                    <a:pt x="3868" y="0"/>
                  </a:moveTo>
                  <a:cubicBezTo>
                    <a:pt x="3854" y="0"/>
                    <a:pt x="3840" y="5"/>
                    <a:pt x="3827" y="18"/>
                  </a:cubicBezTo>
                  <a:lnTo>
                    <a:pt x="20" y="3561"/>
                  </a:lnTo>
                  <a:cubicBezTo>
                    <a:pt x="10" y="3570"/>
                    <a:pt x="0" y="3600"/>
                    <a:pt x="0" y="3619"/>
                  </a:cubicBezTo>
                  <a:lnTo>
                    <a:pt x="0" y="5661"/>
                  </a:lnTo>
                  <a:cubicBezTo>
                    <a:pt x="0" y="5690"/>
                    <a:pt x="20" y="5719"/>
                    <a:pt x="50" y="5729"/>
                  </a:cubicBezTo>
                  <a:cubicBezTo>
                    <a:pt x="59" y="5729"/>
                    <a:pt x="69" y="5739"/>
                    <a:pt x="79" y="5739"/>
                  </a:cubicBezTo>
                  <a:cubicBezTo>
                    <a:pt x="98" y="5739"/>
                    <a:pt x="118" y="5729"/>
                    <a:pt x="128" y="5719"/>
                  </a:cubicBezTo>
                  <a:lnTo>
                    <a:pt x="3838" y="2265"/>
                  </a:lnTo>
                  <a:lnTo>
                    <a:pt x="7272" y="5700"/>
                  </a:lnTo>
                  <a:cubicBezTo>
                    <a:pt x="7284" y="5712"/>
                    <a:pt x="7300" y="5720"/>
                    <a:pt x="7317" y="5720"/>
                  </a:cubicBezTo>
                  <a:cubicBezTo>
                    <a:pt x="7328" y="5720"/>
                    <a:pt x="7339" y="5717"/>
                    <a:pt x="7351" y="5709"/>
                  </a:cubicBezTo>
                  <a:cubicBezTo>
                    <a:pt x="7380" y="5700"/>
                    <a:pt x="7399" y="5670"/>
                    <a:pt x="7399" y="5641"/>
                  </a:cubicBezTo>
                  <a:lnTo>
                    <a:pt x="7399" y="3531"/>
                  </a:lnTo>
                  <a:cubicBezTo>
                    <a:pt x="7399" y="3502"/>
                    <a:pt x="7390" y="3482"/>
                    <a:pt x="7380" y="3472"/>
                  </a:cubicBezTo>
                  <a:lnTo>
                    <a:pt x="3925" y="28"/>
                  </a:lnTo>
                  <a:cubicBezTo>
                    <a:pt x="3909" y="10"/>
                    <a:pt x="3888" y="0"/>
                    <a:pt x="3868" y="0"/>
                  </a:cubicBezTo>
                  <a:close/>
                </a:path>
              </a:pathLst>
            </a:custGeom>
            <a:grpFill/>
            <a:ln w="19050" cap="flat" cmpd="sng">
              <a:solidFill>
                <a:srgbClr val="5A9FE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4034;p26"/>
            <p:cNvSpPr/>
            <p:nvPr/>
          </p:nvSpPr>
          <p:spPr>
            <a:xfrm>
              <a:off x="400138" y="2497047"/>
              <a:ext cx="639629" cy="493123"/>
            </a:xfrm>
            <a:custGeom>
              <a:avLst/>
              <a:gdLst/>
              <a:ahLst/>
              <a:cxnLst/>
              <a:rect l="l" t="t" r="r" b="b"/>
              <a:pathLst>
                <a:path w="7243" h="5584" extrusionOk="0">
                  <a:moveTo>
                    <a:pt x="3799" y="0"/>
                  </a:moveTo>
                  <a:lnTo>
                    <a:pt x="1" y="3542"/>
                  </a:lnTo>
                  <a:lnTo>
                    <a:pt x="1" y="5584"/>
                  </a:lnTo>
                  <a:lnTo>
                    <a:pt x="3760" y="2081"/>
                  </a:lnTo>
                  <a:lnTo>
                    <a:pt x="7243" y="5564"/>
                  </a:lnTo>
                  <a:lnTo>
                    <a:pt x="7243" y="3454"/>
                  </a:lnTo>
                  <a:lnTo>
                    <a:pt x="3799" y="0"/>
                  </a:lnTo>
                  <a:close/>
                </a:path>
              </a:pathLst>
            </a:custGeom>
            <a:grpFill/>
            <a:ln>
              <a:solidFill>
                <a:srgbClr val="5A9FE4"/>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4035;p26"/>
            <p:cNvSpPr/>
            <p:nvPr/>
          </p:nvSpPr>
          <p:spPr>
            <a:xfrm>
              <a:off x="393250" y="2490600"/>
              <a:ext cx="653494" cy="506546"/>
            </a:xfrm>
            <a:custGeom>
              <a:avLst/>
              <a:gdLst/>
              <a:ahLst/>
              <a:cxnLst/>
              <a:rect l="l" t="t" r="r" b="b"/>
              <a:pathLst>
                <a:path w="7400" h="5736" extrusionOk="0">
                  <a:moveTo>
                    <a:pt x="3877" y="181"/>
                  </a:moveTo>
                  <a:lnTo>
                    <a:pt x="7252" y="3557"/>
                  </a:lnTo>
                  <a:lnTo>
                    <a:pt x="7252" y="5451"/>
                  </a:lnTo>
                  <a:lnTo>
                    <a:pt x="3896" y="2095"/>
                  </a:lnTo>
                  <a:cubicBezTo>
                    <a:pt x="3881" y="2080"/>
                    <a:pt x="3862" y="2072"/>
                    <a:pt x="3842" y="2072"/>
                  </a:cubicBezTo>
                  <a:cubicBezTo>
                    <a:pt x="3823" y="2072"/>
                    <a:pt x="3803" y="2080"/>
                    <a:pt x="3788" y="2095"/>
                  </a:cubicBezTo>
                  <a:lnTo>
                    <a:pt x="157" y="5480"/>
                  </a:lnTo>
                  <a:lnTo>
                    <a:pt x="157" y="3645"/>
                  </a:lnTo>
                  <a:lnTo>
                    <a:pt x="3877" y="181"/>
                  </a:lnTo>
                  <a:close/>
                  <a:moveTo>
                    <a:pt x="3872" y="1"/>
                  </a:moveTo>
                  <a:cubicBezTo>
                    <a:pt x="3856" y="1"/>
                    <a:pt x="3841" y="6"/>
                    <a:pt x="3827" y="14"/>
                  </a:cubicBezTo>
                  <a:lnTo>
                    <a:pt x="20" y="3557"/>
                  </a:lnTo>
                  <a:cubicBezTo>
                    <a:pt x="10" y="3576"/>
                    <a:pt x="0" y="3596"/>
                    <a:pt x="0" y="3615"/>
                  </a:cubicBezTo>
                  <a:lnTo>
                    <a:pt x="0" y="5657"/>
                  </a:lnTo>
                  <a:cubicBezTo>
                    <a:pt x="0" y="5686"/>
                    <a:pt x="20" y="5715"/>
                    <a:pt x="50" y="5726"/>
                  </a:cubicBezTo>
                  <a:cubicBezTo>
                    <a:pt x="59" y="5735"/>
                    <a:pt x="69" y="5735"/>
                    <a:pt x="79" y="5735"/>
                  </a:cubicBezTo>
                  <a:cubicBezTo>
                    <a:pt x="98" y="5735"/>
                    <a:pt x="118" y="5726"/>
                    <a:pt x="128" y="5715"/>
                  </a:cubicBezTo>
                  <a:lnTo>
                    <a:pt x="3838" y="2261"/>
                  </a:lnTo>
                  <a:lnTo>
                    <a:pt x="7272" y="5696"/>
                  </a:lnTo>
                  <a:cubicBezTo>
                    <a:pt x="7284" y="5708"/>
                    <a:pt x="7300" y="5717"/>
                    <a:pt x="7318" y="5717"/>
                  </a:cubicBezTo>
                  <a:cubicBezTo>
                    <a:pt x="7328" y="5717"/>
                    <a:pt x="7339" y="5713"/>
                    <a:pt x="7351" y="5706"/>
                  </a:cubicBezTo>
                  <a:cubicBezTo>
                    <a:pt x="7380" y="5696"/>
                    <a:pt x="7399" y="5667"/>
                    <a:pt x="7399" y="5637"/>
                  </a:cubicBezTo>
                  <a:lnTo>
                    <a:pt x="7399" y="3527"/>
                  </a:lnTo>
                  <a:cubicBezTo>
                    <a:pt x="7399" y="3508"/>
                    <a:pt x="7390" y="3488"/>
                    <a:pt x="7380" y="3469"/>
                  </a:cubicBezTo>
                  <a:lnTo>
                    <a:pt x="3925" y="24"/>
                  </a:lnTo>
                  <a:cubicBezTo>
                    <a:pt x="3909" y="8"/>
                    <a:pt x="3890" y="1"/>
                    <a:pt x="3872" y="1"/>
                  </a:cubicBezTo>
                  <a:close/>
                </a:path>
              </a:pathLst>
            </a:custGeom>
            <a:grpFill/>
            <a:ln w="19050" cap="flat" cmpd="sng">
              <a:solidFill>
                <a:srgbClr val="5A9FE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 name="Rectangle 6">
            <a:extLst>
              <a:ext uri="{FF2B5EF4-FFF2-40B4-BE49-F238E27FC236}">
                <a16:creationId xmlns:a16="http://schemas.microsoft.com/office/drawing/2014/main" id="{C9B2B36D-F4A0-984D-86BB-BBC8F1C06642}"/>
              </a:ext>
            </a:extLst>
          </p:cNvPr>
          <p:cNvSpPr/>
          <p:nvPr/>
        </p:nvSpPr>
        <p:spPr>
          <a:xfrm>
            <a:off x="1838263" y="714375"/>
            <a:ext cx="8515473" cy="987643"/>
          </a:xfrm>
          <a:prstGeom prst="rect">
            <a:avLst/>
          </a:prstGeom>
        </p:spPr>
        <p:txBody>
          <a:bodyPr wrap="none">
            <a:spAutoFit/>
          </a:bodyPr>
          <a:lstStyle/>
          <a:p>
            <a:pPr algn="just">
              <a:lnSpc>
                <a:spcPct val="115000"/>
              </a:lnSpc>
              <a:spcBef>
                <a:spcPts val="600"/>
              </a:spcBef>
              <a:spcAft>
                <a:spcPts val="600"/>
              </a:spcAft>
            </a:pPr>
            <a:r>
              <a:rPr lang="vi-VN" sz="5500" b="1" dirty="0">
                <a:solidFill>
                  <a:srgbClr val="FF0000"/>
                </a:solidFill>
                <a:latin typeface="Times New Roman" panose="02020603050405020304" pitchFamily="18" charset="0"/>
                <a:ea typeface="Calibri" panose="020F0502020204030204" pitchFamily="34" charset="0"/>
              </a:rPr>
              <a:t>a. Đọc văn bản và chú thích</a:t>
            </a:r>
            <a:endParaRPr lang="en-VN" sz="5500" dirty="0">
              <a:solidFill>
                <a:srgbClr val="FF0000"/>
              </a:solidFill>
              <a:latin typeface="Times New Roman" panose="02020603050405020304" pitchFamily="18" charset="0"/>
              <a:ea typeface="Calibri" panose="020F0502020204030204" pitchFamily="34" charset="0"/>
            </a:endParaRPr>
          </a:p>
        </p:txBody>
      </p:sp>
      <p:pic>
        <p:nvPicPr>
          <p:cNvPr id="2052" name="Picture 4" descr="Chào mừng ngày Giải phóng miền Nam, thống nhất đất nước và ngày Quốc tế Lao  động - Bệnh Viện Nhi Đồng Thành Phố">
            <a:extLst>
              <a:ext uri="{FF2B5EF4-FFF2-40B4-BE49-F238E27FC236}">
                <a16:creationId xmlns:a16="http://schemas.microsoft.com/office/drawing/2014/main" id="{9803C936-BE2A-CF4A-8865-55D5317D43F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89929" y="1924945"/>
            <a:ext cx="6892196" cy="396303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1E853E1B-4D06-5F43-8C09-EA15A508B5D7}"/>
              </a:ext>
            </a:extLst>
          </p:cNvPr>
          <p:cNvSpPr txBox="1"/>
          <p:nvPr/>
        </p:nvSpPr>
        <p:spPr>
          <a:xfrm>
            <a:off x="1315844" y="2182495"/>
            <a:ext cx="3590693" cy="2862322"/>
          </a:xfrm>
          <a:prstGeom prst="rect">
            <a:avLst/>
          </a:prstGeom>
          <a:noFill/>
        </p:spPr>
        <p:txBody>
          <a:bodyPr wrap="square" rtlCol="0">
            <a:spAutoFit/>
          </a:bodyPr>
          <a:lstStyle/>
          <a:p>
            <a:pPr marL="285750" indent="-285750">
              <a:buFontTx/>
              <a:buChar char="-"/>
            </a:pPr>
            <a:r>
              <a:rPr lang="en-VN" sz="4500" dirty="0">
                <a:latin typeface="Times New Roman" panose="02020603050405020304" pitchFamily="18" charset="0"/>
                <a:cs typeface="Times New Roman" panose="02020603050405020304" pitchFamily="18" charset="0"/>
              </a:rPr>
              <a:t>Đọc to, rõ ràng</a:t>
            </a:r>
          </a:p>
          <a:p>
            <a:pPr marL="285750" indent="-285750">
              <a:buFontTx/>
              <a:buChar char="-"/>
            </a:pPr>
            <a:r>
              <a:rPr lang="en-VN" sz="4500" dirty="0">
                <a:latin typeface="Times New Roman" panose="02020603050405020304" pitchFamily="18" charset="0"/>
                <a:cs typeface="Times New Roman" panose="02020603050405020304" pitchFamily="18" charset="0"/>
              </a:rPr>
              <a:t>Chú ý các hộp chỉ dẫn</a:t>
            </a:r>
          </a:p>
        </p:txBody>
      </p:sp>
    </p:spTree>
    <p:custDataLst>
      <p:tags r:id="rId1"/>
    </p:custDataLst>
    <p:extLst>
      <p:ext uri="{BB962C8B-B14F-4D97-AF65-F5344CB8AC3E}">
        <p14:creationId xmlns:p14="http://schemas.microsoft.com/office/powerpoint/2010/main" val="155779148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158"/>
                                        </p:tgtEl>
                                        <p:attrNameLst>
                                          <p:attrName>style.visibility</p:attrName>
                                        </p:attrNameLst>
                                      </p:cBhvr>
                                      <p:to>
                                        <p:strVal val="visible"/>
                                      </p:to>
                                    </p:set>
                                    <p:animEffect transition="in" filter="circle(in)">
                                      <p:cBhvr>
                                        <p:cTn id="7" dur="2000"/>
                                        <p:tgtEl>
                                          <p:spTgt spid="158"/>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63"/>
                                        </p:tgtEl>
                                        <p:attrNameLst>
                                          <p:attrName>style.visibility</p:attrName>
                                        </p:attrNameLst>
                                      </p:cBhvr>
                                      <p:to>
                                        <p:strVal val="visible"/>
                                      </p:to>
                                    </p:set>
                                    <p:animEffect transition="in" filter="circle(in)">
                                      <p:cBhvr>
                                        <p:cTn id="10" dur="2000"/>
                                        <p:tgtEl>
                                          <p:spTgt spid="163"/>
                                        </p:tgtEl>
                                      </p:cBhvr>
                                    </p:animEffect>
                                  </p:childTnLst>
                                </p:cTn>
                              </p:par>
                              <p:par>
                                <p:cTn id="11" presetID="22" presetClass="entr" presetSubtype="4" fill="hold" nodeType="withEffect">
                                  <p:stCondLst>
                                    <p:cond delay="0"/>
                                  </p:stCondLst>
                                  <p:childTnLst>
                                    <p:set>
                                      <p:cBhvr>
                                        <p:cTn id="12" dur="1" fill="hold">
                                          <p:stCondLst>
                                            <p:cond delay="0"/>
                                          </p:stCondLst>
                                        </p:cTn>
                                        <p:tgtEl>
                                          <p:spTgt spid="113"/>
                                        </p:tgtEl>
                                        <p:attrNameLst>
                                          <p:attrName>style.visibility</p:attrName>
                                        </p:attrNameLst>
                                      </p:cBhvr>
                                      <p:to>
                                        <p:strVal val="visible"/>
                                      </p:to>
                                    </p:set>
                                    <p:animEffect transition="in" filter="wipe(down)">
                                      <p:cBhvr>
                                        <p:cTn id="13" dur="500"/>
                                        <p:tgtEl>
                                          <p:spTgt spid="113"/>
                                        </p:tgtEl>
                                      </p:cBhvr>
                                    </p:animEffect>
                                  </p:childTnLst>
                                </p:cTn>
                              </p:par>
                              <p:par>
                                <p:cTn id="14" presetID="22" presetClass="entr" presetSubtype="4" fill="hold" nodeType="withEffect">
                                  <p:stCondLst>
                                    <p:cond delay="0"/>
                                  </p:stCondLst>
                                  <p:childTnLst>
                                    <p:set>
                                      <p:cBhvr>
                                        <p:cTn id="15" dur="1" fill="hold">
                                          <p:stCondLst>
                                            <p:cond delay="0"/>
                                          </p:stCondLst>
                                        </p:cTn>
                                        <p:tgtEl>
                                          <p:spTgt spid="124"/>
                                        </p:tgtEl>
                                        <p:attrNameLst>
                                          <p:attrName>style.visibility</p:attrName>
                                        </p:attrNameLst>
                                      </p:cBhvr>
                                      <p:to>
                                        <p:strVal val="visible"/>
                                      </p:to>
                                    </p:set>
                                    <p:animEffect transition="in" filter="wipe(down)">
                                      <p:cBhvr>
                                        <p:cTn id="16"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 grpId="0" bldLvl="0" animBg="1"/>
      <p:bldP spid="158" grpId="1" animBg="1"/>
      <p:bldP spid="163" grpId="0" bldLvl="0" animBg="1"/>
      <p:bldP spid="163"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7" name="Rectangle 136">
            <a:extLst>
              <a:ext uri="{FF2B5EF4-FFF2-40B4-BE49-F238E27FC236}">
                <a16:creationId xmlns:a16="http://schemas.microsoft.com/office/drawing/2014/main" id="{A8CCCB6D-5162-4AAE-A5E3-3AC55410DB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138">
            <a:extLst>
              <a:ext uri="{FF2B5EF4-FFF2-40B4-BE49-F238E27FC236}">
                <a16:creationId xmlns:a16="http://schemas.microsoft.com/office/drawing/2014/main" id="{0BCD8C04-CC7B-40EF-82EB-E9821F79BB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0" y="2458"/>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Tiểu sử nhạc sĩ Phạm Tuyên">
            <a:extLst>
              <a:ext uri="{FF2B5EF4-FFF2-40B4-BE49-F238E27FC236}">
                <a16:creationId xmlns:a16="http://schemas.microsoft.com/office/drawing/2014/main" id="{4C6D0D2C-E4A1-4A4C-8837-33FA9CBE7162}"/>
              </a:ext>
            </a:extLst>
          </p:cNvPr>
          <p:cNvPicPr>
            <a:picLocks noChangeAspect="1" noChangeArrowheads="1"/>
          </p:cNvPicPr>
          <p:nvPr/>
        </p:nvPicPr>
        <p:blipFill rotWithShape="1">
          <a:blip r:embed="rId2">
            <a:alphaModFix amt="40000"/>
            <a:extLst>
              <a:ext uri="{28A0092B-C50C-407E-A947-70E740481C1C}">
                <a14:useLocalDpi xmlns:a14="http://schemas.microsoft.com/office/drawing/2010/main" val="0"/>
              </a:ext>
            </a:extLst>
          </a:blip>
          <a:srcRect l="4633" r="4631" b="-2"/>
          <a:stretch/>
        </p:blipFill>
        <p:spPr bwMode="auto">
          <a:xfrm>
            <a:off x="-170" y="10"/>
            <a:ext cx="8450317" cy="685799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04988C0-A24A-3E43-BAEF-DA679E6DB5E1}"/>
              </a:ext>
            </a:extLst>
          </p:cNvPr>
          <p:cNvSpPr txBox="1"/>
          <p:nvPr/>
        </p:nvSpPr>
        <p:spPr>
          <a:xfrm>
            <a:off x="643468" y="643467"/>
            <a:ext cx="4620584" cy="4567137"/>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4400" b="1" kern="1200" dirty="0" err="1">
                <a:solidFill>
                  <a:srgbClr val="FFFFFF"/>
                </a:solidFill>
                <a:latin typeface="Times New Roman" panose="02020603050405020304" pitchFamily="18" charset="0"/>
                <a:ea typeface="+mj-ea"/>
                <a:cs typeface="Times New Roman" panose="02020603050405020304" pitchFamily="18" charset="0"/>
              </a:rPr>
              <a:t>Nhạc</a:t>
            </a:r>
            <a:r>
              <a:rPr lang="en-US" sz="4400" b="1" kern="1200" dirty="0">
                <a:solidFill>
                  <a:srgbClr val="FFFFFF"/>
                </a:solidFill>
                <a:latin typeface="Times New Roman" panose="02020603050405020304" pitchFamily="18" charset="0"/>
                <a:ea typeface="+mj-ea"/>
                <a:cs typeface="Times New Roman" panose="02020603050405020304" pitchFamily="18" charset="0"/>
              </a:rPr>
              <a:t> </a:t>
            </a:r>
            <a:r>
              <a:rPr lang="en-US" sz="4400" b="1" kern="1200" dirty="0" err="1">
                <a:solidFill>
                  <a:srgbClr val="FFFFFF"/>
                </a:solidFill>
                <a:latin typeface="Times New Roman" panose="02020603050405020304" pitchFamily="18" charset="0"/>
                <a:ea typeface="+mj-ea"/>
                <a:cs typeface="Times New Roman" panose="02020603050405020304" pitchFamily="18" charset="0"/>
              </a:rPr>
              <a:t>sĩ</a:t>
            </a:r>
            <a:r>
              <a:rPr lang="en-US" sz="4400" b="1" kern="1200" dirty="0">
                <a:solidFill>
                  <a:srgbClr val="FFFFFF"/>
                </a:solidFill>
                <a:latin typeface="Times New Roman" panose="02020603050405020304" pitchFamily="18" charset="0"/>
                <a:ea typeface="+mj-ea"/>
                <a:cs typeface="Times New Roman" panose="02020603050405020304" pitchFamily="18" charset="0"/>
              </a:rPr>
              <a:t> </a:t>
            </a:r>
          </a:p>
          <a:p>
            <a:pPr>
              <a:lnSpc>
                <a:spcPct val="90000"/>
              </a:lnSpc>
              <a:spcBef>
                <a:spcPct val="0"/>
              </a:spcBef>
              <a:spcAft>
                <a:spcPts val="600"/>
              </a:spcAft>
            </a:pPr>
            <a:r>
              <a:rPr lang="en-US" sz="4400" b="1" kern="1200" dirty="0" err="1">
                <a:solidFill>
                  <a:srgbClr val="FFFFFF"/>
                </a:solidFill>
                <a:latin typeface="Times New Roman" panose="02020603050405020304" pitchFamily="18" charset="0"/>
                <a:ea typeface="+mj-ea"/>
                <a:cs typeface="Times New Roman" panose="02020603050405020304" pitchFamily="18" charset="0"/>
              </a:rPr>
              <a:t>Phạm</a:t>
            </a:r>
            <a:r>
              <a:rPr lang="en-US" sz="4400" b="1" kern="1200" dirty="0">
                <a:solidFill>
                  <a:srgbClr val="FFFFFF"/>
                </a:solidFill>
                <a:latin typeface="Times New Roman" panose="02020603050405020304" pitchFamily="18" charset="0"/>
                <a:ea typeface="+mj-ea"/>
                <a:cs typeface="Times New Roman" panose="02020603050405020304" pitchFamily="18" charset="0"/>
              </a:rPr>
              <a:t> </a:t>
            </a:r>
            <a:r>
              <a:rPr lang="en-US" sz="4400" b="1" kern="1200" dirty="0" err="1">
                <a:solidFill>
                  <a:srgbClr val="FFFFFF"/>
                </a:solidFill>
                <a:latin typeface="Times New Roman" panose="02020603050405020304" pitchFamily="18" charset="0"/>
                <a:ea typeface="+mj-ea"/>
                <a:cs typeface="Times New Roman" panose="02020603050405020304" pitchFamily="18" charset="0"/>
              </a:rPr>
              <a:t>Tuyên</a:t>
            </a:r>
            <a:endParaRPr lang="en-US" sz="4400" b="1" kern="1200" dirty="0">
              <a:solidFill>
                <a:srgbClr val="FFFFFF"/>
              </a:solidFill>
              <a:latin typeface="Times New Roman" panose="02020603050405020304" pitchFamily="18" charset="0"/>
              <a:ea typeface="+mj-ea"/>
              <a:cs typeface="Times New Roman" panose="02020603050405020304" pitchFamily="18" charset="0"/>
            </a:endParaRPr>
          </a:p>
        </p:txBody>
      </p:sp>
      <p:pic>
        <p:nvPicPr>
          <p:cNvPr id="5" name="Picture 4" descr="Nhạc sĩ Phạm Tuyên 89 năm dành tình yêu với trẻ thơ, đất nước - VnExpress  Giải trí">
            <a:extLst>
              <a:ext uri="{FF2B5EF4-FFF2-40B4-BE49-F238E27FC236}">
                <a16:creationId xmlns:a16="http://schemas.microsoft.com/office/drawing/2014/main" id="{B27631A7-6EF1-DF4A-9E4E-BAD84273433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3740"/>
          <a:stretch/>
        </p:blipFill>
        <p:spPr bwMode="auto">
          <a:xfrm>
            <a:off x="6225997" y="-2458"/>
            <a:ext cx="5962785" cy="685800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1890444"/>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grpSp>
        <p:nvGrpSpPr>
          <p:cNvPr id="8" name="组合 7"/>
          <p:cNvGrpSpPr/>
          <p:nvPr/>
        </p:nvGrpSpPr>
        <p:grpSpPr>
          <a:xfrm>
            <a:off x="-1433830" y="-52070"/>
            <a:ext cx="15059660" cy="6932295"/>
            <a:chOff x="-2531" y="-82"/>
            <a:chExt cx="23716" cy="10917"/>
          </a:xfrm>
        </p:grpSpPr>
        <p:grpSp>
          <p:nvGrpSpPr>
            <p:cNvPr id="228" name="组合 227"/>
            <p:cNvGrpSpPr/>
            <p:nvPr/>
          </p:nvGrpSpPr>
          <p:grpSpPr>
            <a:xfrm>
              <a:off x="-2531" y="-82"/>
              <a:ext cx="23716" cy="1088"/>
              <a:chOff x="-1607127" y="-51755"/>
              <a:chExt cx="15059887" cy="691091"/>
            </a:xfrm>
            <a:solidFill>
              <a:srgbClr val="5A9FE4"/>
            </a:solidFill>
          </p:grpSpPr>
          <p:sp>
            <p:nvSpPr>
              <p:cNvPr id="224" name="Freeform 6"/>
              <p:cNvSpPr/>
              <p:nvPr/>
            </p:nvSpPr>
            <p:spPr bwMode="auto">
              <a:xfrm rot="10800000">
                <a:off x="-1607127" y="-51755"/>
                <a:ext cx="7550726" cy="691089"/>
              </a:xfrm>
              <a:custGeom>
                <a:avLst/>
                <a:gdLst>
                  <a:gd name="connsiteX0" fmla="*/ 0 w 19261"/>
                  <a:gd name="connsiteY0" fmla="*/ 2123 h 2152"/>
                  <a:gd name="connsiteX1" fmla="*/ 33 w 19261"/>
                  <a:gd name="connsiteY1" fmla="*/ 1706 h 2152"/>
                  <a:gd name="connsiteX2" fmla="*/ 50 w 19261"/>
                  <a:gd name="connsiteY2" fmla="*/ 1487 h 2152"/>
                  <a:gd name="connsiteX3" fmla="*/ 353 w 19261"/>
                  <a:gd name="connsiteY3" fmla="*/ 1319 h 2152"/>
                  <a:gd name="connsiteX4" fmla="*/ 1837 w 19261"/>
                  <a:gd name="connsiteY4" fmla="*/ 1959 h 2152"/>
                  <a:gd name="connsiteX5" fmla="*/ 1854 w 19261"/>
                  <a:gd name="connsiteY5" fmla="*/ 1942 h 2152"/>
                  <a:gd name="connsiteX6" fmla="*/ 2056 w 19261"/>
                  <a:gd name="connsiteY6" fmla="*/ 1807 h 2152"/>
                  <a:gd name="connsiteX7" fmla="*/ 2495 w 19261"/>
                  <a:gd name="connsiteY7" fmla="*/ 1588 h 2152"/>
                  <a:gd name="connsiteX8" fmla="*/ 3911 w 19261"/>
                  <a:gd name="connsiteY8" fmla="*/ 1942 h 2152"/>
                  <a:gd name="connsiteX9" fmla="*/ 3928 w 19261"/>
                  <a:gd name="connsiteY9" fmla="*/ 1925 h 2152"/>
                  <a:gd name="connsiteX10" fmla="*/ 5091 w 19261"/>
                  <a:gd name="connsiteY10" fmla="*/ 1403 h 2152"/>
                  <a:gd name="connsiteX11" fmla="*/ 5631 w 19261"/>
                  <a:gd name="connsiteY11" fmla="*/ 1841 h 2152"/>
                  <a:gd name="connsiteX12" fmla="*/ 5648 w 19261"/>
                  <a:gd name="connsiteY12" fmla="*/ 1824 h 2152"/>
                  <a:gd name="connsiteX13" fmla="*/ 5800 w 19261"/>
                  <a:gd name="connsiteY13" fmla="*/ 1689 h 2152"/>
                  <a:gd name="connsiteX14" fmla="*/ 6255 w 19261"/>
                  <a:gd name="connsiteY14" fmla="*/ 1420 h 2152"/>
                  <a:gd name="connsiteX15" fmla="*/ 6592 w 19261"/>
                  <a:gd name="connsiteY15" fmla="*/ 1319 h 2152"/>
                  <a:gd name="connsiteX16" fmla="*/ 7840 w 19261"/>
                  <a:gd name="connsiteY16" fmla="*/ 1858 h 2152"/>
                  <a:gd name="connsiteX17" fmla="*/ 7857 w 19261"/>
                  <a:gd name="connsiteY17" fmla="*/ 1858 h 2152"/>
                  <a:gd name="connsiteX18" fmla="*/ 9560 w 19261"/>
                  <a:gd name="connsiteY18" fmla="*/ 1234 h 2152"/>
                  <a:gd name="connsiteX19" fmla="*/ 10335 w 19261"/>
                  <a:gd name="connsiteY19" fmla="*/ 2010 h 2152"/>
                  <a:gd name="connsiteX20" fmla="*/ 10487 w 19261"/>
                  <a:gd name="connsiteY20" fmla="*/ 1875 h 2152"/>
                  <a:gd name="connsiteX21" fmla="*/ 10757 w 19261"/>
                  <a:gd name="connsiteY21" fmla="*/ 1656 h 2152"/>
                  <a:gd name="connsiteX22" fmla="*/ 12139 w 19261"/>
                  <a:gd name="connsiteY22" fmla="*/ 1201 h 2152"/>
                  <a:gd name="connsiteX23" fmla="*/ 12460 w 19261"/>
                  <a:gd name="connsiteY23" fmla="*/ 1285 h 2152"/>
                  <a:gd name="connsiteX24" fmla="*/ 12848 w 19261"/>
                  <a:gd name="connsiteY24" fmla="*/ 1538 h 2152"/>
                  <a:gd name="connsiteX25" fmla="*/ 12949 w 19261"/>
                  <a:gd name="connsiteY25" fmla="*/ 1437 h 2152"/>
                  <a:gd name="connsiteX26" fmla="*/ 13084 w 19261"/>
                  <a:gd name="connsiteY26" fmla="*/ 1336 h 2152"/>
                  <a:gd name="connsiteX27" fmla="*/ 13505 w 19261"/>
                  <a:gd name="connsiteY27" fmla="*/ 1116 h 2152"/>
                  <a:gd name="connsiteX28" fmla="*/ 14804 w 19261"/>
                  <a:gd name="connsiteY28" fmla="*/ 1420 h 2152"/>
                  <a:gd name="connsiteX29" fmla="*/ 15040 w 19261"/>
                  <a:gd name="connsiteY29" fmla="*/ 1639 h 2152"/>
                  <a:gd name="connsiteX30" fmla="*/ 15040 w 19261"/>
                  <a:gd name="connsiteY30" fmla="*/ 1622 h 2152"/>
                  <a:gd name="connsiteX31" fmla="*/ 15309 w 19261"/>
                  <a:gd name="connsiteY31" fmla="*/ 1285 h 2152"/>
                  <a:gd name="connsiteX32" fmla="*/ 16692 w 19261"/>
                  <a:gd name="connsiteY32" fmla="*/ 746 h 2152"/>
                  <a:gd name="connsiteX33" fmla="*/ 17282 w 19261"/>
                  <a:gd name="connsiteY33" fmla="*/ 982 h 2152"/>
                  <a:gd name="connsiteX34" fmla="*/ 17485 w 19261"/>
                  <a:gd name="connsiteY34" fmla="*/ 628 h 2152"/>
                  <a:gd name="connsiteX35" fmla="*/ 18783 w 19261"/>
                  <a:gd name="connsiteY35" fmla="*/ 21 h 2152"/>
                  <a:gd name="connsiteX36" fmla="*/ 19255 w 19261"/>
                  <a:gd name="connsiteY36" fmla="*/ 156 h 2152"/>
                  <a:gd name="connsiteX37" fmla="*/ 19254 w 19261"/>
                  <a:gd name="connsiteY37" fmla="*/ 2136 h 2152"/>
                  <a:gd name="connsiteX38" fmla="*/ 0 w 19261"/>
                  <a:gd name="connsiteY38" fmla="*/ 2123 h 2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0" t="0" r="r" b="b"/>
                <a:pathLst>
                  <a:path w="19261" h="2153">
                    <a:moveTo>
                      <a:pt x="0" y="2123"/>
                    </a:moveTo>
                    <a:cubicBezTo>
                      <a:pt x="0" y="1904"/>
                      <a:pt x="33" y="1925"/>
                      <a:pt x="33" y="1706"/>
                    </a:cubicBezTo>
                    <a:cubicBezTo>
                      <a:pt x="33" y="1656"/>
                      <a:pt x="16" y="1521"/>
                      <a:pt x="50" y="1487"/>
                    </a:cubicBezTo>
                    <a:cubicBezTo>
                      <a:pt x="117" y="1403"/>
                      <a:pt x="252" y="1369"/>
                      <a:pt x="353" y="1319"/>
                    </a:cubicBezTo>
                    <a:cubicBezTo>
                      <a:pt x="1061" y="1032"/>
                      <a:pt x="1601" y="1487"/>
                      <a:pt x="1837" y="1959"/>
                    </a:cubicBezTo>
                    <a:cubicBezTo>
                      <a:pt x="1854" y="1959"/>
                      <a:pt x="1854" y="1959"/>
                      <a:pt x="1854" y="1942"/>
                    </a:cubicBezTo>
                    <a:cubicBezTo>
                      <a:pt x="1921" y="1909"/>
                      <a:pt x="1989" y="1858"/>
                      <a:pt x="2056" y="1807"/>
                    </a:cubicBezTo>
                    <a:cubicBezTo>
                      <a:pt x="2191" y="1723"/>
                      <a:pt x="2343" y="1656"/>
                      <a:pt x="2495" y="1588"/>
                    </a:cubicBezTo>
                    <a:cubicBezTo>
                      <a:pt x="3051" y="1386"/>
                      <a:pt x="3658" y="1571"/>
                      <a:pt x="3911" y="1942"/>
                    </a:cubicBezTo>
                    <a:cubicBezTo>
                      <a:pt x="3911" y="1942"/>
                      <a:pt x="3911" y="1925"/>
                      <a:pt x="3928" y="1925"/>
                    </a:cubicBezTo>
                    <a:cubicBezTo>
                      <a:pt x="4046" y="1656"/>
                      <a:pt x="4636" y="1234"/>
                      <a:pt x="5091" y="1403"/>
                    </a:cubicBezTo>
                    <a:cubicBezTo>
                      <a:pt x="5327" y="1504"/>
                      <a:pt x="5462" y="1673"/>
                      <a:pt x="5631" y="1841"/>
                    </a:cubicBezTo>
                    <a:cubicBezTo>
                      <a:pt x="5631" y="1824"/>
                      <a:pt x="5648" y="1824"/>
                      <a:pt x="5648" y="1824"/>
                    </a:cubicBezTo>
                    <a:cubicBezTo>
                      <a:pt x="5698" y="1774"/>
                      <a:pt x="5749" y="1740"/>
                      <a:pt x="5800" y="1689"/>
                    </a:cubicBezTo>
                    <a:cubicBezTo>
                      <a:pt x="5934" y="1588"/>
                      <a:pt x="6086" y="1487"/>
                      <a:pt x="6255" y="1420"/>
                    </a:cubicBezTo>
                    <a:cubicBezTo>
                      <a:pt x="6356" y="1369"/>
                      <a:pt x="6474" y="1336"/>
                      <a:pt x="6592" y="1319"/>
                    </a:cubicBezTo>
                    <a:cubicBezTo>
                      <a:pt x="7216" y="1167"/>
                      <a:pt x="7553" y="1588"/>
                      <a:pt x="7840" y="1858"/>
                    </a:cubicBezTo>
                    <a:cubicBezTo>
                      <a:pt x="7857" y="1858"/>
                      <a:pt x="7857" y="1858"/>
                      <a:pt x="7857" y="1858"/>
                    </a:cubicBezTo>
                    <a:cubicBezTo>
                      <a:pt x="8110" y="1521"/>
                      <a:pt x="8936" y="982"/>
                      <a:pt x="9560" y="1234"/>
                    </a:cubicBezTo>
                    <a:cubicBezTo>
                      <a:pt x="9931" y="1369"/>
                      <a:pt x="10167" y="1689"/>
                      <a:pt x="10335" y="2010"/>
                    </a:cubicBezTo>
                    <a:cubicBezTo>
                      <a:pt x="10386" y="1976"/>
                      <a:pt x="10436" y="1925"/>
                      <a:pt x="10487" y="1875"/>
                    </a:cubicBezTo>
                    <a:cubicBezTo>
                      <a:pt x="10571" y="1807"/>
                      <a:pt x="10672" y="1723"/>
                      <a:pt x="10757" y="1656"/>
                    </a:cubicBezTo>
                    <a:cubicBezTo>
                      <a:pt x="11043" y="1437"/>
                      <a:pt x="11600" y="1100"/>
                      <a:pt x="12139" y="1201"/>
                    </a:cubicBezTo>
                    <a:cubicBezTo>
                      <a:pt x="12257" y="1218"/>
                      <a:pt x="12359" y="1251"/>
                      <a:pt x="12460" y="1285"/>
                    </a:cubicBezTo>
                    <a:cubicBezTo>
                      <a:pt x="12595" y="1352"/>
                      <a:pt x="12746" y="1437"/>
                      <a:pt x="12848" y="1538"/>
                    </a:cubicBezTo>
                    <a:cubicBezTo>
                      <a:pt x="12881" y="1504"/>
                      <a:pt x="12915" y="1470"/>
                      <a:pt x="12949" y="1437"/>
                    </a:cubicBezTo>
                    <a:cubicBezTo>
                      <a:pt x="12983" y="1403"/>
                      <a:pt x="13033" y="1369"/>
                      <a:pt x="13084" y="1336"/>
                    </a:cubicBezTo>
                    <a:cubicBezTo>
                      <a:pt x="13202" y="1251"/>
                      <a:pt x="13353" y="1167"/>
                      <a:pt x="13505" y="1116"/>
                    </a:cubicBezTo>
                    <a:cubicBezTo>
                      <a:pt x="14028" y="948"/>
                      <a:pt x="14500" y="1184"/>
                      <a:pt x="14804" y="1420"/>
                    </a:cubicBezTo>
                    <a:cubicBezTo>
                      <a:pt x="14871" y="1487"/>
                      <a:pt x="14955" y="1555"/>
                      <a:pt x="15040" y="1639"/>
                    </a:cubicBezTo>
                    <a:cubicBezTo>
                      <a:pt x="15040" y="1639"/>
                      <a:pt x="15040" y="1622"/>
                      <a:pt x="15040" y="1622"/>
                    </a:cubicBezTo>
                    <a:cubicBezTo>
                      <a:pt x="15090" y="1487"/>
                      <a:pt x="15225" y="1386"/>
                      <a:pt x="15309" y="1285"/>
                    </a:cubicBezTo>
                    <a:cubicBezTo>
                      <a:pt x="15545" y="982"/>
                      <a:pt x="16085" y="611"/>
                      <a:pt x="16692" y="746"/>
                    </a:cubicBezTo>
                    <a:cubicBezTo>
                      <a:pt x="16911" y="796"/>
                      <a:pt x="17097" y="897"/>
                      <a:pt x="17282" y="982"/>
                    </a:cubicBezTo>
                    <a:cubicBezTo>
                      <a:pt x="17367" y="880"/>
                      <a:pt x="17400" y="729"/>
                      <a:pt x="17485" y="628"/>
                    </a:cubicBezTo>
                    <a:cubicBezTo>
                      <a:pt x="17704" y="307"/>
                      <a:pt x="18176" y="-97"/>
                      <a:pt x="18783" y="21"/>
                    </a:cubicBezTo>
                    <a:cubicBezTo>
                      <a:pt x="18951" y="55"/>
                      <a:pt x="19103" y="122"/>
                      <a:pt x="19255" y="156"/>
                    </a:cubicBezTo>
                    <a:cubicBezTo>
                      <a:pt x="19268" y="881"/>
                      <a:pt x="19257" y="1355"/>
                      <a:pt x="19254" y="2136"/>
                    </a:cubicBezTo>
                    <a:cubicBezTo>
                      <a:pt x="13055" y="2183"/>
                      <a:pt x="3343" y="2117"/>
                      <a:pt x="0" y="2123"/>
                    </a:cubicBezTo>
                    <a:close/>
                  </a:path>
                </a:pathLst>
              </a:custGeom>
              <a:grpFill/>
              <a:ln w="9525">
                <a:noFill/>
                <a:round/>
              </a:ln>
              <a:effec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227" name="Freeform 6"/>
              <p:cNvSpPr/>
              <p:nvPr/>
            </p:nvSpPr>
            <p:spPr bwMode="auto">
              <a:xfrm rot="10800000" flipH="1">
                <a:off x="5902034" y="-51753"/>
                <a:ext cx="7550726" cy="691089"/>
              </a:xfrm>
              <a:custGeom>
                <a:avLst/>
                <a:gdLst>
                  <a:gd name="connsiteX0" fmla="*/ 0 w 19261"/>
                  <a:gd name="connsiteY0" fmla="*/ 2123 h 2152"/>
                  <a:gd name="connsiteX1" fmla="*/ 33 w 19261"/>
                  <a:gd name="connsiteY1" fmla="*/ 1706 h 2152"/>
                  <a:gd name="connsiteX2" fmla="*/ 50 w 19261"/>
                  <a:gd name="connsiteY2" fmla="*/ 1487 h 2152"/>
                  <a:gd name="connsiteX3" fmla="*/ 353 w 19261"/>
                  <a:gd name="connsiteY3" fmla="*/ 1319 h 2152"/>
                  <a:gd name="connsiteX4" fmla="*/ 1837 w 19261"/>
                  <a:gd name="connsiteY4" fmla="*/ 1959 h 2152"/>
                  <a:gd name="connsiteX5" fmla="*/ 1854 w 19261"/>
                  <a:gd name="connsiteY5" fmla="*/ 1942 h 2152"/>
                  <a:gd name="connsiteX6" fmla="*/ 2056 w 19261"/>
                  <a:gd name="connsiteY6" fmla="*/ 1807 h 2152"/>
                  <a:gd name="connsiteX7" fmla="*/ 2495 w 19261"/>
                  <a:gd name="connsiteY7" fmla="*/ 1588 h 2152"/>
                  <a:gd name="connsiteX8" fmla="*/ 3911 w 19261"/>
                  <a:gd name="connsiteY8" fmla="*/ 1942 h 2152"/>
                  <a:gd name="connsiteX9" fmla="*/ 3928 w 19261"/>
                  <a:gd name="connsiteY9" fmla="*/ 1925 h 2152"/>
                  <a:gd name="connsiteX10" fmla="*/ 5091 w 19261"/>
                  <a:gd name="connsiteY10" fmla="*/ 1403 h 2152"/>
                  <a:gd name="connsiteX11" fmla="*/ 5631 w 19261"/>
                  <a:gd name="connsiteY11" fmla="*/ 1841 h 2152"/>
                  <a:gd name="connsiteX12" fmla="*/ 5648 w 19261"/>
                  <a:gd name="connsiteY12" fmla="*/ 1824 h 2152"/>
                  <a:gd name="connsiteX13" fmla="*/ 5800 w 19261"/>
                  <a:gd name="connsiteY13" fmla="*/ 1689 h 2152"/>
                  <a:gd name="connsiteX14" fmla="*/ 6255 w 19261"/>
                  <a:gd name="connsiteY14" fmla="*/ 1420 h 2152"/>
                  <a:gd name="connsiteX15" fmla="*/ 6592 w 19261"/>
                  <a:gd name="connsiteY15" fmla="*/ 1319 h 2152"/>
                  <a:gd name="connsiteX16" fmla="*/ 7840 w 19261"/>
                  <a:gd name="connsiteY16" fmla="*/ 1858 h 2152"/>
                  <a:gd name="connsiteX17" fmla="*/ 7857 w 19261"/>
                  <a:gd name="connsiteY17" fmla="*/ 1858 h 2152"/>
                  <a:gd name="connsiteX18" fmla="*/ 9560 w 19261"/>
                  <a:gd name="connsiteY18" fmla="*/ 1234 h 2152"/>
                  <a:gd name="connsiteX19" fmla="*/ 10335 w 19261"/>
                  <a:gd name="connsiteY19" fmla="*/ 2010 h 2152"/>
                  <a:gd name="connsiteX20" fmla="*/ 10487 w 19261"/>
                  <a:gd name="connsiteY20" fmla="*/ 1875 h 2152"/>
                  <a:gd name="connsiteX21" fmla="*/ 10757 w 19261"/>
                  <a:gd name="connsiteY21" fmla="*/ 1656 h 2152"/>
                  <a:gd name="connsiteX22" fmla="*/ 12139 w 19261"/>
                  <a:gd name="connsiteY22" fmla="*/ 1201 h 2152"/>
                  <a:gd name="connsiteX23" fmla="*/ 12460 w 19261"/>
                  <a:gd name="connsiteY23" fmla="*/ 1285 h 2152"/>
                  <a:gd name="connsiteX24" fmla="*/ 12848 w 19261"/>
                  <a:gd name="connsiteY24" fmla="*/ 1538 h 2152"/>
                  <a:gd name="connsiteX25" fmla="*/ 12949 w 19261"/>
                  <a:gd name="connsiteY25" fmla="*/ 1437 h 2152"/>
                  <a:gd name="connsiteX26" fmla="*/ 13084 w 19261"/>
                  <a:gd name="connsiteY26" fmla="*/ 1336 h 2152"/>
                  <a:gd name="connsiteX27" fmla="*/ 13505 w 19261"/>
                  <a:gd name="connsiteY27" fmla="*/ 1116 h 2152"/>
                  <a:gd name="connsiteX28" fmla="*/ 14804 w 19261"/>
                  <a:gd name="connsiteY28" fmla="*/ 1420 h 2152"/>
                  <a:gd name="connsiteX29" fmla="*/ 15040 w 19261"/>
                  <a:gd name="connsiteY29" fmla="*/ 1639 h 2152"/>
                  <a:gd name="connsiteX30" fmla="*/ 15040 w 19261"/>
                  <a:gd name="connsiteY30" fmla="*/ 1622 h 2152"/>
                  <a:gd name="connsiteX31" fmla="*/ 15309 w 19261"/>
                  <a:gd name="connsiteY31" fmla="*/ 1285 h 2152"/>
                  <a:gd name="connsiteX32" fmla="*/ 16692 w 19261"/>
                  <a:gd name="connsiteY32" fmla="*/ 746 h 2152"/>
                  <a:gd name="connsiteX33" fmla="*/ 17282 w 19261"/>
                  <a:gd name="connsiteY33" fmla="*/ 982 h 2152"/>
                  <a:gd name="connsiteX34" fmla="*/ 17485 w 19261"/>
                  <a:gd name="connsiteY34" fmla="*/ 628 h 2152"/>
                  <a:gd name="connsiteX35" fmla="*/ 18783 w 19261"/>
                  <a:gd name="connsiteY35" fmla="*/ 21 h 2152"/>
                  <a:gd name="connsiteX36" fmla="*/ 19255 w 19261"/>
                  <a:gd name="connsiteY36" fmla="*/ 156 h 2152"/>
                  <a:gd name="connsiteX37" fmla="*/ 19254 w 19261"/>
                  <a:gd name="connsiteY37" fmla="*/ 2136 h 2152"/>
                  <a:gd name="connsiteX38" fmla="*/ 0 w 19261"/>
                  <a:gd name="connsiteY38" fmla="*/ 2123 h 2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0" t="0" r="r" b="b"/>
                <a:pathLst>
                  <a:path w="19261" h="2153">
                    <a:moveTo>
                      <a:pt x="0" y="2123"/>
                    </a:moveTo>
                    <a:cubicBezTo>
                      <a:pt x="0" y="1904"/>
                      <a:pt x="33" y="1925"/>
                      <a:pt x="33" y="1706"/>
                    </a:cubicBezTo>
                    <a:cubicBezTo>
                      <a:pt x="33" y="1656"/>
                      <a:pt x="16" y="1521"/>
                      <a:pt x="50" y="1487"/>
                    </a:cubicBezTo>
                    <a:cubicBezTo>
                      <a:pt x="117" y="1403"/>
                      <a:pt x="252" y="1369"/>
                      <a:pt x="353" y="1319"/>
                    </a:cubicBezTo>
                    <a:cubicBezTo>
                      <a:pt x="1061" y="1032"/>
                      <a:pt x="1601" y="1487"/>
                      <a:pt x="1837" y="1959"/>
                    </a:cubicBezTo>
                    <a:cubicBezTo>
                      <a:pt x="1854" y="1959"/>
                      <a:pt x="1854" y="1959"/>
                      <a:pt x="1854" y="1942"/>
                    </a:cubicBezTo>
                    <a:cubicBezTo>
                      <a:pt x="1921" y="1909"/>
                      <a:pt x="1989" y="1858"/>
                      <a:pt x="2056" y="1807"/>
                    </a:cubicBezTo>
                    <a:cubicBezTo>
                      <a:pt x="2191" y="1723"/>
                      <a:pt x="2343" y="1656"/>
                      <a:pt x="2495" y="1588"/>
                    </a:cubicBezTo>
                    <a:cubicBezTo>
                      <a:pt x="3051" y="1386"/>
                      <a:pt x="3658" y="1571"/>
                      <a:pt x="3911" y="1942"/>
                    </a:cubicBezTo>
                    <a:cubicBezTo>
                      <a:pt x="3911" y="1942"/>
                      <a:pt x="3911" y="1925"/>
                      <a:pt x="3928" y="1925"/>
                    </a:cubicBezTo>
                    <a:cubicBezTo>
                      <a:pt x="4046" y="1656"/>
                      <a:pt x="4636" y="1234"/>
                      <a:pt x="5091" y="1403"/>
                    </a:cubicBezTo>
                    <a:cubicBezTo>
                      <a:pt x="5327" y="1504"/>
                      <a:pt x="5462" y="1673"/>
                      <a:pt x="5631" y="1841"/>
                    </a:cubicBezTo>
                    <a:cubicBezTo>
                      <a:pt x="5631" y="1824"/>
                      <a:pt x="5648" y="1824"/>
                      <a:pt x="5648" y="1824"/>
                    </a:cubicBezTo>
                    <a:cubicBezTo>
                      <a:pt x="5698" y="1774"/>
                      <a:pt x="5749" y="1740"/>
                      <a:pt x="5800" y="1689"/>
                    </a:cubicBezTo>
                    <a:cubicBezTo>
                      <a:pt x="5934" y="1588"/>
                      <a:pt x="6086" y="1487"/>
                      <a:pt x="6255" y="1420"/>
                    </a:cubicBezTo>
                    <a:cubicBezTo>
                      <a:pt x="6356" y="1369"/>
                      <a:pt x="6474" y="1336"/>
                      <a:pt x="6592" y="1319"/>
                    </a:cubicBezTo>
                    <a:cubicBezTo>
                      <a:pt x="7216" y="1167"/>
                      <a:pt x="7553" y="1588"/>
                      <a:pt x="7840" y="1858"/>
                    </a:cubicBezTo>
                    <a:cubicBezTo>
                      <a:pt x="7857" y="1858"/>
                      <a:pt x="7857" y="1858"/>
                      <a:pt x="7857" y="1858"/>
                    </a:cubicBezTo>
                    <a:cubicBezTo>
                      <a:pt x="8110" y="1521"/>
                      <a:pt x="8936" y="982"/>
                      <a:pt x="9560" y="1234"/>
                    </a:cubicBezTo>
                    <a:cubicBezTo>
                      <a:pt x="9931" y="1369"/>
                      <a:pt x="10167" y="1689"/>
                      <a:pt x="10335" y="2010"/>
                    </a:cubicBezTo>
                    <a:cubicBezTo>
                      <a:pt x="10386" y="1976"/>
                      <a:pt x="10436" y="1925"/>
                      <a:pt x="10487" y="1875"/>
                    </a:cubicBezTo>
                    <a:cubicBezTo>
                      <a:pt x="10571" y="1807"/>
                      <a:pt x="10672" y="1723"/>
                      <a:pt x="10757" y="1656"/>
                    </a:cubicBezTo>
                    <a:cubicBezTo>
                      <a:pt x="11043" y="1437"/>
                      <a:pt x="11600" y="1100"/>
                      <a:pt x="12139" y="1201"/>
                    </a:cubicBezTo>
                    <a:cubicBezTo>
                      <a:pt x="12257" y="1218"/>
                      <a:pt x="12359" y="1251"/>
                      <a:pt x="12460" y="1285"/>
                    </a:cubicBezTo>
                    <a:cubicBezTo>
                      <a:pt x="12595" y="1352"/>
                      <a:pt x="12746" y="1437"/>
                      <a:pt x="12848" y="1538"/>
                    </a:cubicBezTo>
                    <a:cubicBezTo>
                      <a:pt x="12881" y="1504"/>
                      <a:pt x="12915" y="1470"/>
                      <a:pt x="12949" y="1437"/>
                    </a:cubicBezTo>
                    <a:cubicBezTo>
                      <a:pt x="12983" y="1403"/>
                      <a:pt x="13033" y="1369"/>
                      <a:pt x="13084" y="1336"/>
                    </a:cubicBezTo>
                    <a:cubicBezTo>
                      <a:pt x="13202" y="1251"/>
                      <a:pt x="13353" y="1167"/>
                      <a:pt x="13505" y="1116"/>
                    </a:cubicBezTo>
                    <a:cubicBezTo>
                      <a:pt x="14028" y="948"/>
                      <a:pt x="14500" y="1184"/>
                      <a:pt x="14804" y="1420"/>
                    </a:cubicBezTo>
                    <a:cubicBezTo>
                      <a:pt x="14871" y="1487"/>
                      <a:pt x="14955" y="1555"/>
                      <a:pt x="15040" y="1639"/>
                    </a:cubicBezTo>
                    <a:cubicBezTo>
                      <a:pt x="15040" y="1639"/>
                      <a:pt x="15040" y="1622"/>
                      <a:pt x="15040" y="1622"/>
                    </a:cubicBezTo>
                    <a:cubicBezTo>
                      <a:pt x="15090" y="1487"/>
                      <a:pt x="15225" y="1386"/>
                      <a:pt x="15309" y="1285"/>
                    </a:cubicBezTo>
                    <a:cubicBezTo>
                      <a:pt x="15545" y="982"/>
                      <a:pt x="16085" y="611"/>
                      <a:pt x="16692" y="746"/>
                    </a:cubicBezTo>
                    <a:cubicBezTo>
                      <a:pt x="16911" y="796"/>
                      <a:pt x="17097" y="897"/>
                      <a:pt x="17282" y="982"/>
                    </a:cubicBezTo>
                    <a:cubicBezTo>
                      <a:pt x="17367" y="880"/>
                      <a:pt x="17400" y="729"/>
                      <a:pt x="17485" y="628"/>
                    </a:cubicBezTo>
                    <a:cubicBezTo>
                      <a:pt x="17704" y="307"/>
                      <a:pt x="18176" y="-97"/>
                      <a:pt x="18783" y="21"/>
                    </a:cubicBezTo>
                    <a:cubicBezTo>
                      <a:pt x="18951" y="55"/>
                      <a:pt x="19103" y="122"/>
                      <a:pt x="19255" y="156"/>
                    </a:cubicBezTo>
                    <a:cubicBezTo>
                      <a:pt x="19268" y="881"/>
                      <a:pt x="19257" y="1355"/>
                      <a:pt x="19254" y="2136"/>
                    </a:cubicBezTo>
                    <a:cubicBezTo>
                      <a:pt x="13055" y="2183"/>
                      <a:pt x="3343" y="2117"/>
                      <a:pt x="0" y="2123"/>
                    </a:cubicBezTo>
                    <a:close/>
                  </a:path>
                </a:pathLst>
              </a:custGeom>
              <a:grpFill/>
              <a:ln w="9525">
                <a:noFill/>
                <a:round/>
              </a:ln>
              <a:effec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grpSp>
        <p:grpSp>
          <p:nvGrpSpPr>
            <p:cNvPr id="2" name="组合 1"/>
            <p:cNvGrpSpPr/>
            <p:nvPr/>
          </p:nvGrpSpPr>
          <p:grpSpPr>
            <a:xfrm flipV="1">
              <a:off x="-2531" y="9747"/>
              <a:ext cx="23716" cy="1088"/>
              <a:chOff x="-1607127" y="-51755"/>
              <a:chExt cx="15059887" cy="691091"/>
            </a:xfrm>
            <a:solidFill>
              <a:srgbClr val="5A9FE4"/>
            </a:solidFill>
          </p:grpSpPr>
          <p:sp>
            <p:nvSpPr>
              <p:cNvPr id="4" name="Freeform 6"/>
              <p:cNvSpPr/>
              <p:nvPr/>
            </p:nvSpPr>
            <p:spPr bwMode="auto">
              <a:xfrm rot="10800000">
                <a:off x="-1607127" y="-51755"/>
                <a:ext cx="7550726" cy="691089"/>
              </a:xfrm>
              <a:custGeom>
                <a:avLst/>
                <a:gdLst>
                  <a:gd name="connsiteX0" fmla="*/ 0 w 19261"/>
                  <a:gd name="connsiteY0" fmla="*/ 2123 h 2152"/>
                  <a:gd name="connsiteX1" fmla="*/ 33 w 19261"/>
                  <a:gd name="connsiteY1" fmla="*/ 1706 h 2152"/>
                  <a:gd name="connsiteX2" fmla="*/ 50 w 19261"/>
                  <a:gd name="connsiteY2" fmla="*/ 1487 h 2152"/>
                  <a:gd name="connsiteX3" fmla="*/ 353 w 19261"/>
                  <a:gd name="connsiteY3" fmla="*/ 1319 h 2152"/>
                  <a:gd name="connsiteX4" fmla="*/ 1837 w 19261"/>
                  <a:gd name="connsiteY4" fmla="*/ 1959 h 2152"/>
                  <a:gd name="connsiteX5" fmla="*/ 1854 w 19261"/>
                  <a:gd name="connsiteY5" fmla="*/ 1942 h 2152"/>
                  <a:gd name="connsiteX6" fmla="*/ 2056 w 19261"/>
                  <a:gd name="connsiteY6" fmla="*/ 1807 h 2152"/>
                  <a:gd name="connsiteX7" fmla="*/ 2495 w 19261"/>
                  <a:gd name="connsiteY7" fmla="*/ 1588 h 2152"/>
                  <a:gd name="connsiteX8" fmla="*/ 3911 w 19261"/>
                  <a:gd name="connsiteY8" fmla="*/ 1942 h 2152"/>
                  <a:gd name="connsiteX9" fmla="*/ 3928 w 19261"/>
                  <a:gd name="connsiteY9" fmla="*/ 1925 h 2152"/>
                  <a:gd name="connsiteX10" fmla="*/ 5091 w 19261"/>
                  <a:gd name="connsiteY10" fmla="*/ 1403 h 2152"/>
                  <a:gd name="connsiteX11" fmla="*/ 5631 w 19261"/>
                  <a:gd name="connsiteY11" fmla="*/ 1841 h 2152"/>
                  <a:gd name="connsiteX12" fmla="*/ 5648 w 19261"/>
                  <a:gd name="connsiteY12" fmla="*/ 1824 h 2152"/>
                  <a:gd name="connsiteX13" fmla="*/ 5800 w 19261"/>
                  <a:gd name="connsiteY13" fmla="*/ 1689 h 2152"/>
                  <a:gd name="connsiteX14" fmla="*/ 6255 w 19261"/>
                  <a:gd name="connsiteY14" fmla="*/ 1420 h 2152"/>
                  <a:gd name="connsiteX15" fmla="*/ 6592 w 19261"/>
                  <a:gd name="connsiteY15" fmla="*/ 1319 h 2152"/>
                  <a:gd name="connsiteX16" fmla="*/ 7840 w 19261"/>
                  <a:gd name="connsiteY16" fmla="*/ 1858 h 2152"/>
                  <a:gd name="connsiteX17" fmla="*/ 7857 w 19261"/>
                  <a:gd name="connsiteY17" fmla="*/ 1858 h 2152"/>
                  <a:gd name="connsiteX18" fmla="*/ 9560 w 19261"/>
                  <a:gd name="connsiteY18" fmla="*/ 1234 h 2152"/>
                  <a:gd name="connsiteX19" fmla="*/ 10335 w 19261"/>
                  <a:gd name="connsiteY19" fmla="*/ 2010 h 2152"/>
                  <a:gd name="connsiteX20" fmla="*/ 10487 w 19261"/>
                  <a:gd name="connsiteY20" fmla="*/ 1875 h 2152"/>
                  <a:gd name="connsiteX21" fmla="*/ 10757 w 19261"/>
                  <a:gd name="connsiteY21" fmla="*/ 1656 h 2152"/>
                  <a:gd name="connsiteX22" fmla="*/ 12139 w 19261"/>
                  <a:gd name="connsiteY22" fmla="*/ 1201 h 2152"/>
                  <a:gd name="connsiteX23" fmla="*/ 12460 w 19261"/>
                  <a:gd name="connsiteY23" fmla="*/ 1285 h 2152"/>
                  <a:gd name="connsiteX24" fmla="*/ 12848 w 19261"/>
                  <a:gd name="connsiteY24" fmla="*/ 1538 h 2152"/>
                  <a:gd name="connsiteX25" fmla="*/ 12949 w 19261"/>
                  <a:gd name="connsiteY25" fmla="*/ 1437 h 2152"/>
                  <a:gd name="connsiteX26" fmla="*/ 13084 w 19261"/>
                  <a:gd name="connsiteY26" fmla="*/ 1336 h 2152"/>
                  <a:gd name="connsiteX27" fmla="*/ 13505 w 19261"/>
                  <a:gd name="connsiteY27" fmla="*/ 1116 h 2152"/>
                  <a:gd name="connsiteX28" fmla="*/ 14804 w 19261"/>
                  <a:gd name="connsiteY28" fmla="*/ 1420 h 2152"/>
                  <a:gd name="connsiteX29" fmla="*/ 15040 w 19261"/>
                  <a:gd name="connsiteY29" fmla="*/ 1639 h 2152"/>
                  <a:gd name="connsiteX30" fmla="*/ 15040 w 19261"/>
                  <a:gd name="connsiteY30" fmla="*/ 1622 h 2152"/>
                  <a:gd name="connsiteX31" fmla="*/ 15309 w 19261"/>
                  <a:gd name="connsiteY31" fmla="*/ 1285 h 2152"/>
                  <a:gd name="connsiteX32" fmla="*/ 16692 w 19261"/>
                  <a:gd name="connsiteY32" fmla="*/ 746 h 2152"/>
                  <a:gd name="connsiteX33" fmla="*/ 17282 w 19261"/>
                  <a:gd name="connsiteY33" fmla="*/ 982 h 2152"/>
                  <a:gd name="connsiteX34" fmla="*/ 17485 w 19261"/>
                  <a:gd name="connsiteY34" fmla="*/ 628 h 2152"/>
                  <a:gd name="connsiteX35" fmla="*/ 18783 w 19261"/>
                  <a:gd name="connsiteY35" fmla="*/ 21 h 2152"/>
                  <a:gd name="connsiteX36" fmla="*/ 19255 w 19261"/>
                  <a:gd name="connsiteY36" fmla="*/ 156 h 2152"/>
                  <a:gd name="connsiteX37" fmla="*/ 19254 w 19261"/>
                  <a:gd name="connsiteY37" fmla="*/ 2136 h 2152"/>
                  <a:gd name="connsiteX38" fmla="*/ 0 w 19261"/>
                  <a:gd name="connsiteY38" fmla="*/ 2123 h 2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0" t="0" r="r" b="b"/>
                <a:pathLst>
                  <a:path w="19261" h="2153">
                    <a:moveTo>
                      <a:pt x="0" y="2123"/>
                    </a:moveTo>
                    <a:cubicBezTo>
                      <a:pt x="0" y="1904"/>
                      <a:pt x="33" y="1925"/>
                      <a:pt x="33" y="1706"/>
                    </a:cubicBezTo>
                    <a:cubicBezTo>
                      <a:pt x="33" y="1656"/>
                      <a:pt x="16" y="1521"/>
                      <a:pt x="50" y="1487"/>
                    </a:cubicBezTo>
                    <a:cubicBezTo>
                      <a:pt x="117" y="1403"/>
                      <a:pt x="252" y="1369"/>
                      <a:pt x="353" y="1319"/>
                    </a:cubicBezTo>
                    <a:cubicBezTo>
                      <a:pt x="1061" y="1032"/>
                      <a:pt x="1601" y="1487"/>
                      <a:pt x="1837" y="1959"/>
                    </a:cubicBezTo>
                    <a:cubicBezTo>
                      <a:pt x="1854" y="1959"/>
                      <a:pt x="1854" y="1959"/>
                      <a:pt x="1854" y="1942"/>
                    </a:cubicBezTo>
                    <a:cubicBezTo>
                      <a:pt x="1921" y="1909"/>
                      <a:pt x="1989" y="1858"/>
                      <a:pt x="2056" y="1807"/>
                    </a:cubicBezTo>
                    <a:cubicBezTo>
                      <a:pt x="2191" y="1723"/>
                      <a:pt x="2343" y="1656"/>
                      <a:pt x="2495" y="1588"/>
                    </a:cubicBezTo>
                    <a:cubicBezTo>
                      <a:pt x="3051" y="1386"/>
                      <a:pt x="3658" y="1571"/>
                      <a:pt x="3911" y="1942"/>
                    </a:cubicBezTo>
                    <a:cubicBezTo>
                      <a:pt x="3911" y="1942"/>
                      <a:pt x="3911" y="1925"/>
                      <a:pt x="3928" y="1925"/>
                    </a:cubicBezTo>
                    <a:cubicBezTo>
                      <a:pt x="4046" y="1656"/>
                      <a:pt x="4636" y="1234"/>
                      <a:pt x="5091" y="1403"/>
                    </a:cubicBezTo>
                    <a:cubicBezTo>
                      <a:pt x="5327" y="1504"/>
                      <a:pt x="5462" y="1673"/>
                      <a:pt x="5631" y="1841"/>
                    </a:cubicBezTo>
                    <a:cubicBezTo>
                      <a:pt x="5631" y="1824"/>
                      <a:pt x="5648" y="1824"/>
                      <a:pt x="5648" y="1824"/>
                    </a:cubicBezTo>
                    <a:cubicBezTo>
                      <a:pt x="5698" y="1774"/>
                      <a:pt x="5749" y="1740"/>
                      <a:pt x="5800" y="1689"/>
                    </a:cubicBezTo>
                    <a:cubicBezTo>
                      <a:pt x="5934" y="1588"/>
                      <a:pt x="6086" y="1487"/>
                      <a:pt x="6255" y="1420"/>
                    </a:cubicBezTo>
                    <a:cubicBezTo>
                      <a:pt x="6356" y="1369"/>
                      <a:pt x="6474" y="1336"/>
                      <a:pt x="6592" y="1319"/>
                    </a:cubicBezTo>
                    <a:cubicBezTo>
                      <a:pt x="7216" y="1167"/>
                      <a:pt x="7553" y="1588"/>
                      <a:pt x="7840" y="1858"/>
                    </a:cubicBezTo>
                    <a:cubicBezTo>
                      <a:pt x="7857" y="1858"/>
                      <a:pt x="7857" y="1858"/>
                      <a:pt x="7857" y="1858"/>
                    </a:cubicBezTo>
                    <a:cubicBezTo>
                      <a:pt x="8110" y="1521"/>
                      <a:pt x="8936" y="982"/>
                      <a:pt x="9560" y="1234"/>
                    </a:cubicBezTo>
                    <a:cubicBezTo>
                      <a:pt x="9931" y="1369"/>
                      <a:pt x="10167" y="1689"/>
                      <a:pt x="10335" y="2010"/>
                    </a:cubicBezTo>
                    <a:cubicBezTo>
                      <a:pt x="10386" y="1976"/>
                      <a:pt x="10436" y="1925"/>
                      <a:pt x="10487" y="1875"/>
                    </a:cubicBezTo>
                    <a:cubicBezTo>
                      <a:pt x="10571" y="1807"/>
                      <a:pt x="10672" y="1723"/>
                      <a:pt x="10757" y="1656"/>
                    </a:cubicBezTo>
                    <a:cubicBezTo>
                      <a:pt x="11043" y="1437"/>
                      <a:pt x="11600" y="1100"/>
                      <a:pt x="12139" y="1201"/>
                    </a:cubicBezTo>
                    <a:cubicBezTo>
                      <a:pt x="12257" y="1218"/>
                      <a:pt x="12359" y="1251"/>
                      <a:pt x="12460" y="1285"/>
                    </a:cubicBezTo>
                    <a:cubicBezTo>
                      <a:pt x="12595" y="1352"/>
                      <a:pt x="12746" y="1437"/>
                      <a:pt x="12848" y="1538"/>
                    </a:cubicBezTo>
                    <a:cubicBezTo>
                      <a:pt x="12881" y="1504"/>
                      <a:pt x="12915" y="1470"/>
                      <a:pt x="12949" y="1437"/>
                    </a:cubicBezTo>
                    <a:cubicBezTo>
                      <a:pt x="12983" y="1403"/>
                      <a:pt x="13033" y="1369"/>
                      <a:pt x="13084" y="1336"/>
                    </a:cubicBezTo>
                    <a:cubicBezTo>
                      <a:pt x="13202" y="1251"/>
                      <a:pt x="13353" y="1167"/>
                      <a:pt x="13505" y="1116"/>
                    </a:cubicBezTo>
                    <a:cubicBezTo>
                      <a:pt x="14028" y="948"/>
                      <a:pt x="14500" y="1184"/>
                      <a:pt x="14804" y="1420"/>
                    </a:cubicBezTo>
                    <a:cubicBezTo>
                      <a:pt x="14871" y="1487"/>
                      <a:pt x="14955" y="1555"/>
                      <a:pt x="15040" y="1639"/>
                    </a:cubicBezTo>
                    <a:cubicBezTo>
                      <a:pt x="15040" y="1639"/>
                      <a:pt x="15040" y="1622"/>
                      <a:pt x="15040" y="1622"/>
                    </a:cubicBezTo>
                    <a:cubicBezTo>
                      <a:pt x="15090" y="1487"/>
                      <a:pt x="15225" y="1386"/>
                      <a:pt x="15309" y="1285"/>
                    </a:cubicBezTo>
                    <a:cubicBezTo>
                      <a:pt x="15545" y="982"/>
                      <a:pt x="16085" y="611"/>
                      <a:pt x="16692" y="746"/>
                    </a:cubicBezTo>
                    <a:cubicBezTo>
                      <a:pt x="16911" y="796"/>
                      <a:pt x="17097" y="897"/>
                      <a:pt x="17282" y="982"/>
                    </a:cubicBezTo>
                    <a:cubicBezTo>
                      <a:pt x="17367" y="880"/>
                      <a:pt x="17400" y="729"/>
                      <a:pt x="17485" y="628"/>
                    </a:cubicBezTo>
                    <a:cubicBezTo>
                      <a:pt x="17704" y="307"/>
                      <a:pt x="18176" y="-97"/>
                      <a:pt x="18783" y="21"/>
                    </a:cubicBezTo>
                    <a:cubicBezTo>
                      <a:pt x="18951" y="55"/>
                      <a:pt x="19103" y="122"/>
                      <a:pt x="19255" y="156"/>
                    </a:cubicBezTo>
                    <a:cubicBezTo>
                      <a:pt x="19268" y="881"/>
                      <a:pt x="19257" y="1355"/>
                      <a:pt x="19254" y="2136"/>
                    </a:cubicBezTo>
                    <a:cubicBezTo>
                      <a:pt x="13055" y="2183"/>
                      <a:pt x="3343" y="2117"/>
                      <a:pt x="0" y="2123"/>
                    </a:cubicBezTo>
                    <a:close/>
                  </a:path>
                </a:pathLst>
              </a:custGeom>
              <a:grpFill/>
              <a:ln w="9525">
                <a:noFill/>
                <a:round/>
              </a:ln>
              <a:effec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6" name="Freeform 6"/>
              <p:cNvSpPr/>
              <p:nvPr/>
            </p:nvSpPr>
            <p:spPr bwMode="auto">
              <a:xfrm rot="10800000" flipH="1">
                <a:off x="5902034" y="-51753"/>
                <a:ext cx="7550726" cy="691089"/>
              </a:xfrm>
              <a:custGeom>
                <a:avLst/>
                <a:gdLst>
                  <a:gd name="connsiteX0" fmla="*/ 0 w 19261"/>
                  <a:gd name="connsiteY0" fmla="*/ 2123 h 2152"/>
                  <a:gd name="connsiteX1" fmla="*/ 33 w 19261"/>
                  <a:gd name="connsiteY1" fmla="*/ 1706 h 2152"/>
                  <a:gd name="connsiteX2" fmla="*/ 50 w 19261"/>
                  <a:gd name="connsiteY2" fmla="*/ 1487 h 2152"/>
                  <a:gd name="connsiteX3" fmla="*/ 353 w 19261"/>
                  <a:gd name="connsiteY3" fmla="*/ 1319 h 2152"/>
                  <a:gd name="connsiteX4" fmla="*/ 1837 w 19261"/>
                  <a:gd name="connsiteY4" fmla="*/ 1959 h 2152"/>
                  <a:gd name="connsiteX5" fmla="*/ 1854 w 19261"/>
                  <a:gd name="connsiteY5" fmla="*/ 1942 h 2152"/>
                  <a:gd name="connsiteX6" fmla="*/ 2056 w 19261"/>
                  <a:gd name="connsiteY6" fmla="*/ 1807 h 2152"/>
                  <a:gd name="connsiteX7" fmla="*/ 2495 w 19261"/>
                  <a:gd name="connsiteY7" fmla="*/ 1588 h 2152"/>
                  <a:gd name="connsiteX8" fmla="*/ 3911 w 19261"/>
                  <a:gd name="connsiteY8" fmla="*/ 1942 h 2152"/>
                  <a:gd name="connsiteX9" fmla="*/ 3928 w 19261"/>
                  <a:gd name="connsiteY9" fmla="*/ 1925 h 2152"/>
                  <a:gd name="connsiteX10" fmla="*/ 5091 w 19261"/>
                  <a:gd name="connsiteY10" fmla="*/ 1403 h 2152"/>
                  <a:gd name="connsiteX11" fmla="*/ 5631 w 19261"/>
                  <a:gd name="connsiteY11" fmla="*/ 1841 h 2152"/>
                  <a:gd name="connsiteX12" fmla="*/ 5648 w 19261"/>
                  <a:gd name="connsiteY12" fmla="*/ 1824 h 2152"/>
                  <a:gd name="connsiteX13" fmla="*/ 5800 w 19261"/>
                  <a:gd name="connsiteY13" fmla="*/ 1689 h 2152"/>
                  <a:gd name="connsiteX14" fmla="*/ 6255 w 19261"/>
                  <a:gd name="connsiteY14" fmla="*/ 1420 h 2152"/>
                  <a:gd name="connsiteX15" fmla="*/ 6592 w 19261"/>
                  <a:gd name="connsiteY15" fmla="*/ 1319 h 2152"/>
                  <a:gd name="connsiteX16" fmla="*/ 7840 w 19261"/>
                  <a:gd name="connsiteY16" fmla="*/ 1858 h 2152"/>
                  <a:gd name="connsiteX17" fmla="*/ 7857 w 19261"/>
                  <a:gd name="connsiteY17" fmla="*/ 1858 h 2152"/>
                  <a:gd name="connsiteX18" fmla="*/ 9560 w 19261"/>
                  <a:gd name="connsiteY18" fmla="*/ 1234 h 2152"/>
                  <a:gd name="connsiteX19" fmla="*/ 10335 w 19261"/>
                  <a:gd name="connsiteY19" fmla="*/ 2010 h 2152"/>
                  <a:gd name="connsiteX20" fmla="*/ 10487 w 19261"/>
                  <a:gd name="connsiteY20" fmla="*/ 1875 h 2152"/>
                  <a:gd name="connsiteX21" fmla="*/ 10757 w 19261"/>
                  <a:gd name="connsiteY21" fmla="*/ 1656 h 2152"/>
                  <a:gd name="connsiteX22" fmla="*/ 12139 w 19261"/>
                  <a:gd name="connsiteY22" fmla="*/ 1201 h 2152"/>
                  <a:gd name="connsiteX23" fmla="*/ 12460 w 19261"/>
                  <a:gd name="connsiteY23" fmla="*/ 1285 h 2152"/>
                  <a:gd name="connsiteX24" fmla="*/ 12848 w 19261"/>
                  <a:gd name="connsiteY24" fmla="*/ 1538 h 2152"/>
                  <a:gd name="connsiteX25" fmla="*/ 12949 w 19261"/>
                  <a:gd name="connsiteY25" fmla="*/ 1437 h 2152"/>
                  <a:gd name="connsiteX26" fmla="*/ 13084 w 19261"/>
                  <a:gd name="connsiteY26" fmla="*/ 1336 h 2152"/>
                  <a:gd name="connsiteX27" fmla="*/ 13505 w 19261"/>
                  <a:gd name="connsiteY27" fmla="*/ 1116 h 2152"/>
                  <a:gd name="connsiteX28" fmla="*/ 14804 w 19261"/>
                  <a:gd name="connsiteY28" fmla="*/ 1420 h 2152"/>
                  <a:gd name="connsiteX29" fmla="*/ 15040 w 19261"/>
                  <a:gd name="connsiteY29" fmla="*/ 1639 h 2152"/>
                  <a:gd name="connsiteX30" fmla="*/ 15040 w 19261"/>
                  <a:gd name="connsiteY30" fmla="*/ 1622 h 2152"/>
                  <a:gd name="connsiteX31" fmla="*/ 15309 w 19261"/>
                  <a:gd name="connsiteY31" fmla="*/ 1285 h 2152"/>
                  <a:gd name="connsiteX32" fmla="*/ 16692 w 19261"/>
                  <a:gd name="connsiteY32" fmla="*/ 746 h 2152"/>
                  <a:gd name="connsiteX33" fmla="*/ 17282 w 19261"/>
                  <a:gd name="connsiteY33" fmla="*/ 982 h 2152"/>
                  <a:gd name="connsiteX34" fmla="*/ 17485 w 19261"/>
                  <a:gd name="connsiteY34" fmla="*/ 628 h 2152"/>
                  <a:gd name="connsiteX35" fmla="*/ 18783 w 19261"/>
                  <a:gd name="connsiteY35" fmla="*/ 21 h 2152"/>
                  <a:gd name="connsiteX36" fmla="*/ 19255 w 19261"/>
                  <a:gd name="connsiteY36" fmla="*/ 156 h 2152"/>
                  <a:gd name="connsiteX37" fmla="*/ 19254 w 19261"/>
                  <a:gd name="connsiteY37" fmla="*/ 2136 h 2152"/>
                  <a:gd name="connsiteX38" fmla="*/ 0 w 19261"/>
                  <a:gd name="connsiteY38" fmla="*/ 2123 h 2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0" t="0" r="r" b="b"/>
                <a:pathLst>
                  <a:path w="19261" h="2153">
                    <a:moveTo>
                      <a:pt x="0" y="2123"/>
                    </a:moveTo>
                    <a:cubicBezTo>
                      <a:pt x="0" y="1904"/>
                      <a:pt x="33" y="1925"/>
                      <a:pt x="33" y="1706"/>
                    </a:cubicBezTo>
                    <a:cubicBezTo>
                      <a:pt x="33" y="1656"/>
                      <a:pt x="16" y="1521"/>
                      <a:pt x="50" y="1487"/>
                    </a:cubicBezTo>
                    <a:cubicBezTo>
                      <a:pt x="117" y="1403"/>
                      <a:pt x="252" y="1369"/>
                      <a:pt x="353" y="1319"/>
                    </a:cubicBezTo>
                    <a:cubicBezTo>
                      <a:pt x="1061" y="1032"/>
                      <a:pt x="1601" y="1487"/>
                      <a:pt x="1837" y="1959"/>
                    </a:cubicBezTo>
                    <a:cubicBezTo>
                      <a:pt x="1854" y="1959"/>
                      <a:pt x="1854" y="1959"/>
                      <a:pt x="1854" y="1942"/>
                    </a:cubicBezTo>
                    <a:cubicBezTo>
                      <a:pt x="1921" y="1909"/>
                      <a:pt x="1989" y="1858"/>
                      <a:pt x="2056" y="1807"/>
                    </a:cubicBezTo>
                    <a:cubicBezTo>
                      <a:pt x="2191" y="1723"/>
                      <a:pt x="2343" y="1656"/>
                      <a:pt x="2495" y="1588"/>
                    </a:cubicBezTo>
                    <a:cubicBezTo>
                      <a:pt x="3051" y="1386"/>
                      <a:pt x="3658" y="1571"/>
                      <a:pt x="3911" y="1942"/>
                    </a:cubicBezTo>
                    <a:cubicBezTo>
                      <a:pt x="3911" y="1942"/>
                      <a:pt x="3911" y="1925"/>
                      <a:pt x="3928" y="1925"/>
                    </a:cubicBezTo>
                    <a:cubicBezTo>
                      <a:pt x="4046" y="1656"/>
                      <a:pt x="4636" y="1234"/>
                      <a:pt x="5091" y="1403"/>
                    </a:cubicBezTo>
                    <a:cubicBezTo>
                      <a:pt x="5327" y="1504"/>
                      <a:pt x="5462" y="1673"/>
                      <a:pt x="5631" y="1841"/>
                    </a:cubicBezTo>
                    <a:cubicBezTo>
                      <a:pt x="5631" y="1824"/>
                      <a:pt x="5648" y="1824"/>
                      <a:pt x="5648" y="1824"/>
                    </a:cubicBezTo>
                    <a:cubicBezTo>
                      <a:pt x="5698" y="1774"/>
                      <a:pt x="5749" y="1740"/>
                      <a:pt x="5800" y="1689"/>
                    </a:cubicBezTo>
                    <a:cubicBezTo>
                      <a:pt x="5934" y="1588"/>
                      <a:pt x="6086" y="1487"/>
                      <a:pt x="6255" y="1420"/>
                    </a:cubicBezTo>
                    <a:cubicBezTo>
                      <a:pt x="6356" y="1369"/>
                      <a:pt x="6474" y="1336"/>
                      <a:pt x="6592" y="1319"/>
                    </a:cubicBezTo>
                    <a:cubicBezTo>
                      <a:pt x="7216" y="1167"/>
                      <a:pt x="7553" y="1588"/>
                      <a:pt x="7840" y="1858"/>
                    </a:cubicBezTo>
                    <a:cubicBezTo>
                      <a:pt x="7857" y="1858"/>
                      <a:pt x="7857" y="1858"/>
                      <a:pt x="7857" y="1858"/>
                    </a:cubicBezTo>
                    <a:cubicBezTo>
                      <a:pt x="8110" y="1521"/>
                      <a:pt x="8936" y="982"/>
                      <a:pt x="9560" y="1234"/>
                    </a:cubicBezTo>
                    <a:cubicBezTo>
                      <a:pt x="9931" y="1369"/>
                      <a:pt x="10167" y="1689"/>
                      <a:pt x="10335" y="2010"/>
                    </a:cubicBezTo>
                    <a:cubicBezTo>
                      <a:pt x="10386" y="1976"/>
                      <a:pt x="10436" y="1925"/>
                      <a:pt x="10487" y="1875"/>
                    </a:cubicBezTo>
                    <a:cubicBezTo>
                      <a:pt x="10571" y="1807"/>
                      <a:pt x="10672" y="1723"/>
                      <a:pt x="10757" y="1656"/>
                    </a:cubicBezTo>
                    <a:cubicBezTo>
                      <a:pt x="11043" y="1437"/>
                      <a:pt x="11600" y="1100"/>
                      <a:pt x="12139" y="1201"/>
                    </a:cubicBezTo>
                    <a:cubicBezTo>
                      <a:pt x="12257" y="1218"/>
                      <a:pt x="12359" y="1251"/>
                      <a:pt x="12460" y="1285"/>
                    </a:cubicBezTo>
                    <a:cubicBezTo>
                      <a:pt x="12595" y="1352"/>
                      <a:pt x="12746" y="1437"/>
                      <a:pt x="12848" y="1538"/>
                    </a:cubicBezTo>
                    <a:cubicBezTo>
                      <a:pt x="12881" y="1504"/>
                      <a:pt x="12915" y="1470"/>
                      <a:pt x="12949" y="1437"/>
                    </a:cubicBezTo>
                    <a:cubicBezTo>
                      <a:pt x="12983" y="1403"/>
                      <a:pt x="13033" y="1369"/>
                      <a:pt x="13084" y="1336"/>
                    </a:cubicBezTo>
                    <a:cubicBezTo>
                      <a:pt x="13202" y="1251"/>
                      <a:pt x="13353" y="1167"/>
                      <a:pt x="13505" y="1116"/>
                    </a:cubicBezTo>
                    <a:cubicBezTo>
                      <a:pt x="14028" y="948"/>
                      <a:pt x="14500" y="1184"/>
                      <a:pt x="14804" y="1420"/>
                    </a:cubicBezTo>
                    <a:cubicBezTo>
                      <a:pt x="14871" y="1487"/>
                      <a:pt x="14955" y="1555"/>
                      <a:pt x="15040" y="1639"/>
                    </a:cubicBezTo>
                    <a:cubicBezTo>
                      <a:pt x="15040" y="1639"/>
                      <a:pt x="15040" y="1622"/>
                      <a:pt x="15040" y="1622"/>
                    </a:cubicBezTo>
                    <a:cubicBezTo>
                      <a:pt x="15090" y="1487"/>
                      <a:pt x="15225" y="1386"/>
                      <a:pt x="15309" y="1285"/>
                    </a:cubicBezTo>
                    <a:cubicBezTo>
                      <a:pt x="15545" y="982"/>
                      <a:pt x="16085" y="611"/>
                      <a:pt x="16692" y="746"/>
                    </a:cubicBezTo>
                    <a:cubicBezTo>
                      <a:pt x="16911" y="796"/>
                      <a:pt x="17097" y="897"/>
                      <a:pt x="17282" y="982"/>
                    </a:cubicBezTo>
                    <a:cubicBezTo>
                      <a:pt x="17367" y="880"/>
                      <a:pt x="17400" y="729"/>
                      <a:pt x="17485" y="628"/>
                    </a:cubicBezTo>
                    <a:cubicBezTo>
                      <a:pt x="17704" y="307"/>
                      <a:pt x="18176" y="-97"/>
                      <a:pt x="18783" y="21"/>
                    </a:cubicBezTo>
                    <a:cubicBezTo>
                      <a:pt x="18951" y="55"/>
                      <a:pt x="19103" y="122"/>
                      <a:pt x="19255" y="156"/>
                    </a:cubicBezTo>
                    <a:cubicBezTo>
                      <a:pt x="19268" y="881"/>
                      <a:pt x="19257" y="1355"/>
                      <a:pt x="19254" y="2136"/>
                    </a:cubicBezTo>
                    <a:cubicBezTo>
                      <a:pt x="13055" y="2183"/>
                      <a:pt x="3343" y="2117"/>
                      <a:pt x="0" y="2123"/>
                    </a:cubicBezTo>
                    <a:close/>
                  </a:path>
                </a:pathLst>
              </a:custGeom>
              <a:grpFill/>
              <a:ln w="9525">
                <a:noFill/>
                <a:round/>
              </a:ln>
              <a:effec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grpSp>
      </p:grpSp>
      <p:pic>
        <p:nvPicPr>
          <p:cNvPr id="3" name="图片 2" descr="E:\设计\PPT\图层 1.png图层 1"/>
          <p:cNvPicPr>
            <a:picLocks noChangeAspect="1"/>
          </p:cNvPicPr>
          <p:nvPr/>
        </p:nvPicPr>
        <p:blipFill>
          <a:blip r:embed="rId5"/>
          <a:srcRect/>
          <a:stretch>
            <a:fillRect/>
          </a:stretch>
        </p:blipFill>
        <p:spPr>
          <a:xfrm>
            <a:off x="560070" y="267970"/>
            <a:ext cx="11071860" cy="6322060"/>
          </a:xfrm>
          <a:prstGeom prst="rect">
            <a:avLst/>
          </a:prstGeom>
          <a:effectLst>
            <a:outerShdw blurRad="50800" dist="38100" dir="5400000" algn="t" rotWithShape="0">
              <a:prstClr val="black">
                <a:alpha val="40000"/>
              </a:prstClr>
            </a:outerShdw>
          </a:effectLst>
        </p:spPr>
      </p:pic>
      <p:sp>
        <p:nvSpPr>
          <p:cNvPr id="158" name="五角星 157"/>
          <p:cNvSpPr/>
          <p:nvPr/>
        </p:nvSpPr>
        <p:spPr>
          <a:xfrm>
            <a:off x="527050" y="370205"/>
            <a:ext cx="365760" cy="344170"/>
          </a:xfrm>
          <a:prstGeom prst="star5">
            <a:avLst>
              <a:gd name="adj" fmla="val 27704"/>
              <a:gd name="hf" fmla="val 105146"/>
              <a:gd name="vf" fmla="val 110557"/>
            </a:avLst>
          </a:prstGeom>
          <a:noFill/>
          <a:ln w="25400">
            <a:solidFill>
              <a:schemeClr val="bg1"/>
            </a:solidFill>
          </a:ln>
          <a:extLst>
            <a:ext uri="{909E8E84-426E-40DD-AFC4-6F175D3DCCD1}">
              <a14:hiddenFill xmlns:a14="http://schemas.microsoft.com/office/drawing/2010/main">
                <a:solidFill>
                  <a:srgbClr val="FFAD1D"/>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3" name="五角星 162"/>
          <p:cNvSpPr/>
          <p:nvPr/>
        </p:nvSpPr>
        <p:spPr>
          <a:xfrm>
            <a:off x="11283315" y="304165"/>
            <a:ext cx="505460" cy="476250"/>
          </a:xfrm>
          <a:prstGeom prst="star5">
            <a:avLst>
              <a:gd name="adj" fmla="val 27704"/>
              <a:gd name="hf" fmla="val 105146"/>
              <a:gd name="vf" fmla="val 110557"/>
            </a:avLst>
          </a:prstGeom>
          <a:noFill/>
          <a:ln w="25400">
            <a:solidFill>
              <a:schemeClr val="bg1"/>
            </a:solidFill>
          </a:ln>
          <a:extLst>
            <a:ext uri="{909E8E84-426E-40DD-AFC4-6F175D3DCCD1}">
              <a14:hiddenFill xmlns:a14="http://schemas.microsoft.com/office/drawing/2010/main">
                <a:solidFill>
                  <a:srgbClr val="FFAD1D"/>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13" name="Google Shape;4025;p26"/>
          <p:cNvGrpSpPr/>
          <p:nvPr/>
        </p:nvGrpSpPr>
        <p:grpSpPr>
          <a:xfrm>
            <a:off x="391160" y="2182495"/>
            <a:ext cx="637540" cy="2419350"/>
            <a:chOff x="393250" y="2490600"/>
            <a:chExt cx="653494" cy="2478093"/>
          </a:xfrm>
          <a:solidFill>
            <a:schemeClr val="bg1"/>
          </a:solidFill>
        </p:grpSpPr>
        <p:sp>
          <p:nvSpPr>
            <p:cNvPr id="114" name="Google Shape;4026;p26"/>
            <p:cNvSpPr/>
            <p:nvPr/>
          </p:nvSpPr>
          <p:spPr>
            <a:xfrm>
              <a:off x="400138" y="4469389"/>
              <a:ext cx="639629" cy="493211"/>
            </a:xfrm>
            <a:custGeom>
              <a:avLst/>
              <a:gdLst/>
              <a:ahLst/>
              <a:cxnLst/>
              <a:rect l="l" t="t" r="r" b="b"/>
              <a:pathLst>
                <a:path w="7243" h="5585" extrusionOk="0">
                  <a:moveTo>
                    <a:pt x="3799" y="1"/>
                  </a:moveTo>
                  <a:lnTo>
                    <a:pt x="1" y="3534"/>
                  </a:lnTo>
                  <a:lnTo>
                    <a:pt x="1" y="5584"/>
                  </a:lnTo>
                  <a:lnTo>
                    <a:pt x="3760" y="2081"/>
                  </a:lnTo>
                  <a:lnTo>
                    <a:pt x="7243" y="5565"/>
                  </a:lnTo>
                  <a:lnTo>
                    <a:pt x="7243" y="3445"/>
                  </a:lnTo>
                  <a:lnTo>
                    <a:pt x="3799" y="1"/>
                  </a:lnTo>
                  <a:close/>
                </a:path>
              </a:pathLst>
            </a:custGeom>
            <a:grpFill/>
            <a:ln>
              <a:solidFill>
                <a:srgbClr val="5A9FE4"/>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4027;p26"/>
            <p:cNvSpPr/>
            <p:nvPr/>
          </p:nvSpPr>
          <p:spPr>
            <a:xfrm>
              <a:off x="393250" y="4462235"/>
              <a:ext cx="653494" cy="506458"/>
            </a:xfrm>
            <a:custGeom>
              <a:avLst/>
              <a:gdLst/>
              <a:ahLst/>
              <a:cxnLst/>
              <a:rect l="l" t="t" r="r" b="b"/>
              <a:pathLst>
                <a:path w="7400" h="5735" extrusionOk="0">
                  <a:moveTo>
                    <a:pt x="3877" y="189"/>
                  </a:moveTo>
                  <a:lnTo>
                    <a:pt x="7252" y="3556"/>
                  </a:lnTo>
                  <a:lnTo>
                    <a:pt x="7252" y="5459"/>
                  </a:lnTo>
                  <a:lnTo>
                    <a:pt x="3896" y="2103"/>
                  </a:lnTo>
                  <a:cubicBezTo>
                    <a:pt x="3881" y="2088"/>
                    <a:pt x="3862" y="2081"/>
                    <a:pt x="3842" y="2081"/>
                  </a:cubicBezTo>
                  <a:cubicBezTo>
                    <a:pt x="3823" y="2081"/>
                    <a:pt x="3803" y="2088"/>
                    <a:pt x="3788" y="2103"/>
                  </a:cubicBezTo>
                  <a:lnTo>
                    <a:pt x="157" y="5489"/>
                  </a:lnTo>
                  <a:lnTo>
                    <a:pt x="157" y="3654"/>
                  </a:lnTo>
                  <a:lnTo>
                    <a:pt x="3877" y="189"/>
                  </a:lnTo>
                  <a:close/>
                  <a:moveTo>
                    <a:pt x="3877" y="1"/>
                  </a:moveTo>
                  <a:cubicBezTo>
                    <a:pt x="3859" y="1"/>
                    <a:pt x="3842" y="8"/>
                    <a:pt x="3827" y="23"/>
                  </a:cubicBezTo>
                  <a:lnTo>
                    <a:pt x="20" y="3565"/>
                  </a:lnTo>
                  <a:cubicBezTo>
                    <a:pt x="10" y="3575"/>
                    <a:pt x="0" y="3595"/>
                    <a:pt x="0" y="3615"/>
                  </a:cubicBezTo>
                  <a:lnTo>
                    <a:pt x="0" y="5665"/>
                  </a:lnTo>
                  <a:cubicBezTo>
                    <a:pt x="0" y="5695"/>
                    <a:pt x="20" y="5715"/>
                    <a:pt x="50" y="5734"/>
                  </a:cubicBezTo>
                  <a:lnTo>
                    <a:pt x="79" y="5734"/>
                  </a:lnTo>
                  <a:cubicBezTo>
                    <a:pt x="98" y="5734"/>
                    <a:pt x="118" y="5734"/>
                    <a:pt x="128" y="5715"/>
                  </a:cubicBezTo>
                  <a:lnTo>
                    <a:pt x="3838" y="2260"/>
                  </a:lnTo>
                  <a:lnTo>
                    <a:pt x="7272" y="5695"/>
                  </a:lnTo>
                  <a:cubicBezTo>
                    <a:pt x="7285" y="5713"/>
                    <a:pt x="7301" y="5720"/>
                    <a:pt x="7319" y="5720"/>
                  </a:cubicBezTo>
                  <a:cubicBezTo>
                    <a:pt x="7329" y="5720"/>
                    <a:pt x="7340" y="5718"/>
                    <a:pt x="7351" y="5715"/>
                  </a:cubicBezTo>
                  <a:cubicBezTo>
                    <a:pt x="7380" y="5704"/>
                    <a:pt x="7399" y="5675"/>
                    <a:pt x="7399" y="5646"/>
                  </a:cubicBezTo>
                  <a:lnTo>
                    <a:pt x="7399" y="3526"/>
                  </a:lnTo>
                  <a:cubicBezTo>
                    <a:pt x="7399" y="3506"/>
                    <a:pt x="7390" y="3487"/>
                    <a:pt x="7380" y="3477"/>
                  </a:cubicBezTo>
                  <a:lnTo>
                    <a:pt x="3925" y="23"/>
                  </a:lnTo>
                  <a:cubicBezTo>
                    <a:pt x="3911" y="8"/>
                    <a:pt x="3894" y="1"/>
                    <a:pt x="3877" y="1"/>
                  </a:cubicBezTo>
                  <a:close/>
                </a:path>
              </a:pathLst>
            </a:custGeom>
            <a:grpFill/>
            <a:ln w="19050" cap="flat" cmpd="sng">
              <a:solidFill>
                <a:srgbClr val="5A9FE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4028;p26"/>
            <p:cNvSpPr/>
            <p:nvPr/>
          </p:nvSpPr>
          <p:spPr>
            <a:xfrm>
              <a:off x="400138" y="3976259"/>
              <a:ext cx="639629" cy="493211"/>
            </a:xfrm>
            <a:custGeom>
              <a:avLst/>
              <a:gdLst/>
              <a:ahLst/>
              <a:cxnLst/>
              <a:rect l="l" t="t" r="r" b="b"/>
              <a:pathLst>
                <a:path w="7243" h="5585" extrusionOk="0">
                  <a:moveTo>
                    <a:pt x="3799" y="1"/>
                  </a:moveTo>
                  <a:lnTo>
                    <a:pt x="1" y="3534"/>
                  </a:lnTo>
                  <a:lnTo>
                    <a:pt x="1" y="5585"/>
                  </a:lnTo>
                  <a:lnTo>
                    <a:pt x="3760" y="2081"/>
                  </a:lnTo>
                  <a:lnTo>
                    <a:pt x="7243" y="5565"/>
                  </a:lnTo>
                  <a:lnTo>
                    <a:pt x="7243" y="3446"/>
                  </a:lnTo>
                  <a:lnTo>
                    <a:pt x="3799" y="1"/>
                  </a:lnTo>
                  <a:close/>
                </a:path>
              </a:pathLst>
            </a:custGeom>
            <a:grpFill/>
            <a:ln>
              <a:solidFill>
                <a:srgbClr val="5A9FE4"/>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4029;p26"/>
            <p:cNvSpPr/>
            <p:nvPr/>
          </p:nvSpPr>
          <p:spPr>
            <a:xfrm>
              <a:off x="393250" y="3969194"/>
              <a:ext cx="653494" cy="506370"/>
            </a:xfrm>
            <a:custGeom>
              <a:avLst/>
              <a:gdLst/>
              <a:ahLst/>
              <a:cxnLst/>
              <a:rect l="l" t="t" r="r" b="b"/>
              <a:pathLst>
                <a:path w="7400" h="5734" extrusionOk="0">
                  <a:moveTo>
                    <a:pt x="3877" y="189"/>
                  </a:moveTo>
                  <a:lnTo>
                    <a:pt x="7252" y="3565"/>
                  </a:lnTo>
                  <a:lnTo>
                    <a:pt x="7252" y="5458"/>
                  </a:lnTo>
                  <a:lnTo>
                    <a:pt x="3896" y="2102"/>
                  </a:lnTo>
                  <a:cubicBezTo>
                    <a:pt x="3881" y="2088"/>
                    <a:pt x="3862" y="2081"/>
                    <a:pt x="3842" y="2081"/>
                  </a:cubicBezTo>
                  <a:cubicBezTo>
                    <a:pt x="3823" y="2081"/>
                    <a:pt x="3803" y="2088"/>
                    <a:pt x="3788" y="2102"/>
                  </a:cubicBezTo>
                  <a:lnTo>
                    <a:pt x="157" y="5488"/>
                  </a:lnTo>
                  <a:lnTo>
                    <a:pt x="157" y="3653"/>
                  </a:lnTo>
                  <a:lnTo>
                    <a:pt x="3877" y="189"/>
                  </a:lnTo>
                  <a:close/>
                  <a:moveTo>
                    <a:pt x="3877" y="0"/>
                  </a:moveTo>
                  <a:cubicBezTo>
                    <a:pt x="3859" y="0"/>
                    <a:pt x="3842" y="7"/>
                    <a:pt x="3827" y="22"/>
                  </a:cubicBezTo>
                  <a:lnTo>
                    <a:pt x="20" y="3565"/>
                  </a:lnTo>
                  <a:cubicBezTo>
                    <a:pt x="10" y="3574"/>
                    <a:pt x="0" y="3594"/>
                    <a:pt x="0" y="3614"/>
                  </a:cubicBezTo>
                  <a:lnTo>
                    <a:pt x="0" y="5665"/>
                  </a:lnTo>
                  <a:cubicBezTo>
                    <a:pt x="0" y="5694"/>
                    <a:pt x="20" y="5724"/>
                    <a:pt x="50" y="5733"/>
                  </a:cubicBezTo>
                  <a:lnTo>
                    <a:pt x="79" y="5733"/>
                  </a:lnTo>
                  <a:cubicBezTo>
                    <a:pt x="98" y="5733"/>
                    <a:pt x="118" y="5733"/>
                    <a:pt x="128" y="5714"/>
                  </a:cubicBezTo>
                  <a:lnTo>
                    <a:pt x="3838" y="2259"/>
                  </a:lnTo>
                  <a:lnTo>
                    <a:pt x="7272" y="5694"/>
                  </a:lnTo>
                  <a:cubicBezTo>
                    <a:pt x="7284" y="5713"/>
                    <a:pt x="7301" y="5720"/>
                    <a:pt x="7318" y="5720"/>
                  </a:cubicBezTo>
                  <a:cubicBezTo>
                    <a:pt x="7329" y="5720"/>
                    <a:pt x="7340" y="5717"/>
                    <a:pt x="7351" y="5714"/>
                  </a:cubicBezTo>
                  <a:cubicBezTo>
                    <a:pt x="7380" y="5704"/>
                    <a:pt x="7399" y="5674"/>
                    <a:pt x="7399" y="5645"/>
                  </a:cubicBezTo>
                  <a:lnTo>
                    <a:pt x="7399" y="3526"/>
                  </a:lnTo>
                  <a:cubicBezTo>
                    <a:pt x="7399" y="3506"/>
                    <a:pt x="7390" y="3486"/>
                    <a:pt x="7380" y="3476"/>
                  </a:cubicBezTo>
                  <a:lnTo>
                    <a:pt x="3925" y="22"/>
                  </a:lnTo>
                  <a:cubicBezTo>
                    <a:pt x="3911" y="7"/>
                    <a:pt x="3894" y="0"/>
                    <a:pt x="3877" y="0"/>
                  </a:cubicBezTo>
                  <a:close/>
                </a:path>
              </a:pathLst>
            </a:custGeom>
            <a:grpFill/>
            <a:ln w="19050" cap="flat" cmpd="sng">
              <a:solidFill>
                <a:srgbClr val="5A9FE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4030;p26"/>
            <p:cNvSpPr/>
            <p:nvPr/>
          </p:nvSpPr>
          <p:spPr>
            <a:xfrm>
              <a:off x="400138" y="3483218"/>
              <a:ext cx="639629" cy="493123"/>
            </a:xfrm>
            <a:custGeom>
              <a:avLst/>
              <a:gdLst/>
              <a:ahLst/>
              <a:cxnLst/>
              <a:rect l="l" t="t" r="r" b="b"/>
              <a:pathLst>
                <a:path w="7243" h="5584" extrusionOk="0">
                  <a:moveTo>
                    <a:pt x="3799" y="1"/>
                  </a:moveTo>
                  <a:lnTo>
                    <a:pt x="1" y="3543"/>
                  </a:lnTo>
                  <a:lnTo>
                    <a:pt x="1" y="5584"/>
                  </a:lnTo>
                  <a:lnTo>
                    <a:pt x="3760" y="2081"/>
                  </a:lnTo>
                  <a:lnTo>
                    <a:pt x="7243" y="5564"/>
                  </a:lnTo>
                  <a:lnTo>
                    <a:pt x="7243" y="3445"/>
                  </a:lnTo>
                  <a:lnTo>
                    <a:pt x="3799" y="1"/>
                  </a:lnTo>
                  <a:close/>
                </a:path>
              </a:pathLst>
            </a:custGeom>
            <a:grpFill/>
            <a:ln>
              <a:solidFill>
                <a:srgbClr val="5A9FE4"/>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4031;p26"/>
            <p:cNvSpPr/>
            <p:nvPr/>
          </p:nvSpPr>
          <p:spPr>
            <a:xfrm>
              <a:off x="393250" y="3476064"/>
              <a:ext cx="653494" cy="507253"/>
            </a:xfrm>
            <a:custGeom>
              <a:avLst/>
              <a:gdLst/>
              <a:ahLst/>
              <a:cxnLst/>
              <a:rect l="l" t="t" r="r" b="b"/>
              <a:pathLst>
                <a:path w="7400" h="5744" extrusionOk="0">
                  <a:moveTo>
                    <a:pt x="3877" y="189"/>
                  </a:moveTo>
                  <a:lnTo>
                    <a:pt x="7252" y="3565"/>
                  </a:lnTo>
                  <a:lnTo>
                    <a:pt x="7252" y="5459"/>
                  </a:lnTo>
                  <a:lnTo>
                    <a:pt x="3896" y="2103"/>
                  </a:lnTo>
                  <a:cubicBezTo>
                    <a:pt x="3881" y="2088"/>
                    <a:pt x="3862" y="2081"/>
                    <a:pt x="3842" y="2081"/>
                  </a:cubicBezTo>
                  <a:cubicBezTo>
                    <a:pt x="3823" y="2081"/>
                    <a:pt x="3803" y="2088"/>
                    <a:pt x="3788" y="2103"/>
                  </a:cubicBezTo>
                  <a:lnTo>
                    <a:pt x="157" y="5488"/>
                  </a:lnTo>
                  <a:lnTo>
                    <a:pt x="157" y="3654"/>
                  </a:lnTo>
                  <a:lnTo>
                    <a:pt x="3877" y="189"/>
                  </a:lnTo>
                  <a:close/>
                  <a:moveTo>
                    <a:pt x="3877" y="0"/>
                  </a:moveTo>
                  <a:cubicBezTo>
                    <a:pt x="3859" y="0"/>
                    <a:pt x="3842" y="8"/>
                    <a:pt x="3827" y="23"/>
                  </a:cubicBezTo>
                  <a:lnTo>
                    <a:pt x="20" y="3565"/>
                  </a:lnTo>
                  <a:cubicBezTo>
                    <a:pt x="10" y="3575"/>
                    <a:pt x="0" y="3595"/>
                    <a:pt x="0" y="3624"/>
                  </a:cubicBezTo>
                  <a:lnTo>
                    <a:pt x="0" y="5665"/>
                  </a:lnTo>
                  <a:cubicBezTo>
                    <a:pt x="0" y="5695"/>
                    <a:pt x="20" y="5724"/>
                    <a:pt x="50" y="5734"/>
                  </a:cubicBezTo>
                  <a:cubicBezTo>
                    <a:pt x="59" y="5734"/>
                    <a:pt x="69" y="5743"/>
                    <a:pt x="79" y="5743"/>
                  </a:cubicBezTo>
                  <a:cubicBezTo>
                    <a:pt x="98" y="5743"/>
                    <a:pt x="118" y="5734"/>
                    <a:pt x="128" y="5724"/>
                  </a:cubicBezTo>
                  <a:lnTo>
                    <a:pt x="3838" y="2269"/>
                  </a:lnTo>
                  <a:lnTo>
                    <a:pt x="7272" y="5704"/>
                  </a:lnTo>
                  <a:cubicBezTo>
                    <a:pt x="7284" y="5716"/>
                    <a:pt x="7299" y="5720"/>
                    <a:pt x="7315" y="5720"/>
                  </a:cubicBezTo>
                  <a:cubicBezTo>
                    <a:pt x="7326" y="5720"/>
                    <a:pt x="7338" y="5718"/>
                    <a:pt x="7351" y="5714"/>
                  </a:cubicBezTo>
                  <a:cubicBezTo>
                    <a:pt x="7380" y="5704"/>
                    <a:pt x="7399" y="5675"/>
                    <a:pt x="7399" y="5645"/>
                  </a:cubicBezTo>
                  <a:lnTo>
                    <a:pt x="7399" y="3526"/>
                  </a:lnTo>
                  <a:cubicBezTo>
                    <a:pt x="7399" y="3506"/>
                    <a:pt x="7390" y="3486"/>
                    <a:pt x="7380" y="3477"/>
                  </a:cubicBezTo>
                  <a:lnTo>
                    <a:pt x="3925" y="23"/>
                  </a:lnTo>
                  <a:cubicBezTo>
                    <a:pt x="3911" y="8"/>
                    <a:pt x="3894" y="0"/>
                    <a:pt x="3877" y="0"/>
                  </a:cubicBezTo>
                  <a:close/>
                </a:path>
              </a:pathLst>
            </a:custGeom>
            <a:grpFill/>
            <a:ln w="19050" cap="flat" cmpd="sng">
              <a:solidFill>
                <a:srgbClr val="5A9FE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4032;p26"/>
            <p:cNvSpPr/>
            <p:nvPr/>
          </p:nvSpPr>
          <p:spPr>
            <a:xfrm>
              <a:off x="400138" y="2990088"/>
              <a:ext cx="639629" cy="493211"/>
            </a:xfrm>
            <a:custGeom>
              <a:avLst/>
              <a:gdLst/>
              <a:ahLst/>
              <a:cxnLst/>
              <a:rect l="l" t="t" r="r" b="b"/>
              <a:pathLst>
                <a:path w="7243" h="5585" extrusionOk="0">
                  <a:moveTo>
                    <a:pt x="3799" y="1"/>
                  </a:moveTo>
                  <a:lnTo>
                    <a:pt x="1" y="3543"/>
                  </a:lnTo>
                  <a:lnTo>
                    <a:pt x="1" y="5585"/>
                  </a:lnTo>
                  <a:lnTo>
                    <a:pt x="3760" y="2081"/>
                  </a:lnTo>
                  <a:lnTo>
                    <a:pt x="7243" y="5565"/>
                  </a:lnTo>
                  <a:lnTo>
                    <a:pt x="7243" y="3455"/>
                  </a:lnTo>
                  <a:lnTo>
                    <a:pt x="3799" y="1"/>
                  </a:lnTo>
                  <a:close/>
                </a:path>
              </a:pathLst>
            </a:custGeom>
            <a:grpFill/>
            <a:ln>
              <a:solidFill>
                <a:srgbClr val="5A9FE4"/>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4033;p26"/>
            <p:cNvSpPr/>
            <p:nvPr/>
          </p:nvSpPr>
          <p:spPr>
            <a:xfrm>
              <a:off x="393250" y="2983376"/>
              <a:ext cx="653494" cy="506899"/>
            </a:xfrm>
            <a:custGeom>
              <a:avLst/>
              <a:gdLst/>
              <a:ahLst/>
              <a:cxnLst/>
              <a:rect l="l" t="t" r="r" b="b"/>
              <a:pathLst>
                <a:path w="7400" h="5740" extrusionOk="0">
                  <a:moveTo>
                    <a:pt x="3877" y="185"/>
                  </a:moveTo>
                  <a:lnTo>
                    <a:pt x="7252" y="3561"/>
                  </a:lnTo>
                  <a:lnTo>
                    <a:pt x="7252" y="5454"/>
                  </a:lnTo>
                  <a:lnTo>
                    <a:pt x="3896" y="2098"/>
                  </a:lnTo>
                  <a:cubicBezTo>
                    <a:pt x="3881" y="2083"/>
                    <a:pt x="3862" y="2076"/>
                    <a:pt x="3842" y="2076"/>
                  </a:cubicBezTo>
                  <a:cubicBezTo>
                    <a:pt x="3823" y="2076"/>
                    <a:pt x="3803" y="2083"/>
                    <a:pt x="3788" y="2098"/>
                  </a:cubicBezTo>
                  <a:lnTo>
                    <a:pt x="157" y="5484"/>
                  </a:lnTo>
                  <a:lnTo>
                    <a:pt x="157" y="3648"/>
                  </a:lnTo>
                  <a:lnTo>
                    <a:pt x="3877" y="185"/>
                  </a:lnTo>
                  <a:close/>
                  <a:moveTo>
                    <a:pt x="3868" y="0"/>
                  </a:moveTo>
                  <a:cubicBezTo>
                    <a:pt x="3854" y="0"/>
                    <a:pt x="3840" y="5"/>
                    <a:pt x="3827" y="18"/>
                  </a:cubicBezTo>
                  <a:lnTo>
                    <a:pt x="20" y="3561"/>
                  </a:lnTo>
                  <a:cubicBezTo>
                    <a:pt x="10" y="3570"/>
                    <a:pt x="0" y="3600"/>
                    <a:pt x="0" y="3619"/>
                  </a:cubicBezTo>
                  <a:lnTo>
                    <a:pt x="0" y="5661"/>
                  </a:lnTo>
                  <a:cubicBezTo>
                    <a:pt x="0" y="5690"/>
                    <a:pt x="20" y="5719"/>
                    <a:pt x="50" y="5729"/>
                  </a:cubicBezTo>
                  <a:cubicBezTo>
                    <a:pt x="59" y="5729"/>
                    <a:pt x="69" y="5739"/>
                    <a:pt x="79" y="5739"/>
                  </a:cubicBezTo>
                  <a:cubicBezTo>
                    <a:pt x="98" y="5739"/>
                    <a:pt x="118" y="5729"/>
                    <a:pt x="128" y="5719"/>
                  </a:cubicBezTo>
                  <a:lnTo>
                    <a:pt x="3838" y="2265"/>
                  </a:lnTo>
                  <a:lnTo>
                    <a:pt x="7272" y="5700"/>
                  </a:lnTo>
                  <a:cubicBezTo>
                    <a:pt x="7284" y="5712"/>
                    <a:pt x="7300" y="5720"/>
                    <a:pt x="7317" y="5720"/>
                  </a:cubicBezTo>
                  <a:cubicBezTo>
                    <a:pt x="7328" y="5720"/>
                    <a:pt x="7339" y="5717"/>
                    <a:pt x="7351" y="5709"/>
                  </a:cubicBezTo>
                  <a:cubicBezTo>
                    <a:pt x="7380" y="5700"/>
                    <a:pt x="7399" y="5670"/>
                    <a:pt x="7399" y="5641"/>
                  </a:cubicBezTo>
                  <a:lnTo>
                    <a:pt x="7399" y="3531"/>
                  </a:lnTo>
                  <a:cubicBezTo>
                    <a:pt x="7399" y="3502"/>
                    <a:pt x="7390" y="3482"/>
                    <a:pt x="7380" y="3472"/>
                  </a:cubicBezTo>
                  <a:lnTo>
                    <a:pt x="3925" y="28"/>
                  </a:lnTo>
                  <a:cubicBezTo>
                    <a:pt x="3909" y="10"/>
                    <a:pt x="3888" y="0"/>
                    <a:pt x="3868" y="0"/>
                  </a:cubicBezTo>
                  <a:close/>
                </a:path>
              </a:pathLst>
            </a:custGeom>
            <a:grpFill/>
            <a:ln w="19050" cap="flat" cmpd="sng">
              <a:solidFill>
                <a:srgbClr val="5A9FE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4034;p26"/>
            <p:cNvSpPr/>
            <p:nvPr/>
          </p:nvSpPr>
          <p:spPr>
            <a:xfrm>
              <a:off x="400138" y="2497047"/>
              <a:ext cx="639629" cy="493123"/>
            </a:xfrm>
            <a:custGeom>
              <a:avLst/>
              <a:gdLst/>
              <a:ahLst/>
              <a:cxnLst/>
              <a:rect l="l" t="t" r="r" b="b"/>
              <a:pathLst>
                <a:path w="7243" h="5584" extrusionOk="0">
                  <a:moveTo>
                    <a:pt x="3799" y="0"/>
                  </a:moveTo>
                  <a:lnTo>
                    <a:pt x="1" y="3542"/>
                  </a:lnTo>
                  <a:lnTo>
                    <a:pt x="1" y="5584"/>
                  </a:lnTo>
                  <a:lnTo>
                    <a:pt x="3760" y="2081"/>
                  </a:lnTo>
                  <a:lnTo>
                    <a:pt x="7243" y="5564"/>
                  </a:lnTo>
                  <a:lnTo>
                    <a:pt x="7243" y="3454"/>
                  </a:lnTo>
                  <a:lnTo>
                    <a:pt x="3799" y="0"/>
                  </a:lnTo>
                  <a:close/>
                </a:path>
              </a:pathLst>
            </a:custGeom>
            <a:grpFill/>
            <a:ln>
              <a:solidFill>
                <a:srgbClr val="5A9FE4"/>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4035;p26"/>
            <p:cNvSpPr/>
            <p:nvPr/>
          </p:nvSpPr>
          <p:spPr>
            <a:xfrm>
              <a:off x="393250" y="2490600"/>
              <a:ext cx="653494" cy="506546"/>
            </a:xfrm>
            <a:custGeom>
              <a:avLst/>
              <a:gdLst/>
              <a:ahLst/>
              <a:cxnLst/>
              <a:rect l="l" t="t" r="r" b="b"/>
              <a:pathLst>
                <a:path w="7400" h="5736" extrusionOk="0">
                  <a:moveTo>
                    <a:pt x="3877" y="181"/>
                  </a:moveTo>
                  <a:lnTo>
                    <a:pt x="7252" y="3557"/>
                  </a:lnTo>
                  <a:lnTo>
                    <a:pt x="7252" y="5451"/>
                  </a:lnTo>
                  <a:lnTo>
                    <a:pt x="3896" y="2095"/>
                  </a:lnTo>
                  <a:cubicBezTo>
                    <a:pt x="3881" y="2080"/>
                    <a:pt x="3862" y="2072"/>
                    <a:pt x="3842" y="2072"/>
                  </a:cubicBezTo>
                  <a:cubicBezTo>
                    <a:pt x="3823" y="2072"/>
                    <a:pt x="3803" y="2080"/>
                    <a:pt x="3788" y="2095"/>
                  </a:cubicBezTo>
                  <a:lnTo>
                    <a:pt x="157" y="5480"/>
                  </a:lnTo>
                  <a:lnTo>
                    <a:pt x="157" y="3645"/>
                  </a:lnTo>
                  <a:lnTo>
                    <a:pt x="3877" y="181"/>
                  </a:lnTo>
                  <a:close/>
                  <a:moveTo>
                    <a:pt x="3872" y="1"/>
                  </a:moveTo>
                  <a:cubicBezTo>
                    <a:pt x="3856" y="1"/>
                    <a:pt x="3841" y="6"/>
                    <a:pt x="3827" y="14"/>
                  </a:cubicBezTo>
                  <a:lnTo>
                    <a:pt x="20" y="3557"/>
                  </a:lnTo>
                  <a:cubicBezTo>
                    <a:pt x="10" y="3576"/>
                    <a:pt x="0" y="3596"/>
                    <a:pt x="0" y="3615"/>
                  </a:cubicBezTo>
                  <a:lnTo>
                    <a:pt x="0" y="5657"/>
                  </a:lnTo>
                  <a:cubicBezTo>
                    <a:pt x="0" y="5686"/>
                    <a:pt x="20" y="5715"/>
                    <a:pt x="50" y="5726"/>
                  </a:cubicBezTo>
                  <a:cubicBezTo>
                    <a:pt x="59" y="5735"/>
                    <a:pt x="69" y="5735"/>
                    <a:pt x="79" y="5735"/>
                  </a:cubicBezTo>
                  <a:cubicBezTo>
                    <a:pt x="98" y="5735"/>
                    <a:pt x="118" y="5726"/>
                    <a:pt x="128" y="5715"/>
                  </a:cubicBezTo>
                  <a:lnTo>
                    <a:pt x="3838" y="2261"/>
                  </a:lnTo>
                  <a:lnTo>
                    <a:pt x="7272" y="5696"/>
                  </a:lnTo>
                  <a:cubicBezTo>
                    <a:pt x="7284" y="5708"/>
                    <a:pt x="7300" y="5717"/>
                    <a:pt x="7318" y="5717"/>
                  </a:cubicBezTo>
                  <a:cubicBezTo>
                    <a:pt x="7328" y="5717"/>
                    <a:pt x="7339" y="5713"/>
                    <a:pt x="7351" y="5706"/>
                  </a:cubicBezTo>
                  <a:cubicBezTo>
                    <a:pt x="7380" y="5696"/>
                    <a:pt x="7399" y="5667"/>
                    <a:pt x="7399" y="5637"/>
                  </a:cubicBezTo>
                  <a:lnTo>
                    <a:pt x="7399" y="3527"/>
                  </a:lnTo>
                  <a:cubicBezTo>
                    <a:pt x="7399" y="3508"/>
                    <a:pt x="7390" y="3488"/>
                    <a:pt x="7380" y="3469"/>
                  </a:cubicBezTo>
                  <a:lnTo>
                    <a:pt x="3925" y="24"/>
                  </a:lnTo>
                  <a:cubicBezTo>
                    <a:pt x="3909" y="8"/>
                    <a:pt x="3890" y="1"/>
                    <a:pt x="3872" y="1"/>
                  </a:cubicBezTo>
                  <a:close/>
                </a:path>
              </a:pathLst>
            </a:custGeom>
            <a:grpFill/>
            <a:ln w="19050" cap="flat" cmpd="sng">
              <a:solidFill>
                <a:srgbClr val="5A9FE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4" name="Google Shape;4025;p26"/>
          <p:cNvGrpSpPr/>
          <p:nvPr/>
        </p:nvGrpSpPr>
        <p:grpSpPr>
          <a:xfrm rot="5400000">
            <a:off x="10413365" y="4989830"/>
            <a:ext cx="528955" cy="2006600"/>
            <a:chOff x="393250" y="2490600"/>
            <a:chExt cx="653494" cy="2478093"/>
          </a:xfrm>
          <a:solidFill>
            <a:schemeClr val="bg1"/>
          </a:solidFill>
        </p:grpSpPr>
        <p:sp>
          <p:nvSpPr>
            <p:cNvPr id="125" name="Google Shape;4026;p26"/>
            <p:cNvSpPr/>
            <p:nvPr/>
          </p:nvSpPr>
          <p:spPr>
            <a:xfrm>
              <a:off x="400138" y="4469389"/>
              <a:ext cx="639629" cy="493211"/>
            </a:xfrm>
            <a:custGeom>
              <a:avLst/>
              <a:gdLst/>
              <a:ahLst/>
              <a:cxnLst/>
              <a:rect l="l" t="t" r="r" b="b"/>
              <a:pathLst>
                <a:path w="7243" h="5585" extrusionOk="0">
                  <a:moveTo>
                    <a:pt x="3799" y="1"/>
                  </a:moveTo>
                  <a:lnTo>
                    <a:pt x="1" y="3534"/>
                  </a:lnTo>
                  <a:lnTo>
                    <a:pt x="1" y="5584"/>
                  </a:lnTo>
                  <a:lnTo>
                    <a:pt x="3760" y="2081"/>
                  </a:lnTo>
                  <a:lnTo>
                    <a:pt x="7243" y="5565"/>
                  </a:lnTo>
                  <a:lnTo>
                    <a:pt x="7243" y="3445"/>
                  </a:lnTo>
                  <a:lnTo>
                    <a:pt x="3799" y="1"/>
                  </a:lnTo>
                  <a:close/>
                </a:path>
              </a:pathLst>
            </a:custGeom>
            <a:grpFill/>
            <a:ln>
              <a:solidFill>
                <a:srgbClr val="5A9FE4"/>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4027;p26"/>
            <p:cNvSpPr/>
            <p:nvPr/>
          </p:nvSpPr>
          <p:spPr>
            <a:xfrm>
              <a:off x="393250" y="4462235"/>
              <a:ext cx="653494" cy="506458"/>
            </a:xfrm>
            <a:custGeom>
              <a:avLst/>
              <a:gdLst/>
              <a:ahLst/>
              <a:cxnLst/>
              <a:rect l="l" t="t" r="r" b="b"/>
              <a:pathLst>
                <a:path w="7400" h="5735" extrusionOk="0">
                  <a:moveTo>
                    <a:pt x="3877" y="189"/>
                  </a:moveTo>
                  <a:lnTo>
                    <a:pt x="7252" y="3556"/>
                  </a:lnTo>
                  <a:lnTo>
                    <a:pt x="7252" y="5459"/>
                  </a:lnTo>
                  <a:lnTo>
                    <a:pt x="3896" y="2103"/>
                  </a:lnTo>
                  <a:cubicBezTo>
                    <a:pt x="3881" y="2088"/>
                    <a:pt x="3862" y="2081"/>
                    <a:pt x="3842" y="2081"/>
                  </a:cubicBezTo>
                  <a:cubicBezTo>
                    <a:pt x="3823" y="2081"/>
                    <a:pt x="3803" y="2088"/>
                    <a:pt x="3788" y="2103"/>
                  </a:cubicBezTo>
                  <a:lnTo>
                    <a:pt x="157" y="5489"/>
                  </a:lnTo>
                  <a:lnTo>
                    <a:pt x="157" y="3654"/>
                  </a:lnTo>
                  <a:lnTo>
                    <a:pt x="3877" y="189"/>
                  </a:lnTo>
                  <a:close/>
                  <a:moveTo>
                    <a:pt x="3877" y="1"/>
                  </a:moveTo>
                  <a:cubicBezTo>
                    <a:pt x="3859" y="1"/>
                    <a:pt x="3842" y="8"/>
                    <a:pt x="3827" y="23"/>
                  </a:cubicBezTo>
                  <a:lnTo>
                    <a:pt x="20" y="3565"/>
                  </a:lnTo>
                  <a:cubicBezTo>
                    <a:pt x="10" y="3575"/>
                    <a:pt x="0" y="3595"/>
                    <a:pt x="0" y="3615"/>
                  </a:cubicBezTo>
                  <a:lnTo>
                    <a:pt x="0" y="5665"/>
                  </a:lnTo>
                  <a:cubicBezTo>
                    <a:pt x="0" y="5695"/>
                    <a:pt x="20" y="5715"/>
                    <a:pt x="50" y="5734"/>
                  </a:cubicBezTo>
                  <a:lnTo>
                    <a:pt x="79" y="5734"/>
                  </a:lnTo>
                  <a:cubicBezTo>
                    <a:pt x="98" y="5734"/>
                    <a:pt x="118" y="5734"/>
                    <a:pt x="128" y="5715"/>
                  </a:cubicBezTo>
                  <a:lnTo>
                    <a:pt x="3838" y="2260"/>
                  </a:lnTo>
                  <a:lnTo>
                    <a:pt x="7272" y="5695"/>
                  </a:lnTo>
                  <a:cubicBezTo>
                    <a:pt x="7285" y="5713"/>
                    <a:pt x="7301" y="5720"/>
                    <a:pt x="7319" y="5720"/>
                  </a:cubicBezTo>
                  <a:cubicBezTo>
                    <a:pt x="7329" y="5720"/>
                    <a:pt x="7340" y="5718"/>
                    <a:pt x="7351" y="5715"/>
                  </a:cubicBezTo>
                  <a:cubicBezTo>
                    <a:pt x="7380" y="5704"/>
                    <a:pt x="7399" y="5675"/>
                    <a:pt x="7399" y="5646"/>
                  </a:cubicBezTo>
                  <a:lnTo>
                    <a:pt x="7399" y="3526"/>
                  </a:lnTo>
                  <a:cubicBezTo>
                    <a:pt x="7399" y="3506"/>
                    <a:pt x="7390" y="3487"/>
                    <a:pt x="7380" y="3477"/>
                  </a:cubicBezTo>
                  <a:lnTo>
                    <a:pt x="3925" y="23"/>
                  </a:lnTo>
                  <a:cubicBezTo>
                    <a:pt x="3911" y="8"/>
                    <a:pt x="3894" y="1"/>
                    <a:pt x="3877" y="1"/>
                  </a:cubicBezTo>
                  <a:close/>
                </a:path>
              </a:pathLst>
            </a:custGeom>
            <a:grpFill/>
            <a:ln w="19050" cap="flat" cmpd="sng">
              <a:solidFill>
                <a:srgbClr val="5A9FE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4028;p26"/>
            <p:cNvSpPr/>
            <p:nvPr/>
          </p:nvSpPr>
          <p:spPr>
            <a:xfrm>
              <a:off x="400138" y="3976259"/>
              <a:ext cx="639629" cy="493211"/>
            </a:xfrm>
            <a:custGeom>
              <a:avLst/>
              <a:gdLst/>
              <a:ahLst/>
              <a:cxnLst/>
              <a:rect l="l" t="t" r="r" b="b"/>
              <a:pathLst>
                <a:path w="7243" h="5585" extrusionOk="0">
                  <a:moveTo>
                    <a:pt x="3799" y="1"/>
                  </a:moveTo>
                  <a:lnTo>
                    <a:pt x="1" y="3534"/>
                  </a:lnTo>
                  <a:lnTo>
                    <a:pt x="1" y="5585"/>
                  </a:lnTo>
                  <a:lnTo>
                    <a:pt x="3760" y="2081"/>
                  </a:lnTo>
                  <a:lnTo>
                    <a:pt x="7243" y="5565"/>
                  </a:lnTo>
                  <a:lnTo>
                    <a:pt x="7243" y="3446"/>
                  </a:lnTo>
                  <a:lnTo>
                    <a:pt x="3799" y="1"/>
                  </a:lnTo>
                  <a:close/>
                </a:path>
              </a:pathLst>
            </a:custGeom>
            <a:grpFill/>
            <a:ln>
              <a:solidFill>
                <a:srgbClr val="5A9FE4"/>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4029;p26"/>
            <p:cNvSpPr/>
            <p:nvPr/>
          </p:nvSpPr>
          <p:spPr>
            <a:xfrm>
              <a:off x="393250" y="3969194"/>
              <a:ext cx="653494" cy="506370"/>
            </a:xfrm>
            <a:custGeom>
              <a:avLst/>
              <a:gdLst/>
              <a:ahLst/>
              <a:cxnLst/>
              <a:rect l="l" t="t" r="r" b="b"/>
              <a:pathLst>
                <a:path w="7400" h="5734" extrusionOk="0">
                  <a:moveTo>
                    <a:pt x="3877" y="189"/>
                  </a:moveTo>
                  <a:lnTo>
                    <a:pt x="7252" y="3565"/>
                  </a:lnTo>
                  <a:lnTo>
                    <a:pt x="7252" y="5458"/>
                  </a:lnTo>
                  <a:lnTo>
                    <a:pt x="3896" y="2102"/>
                  </a:lnTo>
                  <a:cubicBezTo>
                    <a:pt x="3881" y="2088"/>
                    <a:pt x="3862" y="2081"/>
                    <a:pt x="3842" y="2081"/>
                  </a:cubicBezTo>
                  <a:cubicBezTo>
                    <a:pt x="3823" y="2081"/>
                    <a:pt x="3803" y="2088"/>
                    <a:pt x="3788" y="2102"/>
                  </a:cubicBezTo>
                  <a:lnTo>
                    <a:pt x="157" y="5488"/>
                  </a:lnTo>
                  <a:lnTo>
                    <a:pt x="157" y="3653"/>
                  </a:lnTo>
                  <a:lnTo>
                    <a:pt x="3877" y="189"/>
                  </a:lnTo>
                  <a:close/>
                  <a:moveTo>
                    <a:pt x="3877" y="0"/>
                  </a:moveTo>
                  <a:cubicBezTo>
                    <a:pt x="3859" y="0"/>
                    <a:pt x="3842" y="7"/>
                    <a:pt x="3827" y="22"/>
                  </a:cubicBezTo>
                  <a:lnTo>
                    <a:pt x="20" y="3565"/>
                  </a:lnTo>
                  <a:cubicBezTo>
                    <a:pt x="10" y="3574"/>
                    <a:pt x="0" y="3594"/>
                    <a:pt x="0" y="3614"/>
                  </a:cubicBezTo>
                  <a:lnTo>
                    <a:pt x="0" y="5665"/>
                  </a:lnTo>
                  <a:cubicBezTo>
                    <a:pt x="0" y="5694"/>
                    <a:pt x="20" y="5724"/>
                    <a:pt x="50" y="5733"/>
                  </a:cubicBezTo>
                  <a:lnTo>
                    <a:pt x="79" y="5733"/>
                  </a:lnTo>
                  <a:cubicBezTo>
                    <a:pt x="98" y="5733"/>
                    <a:pt x="118" y="5733"/>
                    <a:pt x="128" y="5714"/>
                  </a:cubicBezTo>
                  <a:lnTo>
                    <a:pt x="3838" y="2259"/>
                  </a:lnTo>
                  <a:lnTo>
                    <a:pt x="7272" y="5694"/>
                  </a:lnTo>
                  <a:cubicBezTo>
                    <a:pt x="7284" y="5713"/>
                    <a:pt x="7301" y="5720"/>
                    <a:pt x="7318" y="5720"/>
                  </a:cubicBezTo>
                  <a:cubicBezTo>
                    <a:pt x="7329" y="5720"/>
                    <a:pt x="7340" y="5717"/>
                    <a:pt x="7351" y="5714"/>
                  </a:cubicBezTo>
                  <a:cubicBezTo>
                    <a:pt x="7380" y="5704"/>
                    <a:pt x="7399" y="5674"/>
                    <a:pt x="7399" y="5645"/>
                  </a:cubicBezTo>
                  <a:lnTo>
                    <a:pt x="7399" y="3526"/>
                  </a:lnTo>
                  <a:cubicBezTo>
                    <a:pt x="7399" y="3506"/>
                    <a:pt x="7390" y="3486"/>
                    <a:pt x="7380" y="3476"/>
                  </a:cubicBezTo>
                  <a:lnTo>
                    <a:pt x="3925" y="22"/>
                  </a:lnTo>
                  <a:cubicBezTo>
                    <a:pt x="3911" y="7"/>
                    <a:pt x="3894" y="0"/>
                    <a:pt x="3877" y="0"/>
                  </a:cubicBezTo>
                  <a:close/>
                </a:path>
              </a:pathLst>
            </a:custGeom>
            <a:grpFill/>
            <a:ln w="19050" cap="flat" cmpd="sng">
              <a:solidFill>
                <a:srgbClr val="5A9FE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4030;p26"/>
            <p:cNvSpPr/>
            <p:nvPr/>
          </p:nvSpPr>
          <p:spPr>
            <a:xfrm>
              <a:off x="400138" y="3483218"/>
              <a:ext cx="639629" cy="493123"/>
            </a:xfrm>
            <a:custGeom>
              <a:avLst/>
              <a:gdLst/>
              <a:ahLst/>
              <a:cxnLst/>
              <a:rect l="l" t="t" r="r" b="b"/>
              <a:pathLst>
                <a:path w="7243" h="5584" extrusionOk="0">
                  <a:moveTo>
                    <a:pt x="3799" y="1"/>
                  </a:moveTo>
                  <a:lnTo>
                    <a:pt x="1" y="3543"/>
                  </a:lnTo>
                  <a:lnTo>
                    <a:pt x="1" y="5584"/>
                  </a:lnTo>
                  <a:lnTo>
                    <a:pt x="3760" y="2081"/>
                  </a:lnTo>
                  <a:lnTo>
                    <a:pt x="7243" y="5564"/>
                  </a:lnTo>
                  <a:lnTo>
                    <a:pt x="7243" y="3445"/>
                  </a:lnTo>
                  <a:lnTo>
                    <a:pt x="3799" y="1"/>
                  </a:lnTo>
                  <a:close/>
                </a:path>
              </a:pathLst>
            </a:custGeom>
            <a:grpFill/>
            <a:ln>
              <a:solidFill>
                <a:srgbClr val="5A9FE4"/>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4031;p26"/>
            <p:cNvSpPr/>
            <p:nvPr/>
          </p:nvSpPr>
          <p:spPr>
            <a:xfrm>
              <a:off x="393250" y="3476064"/>
              <a:ext cx="653494" cy="507253"/>
            </a:xfrm>
            <a:custGeom>
              <a:avLst/>
              <a:gdLst/>
              <a:ahLst/>
              <a:cxnLst/>
              <a:rect l="l" t="t" r="r" b="b"/>
              <a:pathLst>
                <a:path w="7400" h="5744" extrusionOk="0">
                  <a:moveTo>
                    <a:pt x="3877" y="189"/>
                  </a:moveTo>
                  <a:lnTo>
                    <a:pt x="7252" y="3565"/>
                  </a:lnTo>
                  <a:lnTo>
                    <a:pt x="7252" y="5459"/>
                  </a:lnTo>
                  <a:lnTo>
                    <a:pt x="3896" y="2103"/>
                  </a:lnTo>
                  <a:cubicBezTo>
                    <a:pt x="3881" y="2088"/>
                    <a:pt x="3862" y="2081"/>
                    <a:pt x="3842" y="2081"/>
                  </a:cubicBezTo>
                  <a:cubicBezTo>
                    <a:pt x="3823" y="2081"/>
                    <a:pt x="3803" y="2088"/>
                    <a:pt x="3788" y="2103"/>
                  </a:cubicBezTo>
                  <a:lnTo>
                    <a:pt x="157" y="5488"/>
                  </a:lnTo>
                  <a:lnTo>
                    <a:pt x="157" y="3654"/>
                  </a:lnTo>
                  <a:lnTo>
                    <a:pt x="3877" y="189"/>
                  </a:lnTo>
                  <a:close/>
                  <a:moveTo>
                    <a:pt x="3877" y="0"/>
                  </a:moveTo>
                  <a:cubicBezTo>
                    <a:pt x="3859" y="0"/>
                    <a:pt x="3842" y="8"/>
                    <a:pt x="3827" y="23"/>
                  </a:cubicBezTo>
                  <a:lnTo>
                    <a:pt x="20" y="3565"/>
                  </a:lnTo>
                  <a:cubicBezTo>
                    <a:pt x="10" y="3575"/>
                    <a:pt x="0" y="3595"/>
                    <a:pt x="0" y="3624"/>
                  </a:cubicBezTo>
                  <a:lnTo>
                    <a:pt x="0" y="5665"/>
                  </a:lnTo>
                  <a:cubicBezTo>
                    <a:pt x="0" y="5695"/>
                    <a:pt x="20" y="5724"/>
                    <a:pt x="50" y="5734"/>
                  </a:cubicBezTo>
                  <a:cubicBezTo>
                    <a:pt x="59" y="5734"/>
                    <a:pt x="69" y="5743"/>
                    <a:pt x="79" y="5743"/>
                  </a:cubicBezTo>
                  <a:cubicBezTo>
                    <a:pt x="98" y="5743"/>
                    <a:pt x="118" y="5734"/>
                    <a:pt x="128" y="5724"/>
                  </a:cubicBezTo>
                  <a:lnTo>
                    <a:pt x="3838" y="2269"/>
                  </a:lnTo>
                  <a:lnTo>
                    <a:pt x="7272" y="5704"/>
                  </a:lnTo>
                  <a:cubicBezTo>
                    <a:pt x="7284" y="5716"/>
                    <a:pt x="7299" y="5720"/>
                    <a:pt x="7315" y="5720"/>
                  </a:cubicBezTo>
                  <a:cubicBezTo>
                    <a:pt x="7326" y="5720"/>
                    <a:pt x="7338" y="5718"/>
                    <a:pt x="7351" y="5714"/>
                  </a:cubicBezTo>
                  <a:cubicBezTo>
                    <a:pt x="7380" y="5704"/>
                    <a:pt x="7399" y="5675"/>
                    <a:pt x="7399" y="5645"/>
                  </a:cubicBezTo>
                  <a:lnTo>
                    <a:pt x="7399" y="3526"/>
                  </a:lnTo>
                  <a:cubicBezTo>
                    <a:pt x="7399" y="3506"/>
                    <a:pt x="7390" y="3486"/>
                    <a:pt x="7380" y="3477"/>
                  </a:cubicBezTo>
                  <a:lnTo>
                    <a:pt x="3925" y="23"/>
                  </a:lnTo>
                  <a:cubicBezTo>
                    <a:pt x="3911" y="8"/>
                    <a:pt x="3894" y="0"/>
                    <a:pt x="3877" y="0"/>
                  </a:cubicBezTo>
                  <a:close/>
                </a:path>
              </a:pathLst>
            </a:custGeom>
            <a:grpFill/>
            <a:ln w="19050" cap="flat" cmpd="sng">
              <a:solidFill>
                <a:srgbClr val="5A9FE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4032;p26"/>
            <p:cNvSpPr/>
            <p:nvPr/>
          </p:nvSpPr>
          <p:spPr>
            <a:xfrm>
              <a:off x="400138" y="2990088"/>
              <a:ext cx="639629" cy="493211"/>
            </a:xfrm>
            <a:custGeom>
              <a:avLst/>
              <a:gdLst/>
              <a:ahLst/>
              <a:cxnLst/>
              <a:rect l="l" t="t" r="r" b="b"/>
              <a:pathLst>
                <a:path w="7243" h="5585" extrusionOk="0">
                  <a:moveTo>
                    <a:pt x="3799" y="1"/>
                  </a:moveTo>
                  <a:lnTo>
                    <a:pt x="1" y="3543"/>
                  </a:lnTo>
                  <a:lnTo>
                    <a:pt x="1" y="5585"/>
                  </a:lnTo>
                  <a:lnTo>
                    <a:pt x="3760" y="2081"/>
                  </a:lnTo>
                  <a:lnTo>
                    <a:pt x="7243" y="5565"/>
                  </a:lnTo>
                  <a:lnTo>
                    <a:pt x="7243" y="3455"/>
                  </a:lnTo>
                  <a:lnTo>
                    <a:pt x="3799" y="1"/>
                  </a:lnTo>
                  <a:close/>
                </a:path>
              </a:pathLst>
            </a:custGeom>
            <a:grpFill/>
            <a:ln>
              <a:solidFill>
                <a:srgbClr val="5A9FE4"/>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4033;p26"/>
            <p:cNvSpPr/>
            <p:nvPr/>
          </p:nvSpPr>
          <p:spPr>
            <a:xfrm>
              <a:off x="393250" y="2983376"/>
              <a:ext cx="653494" cy="506899"/>
            </a:xfrm>
            <a:custGeom>
              <a:avLst/>
              <a:gdLst/>
              <a:ahLst/>
              <a:cxnLst/>
              <a:rect l="l" t="t" r="r" b="b"/>
              <a:pathLst>
                <a:path w="7400" h="5740" extrusionOk="0">
                  <a:moveTo>
                    <a:pt x="3877" y="185"/>
                  </a:moveTo>
                  <a:lnTo>
                    <a:pt x="7252" y="3561"/>
                  </a:lnTo>
                  <a:lnTo>
                    <a:pt x="7252" y="5454"/>
                  </a:lnTo>
                  <a:lnTo>
                    <a:pt x="3896" y="2098"/>
                  </a:lnTo>
                  <a:cubicBezTo>
                    <a:pt x="3881" y="2083"/>
                    <a:pt x="3862" y="2076"/>
                    <a:pt x="3842" y="2076"/>
                  </a:cubicBezTo>
                  <a:cubicBezTo>
                    <a:pt x="3823" y="2076"/>
                    <a:pt x="3803" y="2083"/>
                    <a:pt x="3788" y="2098"/>
                  </a:cubicBezTo>
                  <a:lnTo>
                    <a:pt x="157" y="5484"/>
                  </a:lnTo>
                  <a:lnTo>
                    <a:pt x="157" y="3648"/>
                  </a:lnTo>
                  <a:lnTo>
                    <a:pt x="3877" y="185"/>
                  </a:lnTo>
                  <a:close/>
                  <a:moveTo>
                    <a:pt x="3868" y="0"/>
                  </a:moveTo>
                  <a:cubicBezTo>
                    <a:pt x="3854" y="0"/>
                    <a:pt x="3840" y="5"/>
                    <a:pt x="3827" y="18"/>
                  </a:cubicBezTo>
                  <a:lnTo>
                    <a:pt x="20" y="3561"/>
                  </a:lnTo>
                  <a:cubicBezTo>
                    <a:pt x="10" y="3570"/>
                    <a:pt x="0" y="3600"/>
                    <a:pt x="0" y="3619"/>
                  </a:cubicBezTo>
                  <a:lnTo>
                    <a:pt x="0" y="5661"/>
                  </a:lnTo>
                  <a:cubicBezTo>
                    <a:pt x="0" y="5690"/>
                    <a:pt x="20" y="5719"/>
                    <a:pt x="50" y="5729"/>
                  </a:cubicBezTo>
                  <a:cubicBezTo>
                    <a:pt x="59" y="5729"/>
                    <a:pt x="69" y="5739"/>
                    <a:pt x="79" y="5739"/>
                  </a:cubicBezTo>
                  <a:cubicBezTo>
                    <a:pt x="98" y="5739"/>
                    <a:pt x="118" y="5729"/>
                    <a:pt x="128" y="5719"/>
                  </a:cubicBezTo>
                  <a:lnTo>
                    <a:pt x="3838" y="2265"/>
                  </a:lnTo>
                  <a:lnTo>
                    <a:pt x="7272" y="5700"/>
                  </a:lnTo>
                  <a:cubicBezTo>
                    <a:pt x="7284" y="5712"/>
                    <a:pt x="7300" y="5720"/>
                    <a:pt x="7317" y="5720"/>
                  </a:cubicBezTo>
                  <a:cubicBezTo>
                    <a:pt x="7328" y="5720"/>
                    <a:pt x="7339" y="5717"/>
                    <a:pt x="7351" y="5709"/>
                  </a:cubicBezTo>
                  <a:cubicBezTo>
                    <a:pt x="7380" y="5700"/>
                    <a:pt x="7399" y="5670"/>
                    <a:pt x="7399" y="5641"/>
                  </a:cubicBezTo>
                  <a:lnTo>
                    <a:pt x="7399" y="3531"/>
                  </a:lnTo>
                  <a:cubicBezTo>
                    <a:pt x="7399" y="3502"/>
                    <a:pt x="7390" y="3482"/>
                    <a:pt x="7380" y="3472"/>
                  </a:cubicBezTo>
                  <a:lnTo>
                    <a:pt x="3925" y="28"/>
                  </a:lnTo>
                  <a:cubicBezTo>
                    <a:pt x="3909" y="10"/>
                    <a:pt x="3888" y="0"/>
                    <a:pt x="3868" y="0"/>
                  </a:cubicBezTo>
                  <a:close/>
                </a:path>
              </a:pathLst>
            </a:custGeom>
            <a:grpFill/>
            <a:ln w="19050" cap="flat" cmpd="sng">
              <a:solidFill>
                <a:srgbClr val="5A9FE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4034;p26"/>
            <p:cNvSpPr/>
            <p:nvPr/>
          </p:nvSpPr>
          <p:spPr>
            <a:xfrm>
              <a:off x="400138" y="2497047"/>
              <a:ext cx="639629" cy="493123"/>
            </a:xfrm>
            <a:custGeom>
              <a:avLst/>
              <a:gdLst/>
              <a:ahLst/>
              <a:cxnLst/>
              <a:rect l="l" t="t" r="r" b="b"/>
              <a:pathLst>
                <a:path w="7243" h="5584" extrusionOk="0">
                  <a:moveTo>
                    <a:pt x="3799" y="0"/>
                  </a:moveTo>
                  <a:lnTo>
                    <a:pt x="1" y="3542"/>
                  </a:lnTo>
                  <a:lnTo>
                    <a:pt x="1" y="5584"/>
                  </a:lnTo>
                  <a:lnTo>
                    <a:pt x="3760" y="2081"/>
                  </a:lnTo>
                  <a:lnTo>
                    <a:pt x="7243" y="5564"/>
                  </a:lnTo>
                  <a:lnTo>
                    <a:pt x="7243" y="3454"/>
                  </a:lnTo>
                  <a:lnTo>
                    <a:pt x="3799" y="0"/>
                  </a:lnTo>
                  <a:close/>
                </a:path>
              </a:pathLst>
            </a:custGeom>
            <a:grpFill/>
            <a:ln>
              <a:solidFill>
                <a:srgbClr val="5A9FE4"/>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4035;p26"/>
            <p:cNvSpPr/>
            <p:nvPr/>
          </p:nvSpPr>
          <p:spPr>
            <a:xfrm>
              <a:off x="393250" y="2490600"/>
              <a:ext cx="653494" cy="506546"/>
            </a:xfrm>
            <a:custGeom>
              <a:avLst/>
              <a:gdLst/>
              <a:ahLst/>
              <a:cxnLst/>
              <a:rect l="l" t="t" r="r" b="b"/>
              <a:pathLst>
                <a:path w="7400" h="5736" extrusionOk="0">
                  <a:moveTo>
                    <a:pt x="3877" y="181"/>
                  </a:moveTo>
                  <a:lnTo>
                    <a:pt x="7252" y="3557"/>
                  </a:lnTo>
                  <a:lnTo>
                    <a:pt x="7252" y="5451"/>
                  </a:lnTo>
                  <a:lnTo>
                    <a:pt x="3896" y="2095"/>
                  </a:lnTo>
                  <a:cubicBezTo>
                    <a:pt x="3881" y="2080"/>
                    <a:pt x="3862" y="2072"/>
                    <a:pt x="3842" y="2072"/>
                  </a:cubicBezTo>
                  <a:cubicBezTo>
                    <a:pt x="3823" y="2072"/>
                    <a:pt x="3803" y="2080"/>
                    <a:pt x="3788" y="2095"/>
                  </a:cubicBezTo>
                  <a:lnTo>
                    <a:pt x="157" y="5480"/>
                  </a:lnTo>
                  <a:lnTo>
                    <a:pt x="157" y="3645"/>
                  </a:lnTo>
                  <a:lnTo>
                    <a:pt x="3877" y="181"/>
                  </a:lnTo>
                  <a:close/>
                  <a:moveTo>
                    <a:pt x="3872" y="1"/>
                  </a:moveTo>
                  <a:cubicBezTo>
                    <a:pt x="3856" y="1"/>
                    <a:pt x="3841" y="6"/>
                    <a:pt x="3827" y="14"/>
                  </a:cubicBezTo>
                  <a:lnTo>
                    <a:pt x="20" y="3557"/>
                  </a:lnTo>
                  <a:cubicBezTo>
                    <a:pt x="10" y="3576"/>
                    <a:pt x="0" y="3596"/>
                    <a:pt x="0" y="3615"/>
                  </a:cubicBezTo>
                  <a:lnTo>
                    <a:pt x="0" y="5657"/>
                  </a:lnTo>
                  <a:cubicBezTo>
                    <a:pt x="0" y="5686"/>
                    <a:pt x="20" y="5715"/>
                    <a:pt x="50" y="5726"/>
                  </a:cubicBezTo>
                  <a:cubicBezTo>
                    <a:pt x="59" y="5735"/>
                    <a:pt x="69" y="5735"/>
                    <a:pt x="79" y="5735"/>
                  </a:cubicBezTo>
                  <a:cubicBezTo>
                    <a:pt x="98" y="5735"/>
                    <a:pt x="118" y="5726"/>
                    <a:pt x="128" y="5715"/>
                  </a:cubicBezTo>
                  <a:lnTo>
                    <a:pt x="3838" y="2261"/>
                  </a:lnTo>
                  <a:lnTo>
                    <a:pt x="7272" y="5696"/>
                  </a:lnTo>
                  <a:cubicBezTo>
                    <a:pt x="7284" y="5708"/>
                    <a:pt x="7300" y="5717"/>
                    <a:pt x="7318" y="5717"/>
                  </a:cubicBezTo>
                  <a:cubicBezTo>
                    <a:pt x="7328" y="5717"/>
                    <a:pt x="7339" y="5713"/>
                    <a:pt x="7351" y="5706"/>
                  </a:cubicBezTo>
                  <a:cubicBezTo>
                    <a:pt x="7380" y="5696"/>
                    <a:pt x="7399" y="5667"/>
                    <a:pt x="7399" y="5637"/>
                  </a:cubicBezTo>
                  <a:lnTo>
                    <a:pt x="7399" y="3527"/>
                  </a:lnTo>
                  <a:cubicBezTo>
                    <a:pt x="7399" y="3508"/>
                    <a:pt x="7390" y="3488"/>
                    <a:pt x="7380" y="3469"/>
                  </a:cubicBezTo>
                  <a:lnTo>
                    <a:pt x="3925" y="24"/>
                  </a:lnTo>
                  <a:cubicBezTo>
                    <a:pt x="3909" y="8"/>
                    <a:pt x="3890" y="1"/>
                    <a:pt x="3872" y="1"/>
                  </a:cubicBezTo>
                  <a:close/>
                </a:path>
              </a:pathLst>
            </a:custGeom>
            <a:grpFill/>
            <a:ln w="19050" cap="flat" cmpd="sng">
              <a:solidFill>
                <a:srgbClr val="5A9FE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 name="Rectangle 4">
            <a:extLst>
              <a:ext uri="{FF2B5EF4-FFF2-40B4-BE49-F238E27FC236}">
                <a16:creationId xmlns:a16="http://schemas.microsoft.com/office/drawing/2014/main" id="{4A563495-7381-E342-93D8-79D8B9963C12}"/>
              </a:ext>
            </a:extLst>
          </p:cNvPr>
          <p:cNvSpPr/>
          <p:nvPr/>
        </p:nvSpPr>
        <p:spPr>
          <a:xfrm>
            <a:off x="1219571" y="929261"/>
            <a:ext cx="9794421" cy="4011098"/>
          </a:xfrm>
          <a:prstGeom prst="rect">
            <a:avLst/>
          </a:prstGeom>
        </p:spPr>
        <p:txBody>
          <a:bodyPr wrap="square">
            <a:spAutoFit/>
          </a:bodyPr>
          <a:lstStyle/>
          <a:p>
            <a:pPr algn="just">
              <a:lnSpc>
                <a:spcPct val="115000"/>
              </a:lnSpc>
            </a:pPr>
            <a:r>
              <a:rPr lang="vi-VN" sz="3200" b="1" dirty="0">
                <a:solidFill>
                  <a:srgbClr val="000000"/>
                </a:solidFill>
                <a:latin typeface="Times New Roman" panose="02020603050405020304" pitchFamily="18" charset="0"/>
                <a:ea typeface="Calibri" panose="020F0502020204030204" pitchFamily="34" charset="0"/>
              </a:rPr>
              <a:t>b. Tác giả:</a:t>
            </a:r>
            <a:r>
              <a:rPr lang="vi-VN" sz="3200" dirty="0">
                <a:solidFill>
                  <a:srgbClr val="000000"/>
                </a:solidFill>
                <a:latin typeface="Times New Roman" panose="02020603050405020304" pitchFamily="18" charset="0"/>
                <a:ea typeface="Calibri" panose="020F0502020204030204" pitchFamily="34" charset="0"/>
              </a:rPr>
              <a:t> Nguyệt Cát</a:t>
            </a:r>
            <a:endParaRPr lang="en-VN" sz="3200" dirty="0">
              <a:solidFill>
                <a:srgbClr val="000000"/>
              </a:solidFill>
              <a:latin typeface="Times New Roman" panose="02020603050405020304" pitchFamily="18" charset="0"/>
              <a:ea typeface="Calibri" panose="020F0502020204030204" pitchFamily="34" charset="0"/>
            </a:endParaRPr>
          </a:p>
          <a:p>
            <a:pPr algn="just">
              <a:lnSpc>
                <a:spcPct val="115000"/>
              </a:lnSpc>
            </a:pPr>
            <a:r>
              <a:rPr lang="vi-VN" sz="3200" b="1" dirty="0">
                <a:solidFill>
                  <a:srgbClr val="000000"/>
                </a:solidFill>
                <a:latin typeface="Times New Roman" panose="02020603050405020304" pitchFamily="18" charset="0"/>
                <a:ea typeface="Calibri" panose="020F0502020204030204" pitchFamily="34" charset="0"/>
              </a:rPr>
              <a:t>c. Tìm hiểu chung về tác phẩm:</a:t>
            </a:r>
            <a:endParaRPr lang="en-VN" sz="3200" dirty="0">
              <a:solidFill>
                <a:srgbClr val="000000"/>
              </a:solidFill>
              <a:latin typeface="Times New Roman" panose="02020603050405020304" pitchFamily="18" charset="0"/>
              <a:ea typeface="Calibri" panose="020F0502020204030204" pitchFamily="34" charset="0"/>
            </a:endParaRPr>
          </a:p>
          <a:p>
            <a:pPr algn="just">
              <a:lnSpc>
                <a:spcPct val="115000"/>
              </a:lnSpc>
            </a:pPr>
            <a:r>
              <a:rPr lang="vi-VN" sz="3200" b="1" dirty="0">
                <a:solidFill>
                  <a:srgbClr val="000000"/>
                </a:solidFill>
                <a:latin typeface="Times New Roman" panose="02020603050405020304" pitchFamily="18" charset="0"/>
                <a:ea typeface="Calibri" panose="020F0502020204030204" pitchFamily="34" charset="0"/>
              </a:rPr>
              <a:t>- Xuất xứ:</a:t>
            </a:r>
          </a:p>
          <a:p>
            <a:pPr algn="just">
              <a:lnSpc>
                <a:spcPct val="115000"/>
              </a:lnSpc>
            </a:pPr>
            <a:endParaRPr lang="en-VN" sz="3200" dirty="0">
              <a:solidFill>
                <a:srgbClr val="000000"/>
              </a:solidFill>
              <a:latin typeface="Times New Roman" panose="02020603050405020304" pitchFamily="18" charset="0"/>
              <a:ea typeface="Calibri" panose="020F0502020204030204" pitchFamily="34" charset="0"/>
            </a:endParaRPr>
          </a:p>
          <a:p>
            <a:pPr algn="just">
              <a:lnSpc>
                <a:spcPct val="115000"/>
              </a:lnSpc>
            </a:pPr>
            <a:r>
              <a:rPr lang="vi-VN" sz="3200" b="1" dirty="0">
                <a:solidFill>
                  <a:srgbClr val="000000"/>
                </a:solidFill>
                <a:latin typeface="Times New Roman" panose="02020603050405020304" pitchFamily="18" charset="0"/>
                <a:ea typeface="Calibri" panose="020F0502020204030204" pitchFamily="34" charset="0"/>
              </a:rPr>
              <a:t>- Ý nghĩa của thời điểm:</a:t>
            </a:r>
          </a:p>
          <a:p>
            <a:pPr algn="just">
              <a:lnSpc>
                <a:spcPct val="115000"/>
              </a:lnSpc>
            </a:pPr>
            <a:endParaRPr lang="en-VN" sz="3200" dirty="0">
              <a:solidFill>
                <a:srgbClr val="000000"/>
              </a:solidFill>
              <a:latin typeface="Times New Roman" panose="02020603050405020304" pitchFamily="18" charset="0"/>
              <a:ea typeface="Calibri" panose="020F0502020204030204" pitchFamily="34" charset="0"/>
            </a:endParaRPr>
          </a:p>
          <a:p>
            <a:pPr algn="just">
              <a:lnSpc>
                <a:spcPct val="115000"/>
              </a:lnSpc>
            </a:pPr>
            <a:r>
              <a:rPr lang="vi-VN" sz="3200" b="1" dirty="0">
                <a:solidFill>
                  <a:srgbClr val="000000"/>
                </a:solidFill>
                <a:latin typeface="Times New Roman" panose="02020603050405020304" pitchFamily="18" charset="0"/>
                <a:ea typeface="Calibri" panose="020F0502020204030204" pitchFamily="34" charset="0"/>
              </a:rPr>
              <a:t>- Sự kiện:</a:t>
            </a:r>
            <a:endParaRPr lang="en-VN" sz="3200" dirty="0">
              <a:solidFill>
                <a:srgbClr val="000000"/>
              </a:solidFill>
              <a:latin typeface="Times New Roman" panose="02020603050405020304" pitchFamily="18" charset="0"/>
              <a:ea typeface="Calibri" panose="020F0502020204030204" pitchFamily="34" charset="0"/>
            </a:endParaRPr>
          </a:p>
        </p:txBody>
      </p:sp>
      <p:sp>
        <p:nvSpPr>
          <p:cNvPr id="9" name="Rectangle 8">
            <a:extLst>
              <a:ext uri="{FF2B5EF4-FFF2-40B4-BE49-F238E27FC236}">
                <a16:creationId xmlns:a16="http://schemas.microsoft.com/office/drawing/2014/main" id="{9B9CFE66-7235-9342-92E9-4598C45B3985}"/>
              </a:ext>
            </a:extLst>
          </p:cNvPr>
          <p:cNvSpPr/>
          <p:nvPr/>
        </p:nvSpPr>
        <p:spPr>
          <a:xfrm>
            <a:off x="3078128" y="2064237"/>
            <a:ext cx="8133542" cy="1077218"/>
          </a:xfrm>
          <a:prstGeom prst="rect">
            <a:avLst/>
          </a:prstGeom>
        </p:spPr>
        <p:txBody>
          <a:bodyPr wrap="square">
            <a:spAutoFit/>
          </a:bodyPr>
          <a:lstStyle/>
          <a:p>
            <a:r>
              <a:rPr lang="vi-VN" sz="3200" dirty="0">
                <a:solidFill>
                  <a:srgbClr val="000000"/>
                </a:solidFill>
                <a:latin typeface="Times New Roman" panose="02020603050405020304" pitchFamily="18" charset="0"/>
                <a:ea typeface="Calibri" panose="020F0502020204030204" pitchFamily="34" charset="0"/>
              </a:rPr>
              <a:t>đăng trên báo điện tử Kiến thức (kienthuc.net) ngày 28/04/2013</a:t>
            </a:r>
            <a:endParaRPr lang="en-VN" sz="3200" dirty="0"/>
          </a:p>
        </p:txBody>
      </p:sp>
      <p:sp>
        <p:nvSpPr>
          <p:cNvPr id="10" name="Rectangle 9">
            <a:extLst>
              <a:ext uri="{FF2B5EF4-FFF2-40B4-BE49-F238E27FC236}">
                <a16:creationId xmlns:a16="http://schemas.microsoft.com/office/drawing/2014/main" id="{E2372697-7D86-504D-801F-7846E0D38529}"/>
              </a:ext>
            </a:extLst>
          </p:cNvPr>
          <p:cNvSpPr/>
          <p:nvPr/>
        </p:nvSpPr>
        <p:spPr>
          <a:xfrm>
            <a:off x="1476553" y="3177937"/>
            <a:ext cx="9699629" cy="1077218"/>
          </a:xfrm>
          <a:prstGeom prst="rect">
            <a:avLst/>
          </a:prstGeom>
        </p:spPr>
        <p:txBody>
          <a:bodyPr wrap="square">
            <a:spAutoFit/>
          </a:bodyPr>
          <a:lstStyle/>
          <a:p>
            <a:r>
              <a:rPr lang="vi-VN" sz="3200" dirty="0">
                <a:solidFill>
                  <a:srgbClr val="000000"/>
                </a:solidFill>
                <a:latin typeface="Times New Roman" panose="02020603050405020304" pitchFamily="18" charset="0"/>
                <a:ea typeface="Calibri" panose="020F0502020204030204" pitchFamily="34" charset="0"/>
              </a:rPr>
              <a:t>                                        kỉ niệm 38 năm ngày giải phóng miền Nam, thống nhất đất nước (30/4/1975 - 30/4/2013).</a:t>
            </a:r>
            <a:endParaRPr lang="en-VN" sz="3200" dirty="0"/>
          </a:p>
        </p:txBody>
      </p:sp>
      <p:sp>
        <p:nvSpPr>
          <p:cNvPr id="11" name="Rectangle 10">
            <a:extLst>
              <a:ext uri="{FF2B5EF4-FFF2-40B4-BE49-F238E27FC236}">
                <a16:creationId xmlns:a16="http://schemas.microsoft.com/office/drawing/2014/main" id="{4ACB7CB6-DABF-894A-9374-A57C78DEA679}"/>
              </a:ext>
            </a:extLst>
          </p:cNvPr>
          <p:cNvSpPr/>
          <p:nvPr/>
        </p:nvSpPr>
        <p:spPr>
          <a:xfrm>
            <a:off x="1420009" y="4308925"/>
            <a:ext cx="9692822" cy="1179554"/>
          </a:xfrm>
          <a:prstGeom prst="rect">
            <a:avLst/>
          </a:prstGeom>
        </p:spPr>
        <p:txBody>
          <a:bodyPr wrap="square">
            <a:spAutoFit/>
          </a:bodyPr>
          <a:lstStyle/>
          <a:p>
            <a:pPr algn="just">
              <a:lnSpc>
                <a:spcPct val="115000"/>
              </a:lnSpc>
            </a:pPr>
            <a:r>
              <a:rPr lang="vi-VN" sz="3200" dirty="0">
                <a:solidFill>
                  <a:srgbClr val="000000"/>
                </a:solidFill>
                <a:latin typeface="Times New Roman" panose="02020603050405020304" pitchFamily="18" charset="0"/>
                <a:ea typeface="Calibri" panose="020F0502020204030204" pitchFamily="34" charset="0"/>
              </a:rPr>
              <a:t>                Thuật lại  quá trình ra đời bài hát “Như có Bác trong ngày đại thắng”.</a:t>
            </a:r>
            <a:endParaRPr lang="en-VN" sz="3200" dirty="0">
              <a:solidFill>
                <a:srgbClr val="000000"/>
              </a:solidFill>
              <a:latin typeface="Times New Roman" panose="02020603050405020304" pitchFamily="18" charset="0"/>
              <a:ea typeface="Calibri" panose="020F0502020204030204" pitchFamily="34" charset="0"/>
            </a:endParaRPr>
          </a:p>
        </p:txBody>
      </p:sp>
    </p:spTree>
    <p:custDataLst>
      <p:tags r:id="rId1"/>
    </p:custDataLst>
    <p:extLst>
      <p:ext uri="{BB962C8B-B14F-4D97-AF65-F5344CB8AC3E}">
        <p14:creationId xmlns:p14="http://schemas.microsoft.com/office/powerpoint/2010/main" val="392035804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58"/>
                                        </p:tgtEl>
                                        <p:attrNameLst>
                                          <p:attrName>style.visibility</p:attrName>
                                        </p:attrNameLst>
                                      </p:cBhvr>
                                      <p:to>
                                        <p:strVal val="visible"/>
                                      </p:to>
                                    </p:set>
                                    <p:animEffect transition="in" filter="circle(in)">
                                      <p:cBhvr>
                                        <p:cTn id="7" dur="2000"/>
                                        <p:tgtEl>
                                          <p:spTgt spid="15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63"/>
                                        </p:tgtEl>
                                        <p:attrNameLst>
                                          <p:attrName>style.visibility</p:attrName>
                                        </p:attrNameLst>
                                      </p:cBhvr>
                                      <p:to>
                                        <p:strVal val="visible"/>
                                      </p:to>
                                    </p:set>
                                    <p:animEffect transition="in" filter="circle(in)">
                                      <p:cBhvr>
                                        <p:cTn id="12" dur="2000"/>
                                        <p:tgtEl>
                                          <p:spTgt spid="16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13"/>
                                        </p:tgtEl>
                                        <p:attrNameLst>
                                          <p:attrName>style.visibility</p:attrName>
                                        </p:attrNameLst>
                                      </p:cBhvr>
                                      <p:to>
                                        <p:strVal val="visible"/>
                                      </p:to>
                                    </p:set>
                                    <p:animEffect transition="in" filter="wipe(down)">
                                      <p:cBhvr>
                                        <p:cTn id="17" dur="500"/>
                                        <p:tgtEl>
                                          <p:spTgt spid="1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24"/>
                                        </p:tgtEl>
                                        <p:attrNameLst>
                                          <p:attrName>style.visibility</p:attrName>
                                        </p:attrNameLst>
                                      </p:cBhvr>
                                      <p:to>
                                        <p:strVal val="visible"/>
                                      </p:to>
                                    </p:set>
                                    <p:animEffect transition="in" filter="wipe(down)">
                                      <p:cBhvr>
                                        <p:cTn id="22" dur="500"/>
                                        <p:tgtEl>
                                          <p:spTgt spid="12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animEffect transition="in" filter="barn(inVertical)">
                                      <p:cBhvr>
                                        <p:cTn id="27" dur="500"/>
                                        <p:tgtEl>
                                          <p:spTgt spid="5">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5">
                                            <p:txEl>
                                              <p:pRg st="1" end="1"/>
                                            </p:txEl>
                                          </p:spTgt>
                                        </p:tgtEl>
                                        <p:attrNameLst>
                                          <p:attrName>style.visibility</p:attrName>
                                        </p:attrNameLst>
                                      </p:cBhvr>
                                      <p:to>
                                        <p:strVal val="visible"/>
                                      </p:to>
                                    </p:set>
                                    <p:animEffect transition="in" filter="barn(inVertical)">
                                      <p:cBhvr>
                                        <p:cTn id="32" dur="500"/>
                                        <p:tgtEl>
                                          <p:spTgt spid="5">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5">
                                            <p:txEl>
                                              <p:pRg st="2" end="2"/>
                                            </p:txEl>
                                          </p:spTgt>
                                        </p:tgtEl>
                                        <p:attrNameLst>
                                          <p:attrName>style.visibility</p:attrName>
                                        </p:attrNameLst>
                                      </p:cBhvr>
                                      <p:to>
                                        <p:strVal val="visible"/>
                                      </p:to>
                                    </p:set>
                                    <p:animEffect transition="in" filter="barn(inVertical)">
                                      <p:cBhvr>
                                        <p:cTn id="37" dur="500"/>
                                        <p:tgtEl>
                                          <p:spTgt spid="5">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barn(inVertical)">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5">
                                            <p:txEl>
                                              <p:pRg st="4" end="4"/>
                                            </p:txEl>
                                          </p:spTgt>
                                        </p:tgtEl>
                                        <p:attrNameLst>
                                          <p:attrName>style.visibility</p:attrName>
                                        </p:attrNameLst>
                                      </p:cBhvr>
                                      <p:to>
                                        <p:strVal val="visible"/>
                                      </p:to>
                                    </p:set>
                                    <p:animEffect transition="in" filter="barn(inVertical)">
                                      <p:cBhvr>
                                        <p:cTn id="47" dur="500"/>
                                        <p:tgtEl>
                                          <p:spTgt spid="5">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barn(inVertical)">
                                      <p:cBhvr>
                                        <p:cTn id="52" dur="500"/>
                                        <p:tgtEl>
                                          <p:spTgt spid="10"/>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5">
                                            <p:txEl>
                                              <p:pRg st="6" end="6"/>
                                            </p:txEl>
                                          </p:spTgt>
                                        </p:tgtEl>
                                        <p:attrNameLst>
                                          <p:attrName>style.visibility</p:attrName>
                                        </p:attrNameLst>
                                      </p:cBhvr>
                                      <p:to>
                                        <p:strVal val="visible"/>
                                      </p:to>
                                    </p:set>
                                    <p:animEffect transition="in" filter="barn(inVertical)">
                                      <p:cBhvr>
                                        <p:cTn id="57" dur="500"/>
                                        <p:tgtEl>
                                          <p:spTgt spid="5">
                                            <p:txEl>
                                              <p:pRg st="6" end="6"/>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11"/>
                                        </p:tgtEl>
                                        <p:attrNameLst>
                                          <p:attrName>style.visibility</p:attrName>
                                        </p:attrNameLst>
                                      </p:cBhvr>
                                      <p:to>
                                        <p:strVal val="visible"/>
                                      </p:to>
                                    </p:set>
                                    <p:animEffect transition="in" filter="barn(inVertical)">
                                      <p:cBhvr>
                                        <p:cTn id="6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 grpId="0" bldLvl="0" animBg="1"/>
      <p:bldP spid="158" grpId="1" animBg="1"/>
      <p:bldP spid="163" grpId="0" bldLvl="0" animBg="1"/>
      <p:bldP spid="163" grpId="1" animBg="1"/>
      <p:bldP spid="9" grpId="0"/>
      <p:bldP spid="10" grpId="0"/>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8" name="组合 7"/>
          <p:cNvGrpSpPr/>
          <p:nvPr/>
        </p:nvGrpSpPr>
        <p:grpSpPr>
          <a:xfrm>
            <a:off x="-1433830" y="-52070"/>
            <a:ext cx="15059660" cy="6932295"/>
            <a:chOff x="-2531" y="-82"/>
            <a:chExt cx="23716" cy="10917"/>
          </a:xfrm>
        </p:grpSpPr>
        <p:grpSp>
          <p:nvGrpSpPr>
            <p:cNvPr id="228" name="组合 227"/>
            <p:cNvGrpSpPr/>
            <p:nvPr/>
          </p:nvGrpSpPr>
          <p:grpSpPr>
            <a:xfrm>
              <a:off x="-2531" y="-82"/>
              <a:ext cx="23716" cy="1088"/>
              <a:chOff x="-1607127" y="-51755"/>
              <a:chExt cx="15059887" cy="691091"/>
            </a:xfrm>
            <a:solidFill>
              <a:srgbClr val="5A9FE4"/>
            </a:solidFill>
          </p:grpSpPr>
          <p:sp>
            <p:nvSpPr>
              <p:cNvPr id="224" name="Freeform 6"/>
              <p:cNvSpPr/>
              <p:nvPr/>
            </p:nvSpPr>
            <p:spPr bwMode="auto">
              <a:xfrm rot="10800000">
                <a:off x="-1607127" y="-51755"/>
                <a:ext cx="7550726" cy="691089"/>
              </a:xfrm>
              <a:custGeom>
                <a:avLst/>
                <a:gdLst>
                  <a:gd name="connsiteX0" fmla="*/ 0 w 19261"/>
                  <a:gd name="connsiteY0" fmla="*/ 2123 h 2152"/>
                  <a:gd name="connsiteX1" fmla="*/ 33 w 19261"/>
                  <a:gd name="connsiteY1" fmla="*/ 1706 h 2152"/>
                  <a:gd name="connsiteX2" fmla="*/ 50 w 19261"/>
                  <a:gd name="connsiteY2" fmla="*/ 1487 h 2152"/>
                  <a:gd name="connsiteX3" fmla="*/ 353 w 19261"/>
                  <a:gd name="connsiteY3" fmla="*/ 1319 h 2152"/>
                  <a:gd name="connsiteX4" fmla="*/ 1837 w 19261"/>
                  <a:gd name="connsiteY4" fmla="*/ 1959 h 2152"/>
                  <a:gd name="connsiteX5" fmla="*/ 1854 w 19261"/>
                  <a:gd name="connsiteY5" fmla="*/ 1942 h 2152"/>
                  <a:gd name="connsiteX6" fmla="*/ 2056 w 19261"/>
                  <a:gd name="connsiteY6" fmla="*/ 1807 h 2152"/>
                  <a:gd name="connsiteX7" fmla="*/ 2495 w 19261"/>
                  <a:gd name="connsiteY7" fmla="*/ 1588 h 2152"/>
                  <a:gd name="connsiteX8" fmla="*/ 3911 w 19261"/>
                  <a:gd name="connsiteY8" fmla="*/ 1942 h 2152"/>
                  <a:gd name="connsiteX9" fmla="*/ 3928 w 19261"/>
                  <a:gd name="connsiteY9" fmla="*/ 1925 h 2152"/>
                  <a:gd name="connsiteX10" fmla="*/ 5091 w 19261"/>
                  <a:gd name="connsiteY10" fmla="*/ 1403 h 2152"/>
                  <a:gd name="connsiteX11" fmla="*/ 5631 w 19261"/>
                  <a:gd name="connsiteY11" fmla="*/ 1841 h 2152"/>
                  <a:gd name="connsiteX12" fmla="*/ 5648 w 19261"/>
                  <a:gd name="connsiteY12" fmla="*/ 1824 h 2152"/>
                  <a:gd name="connsiteX13" fmla="*/ 5800 w 19261"/>
                  <a:gd name="connsiteY13" fmla="*/ 1689 h 2152"/>
                  <a:gd name="connsiteX14" fmla="*/ 6255 w 19261"/>
                  <a:gd name="connsiteY14" fmla="*/ 1420 h 2152"/>
                  <a:gd name="connsiteX15" fmla="*/ 6592 w 19261"/>
                  <a:gd name="connsiteY15" fmla="*/ 1319 h 2152"/>
                  <a:gd name="connsiteX16" fmla="*/ 7840 w 19261"/>
                  <a:gd name="connsiteY16" fmla="*/ 1858 h 2152"/>
                  <a:gd name="connsiteX17" fmla="*/ 7857 w 19261"/>
                  <a:gd name="connsiteY17" fmla="*/ 1858 h 2152"/>
                  <a:gd name="connsiteX18" fmla="*/ 9560 w 19261"/>
                  <a:gd name="connsiteY18" fmla="*/ 1234 h 2152"/>
                  <a:gd name="connsiteX19" fmla="*/ 10335 w 19261"/>
                  <a:gd name="connsiteY19" fmla="*/ 2010 h 2152"/>
                  <a:gd name="connsiteX20" fmla="*/ 10487 w 19261"/>
                  <a:gd name="connsiteY20" fmla="*/ 1875 h 2152"/>
                  <a:gd name="connsiteX21" fmla="*/ 10757 w 19261"/>
                  <a:gd name="connsiteY21" fmla="*/ 1656 h 2152"/>
                  <a:gd name="connsiteX22" fmla="*/ 12139 w 19261"/>
                  <a:gd name="connsiteY22" fmla="*/ 1201 h 2152"/>
                  <a:gd name="connsiteX23" fmla="*/ 12460 w 19261"/>
                  <a:gd name="connsiteY23" fmla="*/ 1285 h 2152"/>
                  <a:gd name="connsiteX24" fmla="*/ 12848 w 19261"/>
                  <a:gd name="connsiteY24" fmla="*/ 1538 h 2152"/>
                  <a:gd name="connsiteX25" fmla="*/ 12949 w 19261"/>
                  <a:gd name="connsiteY25" fmla="*/ 1437 h 2152"/>
                  <a:gd name="connsiteX26" fmla="*/ 13084 w 19261"/>
                  <a:gd name="connsiteY26" fmla="*/ 1336 h 2152"/>
                  <a:gd name="connsiteX27" fmla="*/ 13505 w 19261"/>
                  <a:gd name="connsiteY27" fmla="*/ 1116 h 2152"/>
                  <a:gd name="connsiteX28" fmla="*/ 14804 w 19261"/>
                  <a:gd name="connsiteY28" fmla="*/ 1420 h 2152"/>
                  <a:gd name="connsiteX29" fmla="*/ 15040 w 19261"/>
                  <a:gd name="connsiteY29" fmla="*/ 1639 h 2152"/>
                  <a:gd name="connsiteX30" fmla="*/ 15040 w 19261"/>
                  <a:gd name="connsiteY30" fmla="*/ 1622 h 2152"/>
                  <a:gd name="connsiteX31" fmla="*/ 15309 w 19261"/>
                  <a:gd name="connsiteY31" fmla="*/ 1285 h 2152"/>
                  <a:gd name="connsiteX32" fmla="*/ 16692 w 19261"/>
                  <a:gd name="connsiteY32" fmla="*/ 746 h 2152"/>
                  <a:gd name="connsiteX33" fmla="*/ 17282 w 19261"/>
                  <a:gd name="connsiteY33" fmla="*/ 982 h 2152"/>
                  <a:gd name="connsiteX34" fmla="*/ 17485 w 19261"/>
                  <a:gd name="connsiteY34" fmla="*/ 628 h 2152"/>
                  <a:gd name="connsiteX35" fmla="*/ 18783 w 19261"/>
                  <a:gd name="connsiteY35" fmla="*/ 21 h 2152"/>
                  <a:gd name="connsiteX36" fmla="*/ 19255 w 19261"/>
                  <a:gd name="connsiteY36" fmla="*/ 156 h 2152"/>
                  <a:gd name="connsiteX37" fmla="*/ 19254 w 19261"/>
                  <a:gd name="connsiteY37" fmla="*/ 2136 h 2152"/>
                  <a:gd name="connsiteX38" fmla="*/ 0 w 19261"/>
                  <a:gd name="connsiteY38" fmla="*/ 2123 h 2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0" t="0" r="r" b="b"/>
                <a:pathLst>
                  <a:path w="19261" h="2153">
                    <a:moveTo>
                      <a:pt x="0" y="2123"/>
                    </a:moveTo>
                    <a:cubicBezTo>
                      <a:pt x="0" y="1904"/>
                      <a:pt x="33" y="1925"/>
                      <a:pt x="33" y="1706"/>
                    </a:cubicBezTo>
                    <a:cubicBezTo>
                      <a:pt x="33" y="1656"/>
                      <a:pt x="16" y="1521"/>
                      <a:pt x="50" y="1487"/>
                    </a:cubicBezTo>
                    <a:cubicBezTo>
                      <a:pt x="117" y="1403"/>
                      <a:pt x="252" y="1369"/>
                      <a:pt x="353" y="1319"/>
                    </a:cubicBezTo>
                    <a:cubicBezTo>
                      <a:pt x="1061" y="1032"/>
                      <a:pt x="1601" y="1487"/>
                      <a:pt x="1837" y="1959"/>
                    </a:cubicBezTo>
                    <a:cubicBezTo>
                      <a:pt x="1854" y="1959"/>
                      <a:pt x="1854" y="1959"/>
                      <a:pt x="1854" y="1942"/>
                    </a:cubicBezTo>
                    <a:cubicBezTo>
                      <a:pt x="1921" y="1909"/>
                      <a:pt x="1989" y="1858"/>
                      <a:pt x="2056" y="1807"/>
                    </a:cubicBezTo>
                    <a:cubicBezTo>
                      <a:pt x="2191" y="1723"/>
                      <a:pt x="2343" y="1656"/>
                      <a:pt x="2495" y="1588"/>
                    </a:cubicBezTo>
                    <a:cubicBezTo>
                      <a:pt x="3051" y="1386"/>
                      <a:pt x="3658" y="1571"/>
                      <a:pt x="3911" y="1942"/>
                    </a:cubicBezTo>
                    <a:cubicBezTo>
                      <a:pt x="3911" y="1942"/>
                      <a:pt x="3911" y="1925"/>
                      <a:pt x="3928" y="1925"/>
                    </a:cubicBezTo>
                    <a:cubicBezTo>
                      <a:pt x="4046" y="1656"/>
                      <a:pt x="4636" y="1234"/>
                      <a:pt x="5091" y="1403"/>
                    </a:cubicBezTo>
                    <a:cubicBezTo>
                      <a:pt x="5327" y="1504"/>
                      <a:pt x="5462" y="1673"/>
                      <a:pt x="5631" y="1841"/>
                    </a:cubicBezTo>
                    <a:cubicBezTo>
                      <a:pt x="5631" y="1824"/>
                      <a:pt x="5648" y="1824"/>
                      <a:pt x="5648" y="1824"/>
                    </a:cubicBezTo>
                    <a:cubicBezTo>
                      <a:pt x="5698" y="1774"/>
                      <a:pt x="5749" y="1740"/>
                      <a:pt x="5800" y="1689"/>
                    </a:cubicBezTo>
                    <a:cubicBezTo>
                      <a:pt x="5934" y="1588"/>
                      <a:pt x="6086" y="1487"/>
                      <a:pt x="6255" y="1420"/>
                    </a:cubicBezTo>
                    <a:cubicBezTo>
                      <a:pt x="6356" y="1369"/>
                      <a:pt x="6474" y="1336"/>
                      <a:pt x="6592" y="1319"/>
                    </a:cubicBezTo>
                    <a:cubicBezTo>
                      <a:pt x="7216" y="1167"/>
                      <a:pt x="7553" y="1588"/>
                      <a:pt x="7840" y="1858"/>
                    </a:cubicBezTo>
                    <a:cubicBezTo>
                      <a:pt x="7857" y="1858"/>
                      <a:pt x="7857" y="1858"/>
                      <a:pt x="7857" y="1858"/>
                    </a:cubicBezTo>
                    <a:cubicBezTo>
                      <a:pt x="8110" y="1521"/>
                      <a:pt x="8936" y="982"/>
                      <a:pt x="9560" y="1234"/>
                    </a:cubicBezTo>
                    <a:cubicBezTo>
                      <a:pt x="9931" y="1369"/>
                      <a:pt x="10167" y="1689"/>
                      <a:pt x="10335" y="2010"/>
                    </a:cubicBezTo>
                    <a:cubicBezTo>
                      <a:pt x="10386" y="1976"/>
                      <a:pt x="10436" y="1925"/>
                      <a:pt x="10487" y="1875"/>
                    </a:cubicBezTo>
                    <a:cubicBezTo>
                      <a:pt x="10571" y="1807"/>
                      <a:pt x="10672" y="1723"/>
                      <a:pt x="10757" y="1656"/>
                    </a:cubicBezTo>
                    <a:cubicBezTo>
                      <a:pt x="11043" y="1437"/>
                      <a:pt x="11600" y="1100"/>
                      <a:pt x="12139" y="1201"/>
                    </a:cubicBezTo>
                    <a:cubicBezTo>
                      <a:pt x="12257" y="1218"/>
                      <a:pt x="12359" y="1251"/>
                      <a:pt x="12460" y="1285"/>
                    </a:cubicBezTo>
                    <a:cubicBezTo>
                      <a:pt x="12595" y="1352"/>
                      <a:pt x="12746" y="1437"/>
                      <a:pt x="12848" y="1538"/>
                    </a:cubicBezTo>
                    <a:cubicBezTo>
                      <a:pt x="12881" y="1504"/>
                      <a:pt x="12915" y="1470"/>
                      <a:pt x="12949" y="1437"/>
                    </a:cubicBezTo>
                    <a:cubicBezTo>
                      <a:pt x="12983" y="1403"/>
                      <a:pt x="13033" y="1369"/>
                      <a:pt x="13084" y="1336"/>
                    </a:cubicBezTo>
                    <a:cubicBezTo>
                      <a:pt x="13202" y="1251"/>
                      <a:pt x="13353" y="1167"/>
                      <a:pt x="13505" y="1116"/>
                    </a:cubicBezTo>
                    <a:cubicBezTo>
                      <a:pt x="14028" y="948"/>
                      <a:pt x="14500" y="1184"/>
                      <a:pt x="14804" y="1420"/>
                    </a:cubicBezTo>
                    <a:cubicBezTo>
                      <a:pt x="14871" y="1487"/>
                      <a:pt x="14955" y="1555"/>
                      <a:pt x="15040" y="1639"/>
                    </a:cubicBezTo>
                    <a:cubicBezTo>
                      <a:pt x="15040" y="1639"/>
                      <a:pt x="15040" y="1622"/>
                      <a:pt x="15040" y="1622"/>
                    </a:cubicBezTo>
                    <a:cubicBezTo>
                      <a:pt x="15090" y="1487"/>
                      <a:pt x="15225" y="1386"/>
                      <a:pt x="15309" y="1285"/>
                    </a:cubicBezTo>
                    <a:cubicBezTo>
                      <a:pt x="15545" y="982"/>
                      <a:pt x="16085" y="611"/>
                      <a:pt x="16692" y="746"/>
                    </a:cubicBezTo>
                    <a:cubicBezTo>
                      <a:pt x="16911" y="796"/>
                      <a:pt x="17097" y="897"/>
                      <a:pt x="17282" y="982"/>
                    </a:cubicBezTo>
                    <a:cubicBezTo>
                      <a:pt x="17367" y="880"/>
                      <a:pt x="17400" y="729"/>
                      <a:pt x="17485" y="628"/>
                    </a:cubicBezTo>
                    <a:cubicBezTo>
                      <a:pt x="17704" y="307"/>
                      <a:pt x="18176" y="-97"/>
                      <a:pt x="18783" y="21"/>
                    </a:cubicBezTo>
                    <a:cubicBezTo>
                      <a:pt x="18951" y="55"/>
                      <a:pt x="19103" y="122"/>
                      <a:pt x="19255" y="156"/>
                    </a:cubicBezTo>
                    <a:cubicBezTo>
                      <a:pt x="19268" y="881"/>
                      <a:pt x="19257" y="1355"/>
                      <a:pt x="19254" y="2136"/>
                    </a:cubicBezTo>
                    <a:cubicBezTo>
                      <a:pt x="13055" y="2183"/>
                      <a:pt x="3343" y="2117"/>
                      <a:pt x="0" y="2123"/>
                    </a:cubicBezTo>
                    <a:close/>
                  </a:path>
                </a:pathLst>
              </a:custGeom>
              <a:grpFill/>
              <a:ln w="9525">
                <a:noFill/>
                <a:round/>
              </a:ln>
              <a:effec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227" name="Freeform 6"/>
              <p:cNvSpPr/>
              <p:nvPr/>
            </p:nvSpPr>
            <p:spPr bwMode="auto">
              <a:xfrm rot="10800000" flipH="1">
                <a:off x="5902034" y="-51753"/>
                <a:ext cx="7550726" cy="691089"/>
              </a:xfrm>
              <a:custGeom>
                <a:avLst/>
                <a:gdLst>
                  <a:gd name="connsiteX0" fmla="*/ 0 w 19261"/>
                  <a:gd name="connsiteY0" fmla="*/ 2123 h 2152"/>
                  <a:gd name="connsiteX1" fmla="*/ 33 w 19261"/>
                  <a:gd name="connsiteY1" fmla="*/ 1706 h 2152"/>
                  <a:gd name="connsiteX2" fmla="*/ 50 w 19261"/>
                  <a:gd name="connsiteY2" fmla="*/ 1487 h 2152"/>
                  <a:gd name="connsiteX3" fmla="*/ 353 w 19261"/>
                  <a:gd name="connsiteY3" fmla="*/ 1319 h 2152"/>
                  <a:gd name="connsiteX4" fmla="*/ 1837 w 19261"/>
                  <a:gd name="connsiteY4" fmla="*/ 1959 h 2152"/>
                  <a:gd name="connsiteX5" fmla="*/ 1854 w 19261"/>
                  <a:gd name="connsiteY5" fmla="*/ 1942 h 2152"/>
                  <a:gd name="connsiteX6" fmla="*/ 2056 w 19261"/>
                  <a:gd name="connsiteY6" fmla="*/ 1807 h 2152"/>
                  <a:gd name="connsiteX7" fmla="*/ 2495 w 19261"/>
                  <a:gd name="connsiteY7" fmla="*/ 1588 h 2152"/>
                  <a:gd name="connsiteX8" fmla="*/ 3911 w 19261"/>
                  <a:gd name="connsiteY8" fmla="*/ 1942 h 2152"/>
                  <a:gd name="connsiteX9" fmla="*/ 3928 w 19261"/>
                  <a:gd name="connsiteY9" fmla="*/ 1925 h 2152"/>
                  <a:gd name="connsiteX10" fmla="*/ 5091 w 19261"/>
                  <a:gd name="connsiteY10" fmla="*/ 1403 h 2152"/>
                  <a:gd name="connsiteX11" fmla="*/ 5631 w 19261"/>
                  <a:gd name="connsiteY11" fmla="*/ 1841 h 2152"/>
                  <a:gd name="connsiteX12" fmla="*/ 5648 w 19261"/>
                  <a:gd name="connsiteY12" fmla="*/ 1824 h 2152"/>
                  <a:gd name="connsiteX13" fmla="*/ 5800 w 19261"/>
                  <a:gd name="connsiteY13" fmla="*/ 1689 h 2152"/>
                  <a:gd name="connsiteX14" fmla="*/ 6255 w 19261"/>
                  <a:gd name="connsiteY14" fmla="*/ 1420 h 2152"/>
                  <a:gd name="connsiteX15" fmla="*/ 6592 w 19261"/>
                  <a:gd name="connsiteY15" fmla="*/ 1319 h 2152"/>
                  <a:gd name="connsiteX16" fmla="*/ 7840 w 19261"/>
                  <a:gd name="connsiteY16" fmla="*/ 1858 h 2152"/>
                  <a:gd name="connsiteX17" fmla="*/ 7857 w 19261"/>
                  <a:gd name="connsiteY17" fmla="*/ 1858 h 2152"/>
                  <a:gd name="connsiteX18" fmla="*/ 9560 w 19261"/>
                  <a:gd name="connsiteY18" fmla="*/ 1234 h 2152"/>
                  <a:gd name="connsiteX19" fmla="*/ 10335 w 19261"/>
                  <a:gd name="connsiteY19" fmla="*/ 2010 h 2152"/>
                  <a:gd name="connsiteX20" fmla="*/ 10487 w 19261"/>
                  <a:gd name="connsiteY20" fmla="*/ 1875 h 2152"/>
                  <a:gd name="connsiteX21" fmla="*/ 10757 w 19261"/>
                  <a:gd name="connsiteY21" fmla="*/ 1656 h 2152"/>
                  <a:gd name="connsiteX22" fmla="*/ 12139 w 19261"/>
                  <a:gd name="connsiteY22" fmla="*/ 1201 h 2152"/>
                  <a:gd name="connsiteX23" fmla="*/ 12460 w 19261"/>
                  <a:gd name="connsiteY23" fmla="*/ 1285 h 2152"/>
                  <a:gd name="connsiteX24" fmla="*/ 12848 w 19261"/>
                  <a:gd name="connsiteY24" fmla="*/ 1538 h 2152"/>
                  <a:gd name="connsiteX25" fmla="*/ 12949 w 19261"/>
                  <a:gd name="connsiteY25" fmla="*/ 1437 h 2152"/>
                  <a:gd name="connsiteX26" fmla="*/ 13084 w 19261"/>
                  <a:gd name="connsiteY26" fmla="*/ 1336 h 2152"/>
                  <a:gd name="connsiteX27" fmla="*/ 13505 w 19261"/>
                  <a:gd name="connsiteY27" fmla="*/ 1116 h 2152"/>
                  <a:gd name="connsiteX28" fmla="*/ 14804 w 19261"/>
                  <a:gd name="connsiteY28" fmla="*/ 1420 h 2152"/>
                  <a:gd name="connsiteX29" fmla="*/ 15040 w 19261"/>
                  <a:gd name="connsiteY29" fmla="*/ 1639 h 2152"/>
                  <a:gd name="connsiteX30" fmla="*/ 15040 w 19261"/>
                  <a:gd name="connsiteY30" fmla="*/ 1622 h 2152"/>
                  <a:gd name="connsiteX31" fmla="*/ 15309 w 19261"/>
                  <a:gd name="connsiteY31" fmla="*/ 1285 h 2152"/>
                  <a:gd name="connsiteX32" fmla="*/ 16692 w 19261"/>
                  <a:gd name="connsiteY32" fmla="*/ 746 h 2152"/>
                  <a:gd name="connsiteX33" fmla="*/ 17282 w 19261"/>
                  <a:gd name="connsiteY33" fmla="*/ 982 h 2152"/>
                  <a:gd name="connsiteX34" fmla="*/ 17485 w 19261"/>
                  <a:gd name="connsiteY34" fmla="*/ 628 h 2152"/>
                  <a:gd name="connsiteX35" fmla="*/ 18783 w 19261"/>
                  <a:gd name="connsiteY35" fmla="*/ 21 h 2152"/>
                  <a:gd name="connsiteX36" fmla="*/ 19255 w 19261"/>
                  <a:gd name="connsiteY36" fmla="*/ 156 h 2152"/>
                  <a:gd name="connsiteX37" fmla="*/ 19254 w 19261"/>
                  <a:gd name="connsiteY37" fmla="*/ 2136 h 2152"/>
                  <a:gd name="connsiteX38" fmla="*/ 0 w 19261"/>
                  <a:gd name="connsiteY38" fmla="*/ 2123 h 2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0" t="0" r="r" b="b"/>
                <a:pathLst>
                  <a:path w="19261" h="2153">
                    <a:moveTo>
                      <a:pt x="0" y="2123"/>
                    </a:moveTo>
                    <a:cubicBezTo>
                      <a:pt x="0" y="1904"/>
                      <a:pt x="33" y="1925"/>
                      <a:pt x="33" y="1706"/>
                    </a:cubicBezTo>
                    <a:cubicBezTo>
                      <a:pt x="33" y="1656"/>
                      <a:pt x="16" y="1521"/>
                      <a:pt x="50" y="1487"/>
                    </a:cubicBezTo>
                    <a:cubicBezTo>
                      <a:pt x="117" y="1403"/>
                      <a:pt x="252" y="1369"/>
                      <a:pt x="353" y="1319"/>
                    </a:cubicBezTo>
                    <a:cubicBezTo>
                      <a:pt x="1061" y="1032"/>
                      <a:pt x="1601" y="1487"/>
                      <a:pt x="1837" y="1959"/>
                    </a:cubicBezTo>
                    <a:cubicBezTo>
                      <a:pt x="1854" y="1959"/>
                      <a:pt x="1854" y="1959"/>
                      <a:pt x="1854" y="1942"/>
                    </a:cubicBezTo>
                    <a:cubicBezTo>
                      <a:pt x="1921" y="1909"/>
                      <a:pt x="1989" y="1858"/>
                      <a:pt x="2056" y="1807"/>
                    </a:cubicBezTo>
                    <a:cubicBezTo>
                      <a:pt x="2191" y="1723"/>
                      <a:pt x="2343" y="1656"/>
                      <a:pt x="2495" y="1588"/>
                    </a:cubicBezTo>
                    <a:cubicBezTo>
                      <a:pt x="3051" y="1386"/>
                      <a:pt x="3658" y="1571"/>
                      <a:pt x="3911" y="1942"/>
                    </a:cubicBezTo>
                    <a:cubicBezTo>
                      <a:pt x="3911" y="1942"/>
                      <a:pt x="3911" y="1925"/>
                      <a:pt x="3928" y="1925"/>
                    </a:cubicBezTo>
                    <a:cubicBezTo>
                      <a:pt x="4046" y="1656"/>
                      <a:pt x="4636" y="1234"/>
                      <a:pt x="5091" y="1403"/>
                    </a:cubicBezTo>
                    <a:cubicBezTo>
                      <a:pt x="5327" y="1504"/>
                      <a:pt x="5462" y="1673"/>
                      <a:pt x="5631" y="1841"/>
                    </a:cubicBezTo>
                    <a:cubicBezTo>
                      <a:pt x="5631" y="1824"/>
                      <a:pt x="5648" y="1824"/>
                      <a:pt x="5648" y="1824"/>
                    </a:cubicBezTo>
                    <a:cubicBezTo>
                      <a:pt x="5698" y="1774"/>
                      <a:pt x="5749" y="1740"/>
                      <a:pt x="5800" y="1689"/>
                    </a:cubicBezTo>
                    <a:cubicBezTo>
                      <a:pt x="5934" y="1588"/>
                      <a:pt x="6086" y="1487"/>
                      <a:pt x="6255" y="1420"/>
                    </a:cubicBezTo>
                    <a:cubicBezTo>
                      <a:pt x="6356" y="1369"/>
                      <a:pt x="6474" y="1336"/>
                      <a:pt x="6592" y="1319"/>
                    </a:cubicBezTo>
                    <a:cubicBezTo>
                      <a:pt x="7216" y="1167"/>
                      <a:pt x="7553" y="1588"/>
                      <a:pt x="7840" y="1858"/>
                    </a:cubicBezTo>
                    <a:cubicBezTo>
                      <a:pt x="7857" y="1858"/>
                      <a:pt x="7857" y="1858"/>
                      <a:pt x="7857" y="1858"/>
                    </a:cubicBezTo>
                    <a:cubicBezTo>
                      <a:pt x="8110" y="1521"/>
                      <a:pt x="8936" y="982"/>
                      <a:pt x="9560" y="1234"/>
                    </a:cubicBezTo>
                    <a:cubicBezTo>
                      <a:pt x="9931" y="1369"/>
                      <a:pt x="10167" y="1689"/>
                      <a:pt x="10335" y="2010"/>
                    </a:cubicBezTo>
                    <a:cubicBezTo>
                      <a:pt x="10386" y="1976"/>
                      <a:pt x="10436" y="1925"/>
                      <a:pt x="10487" y="1875"/>
                    </a:cubicBezTo>
                    <a:cubicBezTo>
                      <a:pt x="10571" y="1807"/>
                      <a:pt x="10672" y="1723"/>
                      <a:pt x="10757" y="1656"/>
                    </a:cubicBezTo>
                    <a:cubicBezTo>
                      <a:pt x="11043" y="1437"/>
                      <a:pt x="11600" y="1100"/>
                      <a:pt x="12139" y="1201"/>
                    </a:cubicBezTo>
                    <a:cubicBezTo>
                      <a:pt x="12257" y="1218"/>
                      <a:pt x="12359" y="1251"/>
                      <a:pt x="12460" y="1285"/>
                    </a:cubicBezTo>
                    <a:cubicBezTo>
                      <a:pt x="12595" y="1352"/>
                      <a:pt x="12746" y="1437"/>
                      <a:pt x="12848" y="1538"/>
                    </a:cubicBezTo>
                    <a:cubicBezTo>
                      <a:pt x="12881" y="1504"/>
                      <a:pt x="12915" y="1470"/>
                      <a:pt x="12949" y="1437"/>
                    </a:cubicBezTo>
                    <a:cubicBezTo>
                      <a:pt x="12983" y="1403"/>
                      <a:pt x="13033" y="1369"/>
                      <a:pt x="13084" y="1336"/>
                    </a:cubicBezTo>
                    <a:cubicBezTo>
                      <a:pt x="13202" y="1251"/>
                      <a:pt x="13353" y="1167"/>
                      <a:pt x="13505" y="1116"/>
                    </a:cubicBezTo>
                    <a:cubicBezTo>
                      <a:pt x="14028" y="948"/>
                      <a:pt x="14500" y="1184"/>
                      <a:pt x="14804" y="1420"/>
                    </a:cubicBezTo>
                    <a:cubicBezTo>
                      <a:pt x="14871" y="1487"/>
                      <a:pt x="14955" y="1555"/>
                      <a:pt x="15040" y="1639"/>
                    </a:cubicBezTo>
                    <a:cubicBezTo>
                      <a:pt x="15040" y="1639"/>
                      <a:pt x="15040" y="1622"/>
                      <a:pt x="15040" y="1622"/>
                    </a:cubicBezTo>
                    <a:cubicBezTo>
                      <a:pt x="15090" y="1487"/>
                      <a:pt x="15225" y="1386"/>
                      <a:pt x="15309" y="1285"/>
                    </a:cubicBezTo>
                    <a:cubicBezTo>
                      <a:pt x="15545" y="982"/>
                      <a:pt x="16085" y="611"/>
                      <a:pt x="16692" y="746"/>
                    </a:cubicBezTo>
                    <a:cubicBezTo>
                      <a:pt x="16911" y="796"/>
                      <a:pt x="17097" y="897"/>
                      <a:pt x="17282" y="982"/>
                    </a:cubicBezTo>
                    <a:cubicBezTo>
                      <a:pt x="17367" y="880"/>
                      <a:pt x="17400" y="729"/>
                      <a:pt x="17485" y="628"/>
                    </a:cubicBezTo>
                    <a:cubicBezTo>
                      <a:pt x="17704" y="307"/>
                      <a:pt x="18176" y="-97"/>
                      <a:pt x="18783" y="21"/>
                    </a:cubicBezTo>
                    <a:cubicBezTo>
                      <a:pt x="18951" y="55"/>
                      <a:pt x="19103" y="122"/>
                      <a:pt x="19255" y="156"/>
                    </a:cubicBezTo>
                    <a:cubicBezTo>
                      <a:pt x="19268" y="881"/>
                      <a:pt x="19257" y="1355"/>
                      <a:pt x="19254" y="2136"/>
                    </a:cubicBezTo>
                    <a:cubicBezTo>
                      <a:pt x="13055" y="2183"/>
                      <a:pt x="3343" y="2117"/>
                      <a:pt x="0" y="2123"/>
                    </a:cubicBezTo>
                    <a:close/>
                  </a:path>
                </a:pathLst>
              </a:custGeom>
              <a:grpFill/>
              <a:ln w="9525">
                <a:noFill/>
                <a:round/>
              </a:ln>
              <a:effec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grpSp>
        <p:grpSp>
          <p:nvGrpSpPr>
            <p:cNvPr id="2" name="组合 1"/>
            <p:cNvGrpSpPr/>
            <p:nvPr/>
          </p:nvGrpSpPr>
          <p:grpSpPr>
            <a:xfrm flipV="1">
              <a:off x="-2531" y="9747"/>
              <a:ext cx="23716" cy="1088"/>
              <a:chOff x="-1607127" y="-51755"/>
              <a:chExt cx="15059887" cy="691091"/>
            </a:xfrm>
            <a:solidFill>
              <a:srgbClr val="5A9FE4"/>
            </a:solidFill>
          </p:grpSpPr>
          <p:sp>
            <p:nvSpPr>
              <p:cNvPr id="4" name="Freeform 6"/>
              <p:cNvSpPr/>
              <p:nvPr/>
            </p:nvSpPr>
            <p:spPr bwMode="auto">
              <a:xfrm rot="10800000">
                <a:off x="-1607127" y="-51755"/>
                <a:ext cx="7550726" cy="691089"/>
              </a:xfrm>
              <a:custGeom>
                <a:avLst/>
                <a:gdLst>
                  <a:gd name="connsiteX0" fmla="*/ 0 w 19261"/>
                  <a:gd name="connsiteY0" fmla="*/ 2123 h 2152"/>
                  <a:gd name="connsiteX1" fmla="*/ 33 w 19261"/>
                  <a:gd name="connsiteY1" fmla="*/ 1706 h 2152"/>
                  <a:gd name="connsiteX2" fmla="*/ 50 w 19261"/>
                  <a:gd name="connsiteY2" fmla="*/ 1487 h 2152"/>
                  <a:gd name="connsiteX3" fmla="*/ 353 w 19261"/>
                  <a:gd name="connsiteY3" fmla="*/ 1319 h 2152"/>
                  <a:gd name="connsiteX4" fmla="*/ 1837 w 19261"/>
                  <a:gd name="connsiteY4" fmla="*/ 1959 h 2152"/>
                  <a:gd name="connsiteX5" fmla="*/ 1854 w 19261"/>
                  <a:gd name="connsiteY5" fmla="*/ 1942 h 2152"/>
                  <a:gd name="connsiteX6" fmla="*/ 2056 w 19261"/>
                  <a:gd name="connsiteY6" fmla="*/ 1807 h 2152"/>
                  <a:gd name="connsiteX7" fmla="*/ 2495 w 19261"/>
                  <a:gd name="connsiteY7" fmla="*/ 1588 h 2152"/>
                  <a:gd name="connsiteX8" fmla="*/ 3911 w 19261"/>
                  <a:gd name="connsiteY8" fmla="*/ 1942 h 2152"/>
                  <a:gd name="connsiteX9" fmla="*/ 3928 w 19261"/>
                  <a:gd name="connsiteY9" fmla="*/ 1925 h 2152"/>
                  <a:gd name="connsiteX10" fmla="*/ 5091 w 19261"/>
                  <a:gd name="connsiteY10" fmla="*/ 1403 h 2152"/>
                  <a:gd name="connsiteX11" fmla="*/ 5631 w 19261"/>
                  <a:gd name="connsiteY11" fmla="*/ 1841 h 2152"/>
                  <a:gd name="connsiteX12" fmla="*/ 5648 w 19261"/>
                  <a:gd name="connsiteY12" fmla="*/ 1824 h 2152"/>
                  <a:gd name="connsiteX13" fmla="*/ 5800 w 19261"/>
                  <a:gd name="connsiteY13" fmla="*/ 1689 h 2152"/>
                  <a:gd name="connsiteX14" fmla="*/ 6255 w 19261"/>
                  <a:gd name="connsiteY14" fmla="*/ 1420 h 2152"/>
                  <a:gd name="connsiteX15" fmla="*/ 6592 w 19261"/>
                  <a:gd name="connsiteY15" fmla="*/ 1319 h 2152"/>
                  <a:gd name="connsiteX16" fmla="*/ 7840 w 19261"/>
                  <a:gd name="connsiteY16" fmla="*/ 1858 h 2152"/>
                  <a:gd name="connsiteX17" fmla="*/ 7857 w 19261"/>
                  <a:gd name="connsiteY17" fmla="*/ 1858 h 2152"/>
                  <a:gd name="connsiteX18" fmla="*/ 9560 w 19261"/>
                  <a:gd name="connsiteY18" fmla="*/ 1234 h 2152"/>
                  <a:gd name="connsiteX19" fmla="*/ 10335 w 19261"/>
                  <a:gd name="connsiteY19" fmla="*/ 2010 h 2152"/>
                  <a:gd name="connsiteX20" fmla="*/ 10487 w 19261"/>
                  <a:gd name="connsiteY20" fmla="*/ 1875 h 2152"/>
                  <a:gd name="connsiteX21" fmla="*/ 10757 w 19261"/>
                  <a:gd name="connsiteY21" fmla="*/ 1656 h 2152"/>
                  <a:gd name="connsiteX22" fmla="*/ 12139 w 19261"/>
                  <a:gd name="connsiteY22" fmla="*/ 1201 h 2152"/>
                  <a:gd name="connsiteX23" fmla="*/ 12460 w 19261"/>
                  <a:gd name="connsiteY23" fmla="*/ 1285 h 2152"/>
                  <a:gd name="connsiteX24" fmla="*/ 12848 w 19261"/>
                  <a:gd name="connsiteY24" fmla="*/ 1538 h 2152"/>
                  <a:gd name="connsiteX25" fmla="*/ 12949 w 19261"/>
                  <a:gd name="connsiteY25" fmla="*/ 1437 h 2152"/>
                  <a:gd name="connsiteX26" fmla="*/ 13084 w 19261"/>
                  <a:gd name="connsiteY26" fmla="*/ 1336 h 2152"/>
                  <a:gd name="connsiteX27" fmla="*/ 13505 w 19261"/>
                  <a:gd name="connsiteY27" fmla="*/ 1116 h 2152"/>
                  <a:gd name="connsiteX28" fmla="*/ 14804 w 19261"/>
                  <a:gd name="connsiteY28" fmla="*/ 1420 h 2152"/>
                  <a:gd name="connsiteX29" fmla="*/ 15040 w 19261"/>
                  <a:gd name="connsiteY29" fmla="*/ 1639 h 2152"/>
                  <a:gd name="connsiteX30" fmla="*/ 15040 w 19261"/>
                  <a:gd name="connsiteY30" fmla="*/ 1622 h 2152"/>
                  <a:gd name="connsiteX31" fmla="*/ 15309 w 19261"/>
                  <a:gd name="connsiteY31" fmla="*/ 1285 h 2152"/>
                  <a:gd name="connsiteX32" fmla="*/ 16692 w 19261"/>
                  <a:gd name="connsiteY32" fmla="*/ 746 h 2152"/>
                  <a:gd name="connsiteX33" fmla="*/ 17282 w 19261"/>
                  <a:gd name="connsiteY33" fmla="*/ 982 h 2152"/>
                  <a:gd name="connsiteX34" fmla="*/ 17485 w 19261"/>
                  <a:gd name="connsiteY34" fmla="*/ 628 h 2152"/>
                  <a:gd name="connsiteX35" fmla="*/ 18783 w 19261"/>
                  <a:gd name="connsiteY35" fmla="*/ 21 h 2152"/>
                  <a:gd name="connsiteX36" fmla="*/ 19255 w 19261"/>
                  <a:gd name="connsiteY36" fmla="*/ 156 h 2152"/>
                  <a:gd name="connsiteX37" fmla="*/ 19254 w 19261"/>
                  <a:gd name="connsiteY37" fmla="*/ 2136 h 2152"/>
                  <a:gd name="connsiteX38" fmla="*/ 0 w 19261"/>
                  <a:gd name="connsiteY38" fmla="*/ 2123 h 2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0" t="0" r="r" b="b"/>
                <a:pathLst>
                  <a:path w="19261" h="2153">
                    <a:moveTo>
                      <a:pt x="0" y="2123"/>
                    </a:moveTo>
                    <a:cubicBezTo>
                      <a:pt x="0" y="1904"/>
                      <a:pt x="33" y="1925"/>
                      <a:pt x="33" y="1706"/>
                    </a:cubicBezTo>
                    <a:cubicBezTo>
                      <a:pt x="33" y="1656"/>
                      <a:pt x="16" y="1521"/>
                      <a:pt x="50" y="1487"/>
                    </a:cubicBezTo>
                    <a:cubicBezTo>
                      <a:pt x="117" y="1403"/>
                      <a:pt x="252" y="1369"/>
                      <a:pt x="353" y="1319"/>
                    </a:cubicBezTo>
                    <a:cubicBezTo>
                      <a:pt x="1061" y="1032"/>
                      <a:pt x="1601" y="1487"/>
                      <a:pt x="1837" y="1959"/>
                    </a:cubicBezTo>
                    <a:cubicBezTo>
                      <a:pt x="1854" y="1959"/>
                      <a:pt x="1854" y="1959"/>
                      <a:pt x="1854" y="1942"/>
                    </a:cubicBezTo>
                    <a:cubicBezTo>
                      <a:pt x="1921" y="1909"/>
                      <a:pt x="1989" y="1858"/>
                      <a:pt x="2056" y="1807"/>
                    </a:cubicBezTo>
                    <a:cubicBezTo>
                      <a:pt x="2191" y="1723"/>
                      <a:pt x="2343" y="1656"/>
                      <a:pt x="2495" y="1588"/>
                    </a:cubicBezTo>
                    <a:cubicBezTo>
                      <a:pt x="3051" y="1386"/>
                      <a:pt x="3658" y="1571"/>
                      <a:pt x="3911" y="1942"/>
                    </a:cubicBezTo>
                    <a:cubicBezTo>
                      <a:pt x="3911" y="1942"/>
                      <a:pt x="3911" y="1925"/>
                      <a:pt x="3928" y="1925"/>
                    </a:cubicBezTo>
                    <a:cubicBezTo>
                      <a:pt x="4046" y="1656"/>
                      <a:pt x="4636" y="1234"/>
                      <a:pt x="5091" y="1403"/>
                    </a:cubicBezTo>
                    <a:cubicBezTo>
                      <a:pt x="5327" y="1504"/>
                      <a:pt x="5462" y="1673"/>
                      <a:pt x="5631" y="1841"/>
                    </a:cubicBezTo>
                    <a:cubicBezTo>
                      <a:pt x="5631" y="1824"/>
                      <a:pt x="5648" y="1824"/>
                      <a:pt x="5648" y="1824"/>
                    </a:cubicBezTo>
                    <a:cubicBezTo>
                      <a:pt x="5698" y="1774"/>
                      <a:pt x="5749" y="1740"/>
                      <a:pt x="5800" y="1689"/>
                    </a:cubicBezTo>
                    <a:cubicBezTo>
                      <a:pt x="5934" y="1588"/>
                      <a:pt x="6086" y="1487"/>
                      <a:pt x="6255" y="1420"/>
                    </a:cubicBezTo>
                    <a:cubicBezTo>
                      <a:pt x="6356" y="1369"/>
                      <a:pt x="6474" y="1336"/>
                      <a:pt x="6592" y="1319"/>
                    </a:cubicBezTo>
                    <a:cubicBezTo>
                      <a:pt x="7216" y="1167"/>
                      <a:pt x="7553" y="1588"/>
                      <a:pt x="7840" y="1858"/>
                    </a:cubicBezTo>
                    <a:cubicBezTo>
                      <a:pt x="7857" y="1858"/>
                      <a:pt x="7857" y="1858"/>
                      <a:pt x="7857" y="1858"/>
                    </a:cubicBezTo>
                    <a:cubicBezTo>
                      <a:pt x="8110" y="1521"/>
                      <a:pt x="8936" y="982"/>
                      <a:pt x="9560" y="1234"/>
                    </a:cubicBezTo>
                    <a:cubicBezTo>
                      <a:pt x="9931" y="1369"/>
                      <a:pt x="10167" y="1689"/>
                      <a:pt x="10335" y="2010"/>
                    </a:cubicBezTo>
                    <a:cubicBezTo>
                      <a:pt x="10386" y="1976"/>
                      <a:pt x="10436" y="1925"/>
                      <a:pt x="10487" y="1875"/>
                    </a:cubicBezTo>
                    <a:cubicBezTo>
                      <a:pt x="10571" y="1807"/>
                      <a:pt x="10672" y="1723"/>
                      <a:pt x="10757" y="1656"/>
                    </a:cubicBezTo>
                    <a:cubicBezTo>
                      <a:pt x="11043" y="1437"/>
                      <a:pt x="11600" y="1100"/>
                      <a:pt x="12139" y="1201"/>
                    </a:cubicBezTo>
                    <a:cubicBezTo>
                      <a:pt x="12257" y="1218"/>
                      <a:pt x="12359" y="1251"/>
                      <a:pt x="12460" y="1285"/>
                    </a:cubicBezTo>
                    <a:cubicBezTo>
                      <a:pt x="12595" y="1352"/>
                      <a:pt x="12746" y="1437"/>
                      <a:pt x="12848" y="1538"/>
                    </a:cubicBezTo>
                    <a:cubicBezTo>
                      <a:pt x="12881" y="1504"/>
                      <a:pt x="12915" y="1470"/>
                      <a:pt x="12949" y="1437"/>
                    </a:cubicBezTo>
                    <a:cubicBezTo>
                      <a:pt x="12983" y="1403"/>
                      <a:pt x="13033" y="1369"/>
                      <a:pt x="13084" y="1336"/>
                    </a:cubicBezTo>
                    <a:cubicBezTo>
                      <a:pt x="13202" y="1251"/>
                      <a:pt x="13353" y="1167"/>
                      <a:pt x="13505" y="1116"/>
                    </a:cubicBezTo>
                    <a:cubicBezTo>
                      <a:pt x="14028" y="948"/>
                      <a:pt x="14500" y="1184"/>
                      <a:pt x="14804" y="1420"/>
                    </a:cubicBezTo>
                    <a:cubicBezTo>
                      <a:pt x="14871" y="1487"/>
                      <a:pt x="14955" y="1555"/>
                      <a:pt x="15040" y="1639"/>
                    </a:cubicBezTo>
                    <a:cubicBezTo>
                      <a:pt x="15040" y="1639"/>
                      <a:pt x="15040" y="1622"/>
                      <a:pt x="15040" y="1622"/>
                    </a:cubicBezTo>
                    <a:cubicBezTo>
                      <a:pt x="15090" y="1487"/>
                      <a:pt x="15225" y="1386"/>
                      <a:pt x="15309" y="1285"/>
                    </a:cubicBezTo>
                    <a:cubicBezTo>
                      <a:pt x="15545" y="982"/>
                      <a:pt x="16085" y="611"/>
                      <a:pt x="16692" y="746"/>
                    </a:cubicBezTo>
                    <a:cubicBezTo>
                      <a:pt x="16911" y="796"/>
                      <a:pt x="17097" y="897"/>
                      <a:pt x="17282" y="982"/>
                    </a:cubicBezTo>
                    <a:cubicBezTo>
                      <a:pt x="17367" y="880"/>
                      <a:pt x="17400" y="729"/>
                      <a:pt x="17485" y="628"/>
                    </a:cubicBezTo>
                    <a:cubicBezTo>
                      <a:pt x="17704" y="307"/>
                      <a:pt x="18176" y="-97"/>
                      <a:pt x="18783" y="21"/>
                    </a:cubicBezTo>
                    <a:cubicBezTo>
                      <a:pt x="18951" y="55"/>
                      <a:pt x="19103" y="122"/>
                      <a:pt x="19255" y="156"/>
                    </a:cubicBezTo>
                    <a:cubicBezTo>
                      <a:pt x="19268" y="881"/>
                      <a:pt x="19257" y="1355"/>
                      <a:pt x="19254" y="2136"/>
                    </a:cubicBezTo>
                    <a:cubicBezTo>
                      <a:pt x="13055" y="2183"/>
                      <a:pt x="3343" y="2117"/>
                      <a:pt x="0" y="2123"/>
                    </a:cubicBezTo>
                    <a:close/>
                  </a:path>
                </a:pathLst>
              </a:custGeom>
              <a:grpFill/>
              <a:ln w="9525">
                <a:noFill/>
                <a:round/>
              </a:ln>
              <a:effec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6" name="Freeform 6"/>
              <p:cNvSpPr/>
              <p:nvPr/>
            </p:nvSpPr>
            <p:spPr bwMode="auto">
              <a:xfrm rot="10800000" flipH="1">
                <a:off x="5902034" y="-51753"/>
                <a:ext cx="7550726" cy="691089"/>
              </a:xfrm>
              <a:custGeom>
                <a:avLst/>
                <a:gdLst>
                  <a:gd name="connsiteX0" fmla="*/ 0 w 19261"/>
                  <a:gd name="connsiteY0" fmla="*/ 2123 h 2152"/>
                  <a:gd name="connsiteX1" fmla="*/ 33 w 19261"/>
                  <a:gd name="connsiteY1" fmla="*/ 1706 h 2152"/>
                  <a:gd name="connsiteX2" fmla="*/ 50 w 19261"/>
                  <a:gd name="connsiteY2" fmla="*/ 1487 h 2152"/>
                  <a:gd name="connsiteX3" fmla="*/ 353 w 19261"/>
                  <a:gd name="connsiteY3" fmla="*/ 1319 h 2152"/>
                  <a:gd name="connsiteX4" fmla="*/ 1837 w 19261"/>
                  <a:gd name="connsiteY4" fmla="*/ 1959 h 2152"/>
                  <a:gd name="connsiteX5" fmla="*/ 1854 w 19261"/>
                  <a:gd name="connsiteY5" fmla="*/ 1942 h 2152"/>
                  <a:gd name="connsiteX6" fmla="*/ 2056 w 19261"/>
                  <a:gd name="connsiteY6" fmla="*/ 1807 h 2152"/>
                  <a:gd name="connsiteX7" fmla="*/ 2495 w 19261"/>
                  <a:gd name="connsiteY7" fmla="*/ 1588 h 2152"/>
                  <a:gd name="connsiteX8" fmla="*/ 3911 w 19261"/>
                  <a:gd name="connsiteY8" fmla="*/ 1942 h 2152"/>
                  <a:gd name="connsiteX9" fmla="*/ 3928 w 19261"/>
                  <a:gd name="connsiteY9" fmla="*/ 1925 h 2152"/>
                  <a:gd name="connsiteX10" fmla="*/ 5091 w 19261"/>
                  <a:gd name="connsiteY10" fmla="*/ 1403 h 2152"/>
                  <a:gd name="connsiteX11" fmla="*/ 5631 w 19261"/>
                  <a:gd name="connsiteY11" fmla="*/ 1841 h 2152"/>
                  <a:gd name="connsiteX12" fmla="*/ 5648 w 19261"/>
                  <a:gd name="connsiteY12" fmla="*/ 1824 h 2152"/>
                  <a:gd name="connsiteX13" fmla="*/ 5800 w 19261"/>
                  <a:gd name="connsiteY13" fmla="*/ 1689 h 2152"/>
                  <a:gd name="connsiteX14" fmla="*/ 6255 w 19261"/>
                  <a:gd name="connsiteY14" fmla="*/ 1420 h 2152"/>
                  <a:gd name="connsiteX15" fmla="*/ 6592 w 19261"/>
                  <a:gd name="connsiteY15" fmla="*/ 1319 h 2152"/>
                  <a:gd name="connsiteX16" fmla="*/ 7840 w 19261"/>
                  <a:gd name="connsiteY16" fmla="*/ 1858 h 2152"/>
                  <a:gd name="connsiteX17" fmla="*/ 7857 w 19261"/>
                  <a:gd name="connsiteY17" fmla="*/ 1858 h 2152"/>
                  <a:gd name="connsiteX18" fmla="*/ 9560 w 19261"/>
                  <a:gd name="connsiteY18" fmla="*/ 1234 h 2152"/>
                  <a:gd name="connsiteX19" fmla="*/ 10335 w 19261"/>
                  <a:gd name="connsiteY19" fmla="*/ 2010 h 2152"/>
                  <a:gd name="connsiteX20" fmla="*/ 10487 w 19261"/>
                  <a:gd name="connsiteY20" fmla="*/ 1875 h 2152"/>
                  <a:gd name="connsiteX21" fmla="*/ 10757 w 19261"/>
                  <a:gd name="connsiteY21" fmla="*/ 1656 h 2152"/>
                  <a:gd name="connsiteX22" fmla="*/ 12139 w 19261"/>
                  <a:gd name="connsiteY22" fmla="*/ 1201 h 2152"/>
                  <a:gd name="connsiteX23" fmla="*/ 12460 w 19261"/>
                  <a:gd name="connsiteY23" fmla="*/ 1285 h 2152"/>
                  <a:gd name="connsiteX24" fmla="*/ 12848 w 19261"/>
                  <a:gd name="connsiteY24" fmla="*/ 1538 h 2152"/>
                  <a:gd name="connsiteX25" fmla="*/ 12949 w 19261"/>
                  <a:gd name="connsiteY25" fmla="*/ 1437 h 2152"/>
                  <a:gd name="connsiteX26" fmla="*/ 13084 w 19261"/>
                  <a:gd name="connsiteY26" fmla="*/ 1336 h 2152"/>
                  <a:gd name="connsiteX27" fmla="*/ 13505 w 19261"/>
                  <a:gd name="connsiteY27" fmla="*/ 1116 h 2152"/>
                  <a:gd name="connsiteX28" fmla="*/ 14804 w 19261"/>
                  <a:gd name="connsiteY28" fmla="*/ 1420 h 2152"/>
                  <a:gd name="connsiteX29" fmla="*/ 15040 w 19261"/>
                  <a:gd name="connsiteY29" fmla="*/ 1639 h 2152"/>
                  <a:gd name="connsiteX30" fmla="*/ 15040 w 19261"/>
                  <a:gd name="connsiteY30" fmla="*/ 1622 h 2152"/>
                  <a:gd name="connsiteX31" fmla="*/ 15309 w 19261"/>
                  <a:gd name="connsiteY31" fmla="*/ 1285 h 2152"/>
                  <a:gd name="connsiteX32" fmla="*/ 16692 w 19261"/>
                  <a:gd name="connsiteY32" fmla="*/ 746 h 2152"/>
                  <a:gd name="connsiteX33" fmla="*/ 17282 w 19261"/>
                  <a:gd name="connsiteY33" fmla="*/ 982 h 2152"/>
                  <a:gd name="connsiteX34" fmla="*/ 17485 w 19261"/>
                  <a:gd name="connsiteY34" fmla="*/ 628 h 2152"/>
                  <a:gd name="connsiteX35" fmla="*/ 18783 w 19261"/>
                  <a:gd name="connsiteY35" fmla="*/ 21 h 2152"/>
                  <a:gd name="connsiteX36" fmla="*/ 19255 w 19261"/>
                  <a:gd name="connsiteY36" fmla="*/ 156 h 2152"/>
                  <a:gd name="connsiteX37" fmla="*/ 19254 w 19261"/>
                  <a:gd name="connsiteY37" fmla="*/ 2136 h 2152"/>
                  <a:gd name="connsiteX38" fmla="*/ 0 w 19261"/>
                  <a:gd name="connsiteY38" fmla="*/ 2123 h 2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0" t="0" r="r" b="b"/>
                <a:pathLst>
                  <a:path w="19261" h="2153">
                    <a:moveTo>
                      <a:pt x="0" y="2123"/>
                    </a:moveTo>
                    <a:cubicBezTo>
                      <a:pt x="0" y="1904"/>
                      <a:pt x="33" y="1925"/>
                      <a:pt x="33" y="1706"/>
                    </a:cubicBezTo>
                    <a:cubicBezTo>
                      <a:pt x="33" y="1656"/>
                      <a:pt x="16" y="1521"/>
                      <a:pt x="50" y="1487"/>
                    </a:cubicBezTo>
                    <a:cubicBezTo>
                      <a:pt x="117" y="1403"/>
                      <a:pt x="252" y="1369"/>
                      <a:pt x="353" y="1319"/>
                    </a:cubicBezTo>
                    <a:cubicBezTo>
                      <a:pt x="1061" y="1032"/>
                      <a:pt x="1601" y="1487"/>
                      <a:pt x="1837" y="1959"/>
                    </a:cubicBezTo>
                    <a:cubicBezTo>
                      <a:pt x="1854" y="1959"/>
                      <a:pt x="1854" y="1959"/>
                      <a:pt x="1854" y="1942"/>
                    </a:cubicBezTo>
                    <a:cubicBezTo>
                      <a:pt x="1921" y="1909"/>
                      <a:pt x="1989" y="1858"/>
                      <a:pt x="2056" y="1807"/>
                    </a:cubicBezTo>
                    <a:cubicBezTo>
                      <a:pt x="2191" y="1723"/>
                      <a:pt x="2343" y="1656"/>
                      <a:pt x="2495" y="1588"/>
                    </a:cubicBezTo>
                    <a:cubicBezTo>
                      <a:pt x="3051" y="1386"/>
                      <a:pt x="3658" y="1571"/>
                      <a:pt x="3911" y="1942"/>
                    </a:cubicBezTo>
                    <a:cubicBezTo>
                      <a:pt x="3911" y="1942"/>
                      <a:pt x="3911" y="1925"/>
                      <a:pt x="3928" y="1925"/>
                    </a:cubicBezTo>
                    <a:cubicBezTo>
                      <a:pt x="4046" y="1656"/>
                      <a:pt x="4636" y="1234"/>
                      <a:pt x="5091" y="1403"/>
                    </a:cubicBezTo>
                    <a:cubicBezTo>
                      <a:pt x="5327" y="1504"/>
                      <a:pt x="5462" y="1673"/>
                      <a:pt x="5631" y="1841"/>
                    </a:cubicBezTo>
                    <a:cubicBezTo>
                      <a:pt x="5631" y="1824"/>
                      <a:pt x="5648" y="1824"/>
                      <a:pt x="5648" y="1824"/>
                    </a:cubicBezTo>
                    <a:cubicBezTo>
                      <a:pt x="5698" y="1774"/>
                      <a:pt x="5749" y="1740"/>
                      <a:pt x="5800" y="1689"/>
                    </a:cubicBezTo>
                    <a:cubicBezTo>
                      <a:pt x="5934" y="1588"/>
                      <a:pt x="6086" y="1487"/>
                      <a:pt x="6255" y="1420"/>
                    </a:cubicBezTo>
                    <a:cubicBezTo>
                      <a:pt x="6356" y="1369"/>
                      <a:pt x="6474" y="1336"/>
                      <a:pt x="6592" y="1319"/>
                    </a:cubicBezTo>
                    <a:cubicBezTo>
                      <a:pt x="7216" y="1167"/>
                      <a:pt x="7553" y="1588"/>
                      <a:pt x="7840" y="1858"/>
                    </a:cubicBezTo>
                    <a:cubicBezTo>
                      <a:pt x="7857" y="1858"/>
                      <a:pt x="7857" y="1858"/>
                      <a:pt x="7857" y="1858"/>
                    </a:cubicBezTo>
                    <a:cubicBezTo>
                      <a:pt x="8110" y="1521"/>
                      <a:pt x="8936" y="982"/>
                      <a:pt x="9560" y="1234"/>
                    </a:cubicBezTo>
                    <a:cubicBezTo>
                      <a:pt x="9931" y="1369"/>
                      <a:pt x="10167" y="1689"/>
                      <a:pt x="10335" y="2010"/>
                    </a:cubicBezTo>
                    <a:cubicBezTo>
                      <a:pt x="10386" y="1976"/>
                      <a:pt x="10436" y="1925"/>
                      <a:pt x="10487" y="1875"/>
                    </a:cubicBezTo>
                    <a:cubicBezTo>
                      <a:pt x="10571" y="1807"/>
                      <a:pt x="10672" y="1723"/>
                      <a:pt x="10757" y="1656"/>
                    </a:cubicBezTo>
                    <a:cubicBezTo>
                      <a:pt x="11043" y="1437"/>
                      <a:pt x="11600" y="1100"/>
                      <a:pt x="12139" y="1201"/>
                    </a:cubicBezTo>
                    <a:cubicBezTo>
                      <a:pt x="12257" y="1218"/>
                      <a:pt x="12359" y="1251"/>
                      <a:pt x="12460" y="1285"/>
                    </a:cubicBezTo>
                    <a:cubicBezTo>
                      <a:pt x="12595" y="1352"/>
                      <a:pt x="12746" y="1437"/>
                      <a:pt x="12848" y="1538"/>
                    </a:cubicBezTo>
                    <a:cubicBezTo>
                      <a:pt x="12881" y="1504"/>
                      <a:pt x="12915" y="1470"/>
                      <a:pt x="12949" y="1437"/>
                    </a:cubicBezTo>
                    <a:cubicBezTo>
                      <a:pt x="12983" y="1403"/>
                      <a:pt x="13033" y="1369"/>
                      <a:pt x="13084" y="1336"/>
                    </a:cubicBezTo>
                    <a:cubicBezTo>
                      <a:pt x="13202" y="1251"/>
                      <a:pt x="13353" y="1167"/>
                      <a:pt x="13505" y="1116"/>
                    </a:cubicBezTo>
                    <a:cubicBezTo>
                      <a:pt x="14028" y="948"/>
                      <a:pt x="14500" y="1184"/>
                      <a:pt x="14804" y="1420"/>
                    </a:cubicBezTo>
                    <a:cubicBezTo>
                      <a:pt x="14871" y="1487"/>
                      <a:pt x="14955" y="1555"/>
                      <a:pt x="15040" y="1639"/>
                    </a:cubicBezTo>
                    <a:cubicBezTo>
                      <a:pt x="15040" y="1639"/>
                      <a:pt x="15040" y="1622"/>
                      <a:pt x="15040" y="1622"/>
                    </a:cubicBezTo>
                    <a:cubicBezTo>
                      <a:pt x="15090" y="1487"/>
                      <a:pt x="15225" y="1386"/>
                      <a:pt x="15309" y="1285"/>
                    </a:cubicBezTo>
                    <a:cubicBezTo>
                      <a:pt x="15545" y="982"/>
                      <a:pt x="16085" y="611"/>
                      <a:pt x="16692" y="746"/>
                    </a:cubicBezTo>
                    <a:cubicBezTo>
                      <a:pt x="16911" y="796"/>
                      <a:pt x="17097" y="897"/>
                      <a:pt x="17282" y="982"/>
                    </a:cubicBezTo>
                    <a:cubicBezTo>
                      <a:pt x="17367" y="880"/>
                      <a:pt x="17400" y="729"/>
                      <a:pt x="17485" y="628"/>
                    </a:cubicBezTo>
                    <a:cubicBezTo>
                      <a:pt x="17704" y="307"/>
                      <a:pt x="18176" y="-97"/>
                      <a:pt x="18783" y="21"/>
                    </a:cubicBezTo>
                    <a:cubicBezTo>
                      <a:pt x="18951" y="55"/>
                      <a:pt x="19103" y="122"/>
                      <a:pt x="19255" y="156"/>
                    </a:cubicBezTo>
                    <a:cubicBezTo>
                      <a:pt x="19268" y="881"/>
                      <a:pt x="19257" y="1355"/>
                      <a:pt x="19254" y="2136"/>
                    </a:cubicBezTo>
                    <a:cubicBezTo>
                      <a:pt x="13055" y="2183"/>
                      <a:pt x="3343" y="2117"/>
                      <a:pt x="0" y="2123"/>
                    </a:cubicBezTo>
                    <a:close/>
                  </a:path>
                </a:pathLst>
              </a:custGeom>
              <a:grpFill/>
              <a:ln w="9525">
                <a:noFill/>
                <a:round/>
              </a:ln>
              <a:effec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grpSp>
      </p:grpSp>
      <p:pic>
        <p:nvPicPr>
          <p:cNvPr id="3" name="图片 2" descr="E:\设计\PPT\图层 1.png图层 1"/>
          <p:cNvPicPr>
            <a:picLocks noChangeAspect="1"/>
          </p:cNvPicPr>
          <p:nvPr/>
        </p:nvPicPr>
        <p:blipFill>
          <a:blip r:embed="rId4"/>
          <a:srcRect/>
          <a:stretch>
            <a:fillRect/>
          </a:stretch>
        </p:blipFill>
        <p:spPr>
          <a:xfrm>
            <a:off x="560070" y="267970"/>
            <a:ext cx="11071860" cy="6322060"/>
          </a:xfrm>
          <a:prstGeom prst="rect">
            <a:avLst/>
          </a:prstGeom>
          <a:effectLst>
            <a:outerShdw blurRad="50800" dist="38100" dir="5400000" algn="t" rotWithShape="0">
              <a:prstClr val="black">
                <a:alpha val="40000"/>
              </a:prstClr>
            </a:outerShdw>
          </a:effectLst>
        </p:spPr>
      </p:pic>
      <p:sp>
        <p:nvSpPr>
          <p:cNvPr id="158" name="五角星 157"/>
          <p:cNvSpPr/>
          <p:nvPr/>
        </p:nvSpPr>
        <p:spPr>
          <a:xfrm>
            <a:off x="527050" y="370205"/>
            <a:ext cx="365760" cy="344170"/>
          </a:xfrm>
          <a:prstGeom prst="star5">
            <a:avLst>
              <a:gd name="adj" fmla="val 27704"/>
              <a:gd name="hf" fmla="val 105146"/>
              <a:gd name="vf" fmla="val 110557"/>
            </a:avLst>
          </a:prstGeom>
          <a:noFill/>
          <a:ln w="25400">
            <a:solidFill>
              <a:schemeClr val="bg1"/>
            </a:solidFill>
          </a:ln>
          <a:extLst>
            <a:ext uri="{909E8E84-426E-40DD-AFC4-6F175D3DCCD1}">
              <a14:hiddenFill xmlns:a14="http://schemas.microsoft.com/office/drawing/2010/main">
                <a:solidFill>
                  <a:srgbClr val="FFAD1D"/>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3" name="五角星 162"/>
          <p:cNvSpPr/>
          <p:nvPr/>
        </p:nvSpPr>
        <p:spPr>
          <a:xfrm>
            <a:off x="11283315" y="304165"/>
            <a:ext cx="505460" cy="476250"/>
          </a:xfrm>
          <a:prstGeom prst="star5">
            <a:avLst>
              <a:gd name="adj" fmla="val 27704"/>
              <a:gd name="hf" fmla="val 105146"/>
              <a:gd name="vf" fmla="val 110557"/>
            </a:avLst>
          </a:prstGeom>
          <a:noFill/>
          <a:ln w="25400">
            <a:solidFill>
              <a:schemeClr val="bg1"/>
            </a:solidFill>
          </a:ln>
          <a:extLst>
            <a:ext uri="{909E8E84-426E-40DD-AFC4-6F175D3DCCD1}">
              <a14:hiddenFill xmlns:a14="http://schemas.microsoft.com/office/drawing/2010/main">
                <a:solidFill>
                  <a:srgbClr val="FFAD1D"/>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13" name="Google Shape;4025;p26"/>
          <p:cNvGrpSpPr/>
          <p:nvPr/>
        </p:nvGrpSpPr>
        <p:grpSpPr>
          <a:xfrm>
            <a:off x="391160" y="2182495"/>
            <a:ext cx="637540" cy="2419350"/>
            <a:chOff x="393250" y="2490600"/>
            <a:chExt cx="653494" cy="2478093"/>
          </a:xfrm>
          <a:solidFill>
            <a:schemeClr val="bg1"/>
          </a:solidFill>
        </p:grpSpPr>
        <p:sp>
          <p:nvSpPr>
            <p:cNvPr id="114" name="Google Shape;4026;p26"/>
            <p:cNvSpPr/>
            <p:nvPr/>
          </p:nvSpPr>
          <p:spPr>
            <a:xfrm>
              <a:off x="400138" y="4469389"/>
              <a:ext cx="639629" cy="493211"/>
            </a:xfrm>
            <a:custGeom>
              <a:avLst/>
              <a:gdLst/>
              <a:ahLst/>
              <a:cxnLst/>
              <a:rect l="l" t="t" r="r" b="b"/>
              <a:pathLst>
                <a:path w="7243" h="5585" extrusionOk="0">
                  <a:moveTo>
                    <a:pt x="3799" y="1"/>
                  </a:moveTo>
                  <a:lnTo>
                    <a:pt x="1" y="3534"/>
                  </a:lnTo>
                  <a:lnTo>
                    <a:pt x="1" y="5584"/>
                  </a:lnTo>
                  <a:lnTo>
                    <a:pt x="3760" y="2081"/>
                  </a:lnTo>
                  <a:lnTo>
                    <a:pt x="7243" y="5565"/>
                  </a:lnTo>
                  <a:lnTo>
                    <a:pt x="7243" y="3445"/>
                  </a:lnTo>
                  <a:lnTo>
                    <a:pt x="3799" y="1"/>
                  </a:lnTo>
                  <a:close/>
                </a:path>
              </a:pathLst>
            </a:custGeom>
            <a:grpFill/>
            <a:ln>
              <a:solidFill>
                <a:srgbClr val="5A9FE4"/>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4027;p26"/>
            <p:cNvSpPr/>
            <p:nvPr/>
          </p:nvSpPr>
          <p:spPr>
            <a:xfrm>
              <a:off x="393250" y="4462235"/>
              <a:ext cx="653494" cy="506458"/>
            </a:xfrm>
            <a:custGeom>
              <a:avLst/>
              <a:gdLst/>
              <a:ahLst/>
              <a:cxnLst/>
              <a:rect l="l" t="t" r="r" b="b"/>
              <a:pathLst>
                <a:path w="7400" h="5735" extrusionOk="0">
                  <a:moveTo>
                    <a:pt x="3877" y="189"/>
                  </a:moveTo>
                  <a:lnTo>
                    <a:pt x="7252" y="3556"/>
                  </a:lnTo>
                  <a:lnTo>
                    <a:pt x="7252" y="5459"/>
                  </a:lnTo>
                  <a:lnTo>
                    <a:pt x="3896" y="2103"/>
                  </a:lnTo>
                  <a:cubicBezTo>
                    <a:pt x="3881" y="2088"/>
                    <a:pt x="3862" y="2081"/>
                    <a:pt x="3842" y="2081"/>
                  </a:cubicBezTo>
                  <a:cubicBezTo>
                    <a:pt x="3823" y="2081"/>
                    <a:pt x="3803" y="2088"/>
                    <a:pt x="3788" y="2103"/>
                  </a:cubicBezTo>
                  <a:lnTo>
                    <a:pt x="157" y="5489"/>
                  </a:lnTo>
                  <a:lnTo>
                    <a:pt x="157" y="3654"/>
                  </a:lnTo>
                  <a:lnTo>
                    <a:pt x="3877" y="189"/>
                  </a:lnTo>
                  <a:close/>
                  <a:moveTo>
                    <a:pt x="3877" y="1"/>
                  </a:moveTo>
                  <a:cubicBezTo>
                    <a:pt x="3859" y="1"/>
                    <a:pt x="3842" y="8"/>
                    <a:pt x="3827" y="23"/>
                  </a:cubicBezTo>
                  <a:lnTo>
                    <a:pt x="20" y="3565"/>
                  </a:lnTo>
                  <a:cubicBezTo>
                    <a:pt x="10" y="3575"/>
                    <a:pt x="0" y="3595"/>
                    <a:pt x="0" y="3615"/>
                  </a:cubicBezTo>
                  <a:lnTo>
                    <a:pt x="0" y="5665"/>
                  </a:lnTo>
                  <a:cubicBezTo>
                    <a:pt x="0" y="5695"/>
                    <a:pt x="20" y="5715"/>
                    <a:pt x="50" y="5734"/>
                  </a:cubicBezTo>
                  <a:lnTo>
                    <a:pt x="79" y="5734"/>
                  </a:lnTo>
                  <a:cubicBezTo>
                    <a:pt x="98" y="5734"/>
                    <a:pt x="118" y="5734"/>
                    <a:pt x="128" y="5715"/>
                  </a:cubicBezTo>
                  <a:lnTo>
                    <a:pt x="3838" y="2260"/>
                  </a:lnTo>
                  <a:lnTo>
                    <a:pt x="7272" y="5695"/>
                  </a:lnTo>
                  <a:cubicBezTo>
                    <a:pt x="7285" y="5713"/>
                    <a:pt x="7301" y="5720"/>
                    <a:pt x="7319" y="5720"/>
                  </a:cubicBezTo>
                  <a:cubicBezTo>
                    <a:pt x="7329" y="5720"/>
                    <a:pt x="7340" y="5718"/>
                    <a:pt x="7351" y="5715"/>
                  </a:cubicBezTo>
                  <a:cubicBezTo>
                    <a:pt x="7380" y="5704"/>
                    <a:pt x="7399" y="5675"/>
                    <a:pt x="7399" y="5646"/>
                  </a:cubicBezTo>
                  <a:lnTo>
                    <a:pt x="7399" y="3526"/>
                  </a:lnTo>
                  <a:cubicBezTo>
                    <a:pt x="7399" y="3506"/>
                    <a:pt x="7390" y="3487"/>
                    <a:pt x="7380" y="3477"/>
                  </a:cubicBezTo>
                  <a:lnTo>
                    <a:pt x="3925" y="23"/>
                  </a:lnTo>
                  <a:cubicBezTo>
                    <a:pt x="3911" y="8"/>
                    <a:pt x="3894" y="1"/>
                    <a:pt x="3877" y="1"/>
                  </a:cubicBezTo>
                  <a:close/>
                </a:path>
              </a:pathLst>
            </a:custGeom>
            <a:grpFill/>
            <a:ln w="19050" cap="flat" cmpd="sng">
              <a:solidFill>
                <a:srgbClr val="5A9FE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4028;p26"/>
            <p:cNvSpPr/>
            <p:nvPr/>
          </p:nvSpPr>
          <p:spPr>
            <a:xfrm>
              <a:off x="400138" y="3976259"/>
              <a:ext cx="639629" cy="493211"/>
            </a:xfrm>
            <a:custGeom>
              <a:avLst/>
              <a:gdLst/>
              <a:ahLst/>
              <a:cxnLst/>
              <a:rect l="l" t="t" r="r" b="b"/>
              <a:pathLst>
                <a:path w="7243" h="5585" extrusionOk="0">
                  <a:moveTo>
                    <a:pt x="3799" y="1"/>
                  </a:moveTo>
                  <a:lnTo>
                    <a:pt x="1" y="3534"/>
                  </a:lnTo>
                  <a:lnTo>
                    <a:pt x="1" y="5585"/>
                  </a:lnTo>
                  <a:lnTo>
                    <a:pt x="3760" y="2081"/>
                  </a:lnTo>
                  <a:lnTo>
                    <a:pt x="7243" y="5565"/>
                  </a:lnTo>
                  <a:lnTo>
                    <a:pt x="7243" y="3446"/>
                  </a:lnTo>
                  <a:lnTo>
                    <a:pt x="3799" y="1"/>
                  </a:lnTo>
                  <a:close/>
                </a:path>
              </a:pathLst>
            </a:custGeom>
            <a:grpFill/>
            <a:ln>
              <a:solidFill>
                <a:srgbClr val="5A9FE4"/>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4029;p26"/>
            <p:cNvSpPr/>
            <p:nvPr/>
          </p:nvSpPr>
          <p:spPr>
            <a:xfrm>
              <a:off x="393250" y="3969194"/>
              <a:ext cx="653494" cy="506370"/>
            </a:xfrm>
            <a:custGeom>
              <a:avLst/>
              <a:gdLst/>
              <a:ahLst/>
              <a:cxnLst/>
              <a:rect l="l" t="t" r="r" b="b"/>
              <a:pathLst>
                <a:path w="7400" h="5734" extrusionOk="0">
                  <a:moveTo>
                    <a:pt x="3877" y="189"/>
                  </a:moveTo>
                  <a:lnTo>
                    <a:pt x="7252" y="3565"/>
                  </a:lnTo>
                  <a:lnTo>
                    <a:pt x="7252" y="5458"/>
                  </a:lnTo>
                  <a:lnTo>
                    <a:pt x="3896" y="2102"/>
                  </a:lnTo>
                  <a:cubicBezTo>
                    <a:pt x="3881" y="2088"/>
                    <a:pt x="3862" y="2081"/>
                    <a:pt x="3842" y="2081"/>
                  </a:cubicBezTo>
                  <a:cubicBezTo>
                    <a:pt x="3823" y="2081"/>
                    <a:pt x="3803" y="2088"/>
                    <a:pt x="3788" y="2102"/>
                  </a:cubicBezTo>
                  <a:lnTo>
                    <a:pt x="157" y="5488"/>
                  </a:lnTo>
                  <a:lnTo>
                    <a:pt x="157" y="3653"/>
                  </a:lnTo>
                  <a:lnTo>
                    <a:pt x="3877" y="189"/>
                  </a:lnTo>
                  <a:close/>
                  <a:moveTo>
                    <a:pt x="3877" y="0"/>
                  </a:moveTo>
                  <a:cubicBezTo>
                    <a:pt x="3859" y="0"/>
                    <a:pt x="3842" y="7"/>
                    <a:pt x="3827" y="22"/>
                  </a:cubicBezTo>
                  <a:lnTo>
                    <a:pt x="20" y="3565"/>
                  </a:lnTo>
                  <a:cubicBezTo>
                    <a:pt x="10" y="3574"/>
                    <a:pt x="0" y="3594"/>
                    <a:pt x="0" y="3614"/>
                  </a:cubicBezTo>
                  <a:lnTo>
                    <a:pt x="0" y="5665"/>
                  </a:lnTo>
                  <a:cubicBezTo>
                    <a:pt x="0" y="5694"/>
                    <a:pt x="20" y="5724"/>
                    <a:pt x="50" y="5733"/>
                  </a:cubicBezTo>
                  <a:lnTo>
                    <a:pt x="79" y="5733"/>
                  </a:lnTo>
                  <a:cubicBezTo>
                    <a:pt x="98" y="5733"/>
                    <a:pt x="118" y="5733"/>
                    <a:pt x="128" y="5714"/>
                  </a:cubicBezTo>
                  <a:lnTo>
                    <a:pt x="3838" y="2259"/>
                  </a:lnTo>
                  <a:lnTo>
                    <a:pt x="7272" y="5694"/>
                  </a:lnTo>
                  <a:cubicBezTo>
                    <a:pt x="7284" y="5713"/>
                    <a:pt x="7301" y="5720"/>
                    <a:pt x="7318" y="5720"/>
                  </a:cubicBezTo>
                  <a:cubicBezTo>
                    <a:pt x="7329" y="5720"/>
                    <a:pt x="7340" y="5717"/>
                    <a:pt x="7351" y="5714"/>
                  </a:cubicBezTo>
                  <a:cubicBezTo>
                    <a:pt x="7380" y="5704"/>
                    <a:pt x="7399" y="5674"/>
                    <a:pt x="7399" y="5645"/>
                  </a:cubicBezTo>
                  <a:lnTo>
                    <a:pt x="7399" y="3526"/>
                  </a:lnTo>
                  <a:cubicBezTo>
                    <a:pt x="7399" y="3506"/>
                    <a:pt x="7390" y="3486"/>
                    <a:pt x="7380" y="3476"/>
                  </a:cubicBezTo>
                  <a:lnTo>
                    <a:pt x="3925" y="22"/>
                  </a:lnTo>
                  <a:cubicBezTo>
                    <a:pt x="3911" y="7"/>
                    <a:pt x="3894" y="0"/>
                    <a:pt x="3877" y="0"/>
                  </a:cubicBezTo>
                  <a:close/>
                </a:path>
              </a:pathLst>
            </a:custGeom>
            <a:grpFill/>
            <a:ln w="19050" cap="flat" cmpd="sng">
              <a:solidFill>
                <a:srgbClr val="5A9FE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4030;p26"/>
            <p:cNvSpPr/>
            <p:nvPr/>
          </p:nvSpPr>
          <p:spPr>
            <a:xfrm>
              <a:off x="400138" y="3483218"/>
              <a:ext cx="639629" cy="493123"/>
            </a:xfrm>
            <a:custGeom>
              <a:avLst/>
              <a:gdLst/>
              <a:ahLst/>
              <a:cxnLst/>
              <a:rect l="l" t="t" r="r" b="b"/>
              <a:pathLst>
                <a:path w="7243" h="5584" extrusionOk="0">
                  <a:moveTo>
                    <a:pt x="3799" y="1"/>
                  </a:moveTo>
                  <a:lnTo>
                    <a:pt x="1" y="3543"/>
                  </a:lnTo>
                  <a:lnTo>
                    <a:pt x="1" y="5584"/>
                  </a:lnTo>
                  <a:lnTo>
                    <a:pt x="3760" y="2081"/>
                  </a:lnTo>
                  <a:lnTo>
                    <a:pt x="7243" y="5564"/>
                  </a:lnTo>
                  <a:lnTo>
                    <a:pt x="7243" y="3445"/>
                  </a:lnTo>
                  <a:lnTo>
                    <a:pt x="3799" y="1"/>
                  </a:lnTo>
                  <a:close/>
                </a:path>
              </a:pathLst>
            </a:custGeom>
            <a:grpFill/>
            <a:ln>
              <a:solidFill>
                <a:srgbClr val="5A9FE4"/>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4031;p26"/>
            <p:cNvSpPr/>
            <p:nvPr/>
          </p:nvSpPr>
          <p:spPr>
            <a:xfrm>
              <a:off x="393250" y="3476064"/>
              <a:ext cx="653494" cy="507253"/>
            </a:xfrm>
            <a:custGeom>
              <a:avLst/>
              <a:gdLst/>
              <a:ahLst/>
              <a:cxnLst/>
              <a:rect l="l" t="t" r="r" b="b"/>
              <a:pathLst>
                <a:path w="7400" h="5744" extrusionOk="0">
                  <a:moveTo>
                    <a:pt x="3877" y="189"/>
                  </a:moveTo>
                  <a:lnTo>
                    <a:pt x="7252" y="3565"/>
                  </a:lnTo>
                  <a:lnTo>
                    <a:pt x="7252" y="5459"/>
                  </a:lnTo>
                  <a:lnTo>
                    <a:pt x="3896" y="2103"/>
                  </a:lnTo>
                  <a:cubicBezTo>
                    <a:pt x="3881" y="2088"/>
                    <a:pt x="3862" y="2081"/>
                    <a:pt x="3842" y="2081"/>
                  </a:cubicBezTo>
                  <a:cubicBezTo>
                    <a:pt x="3823" y="2081"/>
                    <a:pt x="3803" y="2088"/>
                    <a:pt x="3788" y="2103"/>
                  </a:cubicBezTo>
                  <a:lnTo>
                    <a:pt x="157" y="5488"/>
                  </a:lnTo>
                  <a:lnTo>
                    <a:pt x="157" y="3654"/>
                  </a:lnTo>
                  <a:lnTo>
                    <a:pt x="3877" y="189"/>
                  </a:lnTo>
                  <a:close/>
                  <a:moveTo>
                    <a:pt x="3877" y="0"/>
                  </a:moveTo>
                  <a:cubicBezTo>
                    <a:pt x="3859" y="0"/>
                    <a:pt x="3842" y="8"/>
                    <a:pt x="3827" y="23"/>
                  </a:cubicBezTo>
                  <a:lnTo>
                    <a:pt x="20" y="3565"/>
                  </a:lnTo>
                  <a:cubicBezTo>
                    <a:pt x="10" y="3575"/>
                    <a:pt x="0" y="3595"/>
                    <a:pt x="0" y="3624"/>
                  </a:cubicBezTo>
                  <a:lnTo>
                    <a:pt x="0" y="5665"/>
                  </a:lnTo>
                  <a:cubicBezTo>
                    <a:pt x="0" y="5695"/>
                    <a:pt x="20" y="5724"/>
                    <a:pt x="50" y="5734"/>
                  </a:cubicBezTo>
                  <a:cubicBezTo>
                    <a:pt x="59" y="5734"/>
                    <a:pt x="69" y="5743"/>
                    <a:pt x="79" y="5743"/>
                  </a:cubicBezTo>
                  <a:cubicBezTo>
                    <a:pt x="98" y="5743"/>
                    <a:pt x="118" y="5734"/>
                    <a:pt x="128" y="5724"/>
                  </a:cubicBezTo>
                  <a:lnTo>
                    <a:pt x="3838" y="2269"/>
                  </a:lnTo>
                  <a:lnTo>
                    <a:pt x="7272" y="5704"/>
                  </a:lnTo>
                  <a:cubicBezTo>
                    <a:pt x="7284" y="5716"/>
                    <a:pt x="7299" y="5720"/>
                    <a:pt x="7315" y="5720"/>
                  </a:cubicBezTo>
                  <a:cubicBezTo>
                    <a:pt x="7326" y="5720"/>
                    <a:pt x="7338" y="5718"/>
                    <a:pt x="7351" y="5714"/>
                  </a:cubicBezTo>
                  <a:cubicBezTo>
                    <a:pt x="7380" y="5704"/>
                    <a:pt x="7399" y="5675"/>
                    <a:pt x="7399" y="5645"/>
                  </a:cubicBezTo>
                  <a:lnTo>
                    <a:pt x="7399" y="3526"/>
                  </a:lnTo>
                  <a:cubicBezTo>
                    <a:pt x="7399" y="3506"/>
                    <a:pt x="7390" y="3486"/>
                    <a:pt x="7380" y="3477"/>
                  </a:cubicBezTo>
                  <a:lnTo>
                    <a:pt x="3925" y="23"/>
                  </a:lnTo>
                  <a:cubicBezTo>
                    <a:pt x="3911" y="8"/>
                    <a:pt x="3894" y="0"/>
                    <a:pt x="3877" y="0"/>
                  </a:cubicBezTo>
                  <a:close/>
                </a:path>
              </a:pathLst>
            </a:custGeom>
            <a:grpFill/>
            <a:ln w="19050" cap="flat" cmpd="sng">
              <a:solidFill>
                <a:srgbClr val="5A9FE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4032;p26"/>
            <p:cNvSpPr/>
            <p:nvPr/>
          </p:nvSpPr>
          <p:spPr>
            <a:xfrm>
              <a:off x="400138" y="2990088"/>
              <a:ext cx="639629" cy="493211"/>
            </a:xfrm>
            <a:custGeom>
              <a:avLst/>
              <a:gdLst/>
              <a:ahLst/>
              <a:cxnLst/>
              <a:rect l="l" t="t" r="r" b="b"/>
              <a:pathLst>
                <a:path w="7243" h="5585" extrusionOk="0">
                  <a:moveTo>
                    <a:pt x="3799" y="1"/>
                  </a:moveTo>
                  <a:lnTo>
                    <a:pt x="1" y="3543"/>
                  </a:lnTo>
                  <a:lnTo>
                    <a:pt x="1" y="5585"/>
                  </a:lnTo>
                  <a:lnTo>
                    <a:pt x="3760" y="2081"/>
                  </a:lnTo>
                  <a:lnTo>
                    <a:pt x="7243" y="5565"/>
                  </a:lnTo>
                  <a:lnTo>
                    <a:pt x="7243" y="3455"/>
                  </a:lnTo>
                  <a:lnTo>
                    <a:pt x="3799" y="1"/>
                  </a:lnTo>
                  <a:close/>
                </a:path>
              </a:pathLst>
            </a:custGeom>
            <a:grpFill/>
            <a:ln>
              <a:solidFill>
                <a:srgbClr val="5A9FE4"/>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4033;p26"/>
            <p:cNvSpPr/>
            <p:nvPr/>
          </p:nvSpPr>
          <p:spPr>
            <a:xfrm>
              <a:off x="393250" y="2983376"/>
              <a:ext cx="653494" cy="506899"/>
            </a:xfrm>
            <a:custGeom>
              <a:avLst/>
              <a:gdLst/>
              <a:ahLst/>
              <a:cxnLst/>
              <a:rect l="l" t="t" r="r" b="b"/>
              <a:pathLst>
                <a:path w="7400" h="5740" extrusionOk="0">
                  <a:moveTo>
                    <a:pt x="3877" y="185"/>
                  </a:moveTo>
                  <a:lnTo>
                    <a:pt x="7252" y="3561"/>
                  </a:lnTo>
                  <a:lnTo>
                    <a:pt x="7252" y="5454"/>
                  </a:lnTo>
                  <a:lnTo>
                    <a:pt x="3896" y="2098"/>
                  </a:lnTo>
                  <a:cubicBezTo>
                    <a:pt x="3881" y="2083"/>
                    <a:pt x="3862" y="2076"/>
                    <a:pt x="3842" y="2076"/>
                  </a:cubicBezTo>
                  <a:cubicBezTo>
                    <a:pt x="3823" y="2076"/>
                    <a:pt x="3803" y="2083"/>
                    <a:pt x="3788" y="2098"/>
                  </a:cubicBezTo>
                  <a:lnTo>
                    <a:pt x="157" y="5484"/>
                  </a:lnTo>
                  <a:lnTo>
                    <a:pt x="157" y="3648"/>
                  </a:lnTo>
                  <a:lnTo>
                    <a:pt x="3877" y="185"/>
                  </a:lnTo>
                  <a:close/>
                  <a:moveTo>
                    <a:pt x="3868" y="0"/>
                  </a:moveTo>
                  <a:cubicBezTo>
                    <a:pt x="3854" y="0"/>
                    <a:pt x="3840" y="5"/>
                    <a:pt x="3827" y="18"/>
                  </a:cubicBezTo>
                  <a:lnTo>
                    <a:pt x="20" y="3561"/>
                  </a:lnTo>
                  <a:cubicBezTo>
                    <a:pt x="10" y="3570"/>
                    <a:pt x="0" y="3600"/>
                    <a:pt x="0" y="3619"/>
                  </a:cubicBezTo>
                  <a:lnTo>
                    <a:pt x="0" y="5661"/>
                  </a:lnTo>
                  <a:cubicBezTo>
                    <a:pt x="0" y="5690"/>
                    <a:pt x="20" y="5719"/>
                    <a:pt x="50" y="5729"/>
                  </a:cubicBezTo>
                  <a:cubicBezTo>
                    <a:pt x="59" y="5729"/>
                    <a:pt x="69" y="5739"/>
                    <a:pt x="79" y="5739"/>
                  </a:cubicBezTo>
                  <a:cubicBezTo>
                    <a:pt x="98" y="5739"/>
                    <a:pt x="118" y="5729"/>
                    <a:pt x="128" y="5719"/>
                  </a:cubicBezTo>
                  <a:lnTo>
                    <a:pt x="3838" y="2265"/>
                  </a:lnTo>
                  <a:lnTo>
                    <a:pt x="7272" y="5700"/>
                  </a:lnTo>
                  <a:cubicBezTo>
                    <a:pt x="7284" y="5712"/>
                    <a:pt x="7300" y="5720"/>
                    <a:pt x="7317" y="5720"/>
                  </a:cubicBezTo>
                  <a:cubicBezTo>
                    <a:pt x="7328" y="5720"/>
                    <a:pt x="7339" y="5717"/>
                    <a:pt x="7351" y="5709"/>
                  </a:cubicBezTo>
                  <a:cubicBezTo>
                    <a:pt x="7380" y="5700"/>
                    <a:pt x="7399" y="5670"/>
                    <a:pt x="7399" y="5641"/>
                  </a:cubicBezTo>
                  <a:lnTo>
                    <a:pt x="7399" y="3531"/>
                  </a:lnTo>
                  <a:cubicBezTo>
                    <a:pt x="7399" y="3502"/>
                    <a:pt x="7390" y="3482"/>
                    <a:pt x="7380" y="3472"/>
                  </a:cubicBezTo>
                  <a:lnTo>
                    <a:pt x="3925" y="28"/>
                  </a:lnTo>
                  <a:cubicBezTo>
                    <a:pt x="3909" y="10"/>
                    <a:pt x="3888" y="0"/>
                    <a:pt x="3868" y="0"/>
                  </a:cubicBezTo>
                  <a:close/>
                </a:path>
              </a:pathLst>
            </a:custGeom>
            <a:grpFill/>
            <a:ln w="19050" cap="flat" cmpd="sng">
              <a:solidFill>
                <a:srgbClr val="5A9FE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4034;p26"/>
            <p:cNvSpPr/>
            <p:nvPr/>
          </p:nvSpPr>
          <p:spPr>
            <a:xfrm>
              <a:off x="400138" y="2497047"/>
              <a:ext cx="639629" cy="493123"/>
            </a:xfrm>
            <a:custGeom>
              <a:avLst/>
              <a:gdLst/>
              <a:ahLst/>
              <a:cxnLst/>
              <a:rect l="l" t="t" r="r" b="b"/>
              <a:pathLst>
                <a:path w="7243" h="5584" extrusionOk="0">
                  <a:moveTo>
                    <a:pt x="3799" y="0"/>
                  </a:moveTo>
                  <a:lnTo>
                    <a:pt x="1" y="3542"/>
                  </a:lnTo>
                  <a:lnTo>
                    <a:pt x="1" y="5584"/>
                  </a:lnTo>
                  <a:lnTo>
                    <a:pt x="3760" y="2081"/>
                  </a:lnTo>
                  <a:lnTo>
                    <a:pt x="7243" y="5564"/>
                  </a:lnTo>
                  <a:lnTo>
                    <a:pt x="7243" y="3454"/>
                  </a:lnTo>
                  <a:lnTo>
                    <a:pt x="3799" y="0"/>
                  </a:lnTo>
                  <a:close/>
                </a:path>
              </a:pathLst>
            </a:custGeom>
            <a:grpFill/>
            <a:ln>
              <a:solidFill>
                <a:srgbClr val="5A9FE4"/>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4035;p26"/>
            <p:cNvSpPr/>
            <p:nvPr/>
          </p:nvSpPr>
          <p:spPr>
            <a:xfrm>
              <a:off x="393250" y="2490600"/>
              <a:ext cx="653494" cy="506546"/>
            </a:xfrm>
            <a:custGeom>
              <a:avLst/>
              <a:gdLst/>
              <a:ahLst/>
              <a:cxnLst/>
              <a:rect l="l" t="t" r="r" b="b"/>
              <a:pathLst>
                <a:path w="7400" h="5736" extrusionOk="0">
                  <a:moveTo>
                    <a:pt x="3877" y="181"/>
                  </a:moveTo>
                  <a:lnTo>
                    <a:pt x="7252" y="3557"/>
                  </a:lnTo>
                  <a:lnTo>
                    <a:pt x="7252" y="5451"/>
                  </a:lnTo>
                  <a:lnTo>
                    <a:pt x="3896" y="2095"/>
                  </a:lnTo>
                  <a:cubicBezTo>
                    <a:pt x="3881" y="2080"/>
                    <a:pt x="3862" y="2072"/>
                    <a:pt x="3842" y="2072"/>
                  </a:cubicBezTo>
                  <a:cubicBezTo>
                    <a:pt x="3823" y="2072"/>
                    <a:pt x="3803" y="2080"/>
                    <a:pt x="3788" y="2095"/>
                  </a:cubicBezTo>
                  <a:lnTo>
                    <a:pt x="157" y="5480"/>
                  </a:lnTo>
                  <a:lnTo>
                    <a:pt x="157" y="3645"/>
                  </a:lnTo>
                  <a:lnTo>
                    <a:pt x="3877" y="181"/>
                  </a:lnTo>
                  <a:close/>
                  <a:moveTo>
                    <a:pt x="3872" y="1"/>
                  </a:moveTo>
                  <a:cubicBezTo>
                    <a:pt x="3856" y="1"/>
                    <a:pt x="3841" y="6"/>
                    <a:pt x="3827" y="14"/>
                  </a:cubicBezTo>
                  <a:lnTo>
                    <a:pt x="20" y="3557"/>
                  </a:lnTo>
                  <a:cubicBezTo>
                    <a:pt x="10" y="3576"/>
                    <a:pt x="0" y="3596"/>
                    <a:pt x="0" y="3615"/>
                  </a:cubicBezTo>
                  <a:lnTo>
                    <a:pt x="0" y="5657"/>
                  </a:lnTo>
                  <a:cubicBezTo>
                    <a:pt x="0" y="5686"/>
                    <a:pt x="20" y="5715"/>
                    <a:pt x="50" y="5726"/>
                  </a:cubicBezTo>
                  <a:cubicBezTo>
                    <a:pt x="59" y="5735"/>
                    <a:pt x="69" y="5735"/>
                    <a:pt x="79" y="5735"/>
                  </a:cubicBezTo>
                  <a:cubicBezTo>
                    <a:pt x="98" y="5735"/>
                    <a:pt x="118" y="5726"/>
                    <a:pt x="128" y="5715"/>
                  </a:cubicBezTo>
                  <a:lnTo>
                    <a:pt x="3838" y="2261"/>
                  </a:lnTo>
                  <a:lnTo>
                    <a:pt x="7272" y="5696"/>
                  </a:lnTo>
                  <a:cubicBezTo>
                    <a:pt x="7284" y="5708"/>
                    <a:pt x="7300" y="5717"/>
                    <a:pt x="7318" y="5717"/>
                  </a:cubicBezTo>
                  <a:cubicBezTo>
                    <a:pt x="7328" y="5717"/>
                    <a:pt x="7339" y="5713"/>
                    <a:pt x="7351" y="5706"/>
                  </a:cubicBezTo>
                  <a:cubicBezTo>
                    <a:pt x="7380" y="5696"/>
                    <a:pt x="7399" y="5667"/>
                    <a:pt x="7399" y="5637"/>
                  </a:cubicBezTo>
                  <a:lnTo>
                    <a:pt x="7399" y="3527"/>
                  </a:lnTo>
                  <a:cubicBezTo>
                    <a:pt x="7399" y="3508"/>
                    <a:pt x="7390" y="3488"/>
                    <a:pt x="7380" y="3469"/>
                  </a:cubicBezTo>
                  <a:lnTo>
                    <a:pt x="3925" y="24"/>
                  </a:lnTo>
                  <a:cubicBezTo>
                    <a:pt x="3909" y="8"/>
                    <a:pt x="3890" y="1"/>
                    <a:pt x="3872" y="1"/>
                  </a:cubicBezTo>
                  <a:close/>
                </a:path>
              </a:pathLst>
            </a:custGeom>
            <a:grpFill/>
            <a:ln w="19050" cap="flat" cmpd="sng">
              <a:solidFill>
                <a:srgbClr val="5A9FE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4" name="Google Shape;4025;p26"/>
          <p:cNvGrpSpPr/>
          <p:nvPr/>
        </p:nvGrpSpPr>
        <p:grpSpPr>
          <a:xfrm rot="5400000">
            <a:off x="9827260" y="5436235"/>
            <a:ext cx="528955" cy="2006600"/>
            <a:chOff x="393250" y="2490600"/>
            <a:chExt cx="653494" cy="2478093"/>
          </a:xfrm>
          <a:solidFill>
            <a:schemeClr val="bg1"/>
          </a:solidFill>
        </p:grpSpPr>
        <p:sp>
          <p:nvSpPr>
            <p:cNvPr id="125" name="Google Shape;4026;p26"/>
            <p:cNvSpPr/>
            <p:nvPr/>
          </p:nvSpPr>
          <p:spPr>
            <a:xfrm>
              <a:off x="400138" y="4469389"/>
              <a:ext cx="639629" cy="493211"/>
            </a:xfrm>
            <a:custGeom>
              <a:avLst/>
              <a:gdLst/>
              <a:ahLst/>
              <a:cxnLst/>
              <a:rect l="l" t="t" r="r" b="b"/>
              <a:pathLst>
                <a:path w="7243" h="5585" extrusionOk="0">
                  <a:moveTo>
                    <a:pt x="3799" y="1"/>
                  </a:moveTo>
                  <a:lnTo>
                    <a:pt x="1" y="3534"/>
                  </a:lnTo>
                  <a:lnTo>
                    <a:pt x="1" y="5584"/>
                  </a:lnTo>
                  <a:lnTo>
                    <a:pt x="3760" y="2081"/>
                  </a:lnTo>
                  <a:lnTo>
                    <a:pt x="7243" y="5565"/>
                  </a:lnTo>
                  <a:lnTo>
                    <a:pt x="7243" y="3445"/>
                  </a:lnTo>
                  <a:lnTo>
                    <a:pt x="3799" y="1"/>
                  </a:lnTo>
                  <a:close/>
                </a:path>
              </a:pathLst>
            </a:custGeom>
            <a:grpFill/>
            <a:ln>
              <a:solidFill>
                <a:srgbClr val="5A9FE4"/>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4027;p26"/>
            <p:cNvSpPr/>
            <p:nvPr/>
          </p:nvSpPr>
          <p:spPr>
            <a:xfrm>
              <a:off x="393250" y="4462235"/>
              <a:ext cx="653494" cy="506458"/>
            </a:xfrm>
            <a:custGeom>
              <a:avLst/>
              <a:gdLst/>
              <a:ahLst/>
              <a:cxnLst/>
              <a:rect l="l" t="t" r="r" b="b"/>
              <a:pathLst>
                <a:path w="7400" h="5735" extrusionOk="0">
                  <a:moveTo>
                    <a:pt x="3877" y="189"/>
                  </a:moveTo>
                  <a:lnTo>
                    <a:pt x="7252" y="3556"/>
                  </a:lnTo>
                  <a:lnTo>
                    <a:pt x="7252" y="5459"/>
                  </a:lnTo>
                  <a:lnTo>
                    <a:pt x="3896" y="2103"/>
                  </a:lnTo>
                  <a:cubicBezTo>
                    <a:pt x="3881" y="2088"/>
                    <a:pt x="3862" y="2081"/>
                    <a:pt x="3842" y="2081"/>
                  </a:cubicBezTo>
                  <a:cubicBezTo>
                    <a:pt x="3823" y="2081"/>
                    <a:pt x="3803" y="2088"/>
                    <a:pt x="3788" y="2103"/>
                  </a:cubicBezTo>
                  <a:lnTo>
                    <a:pt x="157" y="5489"/>
                  </a:lnTo>
                  <a:lnTo>
                    <a:pt x="157" y="3654"/>
                  </a:lnTo>
                  <a:lnTo>
                    <a:pt x="3877" y="189"/>
                  </a:lnTo>
                  <a:close/>
                  <a:moveTo>
                    <a:pt x="3877" y="1"/>
                  </a:moveTo>
                  <a:cubicBezTo>
                    <a:pt x="3859" y="1"/>
                    <a:pt x="3842" y="8"/>
                    <a:pt x="3827" y="23"/>
                  </a:cubicBezTo>
                  <a:lnTo>
                    <a:pt x="20" y="3565"/>
                  </a:lnTo>
                  <a:cubicBezTo>
                    <a:pt x="10" y="3575"/>
                    <a:pt x="0" y="3595"/>
                    <a:pt x="0" y="3615"/>
                  </a:cubicBezTo>
                  <a:lnTo>
                    <a:pt x="0" y="5665"/>
                  </a:lnTo>
                  <a:cubicBezTo>
                    <a:pt x="0" y="5695"/>
                    <a:pt x="20" y="5715"/>
                    <a:pt x="50" y="5734"/>
                  </a:cubicBezTo>
                  <a:lnTo>
                    <a:pt x="79" y="5734"/>
                  </a:lnTo>
                  <a:cubicBezTo>
                    <a:pt x="98" y="5734"/>
                    <a:pt x="118" y="5734"/>
                    <a:pt x="128" y="5715"/>
                  </a:cubicBezTo>
                  <a:lnTo>
                    <a:pt x="3838" y="2260"/>
                  </a:lnTo>
                  <a:lnTo>
                    <a:pt x="7272" y="5695"/>
                  </a:lnTo>
                  <a:cubicBezTo>
                    <a:pt x="7285" y="5713"/>
                    <a:pt x="7301" y="5720"/>
                    <a:pt x="7319" y="5720"/>
                  </a:cubicBezTo>
                  <a:cubicBezTo>
                    <a:pt x="7329" y="5720"/>
                    <a:pt x="7340" y="5718"/>
                    <a:pt x="7351" y="5715"/>
                  </a:cubicBezTo>
                  <a:cubicBezTo>
                    <a:pt x="7380" y="5704"/>
                    <a:pt x="7399" y="5675"/>
                    <a:pt x="7399" y="5646"/>
                  </a:cubicBezTo>
                  <a:lnTo>
                    <a:pt x="7399" y="3526"/>
                  </a:lnTo>
                  <a:cubicBezTo>
                    <a:pt x="7399" y="3506"/>
                    <a:pt x="7390" y="3487"/>
                    <a:pt x="7380" y="3477"/>
                  </a:cubicBezTo>
                  <a:lnTo>
                    <a:pt x="3925" y="23"/>
                  </a:lnTo>
                  <a:cubicBezTo>
                    <a:pt x="3911" y="8"/>
                    <a:pt x="3894" y="1"/>
                    <a:pt x="3877" y="1"/>
                  </a:cubicBezTo>
                  <a:close/>
                </a:path>
              </a:pathLst>
            </a:custGeom>
            <a:grpFill/>
            <a:ln w="19050" cap="flat" cmpd="sng">
              <a:solidFill>
                <a:srgbClr val="5A9FE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4028;p26"/>
            <p:cNvSpPr/>
            <p:nvPr/>
          </p:nvSpPr>
          <p:spPr>
            <a:xfrm>
              <a:off x="400138" y="3976259"/>
              <a:ext cx="639629" cy="493211"/>
            </a:xfrm>
            <a:custGeom>
              <a:avLst/>
              <a:gdLst/>
              <a:ahLst/>
              <a:cxnLst/>
              <a:rect l="l" t="t" r="r" b="b"/>
              <a:pathLst>
                <a:path w="7243" h="5585" extrusionOk="0">
                  <a:moveTo>
                    <a:pt x="3799" y="1"/>
                  </a:moveTo>
                  <a:lnTo>
                    <a:pt x="1" y="3534"/>
                  </a:lnTo>
                  <a:lnTo>
                    <a:pt x="1" y="5585"/>
                  </a:lnTo>
                  <a:lnTo>
                    <a:pt x="3760" y="2081"/>
                  </a:lnTo>
                  <a:lnTo>
                    <a:pt x="7243" y="5565"/>
                  </a:lnTo>
                  <a:lnTo>
                    <a:pt x="7243" y="3446"/>
                  </a:lnTo>
                  <a:lnTo>
                    <a:pt x="3799" y="1"/>
                  </a:lnTo>
                  <a:close/>
                </a:path>
              </a:pathLst>
            </a:custGeom>
            <a:grpFill/>
            <a:ln>
              <a:solidFill>
                <a:srgbClr val="5A9FE4"/>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4029;p26"/>
            <p:cNvSpPr/>
            <p:nvPr/>
          </p:nvSpPr>
          <p:spPr>
            <a:xfrm>
              <a:off x="393250" y="3969194"/>
              <a:ext cx="653494" cy="506370"/>
            </a:xfrm>
            <a:custGeom>
              <a:avLst/>
              <a:gdLst/>
              <a:ahLst/>
              <a:cxnLst/>
              <a:rect l="l" t="t" r="r" b="b"/>
              <a:pathLst>
                <a:path w="7400" h="5734" extrusionOk="0">
                  <a:moveTo>
                    <a:pt x="3877" y="189"/>
                  </a:moveTo>
                  <a:lnTo>
                    <a:pt x="7252" y="3565"/>
                  </a:lnTo>
                  <a:lnTo>
                    <a:pt x="7252" y="5458"/>
                  </a:lnTo>
                  <a:lnTo>
                    <a:pt x="3896" y="2102"/>
                  </a:lnTo>
                  <a:cubicBezTo>
                    <a:pt x="3881" y="2088"/>
                    <a:pt x="3862" y="2081"/>
                    <a:pt x="3842" y="2081"/>
                  </a:cubicBezTo>
                  <a:cubicBezTo>
                    <a:pt x="3823" y="2081"/>
                    <a:pt x="3803" y="2088"/>
                    <a:pt x="3788" y="2102"/>
                  </a:cubicBezTo>
                  <a:lnTo>
                    <a:pt x="157" y="5488"/>
                  </a:lnTo>
                  <a:lnTo>
                    <a:pt x="157" y="3653"/>
                  </a:lnTo>
                  <a:lnTo>
                    <a:pt x="3877" y="189"/>
                  </a:lnTo>
                  <a:close/>
                  <a:moveTo>
                    <a:pt x="3877" y="0"/>
                  </a:moveTo>
                  <a:cubicBezTo>
                    <a:pt x="3859" y="0"/>
                    <a:pt x="3842" y="7"/>
                    <a:pt x="3827" y="22"/>
                  </a:cubicBezTo>
                  <a:lnTo>
                    <a:pt x="20" y="3565"/>
                  </a:lnTo>
                  <a:cubicBezTo>
                    <a:pt x="10" y="3574"/>
                    <a:pt x="0" y="3594"/>
                    <a:pt x="0" y="3614"/>
                  </a:cubicBezTo>
                  <a:lnTo>
                    <a:pt x="0" y="5665"/>
                  </a:lnTo>
                  <a:cubicBezTo>
                    <a:pt x="0" y="5694"/>
                    <a:pt x="20" y="5724"/>
                    <a:pt x="50" y="5733"/>
                  </a:cubicBezTo>
                  <a:lnTo>
                    <a:pt x="79" y="5733"/>
                  </a:lnTo>
                  <a:cubicBezTo>
                    <a:pt x="98" y="5733"/>
                    <a:pt x="118" y="5733"/>
                    <a:pt x="128" y="5714"/>
                  </a:cubicBezTo>
                  <a:lnTo>
                    <a:pt x="3838" y="2259"/>
                  </a:lnTo>
                  <a:lnTo>
                    <a:pt x="7272" y="5694"/>
                  </a:lnTo>
                  <a:cubicBezTo>
                    <a:pt x="7284" y="5713"/>
                    <a:pt x="7301" y="5720"/>
                    <a:pt x="7318" y="5720"/>
                  </a:cubicBezTo>
                  <a:cubicBezTo>
                    <a:pt x="7329" y="5720"/>
                    <a:pt x="7340" y="5717"/>
                    <a:pt x="7351" y="5714"/>
                  </a:cubicBezTo>
                  <a:cubicBezTo>
                    <a:pt x="7380" y="5704"/>
                    <a:pt x="7399" y="5674"/>
                    <a:pt x="7399" y="5645"/>
                  </a:cubicBezTo>
                  <a:lnTo>
                    <a:pt x="7399" y="3526"/>
                  </a:lnTo>
                  <a:cubicBezTo>
                    <a:pt x="7399" y="3506"/>
                    <a:pt x="7390" y="3486"/>
                    <a:pt x="7380" y="3476"/>
                  </a:cubicBezTo>
                  <a:lnTo>
                    <a:pt x="3925" y="22"/>
                  </a:lnTo>
                  <a:cubicBezTo>
                    <a:pt x="3911" y="7"/>
                    <a:pt x="3894" y="0"/>
                    <a:pt x="3877" y="0"/>
                  </a:cubicBezTo>
                  <a:close/>
                </a:path>
              </a:pathLst>
            </a:custGeom>
            <a:grpFill/>
            <a:ln w="19050" cap="flat" cmpd="sng">
              <a:solidFill>
                <a:srgbClr val="5A9FE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4030;p26"/>
            <p:cNvSpPr/>
            <p:nvPr/>
          </p:nvSpPr>
          <p:spPr>
            <a:xfrm>
              <a:off x="400138" y="3483218"/>
              <a:ext cx="639629" cy="493123"/>
            </a:xfrm>
            <a:custGeom>
              <a:avLst/>
              <a:gdLst/>
              <a:ahLst/>
              <a:cxnLst/>
              <a:rect l="l" t="t" r="r" b="b"/>
              <a:pathLst>
                <a:path w="7243" h="5584" extrusionOk="0">
                  <a:moveTo>
                    <a:pt x="3799" y="1"/>
                  </a:moveTo>
                  <a:lnTo>
                    <a:pt x="1" y="3543"/>
                  </a:lnTo>
                  <a:lnTo>
                    <a:pt x="1" y="5584"/>
                  </a:lnTo>
                  <a:lnTo>
                    <a:pt x="3760" y="2081"/>
                  </a:lnTo>
                  <a:lnTo>
                    <a:pt x="7243" y="5564"/>
                  </a:lnTo>
                  <a:lnTo>
                    <a:pt x="7243" y="3445"/>
                  </a:lnTo>
                  <a:lnTo>
                    <a:pt x="3799" y="1"/>
                  </a:lnTo>
                  <a:close/>
                </a:path>
              </a:pathLst>
            </a:custGeom>
            <a:grpFill/>
            <a:ln>
              <a:solidFill>
                <a:srgbClr val="5A9FE4"/>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4031;p26"/>
            <p:cNvSpPr/>
            <p:nvPr/>
          </p:nvSpPr>
          <p:spPr>
            <a:xfrm>
              <a:off x="393250" y="3476064"/>
              <a:ext cx="653494" cy="507253"/>
            </a:xfrm>
            <a:custGeom>
              <a:avLst/>
              <a:gdLst/>
              <a:ahLst/>
              <a:cxnLst/>
              <a:rect l="l" t="t" r="r" b="b"/>
              <a:pathLst>
                <a:path w="7400" h="5744" extrusionOk="0">
                  <a:moveTo>
                    <a:pt x="3877" y="189"/>
                  </a:moveTo>
                  <a:lnTo>
                    <a:pt x="7252" y="3565"/>
                  </a:lnTo>
                  <a:lnTo>
                    <a:pt x="7252" y="5459"/>
                  </a:lnTo>
                  <a:lnTo>
                    <a:pt x="3896" y="2103"/>
                  </a:lnTo>
                  <a:cubicBezTo>
                    <a:pt x="3881" y="2088"/>
                    <a:pt x="3862" y="2081"/>
                    <a:pt x="3842" y="2081"/>
                  </a:cubicBezTo>
                  <a:cubicBezTo>
                    <a:pt x="3823" y="2081"/>
                    <a:pt x="3803" y="2088"/>
                    <a:pt x="3788" y="2103"/>
                  </a:cubicBezTo>
                  <a:lnTo>
                    <a:pt x="157" y="5488"/>
                  </a:lnTo>
                  <a:lnTo>
                    <a:pt x="157" y="3654"/>
                  </a:lnTo>
                  <a:lnTo>
                    <a:pt x="3877" y="189"/>
                  </a:lnTo>
                  <a:close/>
                  <a:moveTo>
                    <a:pt x="3877" y="0"/>
                  </a:moveTo>
                  <a:cubicBezTo>
                    <a:pt x="3859" y="0"/>
                    <a:pt x="3842" y="8"/>
                    <a:pt x="3827" y="23"/>
                  </a:cubicBezTo>
                  <a:lnTo>
                    <a:pt x="20" y="3565"/>
                  </a:lnTo>
                  <a:cubicBezTo>
                    <a:pt x="10" y="3575"/>
                    <a:pt x="0" y="3595"/>
                    <a:pt x="0" y="3624"/>
                  </a:cubicBezTo>
                  <a:lnTo>
                    <a:pt x="0" y="5665"/>
                  </a:lnTo>
                  <a:cubicBezTo>
                    <a:pt x="0" y="5695"/>
                    <a:pt x="20" y="5724"/>
                    <a:pt x="50" y="5734"/>
                  </a:cubicBezTo>
                  <a:cubicBezTo>
                    <a:pt x="59" y="5734"/>
                    <a:pt x="69" y="5743"/>
                    <a:pt x="79" y="5743"/>
                  </a:cubicBezTo>
                  <a:cubicBezTo>
                    <a:pt x="98" y="5743"/>
                    <a:pt x="118" y="5734"/>
                    <a:pt x="128" y="5724"/>
                  </a:cubicBezTo>
                  <a:lnTo>
                    <a:pt x="3838" y="2269"/>
                  </a:lnTo>
                  <a:lnTo>
                    <a:pt x="7272" y="5704"/>
                  </a:lnTo>
                  <a:cubicBezTo>
                    <a:pt x="7284" y="5716"/>
                    <a:pt x="7299" y="5720"/>
                    <a:pt x="7315" y="5720"/>
                  </a:cubicBezTo>
                  <a:cubicBezTo>
                    <a:pt x="7326" y="5720"/>
                    <a:pt x="7338" y="5718"/>
                    <a:pt x="7351" y="5714"/>
                  </a:cubicBezTo>
                  <a:cubicBezTo>
                    <a:pt x="7380" y="5704"/>
                    <a:pt x="7399" y="5675"/>
                    <a:pt x="7399" y="5645"/>
                  </a:cubicBezTo>
                  <a:lnTo>
                    <a:pt x="7399" y="3526"/>
                  </a:lnTo>
                  <a:cubicBezTo>
                    <a:pt x="7399" y="3506"/>
                    <a:pt x="7390" y="3486"/>
                    <a:pt x="7380" y="3477"/>
                  </a:cubicBezTo>
                  <a:lnTo>
                    <a:pt x="3925" y="23"/>
                  </a:lnTo>
                  <a:cubicBezTo>
                    <a:pt x="3911" y="8"/>
                    <a:pt x="3894" y="0"/>
                    <a:pt x="3877" y="0"/>
                  </a:cubicBezTo>
                  <a:close/>
                </a:path>
              </a:pathLst>
            </a:custGeom>
            <a:grpFill/>
            <a:ln w="19050" cap="flat" cmpd="sng">
              <a:solidFill>
                <a:srgbClr val="5A9FE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4032;p26"/>
            <p:cNvSpPr/>
            <p:nvPr/>
          </p:nvSpPr>
          <p:spPr>
            <a:xfrm>
              <a:off x="400138" y="2990088"/>
              <a:ext cx="639629" cy="493211"/>
            </a:xfrm>
            <a:custGeom>
              <a:avLst/>
              <a:gdLst/>
              <a:ahLst/>
              <a:cxnLst/>
              <a:rect l="l" t="t" r="r" b="b"/>
              <a:pathLst>
                <a:path w="7243" h="5585" extrusionOk="0">
                  <a:moveTo>
                    <a:pt x="3799" y="1"/>
                  </a:moveTo>
                  <a:lnTo>
                    <a:pt x="1" y="3543"/>
                  </a:lnTo>
                  <a:lnTo>
                    <a:pt x="1" y="5585"/>
                  </a:lnTo>
                  <a:lnTo>
                    <a:pt x="3760" y="2081"/>
                  </a:lnTo>
                  <a:lnTo>
                    <a:pt x="7243" y="5565"/>
                  </a:lnTo>
                  <a:lnTo>
                    <a:pt x="7243" y="3455"/>
                  </a:lnTo>
                  <a:lnTo>
                    <a:pt x="3799" y="1"/>
                  </a:lnTo>
                  <a:close/>
                </a:path>
              </a:pathLst>
            </a:custGeom>
            <a:grpFill/>
            <a:ln>
              <a:solidFill>
                <a:srgbClr val="5A9FE4"/>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4033;p26"/>
            <p:cNvSpPr/>
            <p:nvPr/>
          </p:nvSpPr>
          <p:spPr>
            <a:xfrm>
              <a:off x="393250" y="2983376"/>
              <a:ext cx="653494" cy="506899"/>
            </a:xfrm>
            <a:custGeom>
              <a:avLst/>
              <a:gdLst/>
              <a:ahLst/>
              <a:cxnLst/>
              <a:rect l="l" t="t" r="r" b="b"/>
              <a:pathLst>
                <a:path w="7400" h="5740" extrusionOk="0">
                  <a:moveTo>
                    <a:pt x="3877" y="185"/>
                  </a:moveTo>
                  <a:lnTo>
                    <a:pt x="7252" y="3561"/>
                  </a:lnTo>
                  <a:lnTo>
                    <a:pt x="7252" y="5454"/>
                  </a:lnTo>
                  <a:lnTo>
                    <a:pt x="3896" y="2098"/>
                  </a:lnTo>
                  <a:cubicBezTo>
                    <a:pt x="3881" y="2083"/>
                    <a:pt x="3862" y="2076"/>
                    <a:pt x="3842" y="2076"/>
                  </a:cubicBezTo>
                  <a:cubicBezTo>
                    <a:pt x="3823" y="2076"/>
                    <a:pt x="3803" y="2083"/>
                    <a:pt x="3788" y="2098"/>
                  </a:cubicBezTo>
                  <a:lnTo>
                    <a:pt x="157" y="5484"/>
                  </a:lnTo>
                  <a:lnTo>
                    <a:pt x="157" y="3648"/>
                  </a:lnTo>
                  <a:lnTo>
                    <a:pt x="3877" y="185"/>
                  </a:lnTo>
                  <a:close/>
                  <a:moveTo>
                    <a:pt x="3868" y="0"/>
                  </a:moveTo>
                  <a:cubicBezTo>
                    <a:pt x="3854" y="0"/>
                    <a:pt x="3840" y="5"/>
                    <a:pt x="3827" y="18"/>
                  </a:cubicBezTo>
                  <a:lnTo>
                    <a:pt x="20" y="3561"/>
                  </a:lnTo>
                  <a:cubicBezTo>
                    <a:pt x="10" y="3570"/>
                    <a:pt x="0" y="3600"/>
                    <a:pt x="0" y="3619"/>
                  </a:cubicBezTo>
                  <a:lnTo>
                    <a:pt x="0" y="5661"/>
                  </a:lnTo>
                  <a:cubicBezTo>
                    <a:pt x="0" y="5690"/>
                    <a:pt x="20" y="5719"/>
                    <a:pt x="50" y="5729"/>
                  </a:cubicBezTo>
                  <a:cubicBezTo>
                    <a:pt x="59" y="5729"/>
                    <a:pt x="69" y="5739"/>
                    <a:pt x="79" y="5739"/>
                  </a:cubicBezTo>
                  <a:cubicBezTo>
                    <a:pt x="98" y="5739"/>
                    <a:pt x="118" y="5729"/>
                    <a:pt x="128" y="5719"/>
                  </a:cubicBezTo>
                  <a:lnTo>
                    <a:pt x="3838" y="2265"/>
                  </a:lnTo>
                  <a:lnTo>
                    <a:pt x="7272" y="5700"/>
                  </a:lnTo>
                  <a:cubicBezTo>
                    <a:pt x="7284" y="5712"/>
                    <a:pt x="7300" y="5720"/>
                    <a:pt x="7317" y="5720"/>
                  </a:cubicBezTo>
                  <a:cubicBezTo>
                    <a:pt x="7328" y="5720"/>
                    <a:pt x="7339" y="5717"/>
                    <a:pt x="7351" y="5709"/>
                  </a:cubicBezTo>
                  <a:cubicBezTo>
                    <a:pt x="7380" y="5700"/>
                    <a:pt x="7399" y="5670"/>
                    <a:pt x="7399" y="5641"/>
                  </a:cubicBezTo>
                  <a:lnTo>
                    <a:pt x="7399" y="3531"/>
                  </a:lnTo>
                  <a:cubicBezTo>
                    <a:pt x="7399" y="3502"/>
                    <a:pt x="7390" y="3482"/>
                    <a:pt x="7380" y="3472"/>
                  </a:cubicBezTo>
                  <a:lnTo>
                    <a:pt x="3925" y="28"/>
                  </a:lnTo>
                  <a:cubicBezTo>
                    <a:pt x="3909" y="10"/>
                    <a:pt x="3888" y="0"/>
                    <a:pt x="3868" y="0"/>
                  </a:cubicBezTo>
                  <a:close/>
                </a:path>
              </a:pathLst>
            </a:custGeom>
            <a:grpFill/>
            <a:ln w="19050" cap="flat" cmpd="sng">
              <a:solidFill>
                <a:srgbClr val="5A9FE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4034;p26"/>
            <p:cNvSpPr/>
            <p:nvPr/>
          </p:nvSpPr>
          <p:spPr>
            <a:xfrm>
              <a:off x="400138" y="2497047"/>
              <a:ext cx="639629" cy="493123"/>
            </a:xfrm>
            <a:custGeom>
              <a:avLst/>
              <a:gdLst/>
              <a:ahLst/>
              <a:cxnLst/>
              <a:rect l="l" t="t" r="r" b="b"/>
              <a:pathLst>
                <a:path w="7243" h="5584" extrusionOk="0">
                  <a:moveTo>
                    <a:pt x="3799" y="0"/>
                  </a:moveTo>
                  <a:lnTo>
                    <a:pt x="1" y="3542"/>
                  </a:lnTo>
                  <a:lnTo>
                    <a:pt x="1" y="5584"/>
                  </a:lnTo>
                  <a:lnTo>
                    <a:pt x="3760" y="2081"/>
                  </a:lnTo>
                  <a:lnTo>
                    <a:pt x="7243" y="5564"/>
                  </a:lnTo>
                  <a:lnTo>
                    <a:pt x="7243" y="3454"/>
                  </a:lnTo>
                  <a:lnTo>
                    <a:pt x="3799" y="0"/>
                  </a:lnTo>
                  <a:close/>
                </a:path>
              </a:pathLst>
            </a:custGeom>
            <a:grpFill/>
            <a:ln>
              <a:solidFill>
                <a:srgbClr val="5A9FE4"/>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4035;p26"/>
            <p:cNvSpPr/>
            <p:nvPr/>
          </p:nvSpPr>
          <p:spPr>
            <a:xfrm>
              <a:off x="393250" y="2490600"/>
              <a:ext cx="653494" cy="506546"/>
            </a:xfrm>
            <a:custGeom>
              <a:avLst/>
              <a:gdLst/>
              <a:ahLst/>
              <a:cxnLst/>
              <a:rect l="l" t="t" r="r" b="b"/>
              <a:pathLst>
                <a:path w="7400" h="5736" extrusionOk="0">
                  <a:moveTo>
                    <a:pt x="3877" y="181"/>
                  </a:moveTo>
                  <a:lnTo>
                    <a:pt x="7252" y="3557"/>
                  </a:lnTo>
                  <a:lnTo>
                    <a:pt x="7252" y="5451"/>
                  </a:lnTo>
                  <a:lnTo>
                    <a:pt x="3896" y="2095"/>
                  </a:lnTo>
                  <a:cubicBezTo>
                    <a:pt x="3881" y="2080"/>
                    <a:pt x="3862" y="2072"/>
                    <a:pt x="3842" y="2072"/>
                  </a:cubicBezTo>
                  <a:cubicBezTo>
                    <a:pt x="3823" y="2072"/>
                    <a:pt x="3803" y="2080"/>
                    <a:pt x="3788" y="2095"/>
                  </a:cubicBezTo>
                  <a:lnTo>
                    <a:pt x="157" y="5480"/>
                  </a:lnTo>
                  <a:lnTo>
                    <a:pt x="157" y="3645"/>
                  </a:lnTo>
                  <a:lnTo>
                    <a:pt x="3877" y="181"/>
                  </a:lnTo>
                  <a:close/>
                  <a:moveTo>
                    <a:pt x="3872" y="1"/>
                  </a:moveTo>
                  <a:cubicBezTo>
                    <a:pt x="3856" y="1"/>
                    <a:pt x="3841" y="6"/>
                    <a:pt x="3827" y="14"/>
                  </a:cubicBezTo>
                  <a:lnTo>
                    <a:pt x="20" y="3557"/>
                  </a:lnTo>
                  <a:cubicBezTo>
                    <a:pt x="10" y="3576"/>
                    <a:pt x="0" y="3596"/>
                    <a:pt x="0" y="3615"/>
                  </a:cubicBezTo>
                  <a:lnTo>
                    <a:pt x="0" y="5657"/>
                  </a:lnTo>
                  <a:cubicBezTo>
                    <a:pt x="0" y="5686"/>
                    <a:pt x="20" y="5715"/>
                    <a:pt x="50" y="5726"/>
                  </a:cubicBezTo>
                  <a:cubicBezTo>
                    <a:pt x="59" y="5735"/>
                    <a:pt x="69" y="5735"/>
                    <a:pt x="79" y="5735"/>
                  </a:cubicBezTo>
                  <a:cubicBezTo>
                    <a:pt x="98" y="5735"/>
                    <a:pt x="118" y="5726"/>
                    <a:pt x="128" y="5715"/>
                  </a:cubicBezTo>
                  <a:lnTo>
                    <a:pt x="3838" y="2261"/>
                  </a:lnTo>
                  <a:lnTo>
                    <a:pt x="7272" y="5696"/>
                  </a:lnTo>
                  <a:cubicBezTo>
                    <a:pt x="7284" y="5708"/>
                    <a:pt x="7300" y="5717"/>
                    <a:pt x="7318" y="5717"/>
                  </a:cubicBezTo>
                  <a:cubicBezTo>
                    <a:pt x="7328" y="5717"/>
                    <a:pt x="7339" y="5713"/>
                    <a:pt x="7351" y="5706"/>
                  </a:cubicBezTo>
                  <a:cubicBezTo>
                    <a:pt x="7380" y="5696"/>
                    <a:pt x="7399" y="5667"/>
                    <a:pt x="7399" y="5637"/>
                  </a:cubicBezTo>
                  <a:lnTo>
                    <a:pt x="7399" y="3527"/>
                  </a:lnTo>
                  <a:cubicBezTo>
                    <a:pt x="7399" y="3508"/>
                    <a:pt x="7390" y="3488"/>
                    <a:pt x="7380" y="3469"/>
                  </a:cubicBezTo>
                  <a:lnTo>
                    <a:pt x="3925" y="24"/>
                  </a:lnTo>
                  <a:cubicBezTo>
                    <a:pt x="3909" y="8"/>
                    <a:pt x="3890" y="1"/>
                    <a:pt x="3872" y="1"/>
                  </a:cubicBezTo>
                  <a:close/>
                </a:path>
              </a:pathLst>
            </a:custGeom>
            <a:grpFill/>
            <a:ln w="19050" cap="flat" cmpd="sng">
              <a:solidFill>
                <a:srgbClr val="5A9FE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 name="组合 74"/>
          <p:cNvGrpSpPr/>
          <p:nvPr/>
        </p:nvGrpSpPr>
        <p:grpSpPr>
          <a:xfrm>
            <a:off x="3971925" y="721995"/>
            <a:ext cx="4133850" cy="668655"/>
            <a:chOff x="7867" y="3307"/>
            <a:chExt cx="6510" cy="1053"/>
          </a:xfrm>
        </p:grpSpPr>
        <p:grpSp>
          <p:nvGrpSpPr>
            <p:cNvPr id="70" name="组合 69"/>
            <p:cNvGrpSpPr/>
            <p:nvPr/>
          </p:nvGrpSpPr>
          <p:grpSpPr>
            <a:xfrm>
              <a:off x="8517" y="3307"/>
              <a:ext cx="5860" cy="994"/>
              <a:chOff x="8616" y="2406"/>
              <a:chExt cx="2153" cy="612"/>
            </a:xfrm>
          </p:grpSpPr>
          <p:sp>
            <p:nvSpPr>
              <p:cNvPr id="72" name="圆角矩形 71"/>
              <p:cNvSpPr/>
              <p:nvPr/>
            </p:nvSpPr>
            <p:spPr>
              <a:xfrm>
                <a:off x="8633" y="2463"/>
                <a:ext cx="2136" cy="492"/>
              </a:xfrm>
              <a:prstGeom prst="roundRect">
                <a:avLst/>
              </a:prstGeom>
              <a:solidFill>
                <a:srgbClr val="FDDC19"/>
              </a:solidFill>
              <a:ln w="254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ln w="12700">
                    <a:solidFill>
                      <a:schemeClr val="bg1"/>
                    </a:solidFill>
                  </a:ln>
                  <a:solidFill>
                    <a:srgbClr val="5A9FE4"/>
                  </a:solidFill>
                  <a:latin typeface="字魂151号-联盟综艺体" panose="00000500000000000000" charset="-122"/>
                  <a:ea typeface="字魂151号-联盟综艺体" panose="00000500000000000000" charset="-122"/>
                </a:endParaRPr>
              </a:p>
            </p:txBody>
          </p:sp>
          <p:sp>
            <p:nvSpPr>
              <p:cNvPr id="73" name="文本框 72"/>
              <p:cNvSpPr txBox="1"/>
              <p:nvPr/>
            </p:nvSpPr>
            <p:spPr>
              <a:xfrm>
                <a:off x="8616" y="2406"/>
                <a:ext cx="2144" cy="612"/>
              </a:xfrm>
              <a:prstGeom prst="rect">
                <a:avLst/>
              </a:prstGeom>
              <a:noFill/>
              <a:ln>
                <a:noFill/>
              </a:ln>
            </p:spPr>
            <p:txBody>
              <a:bodyPr wrap="square" rtlCol="0">
                <a:spAutoFit/>
              </a:bodyPr>
              <a:lstStyle/>
              <a:p>
                <a:pPr algn="ctr"/>
                <a:r>
                  <a:rPr lang="en-US" altLang="zh-CN" sz="3500" b="1" dirty="0">
                    <a:ln w="12700">
                      <a:solidFill>
                        <a:schemeClr val="bg1"/>
                      </a:solidFill>
                    </a:ln>
                    <a:solidFill>
                      <a:schemeClr val="bg2"/>
                    </a:solidFill>
                    <a:effectLst/>
                    <a:latin typeface="Times New Roman" panose="02020603050405020304" pitchFamily="18" charset="0"/>
                    <a:ea typeface="字魂151号-联盟综艺体" panose="00000500000000000000" charset="-122"/>
                    <a:cs typeface="Times New Roman" panose="02020603050405020304" pitchFamily="18" charset="0"/>
                  </a:rPr>
                  <a:t>- </a:t>
                </a:r>
                <a:r>
                  <a:rPr lang="en-US" altLang="zh-CN" sz="3500" b="1" dirty="0" err="1">
                    <a:ln w="12700">
                      <a:solidFill>
                        <a:schemeClr val="bg1"/>
                      </a:solidFill>
                    </a:ln>
                    <a:solidFill>
                      <a:schemeClr val="bg2"/>
                    </a:solidFill>
                    <a:effectLst/>
                    <a:latin typeface="Times New Roman" panose="02020603050405020304" pitchFamily="18" charset="0"/>
                    <a:ea typeface="字魂151号-联盟综艺体" panose="00000500000000000000" charset="-122"/>
                    <a:cs typeface="Times New Roman" panose="02020603050405020304" pitchFamily="18" charset="0"/>
                  </a:rPr>
                  <a:t>Bố</a:t>
                </a:r>
                <a:r>
                  <a:rPr lang="en-US" altLang="zh-CN" sz="3500" b="1" dirty="0">
                    <a:ln w="12700">
                      <a:solidFill>
                        <a:schemeClr val="bg1"/>
                      </a:solidFill>
                    </a:ln>
                    <a:solidFill>
                      <a:schemeClr val="bg2"/>
                    </a:solidFill>
                    <a:effectLst/>
                    <a:latin typeface="Times New Roman" panose="02020603050405020304" pitchFamily="18" charset="0"/>
                    <a:ea typeface="字魂151号-联盟综艺体" panose="00000500000000000000" charset="-122"/>
                    <a:cs typeface="Times New Roman" panose="02020603050405020304" pitchFamily="18" charset="0"/>
                  </a:rPr>
                  <a:t> </a:t>
                </a:r>
                <a:r>
                  <a:rPr lang="en-US" altLang="zh-CN" sz="3500" b="1" dirty="0" err="1">
                    <a:ln w="12700">
                      <a:solidFill>
                        <a:schemeClr val="bg1"/>
                      </a:solidFill>
                    </a:ln>
                    <a:solidFill>
                      <a:schemeClr val="bg2"/>
                    </a:solidFill>
                    <a:effectLst/>
                    <a:latin typeface="Times New Roman" panose="02020603050405020304" pitchFamily="18" charset="0"/>
                    <a:ea typeface="字魂151号-联盟综艺体" panose="00000500000000000000" charset="-122"/>
                    <a:cs typeface="Times New Roman" panose="02020603050405020304" pitchFamily="18" charset="0"/>
                  </a:rPr>
                  <a:t>cục</a:t>
                </a:r>
                <a:endParaRPr lang="en-US" altLang="zh-CN" sz="3500" b="1" dirty="0">
                  <a:ln w="12700">
                    <a:solidFill>
                      <a:schemeClr val="bg1"/>
                    </a:solidFill>
                  </a:ln>
                  <a:solidFill>
                    <a:schemeClr val="bg2"/>
                  </a:solidFill>
                  <a:effectLst/>
                  <a:latin typeface="Times New Roman" panose="02020603050405020304" pitchFamily="18" charset="0"/>
                  <a:ea typeface="字魂151号-联盟综艺体" panose="00000500000000000000" charset="-122"/>
                  <a:cs typeface="Times New Roman" panose="02020603050405020304" pitchFamily="18" charset="0"/>
                </a:endParaRPr>
              </a:p>
            </p:txBody>
          </p:sp>
        </p:grpSp>
        <p:pic>
          <p:nvPicPr>
            <p:cNvPr id="74" name="图片 73" descr="矢量智能对象"/>
            <p:cNvPicPr>
              <a:picLocks noChangeAspect="1"/>
            </p:cNvPicPr>
            <p:nvPr/>
          </p:nvPicPr>
          <p:blipFill>
            <a:blip r:embed="rId5"/>
            <a:stretch>
              <a:fillRect/>
            </a:stretch>
          </p:blipFill>
          <p:spPr>
            <a:xfrm>
              <a:off x="7867" y="3399"/>
              <a:ext cx="1671" cy="961"/>
            </a:xfrm>
            <a:prstGeom prst="rect">
              <a:avLst/>
            </a:prstGeom>
          </p:spPr>
        </p:pic>
      </p:grpSp>
      <p:grpSp>
        <p:nvGrpSpPr>
          <p:cNvPr id="137" name="组合 136"/>
          <p:cNvGrpSpPr/>
          <p:nvPr/>
        </p:nvGrpSpPr>
        <p:grpSpPr>
          <a:xfrm>
            <a:off x="1320800" y="911225"/>
            <a:ext cx="9972675" cy="777240"/>
            <a:chOff x="2080" y="1435"/>
            <a:chExt cx="15705" cy="1224"/>
          </a:xfrm>
        </p:grpSpPr>
        <p:grpSp>
          <p:nvGrpSpPr>
            <p:cNvPr id="105" name="组合 104"/>
            <p:cNvGrpSpPr/>
            <p:nvPr/>
          </p:nvGrpSpPr>
          <p:grpSpPr>
            <a:xfrm>
              <a:off x="16083" y="1435"/>
              <a:ext cx="1703" cy="1225"/>
              <a:chOff x="1295" y="947"/>
              <a:chExt cx="1703" cy="1225"/>
            </a:xfrm>
            <a:solidFill>
              <a:srgbClr val="FDDC19"/>
            </a:solidFill>
          </p:grpSpPr>
          <p:grpSp>
            <p:nvGrpSpPr>
              <p:cNvPr id="106" name="组合 105"/>
              <p:cNvGrpSpPr/>
              <p:nvPr/>
            </p:nvGrpSpPr>
            <p:grpSpPr>
              <a:xfrm>
                <a:off x="1446" y="947"/>
                <a:ext cx="1552" cy="1085"/>
                <a:chOff x="1446" y="947"/>
                <a:chExt cx="1552" cy="1085"/>
              </a:xfrm>
              <a:grpFill/>
            </p:grpSpPr>
            <p:sp>
              <p:nvSpPr>
                <p:cNvPr id="108" name="五角星 107"/>
                <p:cNvSpPr/>
                <p:nvPr/>
              </p:nvSpPr>
              <p:spPr>
                <a:xfrm>
                  <a:off x="1446" y="947"/>
                  <a:ext cx="576" cy="542"/>
                </a:xfrm>
                <a:prstGeom prst="star5">
                  <a:avLst>
                    <a:gd name="adj" fmla="val 27704"/>
                    <a:gd name="hf" fmla="val 105146"/>
                    <a:gd name="vf" fmla="val 110557"/>
                  </a:avLst>
                </a:prstGeom>
                <a:grpFill/>
                <a:ln w="25400">
                  <a:solidFill>
                    <a:srgbClr val="5A9F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9" name="五角星 108"/>
                <p:cNvSpPr/>
                <p:nvPr/>
              </p:nvSpPr>
              <p:spPr>
                <a:xfrm>
                  <a:off x="2202" y="1282"/>
                  <a:ext cx="796" cy="750"/>
                </a:xfrm>
                <a:prstGeom prst="star5">
                  <a:avLst>
                    <a:gd name="adj" fmla="val 27704"/>
                    <a:gd name="hf" fmla="val 105146"/>
                    <a:gd name="vf" fmla="val 110557"/>
                  </a:avLst>
                </a:prstGeom>
                <a:grpFill/>
                <a:ln w="25400">
                  <a:solidFill>
                    <a:srgbClr val="5A9F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0" name="五角星 109"/>
              <p:cNvSpPr/>
              <p:nvPr/>
            </p:nvSpPr>
            <p:spPr>
              <a:xfrm>
                <a:off x="1295" y="1754"/>
                <a:ext cx="445" cy="419"/>
              </a:xfrm>
              <a:prstGeom prst="star5">
                <a:avLst>
                  <a:gd name="adj" fmla="val 27704"/>
                  <a:gd name="hf" fmla="val 105146"/>
                  <a:gd name="vf" fmla="val 110557"/>
                </a:avLst>
              </a:prstGeom>
              <a:grpFill/>
              <a:ln w="25400">
                <a:solidFill>
                  <a:srgbClr val="5A9F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07" name="组合 106"/>
            <p:cNvGrpSpPr/>
            <p:nvPr/>
          </p:nvGrpSpPr>
          <p:grpSpPr>
            <a:xfrm>
              <a:off x="2080" y="1435"/>
              <a:ext cx="1703" cy="1225"/>
              <a:chOff x="1295" y="947"/>
              <a:chExt cx="1703" cy="1225"/>
            </a:xfrm>
            <a:solidFill>
              <a:srgbClr val="FDDC19"/>
            </a:solidFill>
          </p:grpSpPr>
          <p:grpSp>
            <p:nvGrpSpPr>
              <p:cNvPr id="111" name="组合 110"/>
              <p:cNvGrpSpPr/>
              <p:nvPr/>
            </p:nvGrpSpPr>
            <p:grpSpPr>
              <a:xfrm>
                <a:off x="1446" y="947"/>
                <a:ext cx="1552" cy="1085"/>
                <a:chOff x="1446" y="947"/>
                <a:chExt cx="1552" cy="1085"/>
              </a:xfrm>
              <a:grpFill/>
            </p:grpSpPr>
            <p:sp>
              <p:nvSpPr>
                <p:cNvPr id="112" name="五角星 111"/>
                <p:cNvSpPr/>
                <p:nvPr/>
              </p:nvSpPr>
              <p:spPr>
                <a:xfrm>
                  <a:off x="1446" y="947"/>
                  <a:ext cx="576" cy="542"/>
                </a:xfrm>
                <a:prstGeom prst="star5">
                  <a:avLst>
                    <a:gd name="adj" fmla="val 27704"/>
                    <a:gd name="hf" fmla="val 105146"/>
                    <a:gd name="vf" fmla="val 110557"/>
                  </a:avLst>
                </a:prstGeom>
                <a:grpFill/>
                <a:ln w="25400">
                  <a:solidFill>
                    <a:srgbClr val="5A9F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5" name="五角星 134"/>
                <p:cNvSpPr/>
                <p:nvPr/>
              </p:nvSpPr>
              <p:spPr>
                <a:xfrm>
                  <a:off x="2202" y="1282"/>
                  <a:ext cx="796" cy="750"/>
                </a:xfrm>
                <a:prstGeom prst="star5">
                  <a:avLst>
                    <a:gd name="adj" fmla="val 27704"/>
                    <a:gd name="hf" fmla="val 105146"/>
                    <a:gd name="vf" fmla="val 110557"/>
                  </a:avLst>
                </a:prstGeom>
                <a:grpFill/>
                <a:ln w="25400">
                  <a:solidFill>
                    <a:srgbClr val="5A9F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6" name="五角星 135"/>
              <p:cNvSpPr/>
              <p:nvPr/>
            </p:nvSpPr>
            <p:spPr>
              <a:xfrm>
                <a:off x="1295" y="1754"/>
                <a:ext cx="445" cy="419"/>
              </a:xfrm>
              <a:prstGeom prst="star5">
                <a:avLst>
                  <a:gd name="adj" fmla="val 27704"/>
                  <a:gd name="hf" fmla="val 105146"/>
                  <a:gd name="vf" fmla="val 110557"/>
                </a:avLst>
              </a:prstGeom>
              <a:grpFill/>
              <a:ln w="25400">
                <a:solidFill>
                  <a:srgbClr val="5A9F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24" name="七角星 23"/>
          <p:cNvSpPr/>
          <p:nvPr/>
        </p:nvSpPr>
        <p:spPr>
          <a:xfrm>
            <a:off x="4990991" y="2434161"/>
            <a:ext cx="573977" cy="538227"/>
          </a:xfrm>
          <a:prstGeom prst="star7">
            <a:avLst>
              <a:gd name="adj" fmla="val 50000"/>
              <a:gd name="hf" fmla="val 102572"/>
              <a:gd name="vf" fmla="val 105210"/>
            </a:avLst>
          </a:prstGeom>
          <a:solidFill>
            <a:srgbClr val="FDDC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600" b="1" dirty="0">
                <a:ln w="12700">
                  <a:solidFill>
                    <a:schemeClr val="bg1"/>
                  </a:solidFill>
                </a:ln>
                <a:solidFill>
                  <a:srgbClr val="5A9FE4"/>
                </a:solidFill>
                <a:latin typeface="Times New Roman" panose="02020603050405020304" pitchFamily="18" charset="0"/>
                <a:ea typeface="字魂151号-联盟综艺体" panose="00000500000000000000" charset="-122"/>
                <a:cs typeface="Times New Roman" panose="02020603050405020304" pitchFamily="18" charset="0"/>
                <a:sym typeface="+mn-lt"/>
              </a:rPr>
              <a:t>1</a:t>
            </a:r>
            <a:endParaRPr lang="en-US" altLang="zh-CN" sz="2600" b="1" dirty="0">
              <a:solidFill>
                <a:schemeClr val="tx1"/>
              </a:solidFill>
              <a:latin typeface="Times New Roman" panose="02020603050405020304" pitchFamily="18" charset="0"/>
              <a:ea typeface="思源黑体 CN Light" panose="020B0300000000000000" charset="-122"/>
              <a:cs typeface="Times New Roman" panose="02020603050405020304" pitchFamily="18" charset="0"/>
              <a:sym typeface="+mn-lt"/>
            </a:endParaRPr>
          </a:p>
        </p:txBody>
      </p:sp>
      <p:sp>
        <p:nvSpPr>
          <p:cNvPr id="25" name="七角星 24"/>
          <p:cNvSpPr/>
          <p:nvPr/>
        </p:nvSpPr>
        <p:spPr>
          <a:xfrm>
            <a:off x="4983805" y="3783522"/>
            <a:ext cx="573977" cy="538227"/>
          </a:xfrm>
          <a:prstGeom prst="star7">
            <a:avLst>
              <a:gd name="adj" fmla="val 50000"/>
              <a:gd name="hf" fmla="val 102572"/>
              <a:gd name="vf" fmla="val 10521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600" b="1" dirty="0">
                <a:ln w="12700">
                  <a:solidFill>
                    <a:srgbClr val="5A9FE4"/>
                  </a:solidFill>
                </a:ln>
                <a:noFill/>
                <a:latin typeface="Times New Roman" panose="02020603050405020304" pitchFamily="18" charset="0"/>
                <a:ea typeface="字魂151号-联盟综艺体" panose="00000500000000000000" charset="-122"/>
                <a:cs typeface="Times New Roman" panose="02020603050405020304" pitchFamily="18" charset="0"/>
                <a:sym typeface="+mn-lt"/>
              </a:rPr>
              <a:t>2</a:t>
            </a:r>
            <a:endParaRPr lang="en-US" altLang="zh-CN" sz="2600" b="1" dirty="0">
              <a:solidFill>
                <a:schemeClr val="tx1"/>
              </a:solidFill>
              <a:latin typeface="Times New Roman" panose="02020603050405020304" pitchFamily="18" charset="0"/>
              <a:ea typeface="思源黑体 CN Light" panose="020B0300000000000000" charset="-122"/>
              <a:cs typeface="Times New Roman" panose="02020603050405020304" pitchFamily="18" charset="0"/>
              <a:sym typeface="+mn-lt"/>
            </a:endParaRPr>
          </a:p>
        </p:txBody>
      </p:sp>
      <p:cxnSp>
        <p:nvCxnSpPr>
          <p:cNvPr id="31" name="直接连接符 30"/>
          <p:cNvCxnSpPr/>
          <p:nvPr/>
        </p:nvCxnSpPr>
        <p:spPr>
          <a:xfrm>
            <a:off x="5094738" y="3135147"/>
            <a:ext cx="6063562" cy="0"/>
          </a:xfrm>
          <a:prstGeom prst="line">
            <a:avLst/>
          </a:prstGeom>
          <a:ln>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a:off x="5094738" y="4511811"/>
            <a:ext cx="6063562" cy="0"/>
          </a:xfrm>
          <a:prstGeom prst="line">
            <a:avLst/>
          </a:prstGeom>
          <a:ln>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5094738" y="5581876"/>
            <a:ext cx="6063562" cy="0"/>
          </a:xfrm>
          <a:prstGeom prst="line">
            <a:avLst/>
          </a:prstGeom>
          <a:ln>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37" name="七角星 36"/>
          <p:cNvSpPr/>
          <p:nvPr/>
        </p:nvSpPr>
        <p:spPr>
          <a:xfrm>
            <a:off x="4967295" y="4855435"/>
            <a:ext cx="573977" cy="538227"/>
          </a:xfrm>
          <a:prstGeom prst="star7">
            <a:avLst>
              <a:gd name="adj" fmla="val 50000"/>
              <a:gd name="hf" fmla="val 102572"/>
              <a:gd name="vf" fmla="val 105210"/>
            </a:avLst>
          </a:prstGeom>
          <a:solidFill>
            <a:srgbClr val="5A9F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600" b="1" dirty="0">
                <a:solidFill>
                  <a:schemeClr val="bg2"/>
                </a:solidFill>
                <a:latin typeface="Times New Roman" panose="02020603050405020304" pitchFamily="18" charset="0"/>
                <a:ea typeface="思源黑体 CN Light" panose="020B0300000000000000" charset="-122"/>
                <a:cs typeface="Times New Roman" panose="02020603050405020304" pitchFamily="18" charset="0"/>
                <a:sym typeface="+mn-lt"/>
              </a:rPr>
              <a:t>3</a:t>
            </a:r>
          </a:p>
        </p:txBody>
      </p:sp>
      <p:sp>
        <p:nvSpPr>
          <p:cNvPr id="22" name="椭圆 21"/>
          <p:cNvSpPr/>
          <p:nvPr/>
        </p:nvSpPr>
        <p:spPr>
          <a:xfrm>
            <a:off x="806450" y="1520190"/>
            <a:ext cx="4095515" cy="4213855"/>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8" name="图片 37" descr="组 20"/>
          <p:cNvPicPr>
            <a:picLocks noChangeAspect="1"/>
          </p:cNvPicPr>
          <p:nvPr/>
        </p:nvPicPr>
        <p:blipFill>
          <a:blip r:embed="rId6"/>
          <a:srcRect l="30380" t="-1588" r="47978" b="89975"/>
          <a:stretch>
            <a:fillRect/>
          </a:stretch>
        </p:blipFill>
        <p:spPr>
          <a:xfrm>
            <a:off x="529593" y="1924336"/>
            <a:ext cx="4480690" cy="3394320"/>
          </a:xfrm>
          <a:prstGeom prst="rect">
            <a:avLst/>
          </a:prstGeom>
        </p:spPr>
      </p:pic>
      <p:sp>
        <p:nvSpPr>
          <p:cNvPr id="5" name="Rectangle 4">
            <a:extLst>
              <a:ext uri="{FF2B5EF4-FFF2-40B4-BE49-F238E27FC236}">
                <a16:creationId xmlns:a16="http://schemas.microsoft.com/office/drawing/2014/main" id="{913BF24F-27BE-D844-9671-F533FE1789A7}"/>
              </a:ext>
            </a:extLst>
          </p:cNvPr>
          <p:cNvSpPr/>
          <p:nvPr/>
        </p:nvSpPr>
        <p:spPr>
          <a:xfrm>
            <a:off x="5559749" y="1816493"/>
            <a:ext cx="5705088" cy="1229119"/>
          </a:xfrm>
          <a:prstGeom prst="rect">
            <a:avLst/>
          </a:prstGeom>
        </p:spPr>
        <p:txBody>
          <a:bodyPr wrap="square">
            <a:spAutoFit/>
          </a:bodyPr>
          <a:lstStyle/>
          <a:p>
            <a:pPr algn="just">
              <a:lnSpc>
                <a:spcPct val="115000"/>
              </a:lnSpc>
              <a:spcBef>
                <a:spcPts val="600"/>
              </a:spcBef>
              <a:spcAft>
                <a:spcPts val="600"/>
              </a:spcAft>
            </a:pPr>
            <a:r>
              <a:rPr lang="vi-VN" sz="2200" dirty="0">
                <a:solidFill>
                  <a:srgbClr val="000000"/>
                </a:solidFill>
                <a:latin typeface="Times New Roman" panose="02020603050405020304" pitchFamily="18" charset="0"/>
                <a:ea typeface="Calibri" panose="020F0502020204030204" pitchFamily="34" charset="0"/>
              </a:rPr>
              <a:t>Phần 1: Giới thiệu chung về bài hát “Như có Bác Hồ trong ngày vui đại thắng” và hoàn cảnh ghi chép sự kiện (quá trình ra đời bài hát).</a:t>
            </a:r>
            <a:endParaRPr lang="en-VN" sz="2200" dirty="0">
              <a:solidFill>
                <a:srgbClr val="000000"/>
              </a:solidFill>
              <a:latin typeface="Times New Roman" panose="02020603050405020304" pitchFamily="18" charset="0"/>
              <a:ea typeface="Calibri" panose="020F0502020204030204" pitchFamily="34" charset="0"/>
            </a:endParaRPr>
          </a:p>
        </p:txBody>
      </p:sp>
      <p:sp>
        <p:nvSpPr>
          <p:cNvPr id="7" name="Rectangle 6">
            <a:extLst>
              <a:ext uri="{FF2B5EF4-FFF2-40B4-BE49-F238E27FC236}">
                <a16:creationId xmlns:a16="http://schemas.microsoft.com/office/drawing/2014/main" id="{A5286A2B-58C2-594B-9087-AEA8E2B9666A}"/>
              </a:ext>
            </a:extLst>
          </p:cNvPr>
          <p:cNvSpPr/>
          <p:nvPr/>
        </p:nvSpPr>
        <p:spPr>
          <a:xfrm>
            <a:off x="5574292" y="3200039"/>
            <a:ext cx="5551698" cy="1292662"/>
          </a:xfrm>
          <a:prstGeom prst="rect">
            <a:avLst/>
          </a:prstGeom>
        </p:spPr>
        <p:txBody>
          <a:bodyPr wrap="square">
            <a:spAutoFit/>
          </a:bodyPr>
          <a:lstStyle/>
          <a:p>
            <a:r>
              <a:rPr lang="vi-VN" sz="2600" dirty="0">
                <a:solidFill>
                  <a:srgbClr val="000000"/>
                </a:solidFill>
                <a:latin typeface="Times New Roman" panose="02020603050405020304" pitchFamily="18" charset="0"/>
                <a:ea typeface="Calibri" panose="020F0502020204030204" pitchFamily="34" charset="0"/>
              </a:rPr>
              <a:t>Phần 2: Quá trình ra đời và phổ biến bài hát “Như có Bác Hồ trong ngày vui đại thắng</a:t>
            </a:r>
            <a:r>
              <a:rPr lang="en-VN" sz="2600" dirty="0">
                <a:solidFill>
                  <a:srgbClr val="000000"/>
                </a:solidFill>
                <a:latin typeface="Times New Roman" panose="02020603050405020304" pitchFamily="18" charset="0"/>
                <a:ea typeface="Calibri" panose="020F0502020204030204" pitchFamily="34" charset="0"/>
              </a:rPr>
              <a:t>”</a:t>
            </a:r>
            <a:endParaRPr lang="en-VN" sz="2600" dirty="0"/>
          </a:p>
        </p:txBody>
      </p:sp>
      <p:sp>
        <p:nvSpPr>
          <p:cNvPr id="11" name="Rectangle 10">
            <a:extLst>
              <a:ext uri="{FF2B5EF4-FFF2-40B4-BE49-F238E27FC236}">
                <a16:creationId xmlns:a16="http://schemas.microsoft.com/office/drawing/2014/main" id="{BA4EA50A-3D1E-E147-8EFA-9E8EE46A5707}"/>
              </a:ext>
            </a:extLst>
          </p:cNvPr>
          <p:cNvSpPr/>
          <p:nvPr/>
        </p:nvSpPr>
        <p:spPr>
          <a:xfrm>
            <a:off x="5541272" y="4594422"/>
            <a:ext cx="5742043" cy="975652"/>
          </a:xfrm>
          <a:prstGeom prst="rect">
            <a:avLst/>
          </a:prstGeom>
        </p:spPr>
        <p:txBody>
          <a:bodyPr wrap="square">
            <a:spAutoFit/>
          </a:bodyPr>
          <a:lstStyle/>
          <a:p>
            <a:pPr algn="just">
              <a:lnSpc>
                <a:spcPct val="115000"/>
              </a:lnSpc>
              <a:spcBef>
                <a:spcPts val="600"/>
              </a:spcBef>
              <a:spcAft>
                <a:spcPts val="600"/>
              </a:spcAft>
            </a:pPr>
            <a:r>
              <a:rPr lang="vi-VN" sz="2600" dirty="0">
                <a:solidFill>
                  <a:srgbClr val="000000"/>
                </a:solidFill>
                <a:latin typeface="Times New Roman" panose="02020603050405020304" pitchFamily="18" charset="0"/>
                <a:ea typeface="Calibri" panose="020F0502020204030204" pitchFamily="34" charset="0"/>
              </a:rPr>
              <a:t>Phần 3: Cảm nhận, suy nghĩ về ý nghĩa của bài hát.</a:t>
            </a:r>
            <a:endParaRPr lang="en-VN" sz="2600" dirty="0">
              <a:solidFill>
                <a:srgbClr val="000000"/>
              </a:solidFill>
              <a:latin typeface="Times New Roman" panose="02020603050405020304" pitchFamily="18" charset="0"/>
              <a:ea typeface="Calibri" panose="020F0502020204030204" pitchFamily="34" charset="0"/>
            </a:endParaRPr>
          </a:p>
        </p:txBody>
      </p: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158"/>
                                        </p:tgtEl>
                                        <p:attrNameLst>
                                          <p:attrName>style.visibility</p:attrName>
                                        </p:attrNameLst>
                                      </p:cBhvr>
                                      <p:to>
                                        <p:strVal val="visible"/>
                                      </p:to>
                                    </p:set>
                                    <p:animEffect transition="in" filter="circle(in)">
                                      <p:cBhvr>
                                        <p:cTn id="7" dur="2000"/>
                                        <p:tgtEl>
                                          <p:spTgt spid="158"/>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63"/>
                                        </p:tgtEl>
                                        <p:attrNameLst>
                                          <p:attrName>style.visibility</p:attrName>
                                        </p:attrNameLst>
                                      </p:cBhvr>
                                      <p:to>
                                        <p:strVal val="visible"/>
                                      </p:to>
                                    </p:set>
                                    <p:animEffect transition="in" filter="circle(in)">
                                      <p:cBhvr>
                                        <p:cTn id="10" dur="2000"/>
                                        <p:tgtEl>
                                          <p:spTgt spid="163"/>
                                        </p:tgtEl>
                                      </p:cBhvr>
                                    </p:animEffect>
                                  </p:childTnLst>
                                </p:cTn>
                              </p:par>
                              <p:par>
                                <p:cTn id="11" presetID="22" presetClass="entr" presetSubtype="4" fill="hold" nodeType="withEffect">
                                  <p:stCondLst>
                                    <p:cond delay="0"/>
                                  </p:stCondLst>
                                  <p:childTnLst>
                                    <p:set>
                                      <p:cBhvr>
                                        <p:cTn id="12" dur="1" fill="hold">
                                          <p:stCondLst>
                                            <p:cond delay="0"/>
                                          </p:stCondLst>
                                        </p:cTn>
                                        <p:tgtEl>
                                          <p:spTgt spid="113"/>
                                        </p:tgtEl>
                                        <p:attrNameLst>
                                          <p:attrName>style.visibility</p:attrName>
                                        </p:attrNameLst>
                                      </p:cBhvr>
                                      <p:to>
                                        <p:strVal val="visible"/>
                                      </p:to>
                                    </p:set>
                                    <p:animEffect transition="in" filter="wipe(down)">
                                      <p:cBhvr>
                                        <p:cTn id="13" dur="500"/>
                                        <p:tgtEl>
                                          <p:spTgt spid="113"/>
                                        </p:tgtEl>
                                      </p:cBhvr>
                                    </p:animEffect>
                                  </p:childTnLst>
                                </p:cTn>
                              </p:par>
                              <p:par>
                                <p:cTn id="14" presetID="22" presetClass="entr" presetSubtype="4" fill="hold" nodeType="withEffect">
                                  <p:stCondLst>
                                    <p:cond delay="0"/>
                                  </p:stCondLst>
                                  <p:childTnLst>
                                    <p:set>
                                      <p:cBhvr>
                                        <p:cTn id="15" dur="1" fill="hold">
                                          <p:stCondLst>
                                            <p:cond delay="0"/>
                                          </p:stCondLst>
                                        </p:cTn>
                                        <p:tgtEl>
                                          <p:spTgt spid="124"/>
                                        </p:tgtEl>
                                        <p:attrNameLst>
                                          <p:attrName>style.visibility</p:attrName>
                                        </p:attrNameLst>
                                      </p:cBhvr>
                                      <p:to>
                                        <p:strVal val="visible"/>
                                      </p:to>
                                    </p:set>
                                    <p:animEffect transition="in" filter="wipe(down)">
                                      <p:cBhvr>
                                        <p:cTn id="16" dur="500"/>
                                        <p:tgtEl>
                                          <p:spTgt spid="124"/>
                                        </p:tgtEl>
                                      </p:cBhvr>
                                    </p:animEffect>
                                  </p:childTnLst>
                                </p:cTn>
                              </p:par>
                              <p:par>
                                <p:cTn id="17" presetID="29" presetClass="entr" presetSubtype="0" fill="hold" nodeType="withEffect">
                                  <p:stCondLst>
                                    <p:cond delay="0"/>
                                  </p:stCondLst>
                                  <p:childTnLst>
                                    <p:set>
                                      <p:cBhvr>
                                        <p:cTn id="18" dur="1" fill="hold">
                                          <p:stCondLst>
                                            <p:cond delay="0"/>
                                          </p:stCondLst>
                                        </p:cTn>
                                        <p:tgtEl>
                                          <p:spTgt spid="75"/>
                                        </p:tgtEl>
                                        <p:attrNameLst>
                                          <p:attrName>style.visibility</p:attrName>
                                        </p:attrNameLst>
                                      </p:cBhvr>
                                      <p:to>
                                        <p:strVal val="visible"/>
                                      </p:to>
                                    </p:set>
                                    <p:anim calcmode="lin" valueType="num">
                                      <p:cBhvr>
                                        <p:cTn id="19" dur="1000" fill="hold"/>
                                        <p:tgtEl>
                                          <p:spTgt spid="75"/>
                                        </p:tgtEl>
                                        <p:attrNameLst>
                                          <p:attrName>ppt_x</p:attrName>
                                        </p:attrNameLst>
                                      </p:cBhvr>
                                      <p:tavLst>
                                        <p:tav tm="0">
                                          <p:val>
                                            <p:strVal val="#ppt_x-.2"/>
                                          </p:val>
                                        </p:tav>
                                        <p:tav tm="100000">
                                          <p:val>
                                            <p:strVal val="#ppt_x"/>
                                          </p:val>
                                        </p:tav>
                                      </p:tavLst>
                                    </p:anim>
                                    <p:anim calcmode="lin" valueType="num">
                                      <p:cBhvr>
                                        <p:cTn id="20" dur="1000" fill="hold"/>
                                        <p:tgtEl>
                                          <p:spTgt spid="75"/>
                                        </p:tgtEl>
                                        <p:attrNameLst>
                                          <p:attrName>ppt_y</p:attrName>
                                        </p:attrNameLst>
                                      </p:cBhvr>
                                      <p:tavLst>
                                        <p:tav tm="0">
                                          <p:val>
                                            <p:strVal val="#ppt_y"/>
                                          </p:val>
                                        </p:tav>
                                        <p:tav tm="100000">
                                          <p:val>
                                            <p:strVal val="#ppt_y"/>
                                          </p:val>
                                        </p:tav>
                                      </p:tavLst>
                                    </p:anim>
                                    <p:animEffect transition="in" filter="wipe(right)" prLst="gradientSize: 0.1">
                                      <p:cBhvr>
                                        <p:cTn id="21" dur="1000"/>
                                        <p:tgtEl>
                                          <p:spTgt spid="75"/>
                                        </p:tgtEl>
                                      </p:cBhvr>
                                    </p:animEffect>
                                  </p:childTnLst>
                                </p:cTn>
                              </p:par>
                            </p:childTnLst>
                          </p:cTn>
                        </p:par>
                      </p:childTnLst>
                    </p:cTn>
                  </p:par>
                  <p:par>
                    <p:cTn id="22" fill="hold">
                      <p:stCondLst>
                        <p:cond delay="indefinite"/>
                      </p:stCondLst>
                      <p:childTnLst>
                        <p:par>
                          <p:cTn id="23" fill="hold">
                            <p:stCondLst>
                              <p:cond delay="0"/>
                            </p:stCondLst>
                            <p:childTnLst>
                              <p:par>
                                <p:cTn id="24" presetID="5" presetClass="entr" presetSubtype="10" fill="hold" grpId="0" nodeType="click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checkerboard(across)">
                                      <p:cBhvr>
                                        <p:cTn id="26" dur="500"/>
                                        <p:tgtEl>
                                          <p:spTgt spid="24"/>
                                        </p:tgtEl>
                                      </p:cBhvr>
                                    </p:animEffect>
                                  </p:childTnLst>
                                </p:cTn>
                              </p:par>
                              <p:par>
                                <p:cTn id="27" presetID="5" presetClass="entr" presetSubtype="10"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checkerboard(across)">
                                      <p:cBhvr>
                                        <p:cTn id="29" dur="500"/>
                                        <p:tgtEl>
                                          <p:spTgt spid="5"/>
                                        </p:tgtEl>
                                      </p:cBhvr>
                                    </p:animEffect>
                                  </p:childTnLst>
                                </p:cTn>
                              </p:par>
                              <p:par>
                                <p:cTn id="30" presetID="5" presetClass="entr" presetSubtype="10" fill="hold" nodeType="with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checkerboard(across)">
                                      <p:cBhvr>
                                        <p:cTn id="32" dur="500"/>
                                        <p:tgtEl>
                                          <p:spTgt spid="31"/>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checkerboard(across)">
                                      <p:cBhvr>
                                        <p:cTn id="37" dur="500"/>
                                        <p:tgtEl>
                                          <p:spTgt spid="7"/>
                                        </p:tgtEl>
                                      </p:cBhvr>
                                    </p:animEffect>
                                  </p:childTnLst>
                                </p:cTn>
                              </p:par>
                              <p:par>
                                <p:cTn id="38" presetID="5" presetClass="entr" presetSubtype="10" fill="hold" grpId="0" nodeType="with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checkerboard(across)">
                                      <p:cBhvr>
                                        <p:cTn id="40" dur="500"/>
                                        <p:tgtEl>
                                          <p:spTgt spid="25"/>
                                        </p:tgtEl>
                                      </p:cBhvr>
                                    </p:animEffect>
                                  </p:childTnLst>
                                </p:cTn>
                              </p:par>
                              <p:par>
                                <p:cTn id="41" presetID="5" presetClass="entr" presetSubtype="10" fill="hold" nodeType="with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checkerboard(across)">
                                      <p:cBhvr>
                                        <p:cTn id="43" dur="500"/>
                                        <p:tgtEl>
                                          <p:spTgt spid="33"/>
                                        </p:tgtEl>
                                      </p:cBhvr>
                                    </p:animEffect>
                                  </p:childTnLst>
                                </p:cTn>
                              </p:par>
                            </p:childTnLst>
                          </p:cTn>
                        </p:par>
                      </p:childTnLst>
                    </p:cTn>
                  </p:par>
                  <p:par>
                    <p:cTn id="44" fill="hold">
                      <p:stCondLst>
                        <p:cond delay="indefinite"/>
                      </p:stCondLst>
                      <p:childTnLst>
                        <p:par>
                          <p:cTn id="45" fill="hold">
                            <p:stCondLst>
                              <p:cond delay="0"/>
                            </p:stCondLst>
                            <p:childTnLst>
                              <p:par>
                                <p:cTn id="46" presetID="5" presetClass="entr" presetSubtype="10" fill="hold" grpId="0" nodeType="click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checkerboard(across)">
                                      <p:cBhvr>
                                        <p:cTn id="48" dur="500"/>
                                        <p:tgtEl>
                                          <p:spTgt spid="11"/>
                                        </p:tgtEl>
                                      </p:cBhvr>
                                    </p:animEffect>
                                  </p:childTnLst>
                                </p:cTn>
                              </p:par>
                              <p:par>
                                <p:cTn id="49" presetID="5" presetClass="entr" presetSubtype="10" fill="hold" grpId="0" nodeType="withEffect">
                                  <p:stCondLst>
                                    <p:cond delay="0"/>
                                  </p:stCondLst>
                                  <p:childTnLst>
                                    <p:set>
                                      <p:cBhvr>
                                        <p:cTn id="50" dur="1" fill="hold">
                                          <p:stCondLst>
                                            <p:cond delay="0"/>
                                          </p:stCondLst>
                                        </p:cTn>
                                        <p:tgtEl>
                                          <p:spTgt spid="37"/>
                                        </p:tgtEl>
                                        <p:attrNameLst>
                                          <p:attrName>style.visibility</p:attrName>
                                        </p:attrNameLst>
                                      </p:cBhvr>
                                      <p:to>
                                        <p:strVal val="visible"/>
                                      </p:to>
                                    </p:set>
                                    <p:animEffect transition="in" filter="checkerboard(across)">
                                      <p:cBhvr>
                                        <p:cTn id="51" dur="500"/>
                                        <p:tgtEl>
                                          <p:spTgt spid="37"/>
                                        </p:tgtEl>
                                      </p:cBhvr>
                                    </p:animEffect>
                                  </p:childTnLst>
                                </p:cTn>
                              </p:par>
                              <p:par>
                                <p:cTn id="52" presetID="5" presetClass="entr" presetSubtype="10" fill="hold" nodeType="with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checkerboard(across)">
                                      <p:cBhvr>
                                        <p:cTn id="54"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 grpId="0" bldLvl="0" animBg="1"/>
      <p:bldP spid="158" grpId="1" animBg="1"/>
      <p:bldP spid="163" grpId="0" bldLvl="0" animBg="1"/>
      <p:bldP spid="163" grpId="1" animBg="1"/>
      <p:bldP spid="24" grpId="0" animBg="1"/>
      <p:bldP spid="25" grpId="0" animBg="1"/>
      <p:bldP spid="37" grpId="0" animBg="1"/>
      <p:bldP spid="22" grpId="1" animBg="1"/>
      <p:bldP spid="5" grpId="0"/>
      <p:bldP spid="7"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8" name="组合 7"/>
          <p:cNvGrpSpPr/>
          <p:nvPr/>
        </p:nvGrpSpPr>
        <p:grpSpPr>
          <a:xfrm>
            <a:off x="-1433830" y="-52070"/>
            <a:ext cx="15059660" cy="6932295"/>
            <a:chOff x="-2531" y="-82"/>
            <a:chExt cx="23716" cy="10917"/>
          </a:xfrm>
        </p:grpSpPr>
        <p:grpSp>
          <p:nvGrpSpPr>
            <p:cNvPr id="228" name="组合 227"/>
            <p:cNvGrpSpPr/>
            <p:nvPr/>
          </p:nvGrpSpPr>
          <p:grpSpPr>
            <a:xfrm>
              <a:off x="-2531" y="-82"/>
              <a:ext cx="23716" cy="1088"/>
              <a:chOff x="-1607127" y="-51755"/>
              <a:chExt cx="15059887" cy="691091"/>
            </a:xfrm>
            <a:solidFill>
              <a:srgbClr val="5A9FE4"/>
            </a:solidFill>
          </p:grpSpPr>
          <p:sp>
            <p:nvSpPr>
              <p:cNvPr id="224" name="Freeform 6"/>
              <p:cNvSpPr/>
              <p:nvPr/>
            </p:nvSpPr>
            <p:spPr bwMode="auto">
              <a:xfrm rot="10800000">
                <a:off x="-1607127" y="-51755"/>
                <a:ext cx="7550726" cy="691089"/>
              </a:xfrm>
              <a:custGeom>
                <a:avLst/>
                <a:gdLst>
                  <a:gd name="connsiteX0" fmla="*/ 0 w 19261"/>
                  <a:gd name="connsiteY0" fmla="*/ 2123 h 2152"/>
                  <a:gd name="connsiteX1" fmla="*/ 33 w 19261"/>
                  <a:gd name="connsiteY1" fmla="*/ 1706 h 2152"/>
                  <a:gd name="connsiteX2" fmla="*/ 50 w 19261"/>
                  <a:gd name="connsiteY2" fmla="*/ 1487 h 2152"/>
                  <a:gd name="connsiteX3" fmla="*/ 353 w 19261"/>
                  <a:gd name="connsiteY3" fmla="*/ 1319 h 2152"/>
                  <a:gd name="connsiteX4" fmla="*/ 1837 w 19261"/>
                  <a:gd name="connsiteY4" fmla="*/ 1959 h 2152"/>
                  <a:gd name="connsiteX5" fmla="*/ 1854 w 19261"/>
                  <a:gd name="connsiteY5" fmla="*/ 1942 h 2152"/>
                  <a:gd name="connsiteX6" fmla="*/ 2056 w 19261"/>
                  <a:gd name="connsiteY6" fmla="*/ 1807 h 2152"/>
                  <a:gd name="connsiteX7" fmla="*/ 2495 w 19261"/>
                  <a:gd name="connsiteY7" fmla="*/ 1588 h 2152"/>
                  <a:gd name="connsiteX8" fmla="*/ 3911 w 19261"/>
                  <a:gd name="connsiteY8" fmla="*/ 1942 h 2152"/>
                  <a:gd name="connsiteX9" fmla="*/ 3928 w 19261"/>
                  <a:gd name="connsiteY9" fmla="*/ 1925 h 2152"/>
                  <a:gd name="connsiteX10" fmla="*/ 5091 w 19261"/>
                  <a:gd name="connsiteY10" fmla="*/ 1403 h 2152"/>
                  <a:gd name="connsiteX11" fmla="*/ 5631 w 19261"/>
                  <a:gd name="connsiteY11" fmla="*/ 1841 h 2152"/>
                  <a:gd name="connsiteX12" fmla="*/ 5648 w 19261"/>
                  <a:gd name="connsiteY12" fmla="*/ 1824 h 2152"/>
                  <a:gd name="connsiteX13" fmla="*/ 5800 w 19261"/>
                  <a:gd name="connsiteY13" fmla="*/ 1689 h 2152"/>
                  <a:gd name="connsiteX14" fmla="*/ 6255 w 19261"/>
                  <a:gd name="connsiteY14" fmla="*/ 1420 h 2152"/>
                  <a:gd name="connsiteX15" fmla="*/ 6592 w 19261"/>
                  <a:gd name="connsiteY15" fmla="*/ 1319 h 2152"/>
                  <a:gd name="connsiteX16" fmla="*/ 7840 w 19261"/>
                  <a:gd name="connsiteY16" fmla="*/ 1858 h 2152"/>
                  <a:gd name="connsiteX17" fmla="*/ 7857 w 19261"/>
                  <a:gd name="connsiteY17" fmla="*/ 1858 h 2152"/>
                  <a:gd name="connsiteX18" fmla="*/ 9560 w 19261"/>
                  <a:gd name="connsiteY18" fmla="*/ 1234 h 2152"/>
                  <a:gd name="connsiteX19" fmla="*/ 10335 w 19261"/>
                  <a:gd name="connsiteY19" fmla="*/ 2010 h 2152"/>
                  <a:gd name="connsiteX20" fmla="*/ 10487 w 19261"/>
                  <a:gd name="connsiteY20" fmla="*/ 1875 h 2152"/>
                  <a:gd name="connsiteX21" fmla="*/ 10757 w 19261"/>
                  <a:gd name="connsiteY21" fmla="*/ 1656 h 2152"/>
                  <a:gd name="connsiteX22" fmla="*/ 12139 w 19261"/>
                  <a:gd name="connsiteY22" fmla="*/ 1201 h 2152"/>
                  <a:gd name="connsiteX23" fmla="*/ 12460 w 19261"/>
                  <a:gd name="connsiteY23" fmla="*/ 1285 h 2152"/>
                  <a:gd name="connsiteX24" fmla="*/ 12848 w 19261"/>
                  <a:gd name="connsiteY24" fmla="*/ 1538 h 2152"/>
                  <a:gd name="connsiteX25" fmla="*/ 12949 w 19261"/>
                  <a:gd name="connsiteY25" fmla="*/ 1437 h 2152"/>
                  <a:gd name="connsiteX26" fmla="*/ 13084 w 19261"/>
                  <a:gd name="connsiteY26" fmla="*/ 1336 h 2152"/>
                  <a:gd name="connsiteX27" fmla="*/ 13505 w 19261"/>
                  <a:gd name="connsiteY27" fmla="*/ 1116 h 2152"/>
                  <a:gd name="connsiteX28" fmla="*/ 14804 w 19261"/>
                  <a:gd name="connsiteY28" fmla="*/ 1420 h 2152"/>
                  <a:gd name="connsiteX29" fmla="*/ 15040 w 19261"/>
                  <a:gd name="connsiteY29" fmla="*/ 1639 h 2152"/>
                  <a:gd name="connsiteX30" fmla="*/ 15040 w 19261"/>
                  <a:gd name="connsiteY30" fmla="*/ 1622 h 2152"/>
                  <a:gd name="connsiteX31" fmla="*/ 15309 w 19261"/>
                  <a:gd name="connsiteY31" fmla="*/ 1285 h 2152"/>
                  <a:gd name="connsiteX32" fmla="*/ 16692 w 19261"/>
                  <a:gd name="connsiteY32" fmla="*/ 746 h 2152"/>
                  <a:gd name="connsiteX33" fmla="*/ 17282 w 19261"/>
                  <a:gd name="connsiteY33" fmla="*/ 982 h 2152"/>
                  <a:gd name="connsiteX34" fmla="*/ 17485 w 19261"/>
                  <a:gd name="connsiteY34" fmla="*/ 628 h 2152"/>
                  <a:gd name="connsiteX35" fmla="*/ 18783 w 19261"/>
                  <a:gd name="connsiteY35" fmla="*/ 21 h 2152"/>
                  <a:gd name="connsiteX36" fmla="*/ 19255 w 19261"/>
                  <a:gd name="connsiteY36" fmla="*/ 156 h 2152"/>
                  <a:gd name="connsiteX37" fmla="*/ 19254 w 19261"/>
                  <a:gd name="connsiteY37" fmla="*/ 2136 h 2152"/>
                  <a:gd name="connsiteX38" fmla="*/ 0 w 19261"/>
                  <a:gd name="connsiteY38" fmla="*/ 2123 h 2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0" t="0" r="r" b="b"/>
                <a:pathLst>
                  <a:path w="19261" h="2153">
                    <a:moveTo>
                      <a:pt x="0" y="2123"/>
                    </a:moveTo>
                    <a:cubicBezTo>
                      <a:pt x="0" y="1904"/>
                      <a:pt x="33" y="1925"/>
                      <a:pt x="33" y="1706"/>
                    </a:cubicBezTo>
                    <a:cubicBezTo>
                      <a:pt x="33" y="1656"/>
                      <a:pt x="16" y="1521"/>
                      <a:pt x="50" y="1487"/>
                    </a:cubicBezTo>
                    <a:cubicBezTo>
                      <a:pt x="117" y="1403"/>
                      <a:pt x="252" y="1369"/>
                      <a:pt x="353" y="1319"/>
                    </a:cubicBezTo>
                    <a:cubicBezTo>
                      <a:pt x="1061" y="1032"/>
                      <a:pt x="1601" y="1487"/>
                      <a:pt x="1837" y="1959"/>
                    </a:cubicBezTo>
                    <a:cubicBezTo>
                      <a:pt x="1854" y="1959"/>
                      <a:pt x="1854" y="1959"/>
                      <a:pt x="1854" y="1942"/>
                    </a:cubicBezTo>
                    <a:cubicBezTo>
                      <a:pt x="1921" y="1909"/>
                      <a:pt x="1989" y="1858"/>
                      <a:pt x="2056" y="1807"/>
                    </a:cubicBezTo>
                    <a:cubicBezTo>
                      <a:pt x="2191" y="1723"/>
                      <a:pt x="2343" y="1656"/>
                      <a:pt x="2495" y="1588"/>
                    </a:cubicBezTo>
                    <a:cubicBezTo>
                      <a:pt x="3051" y="1386"/>
                      <a:pt x="3658" y="1571"/>
                      <a:pt x="3911" y="1942"/>
                    </a:cubicBezTo>
                    <a:cubicBezTo>
                      <a:pt x="3911" y="1942"/>
                      <a:pt x="3911" y="1925"/>
                      <a:pt x="3928" y="1925"/>
                    </a:cubicBezTo>
                    <a:cubicBezTo>
                      <a:pt x="4046" y="1656"/>
                      <a:pt x="4636" y="1234"/>
                      <a:pt x="5091" y="1403"/>
                    </a:cubicBezTo>
                    <a:cubicBezTo>
                      <a:pt x="5327" y="1504"/>
                      <a:pt x="5462" y="1673"/>
                      <a:pt x="5631" y="1841"/>
                    </a:cubicBezTo>
                    <a:cubicBezTo>
                      <a:pt x="5631" y="1824"/>
                      <a:pt x="5648" y="1824"/>
                      <a:pt x="5648" y="1824"/>
                    </a:cubicBezTo>
                    <a:cubicBezTo>
                      <a:pt x="5698" y="1774"/>
                      <a:pt x="5749" y="1740"/>
                      <a:pt x="5800" y="1689"/>
                    </a:cubicBezTo>
                    <a:cubicBezTo>
                      <a:pt x="5934" y="1588"/>
                      <a:pt x="6086" y="1487"/>
                      <a:pt x="6255" y="1420"/>
                    </a:cubicBezTo>
                    <a:cubicBezTo>
                      <a:pt x="6356" y="1369"/>
                      <a:pt x="6474" y="1336"/>
                      <a:pt x="6592" y="1319"/>
                    </a:cubicBezTo>
                    <a:cubicBezTo>
                      <a:pt x="7216" y="1167"/>
                      <a:pt x="7553" y="1588"/>
                      <a:pt x="7840" y="1858"/>
                    </a:cubicBezTo>
                    <a:cubicBezTo>
                      <a:pt x="7857" y="1858"/>
                      <a:pt x="7857" y="1858"/>
                      <a:pt x="7857" y="1858"/>
                    </a:cubicBezTo>
                    <a:cubicBezTo>
                      <a:pt x="8110" y="1521"/>
                      <a:pt x="8936" y="982"/>
                      <a:pt x="9560" y="1234"/>
                    </a:cubicBezTo>
                    <a:cubicBezTo>
                      <a:pt x="9931" y="1369"/>
                      <a:pt x="10167" y="1689"/>
                      <a:pt x="10335" y="2010"/>
                    </a:cubicBezTo>
                    <a:cubicBezTo>
                      <a:pt x="10386" y="1976"/>
                      <a:pt x="10436" y="1925"/>
                      <a:pt x="10487" y="1875"/>
                    </a:cubicBezTo>
                    <a:cubicBezTo>
                      <a:pt x="10571" y="1807"/>
                      <a:pt x="10672" y="1723"/>
                      <a:pt x="10757" y="1656"/>
                    </a:cubicBezTo>
                    <a:cubicBezTo>
                      <a:pt x="11043" y="1437"/>
                      <a:pt x="11600" y="1100"/>
                      <a:pt x="12139" y="1201"/>
                    </a:cubicBezTo>
                    <a:cubicBezTo>
                      <a:pt x="12257" y="1218"/>
                      <a:pt x="12359" y="1251"/>
                      <a:pt x="12460" y="1285"/>
                    </a:cubicBezTo>
                    <a:cubicBezTo>
                      <a:pt x="12595" y="1352"/>
                      <a:pt x="12746" y="1437"/>
                      <a:pt x="12848" y="1538"/>
                    </a:cubicBezTo>
                    <a:cubicBezTo>
                      <a:pt x="12881" y="1504"/>
                      <a:pt x="12915" y="1470"/>
                      <a:pt x="12949" y="1437"/>
                    </a:cubicBezTo>
                    <a:cubicBezTo>
                      <a:pt x="12983" y="1403"/>
                      <a:pt x="13033" y="1369"/>
                      <a:pt x="13084" y="1336"/>
                    </a:cubicBezTo>
                    <a:cubicBezTo>
                      <a:pt x="13202" y="1251"/>
                      <a:pt x="13353" y="1167"/>
                      <a:pt x="13505" y="1116"/>
                    </a:cubicBezTo>
                    <a:cubicBezTo>
                      <a:pt x="14028" y="948"/>
                      <a:pt x="14500" y="1184"/>
                      <a:pt x="14804" y="1420"/>
                    </a:cubicBezTo>
                    <a:cubicBezTo>
                      <a:pt x="14871" y="1487"/>
                      <a:pt x="14955" y="1555"/>
                      <a:pt x="15040" y="1639"/>
                    </a:cubicBezTo>
                    <a:cubicBezTo>
                      <a:pt x="15040" y="1639"/>
                      <a:pt x="15040" y="1622"/>
                      <a:pt x="15040" y="1622"/>
                    </a:cubicBezTo>
                    <a:cubicBezTo>
                      <a:pt x="15090" y="1487"/>
                      <a:pt x="15225" y="1386"/>
                      <a:pt x="15309" y="1285"/>
                    </a:cubicBezTo>
                    <a:cubicBezTo>
                      <a:pt x="15545" y="982"/>
                      <a:pt x="16085" y="611"/>
                      <a:pt x="16692" y="746"/>
                    </a:cubicBezTo>
                    <a:cubicBezTo>
                      <a:pt x="16911" y="796"/>
                      <a:pt x="17097" y="897"/>
                      <a:pt x="17282" y="982"/>
                    </a:cubicBezTo>
                    <a:cubicBezTo>
                      <a:pt x="17367" y="880"/>
                      <a:pt x="17400" y="729"/>
                      <a:pt x="17485" y="628"/>
                    </a:cubicBezTo>
                    <a:cubicBezTo>
                      <a:pt x="17704" y="307"/>
                      <a:pt x="18176" y="-97"/>
                      <a:pt x="18783" y="21"/>
                    </a:cubicBezTo>
                    <a:cubicBezTo>
                      <a:pt x="18951" y="55"/>
                      <a:pt x="19103" y="122"/>
                      <a:pt x="19255" y="156"/>
                    </a:cubicBezTo>
                    <a:cubicBezTo>
                      <a:pt x="19268" y="881"/>
                      <a:pt x="19257" y="1355"/>
                      <a:pt x="19254" y="2136"/>
                    </a:cubicBezTo>
                    <a:cubicBezTo>
                      <a:pt x="13055" y="2183"/>
                      <a:pt x="3343" y="2117"/>
                      <a:pt x="0" y="2123"/>
                    </a:cubicBezTo>
                    <a:close/>
                  </a:path>
                </a:pathLst>
              </a:custGeom>
              <a:grpFill/>
              <a:ln w="9525">
                <a:noFill/>
                <a:round/>
              </a:ln>
              <a:effec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227" name="Freeform 6"/>
              <p:cNvSpPr/>
              <p:nvPr/>
            </p:nvSpPr>
            <p:spPr bwMode="auto">
              <a:xfrm rot="10800000" flipH="1">
                <a:off x="5902034" y="-51753"/>
                <a:ext cx="7550726" cy="691089"/>
              </a:xfrm>
              <a:custGeom>
                <a:avLst/>
                <a:gdLst>
                  <a:gd name="connsiteX0" fmla="*/ 0 w 19261"/>
                  <a:gd name="connsiteY0" fmla="*/ 2123 h 2152"/>
                  <a:gd name="connsiteX1" fmla="*/ 33 w 19261"/>
                  <a:gd name="connsiteY1" fmla="*/ 1706 h 2152"/>
                  <a:gd name="connsiteX2" fmla="*/ 50 w 19261"/>
                  <a:gd name="connsiteY2" fmla="*/ 1487 h 2152"/>
                  <a:gd name="connsiteX3" fmla="*/ 353 w 19261"/>
                  <a:gd name="connsiteY3" fmla="*/ 1319 h 2152"/>
                  <a:gd name="connsiteX4" fmla="*/ 1837 w 19261"/>
                  <a:gd name="connsiteY4" fmla="*/ 1959 h 2152"/>
                  <a:gd name="connsiteX5" fmla="*/ 1854 w 19261"/>
                  <a:gd name="connsiteY5" fmla="*/ 1942 h 2152"/>
                  <a:gd name="connsiteX6" fmla="*/ 2056 w 19261"/>
                  <a:gd name="connsiteY6" fmla="*/ 1807 h 2152"/>
                  <a:gd name="connsiteX7" fmla="*/ 2495 w 19261"/>
                  <a:gd name="connsiteY7" fmla="*/ 1588 h 2152"/>
                  <a:gd name="connsiteX8" fmla="*/ 3911 w 19261"/>
                  <a:gd name="connsiteY8" fmla="*/ 1942 h 2152"/>
                  <a:gd name="connsiteX9" fmla="*/ 3928 w 19261"/>
                  <a:gd name="connsiteY9" fmla="*/ 1925 h 2152"/>
                  <a:gd name="connsiteX10" fmla="*/ 5091 w 19261"/>
                  <a:gd name="connsiteY10" fmla="*/ 1403 h 2152"/>
                  <a:gd name="connsiteX11" fmla="*/ 5631 w 19261"/>
                  <a:gd name="connsiteY11" fmla="*/ 1841 h 2152"/>
                  <a:gd name="connsiteX12" fmla="*/ 5648 w 19261"/>
                  <a:gd name="connsiteY12" fmla="*/ 1824 h 2152"/>
                  <a:gd name="connsiteX13" fmla="*/ 5800 w 19261"/>
                  <a:gd name="connsiteY13" fmla="*/ 1689 h 2152"/>
                  <a:gd name="connsiteX14" fmla="*/ 6255 w 19261"/>
                  <a:gd name="connsiteY14" fmla="*/ 1420 h 2152"/>
                  <a:gd name="connsiteX15" fmla="*/ 6592 w 19261"/>
                  <a:gd name="connsiteY15" fmla="*/ 1319 h 2152"/>
                  <a:gd name="connsiteX16" fmla="*/ 7840 w 19261"/>
                  <a:gd name="connsiteY16" fmla="*/ 1858 h 2152"/>
                  <a:gd name="connsiteX17" fmla="*/ 7857 w 19261"/>
                  <a:gd name="connsiteY17" fmla="*/ 1858 h 2152"/>
                  <a:gd name="connsiteX18" fmla="*/ 9560 w 19261"/>
                  <a:gd name="connsiteY18" fmla="*/ 1234 h 2152"/>
                  <a:gd name="connsiteX19" fmla="*/ 10335 w 19261"/>
                  <a:gd name="connsiteY19" fmla="*/ 2010 h 2152"/>
                  <a:gd name="connsiteX20" fmla="*/ 10487 w 19261"/>
                  <a:gd name="connsiteY20" fmla="*/ 1875 h 2152"/>
                  <a:gd name="connsiteX21" fmla="*/ 10757 w 19261"/>
                  <a:gd name="connsiteY21" fmla="*/ 1656 h 2152"/>
                  <a:gd name="connsiteX22" fmla="*/ 12139 w 19261"/>
                  <a:gd name="connsiteY22" fmla="*/ 1201 h 2152"/>
                  <a:gd name="connsiteX23" fmla="*/ 12460 w 19261"/>
                  <a:gd name="connsiteY23" fmla="*/ 1285 h 2152"/>
                  <a:gd name="connsiteX24" fmla="*/ 12848 w 19261"/>
                  <a:gd name="connsiteY24" fmla="*/ 1538 h 2152"/>
                  <a:gd name="connsiteX25" fmla="*/ 12949 w 19261"/>
                  <a:gd name="connsiteY25" fmla="*/ 1437 h 2152"/>
                  <a:gd name="connsiteX26" fmla="*/ 13084 w 19261"/>
                  <a:gd name="connsiteY26" fmla="*/ 1336 h 2152"/>
                  <a:gd name="connsiteX27" fmla="*/ 13505 w 19261"/>
                  <a:gd name="connsiteY27" fmla="*/ 1116 h 2152"/>
                  <a:gd name="connsiteX28" fmla="*/ 14804 w 19261"/>
                  <a:gd name="connsiteY28" fmla="*/ 1420 h 2152"/>
                  <a:gd name="connsiteX29" fmla="*/ 15040 w 19261"/>
                  <a:gd name="connsiteY29" fmla="*/ 1639 h 2152"/>
                  <a:gd name="connsiteX30" fmla="*/ 15040 w 19261"/>
                  <a:gd name="connsiteY30" fmla="*/ 1622 h 2152"/>
                  <a:gd name="connsiteX31" fmla="*/ 15309 w 19261"/>
                  <a:gd name="connsiteY31" fmla="*/ 1285 h 2152"/>
                  <a:gd name="connsiteX32" fmla="*/ 16692 w 19261"/>
                  <a:gd name="connsiteY32" fmla="*/ 746 h 2152"/>
                  <a:gd name="connsiteX33" fmla="*/ 17282 w 19261"/>
                  <a:gd name="connsiteY33" fmla="*/ 982 h 2152"/>
                  <a:gd name="connsiteX34" fmla="*/ 17485 w 19261"/>
                  <a:gd name="connsiteY34" fmla="*/ 628 h 2152"/>
                  <a:gd name="connsiteX35" fmla="*/ 18783 w 19261"/>
                  <a:gd name="connsiteY35" fmla="*/ 21 h 2152"/>
                  <a:gd name="connsiteX36" fmla="*/ 19255 w 19261"/>
                  <a:gd name="connsiteY36" fmla="*/ 156 h 2152"/>
                  <a:gd name="connsiteX37" fmla="*/ 19254 w 19261"/>
                  <a:gd name="connsiteY37" fmla="*/ 2136 h 2152"/>
                  <a:gd name="connsiteX38" fmla="*/ 0 w 19261"/>
                  <a:gd name="connsiteY38" fmla="*/ 2123 h 2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0" t="0" r="r" b="b"/>
                <a:pathLst>
                  <a:path w="19261" h="2153">
                    <a:moveTo>
                      <a:pt x="0" y="2123"/>
                    </a:moveTo>
                    <a:cubicBezTo>
                      <a:pt x="0" y="1904"/>
                      <a:pt x="33" y="1925"/>
                      <a:pt x="33" y="1706"/>
                    </a:cubicBezTo>
                    <a:cubicBezTo>
                      <a:pt x="33" y="1656"/>
                      <a:pt x="16" y="1521"/>
                      <a:pt x="50" y="1487"/>
                    </a:cubicBezTo>
                    <a:cubicBezTo>
                      <a:pt x="117" y="1403"/>
                      <a:pt x="252" y="1369"/>
                      <a:pt x="353" y="1319"/>
                    </a:cubicBezTo>
                    <a:cubicBezTo>
                      <a:pt x="1061" y="1032"/>
                      <a:pt x="1601" y="1487"/>
                      <a:pt x="1837" y="1959"/>
                    </a:cubicBezTo>
                    <a:cubicBezTo>
                      <a:pt x="1854" y="1959"/>
                      <a:pt x="1854" y="1959"/>
                      <a:pt x="1854" y="1942"/>
                    </a:cubicBezTo>
                    <a:cubicBezTo>
                      <a:pt x="1921" y="1909"/>
                      <a:pt x="1989" y="1858"/>
                      <a:pt x="2056" y="1807"/>
                    </a:cubicBezTo>
                    <a:cubicBezTo>
                      <a:pt x="2191" y="1723"/>
                      <a:pt x="2343" y="1656"/>
                      <a:pt x="2495" y="1588"/>
                    </a:cubicBezTo>
                    <a:cubicBezTo>
                      <a:pt x="3051" y="1386"/>
                      <a:pt x="3658" y="1571"/>
                      <a:pt x="3911" y="1942"/>
                    </a:cubicBezTo>
                    <a:cubicBezTo>
                      <a:pt x="3911" y="1942"/>
                      <a:pt x="3911" y="1925"/>
                      <a:pt x="3928" y="1925"/>
                    </a:cubicBezTo>
                    <a:cubicBezTo>
                      <a:pt x="4046" y="1656"/>
                      <a:pt x="4636" y="1234"/>
                      <a:pt x="5091" y="1403"/>
                    </a:cubicBezTo>
                    <a:cubicBezTo>
                      <a:pt x="5327" y="1504"/>
                      <a:pt x="5462" y="1673"/>
                      <a:pt x="5631" y="1841"/>
                    </a:cubicBezTo>
                    <a:cubicBezTo>
                      <a:pt x="5631" y="1824"/>
                      <a:pt x="5648" y="1824"/>
                      <a:pt x="5648" y="1824"/>
                    </a:cubicBezTo>
                    <a:cubicBezTo>
                      <a:pt x="5698" y="1774"/>
                      <a:pt x="5749" y="1740"/>
                      <a:pt x="5800" y="1689"/>
                    </a:cubicBezTo>
                    <a:cubicBezTo>
                      <a:pt x="5934" y="1588"/>
                      <a:pt x="6086" y="1487"/>
                      <a:pt x="6255" y="1420"/>
                    </a:cubicBezTo>
                    <a:cubicBezTo>
                      <a:pt x="6356" y="1369"/>
                      <a:pt x="6474" y="1336"/>
                      <a:pt x="6592" y="1319"/>
                    </a:cubicBezTo>
                    <a:cubicBezTo>
                      <a:pt x="7216" y="1167"/>
                      <a:pt x="7553" y="1588"/>
                      <a:pt x="7840" y="1858"/>
                    </a:cubicBezTo>
                    <a:cubicBezTo>
                      <a:pt x="7857" y="1858"/>
                      <a:pt x="7857" y="1858"/>
                      <a:pt x="7857" y="1858"/>
                    </a:cubicBezTo>
                    <a:cubicBezTo>
                      <a:pt x="8110" y="1521"/>
                      <a:pt x="8936" y="982"/>
                      <a:pt x="9560" y="1234"/>
                    </a:cubicBezTo>
                    <a:cubicBezTo>
                      <a:pt x="9931" y="1369"/>
                      <a:pt x="10167" y="1689"/>
                      <a:pt x="10335" y="2010"/>
                    </a:cubicBezTo>
                    <a:cubicBezTo>
                      <a:pt x="10386" y="1976"/>
                      <a:pt x="10436" y="1925"/>
                      <a:pt x="10487" y="1875"/>
                    </a:cubicBezTo>
                    <a:cubicBezTo>
                      <a:pt x="10571" y="1807"/>
                      <a:pt x="10672" y="1723"/>
                      <a:pt x="10757" y="1656"/>
                    </a:cubicBezTo>
                    <a:cubicBezTo>
                      <a:pt x="11043" y="1437"/>
                      <a:pt x="11600" y="1100"/>
                      <a:pt x="12139" y="1201"/>
                    </a:cubicBezTo>
                    <a:cubicBezTo>
                      <a:pt x="12257" y="1218"/>
                      <a:pt x="12359" y="1251"/>
                      <a:pt x="12460" y="1285"/>
                    </a:cubicBezTo>
                    <a:cubicBezTo>
                      <a:pt x="12595" y="1352"/>
                      <a:pt x="12746" y="1437"/>
                      <a:pt x="12848" y="1538"/>
                    </a:cubicBezTo>
                    <a:cubicBezTo>
                      <a:pt x="12881" y="1504"/>
                      <a:pt x="12915" y="1470"/>
                      <a:pt x="12949" y="1437"/>
                    </a:cubicBezTo>
                    <a:cubicBezTo>
                      <a:pt x="12983" y="1403"/>
                      <a:pt x="13033" y="1369"/>
                      <a:pt x="13084" y="1336"/>
                    </a:cubicBezTo>
                    <a:cubicBezTo>
                      <a:pt x="13202" y="1251"/>
                      <a:pt x="13353" y="1167"/>
                      <a:pt x="13505" y="1116"/>
                    </a:cubicBezTo>
                    <a:cubicBezTo>
                      <a:pt x="14028" y="948"/>
                      <a:pt x="14500" y="1184"/>
                      <a:pt x="14804" y="1420"/>
                    </a:cubicBezTo>
                    <a:cubicBezTo>
                      <a:pt x="14871" y="1487"/>
                      <a:pt x="14955" y="1555"/>
                      <a:pt x="15040" y="1639"/>
                    </a:cubicBezTo>
                    <a:cubicBezTo>
                      <a:pt x="15040" y="1639"/>
                      <a:pt x="15040" y="1622"/>
                      <a:pt x="15040" y="1622"/>
                    </a:cubicBezTo>
                    <a:cubicBezTo>
                      <a:pt x="15090" y="1487"/>
                      <a:pt x="15225" y="1386"/>
                      <a:pt x="15309" y="1285"/>
                    </a:cubicBezTo>
                    <a:cubicBezTo>
                      <a:pt x="15545" y="982"/>
                      <a:pt x="16085" y="611"/>
                      <a:pt x="16692" y="746"/>
                    </a:cubicBezTo>
                    <a:cubicBezTo>
                      <a:pt x="16911" y="796"/>
                      <a:pt x="17097" y="897"/>
                      <a:pt x="17282" y="982"/>
                    </a:cubicBezTo>
                    <a:cubicBezTo>
                      <a:pt x="17367" y="880"/>
                      <a:pt x="17400" y="729"/>
                      <a:pt x="17485" y="628"/>
                    </a:cubicBezTo>
                    <a:cubicBezTo>
                      <a:pt x="17704" y="307"/>
                      <a:pt x="18176" y="-97"/>
                      <a:pt x="18783" y="21"/>
                    </a:cubicBezTo>
                    <a:cubicBezTo>
                      <a:pt x="18951" y="55"/>
                      <a:pt x="19103" y="122"/>
                      <a:pt x="19255" y="156"/>
                    </a:cubicBezTo>
                    <a:cubicBezTo>
                      <a:pt x="19268" y="881"/>
                      <a:pt x="19257" y="1355"/>
                      <a:pt x="19254" y="2136"/>
                    </a:cubicBezTo>
                    <a:cubicBezTo>
                      <a:pt x="13055" y="2183"/>
                      <a:pt x="3343" y="2117"/>
                      <a:pt x="0" y="2123"/>
                    </a:cubicBezTo>
                    <a:close/>
                  </a:path>
                </a:pathLst>
              </a:custGeom>
              <a:grpFill/>
              <a:ln w="9525">
                <a:noFill/>
                <a:round/>
              </a:ln>
              <a:effec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grpSp>
        <p:grpSp>
          <p:nvGrpSpPr>
            <p:cNvPr id="2" name="组合 1"/>
            <p:cNvGrpSpPr/>
            <p:nvPr/>
          </p:nvGrpSpPr>
          <p:grpSpPr>
            <a:xfrm flipV="1">
              <a:off x="-2531" y="9747"/>
              <a:ext cx="23716" cy="1088"/>
              <a:chOff x="-1607127" y="-51755"/>
              <a:chExt cx="15059887" cy="691091"/>
            </a:xfrm>
            <a:solidFill>
              <a:srgbClr val="5A9FE4"/>
            </a:solidFill>
          </p:grpSpPr>
          <p:sp>
            <p:nvSpPr>
              <p:cNvPr id="4" name="Freeform 6"/>
              <p:cNvSpPr/>
              <p:nvPr/>
            </p:nvSpPr>
            <p:spPr bwMode="auto">
              <a:xfrm rot="10800000">
                <a:off x="-1607127" y="-51755"/>
                <a:ext cx="7550726" cy="691089"/>
              </a:xfrm>
              <a:custGeom>
                <a:avLst/>
                <a:gdLst>
                  <a:gd name="connsiteX0" fmla="*/ 0 w 19261"/>
                  <a:gd name="connsiteY0" fmla="*/ 2123 h 2152"/>
                  <a:gd name="connsiteX1" fmla="*/ 33 w 19261"/>
                  <a:gd name="connsiteY1" fmla="*/ 1706 h 2152"/>
                  <a:gd name="connsiteX2" fmla="*/ 50 w 19261"/>
                  <a:gd name="connsiteY2" fmla="*/ 1487 h 2152"/>
                  <a:gd name="connsiteX3" fmla="*/ 353 w 19261"/>
                  <a:gd name="connsiteY3" fmla="*/ 1319 h 2152"/>
                  <a:gd name="connsiteX4" fmla="*/ 1837 w 19261"/>
                  <a:gd name="connsiteY4" fmla="*/ 1959 h 2152"/>
                  <a:gd name="connsiteX5" fmla="*/ 1854 w 19261"/>
                  <a:gd name="connsiteY5" fmla="*/ 1942 h 2152"/>
                  <a:gd name="connsiteX6" fmla="*/ 2056 w 19261"/>
                  <a:gd name="connsiteY6" fmla="*/ 1807 h 2152"/>
                  <a:gd name="connsiteX7" fmla="*/ 2495 w 19261"/>
                  <a:gd name="connsiteY7" fmla="*/ 1588 h 2152"/>
                  <a:gd name="connsiteX8" fmla="*/ 3911 w 19261"/>
                  <a:gd name="connsiteY8" fmla="*/ 1942 h 2152"/>
                  <a:gd name="connsiteX9" fmla="*/ 3928 w 19261"/>
                  <a:gd name="connsiteY9" fmla="*/ 1925 h 2152"/>
                  <a:gd name="connsiteX10" fmla="*/ 5091 w 19261"/>
                  <a:gd name="connsiteY10" fmla="*/ 1403 h 2152"/>
                  <a:gd name="connsiteX11" fmla="*/ 5631 w 19261"/>
                  <a:gd name="connsiteY11" fmla="*/ 1841 h 2152"/>
                  <a:gd name="connsiteX12" fmla="*/ 5648 w 19261"/>
                  <a:gd name="connsiteY12" fmla="*/ 1824 h 2152"/>
                  <a:gd name="connsiteX13" fmla="*/ 5800 w 19261"/>
                  <a:gd name="connsiteY13" fmla="*/ 1689 h 2152"/>
                  <a:gd name="connsiteX14" fmla="*/ 6255 w 19261"/>
                  <a:gd name="connsiteY14" fmla="*/ 1420 h 2152"/>
                  <a:gd name="connsiteX15" fmla="*/ 6592 w 19261"/>
                  <a:gd name="connsiteY15" fmla="*/ 1319 h 2152"/>
                  <a:gd name="connsiteX16" fmla="*/ 7840 w 19261"/>
                  <a:gd name="connsiteY16" fmla="*/ 1858 h 2152"/>
                  <a:gd name="connsiteX17" fmla="*/ 7857 w 19261"/>
                  <a:gd name="connsiteY17" fmla="*/ 1858 h 2152"/>
                  <a:gd name="connsiteX18" fmla="*/ 9560 w 19261"/>
                  <a:gd name="connsiteY18" fmla="*/ 1234 h 2152"/>
                  <a:gd name="connsiteX19" fmla="*/ 10335 w 19261"/>
                  <a:gd name="connsiteY19" fmla="*/ 2010 h 2152"/>
                  <a:gd name="connsiteX20" fmla="*/ 10487 w 19261"/>
                  <a:gd name="connsiteY20" fmla="*/ 1875 h 2152"/>
                  <a:gd name="connsiteX21" fmla="*/ 10757 w 19261"/>
                  <a:gd name="connsiteY21" fmla="*/ 1656 h 2152"/>
                  <a:gd name="connsiteX22" fmla="*/ 12139 w 19261"/>
                  <a:gd name="connsiteY22" fmla="*/ 1201 h 2152"/>
                  <a:gd name="connsiteX23" fmla="*/ 12460 w 19261"/>
                  <a:gd name="connsiteY23" fmla="*/ 1285 h 2152"/>
                  <a:gd name="connsiteX24" fmla="*/ 12848 w 19261"/>
                  <a:gd name="connsiteY24" fmla="*/ 1538 h 2152"/>
                  <a:gd name="connsiteX25" fmla="*/ 12949 w 19261"/>
                  <a:gd name="connsiteY25" fmla="*/ 1437 h 2152"/>
                  <a:gd name="connsiteX26" fmla="*/ 13084 w 19261"/>
                  <a:gd name="connsiteY26" fmla="*/ 1336 h 2152"/>
                  <a:gd name="connsiteX27" fmla="*/ 13505 w 19261"/>
                  <a:gd name="connsiteY27" fmla="*/ 1116 h 2152"/>
                  <a:gd name="connsiteX28" fmla="*/ 14804 w 19261"/>
                  <a:gd name="connsiteY28" fmla="*/ 1420 h 2152"/>
                  <a:gd name="connsiteX29" fmla="*/ 15040 w 19261"/>
                  <a:gd name="connsiteY29" fmla="*/ 1639 h 2152"/>
                  <a:gd name="connsiteX30" fmla="*/ 15040 w 19261"/>
                  <a:gd name="connsiteY30" fmla="*/ 1622 h 2152"/>
                  <a:gd name="connsiteX31" fmla="*/ 15309 w 19261"/>
                  <a:gd name="connsiteY31" fmla="*/ 1285 h 2152"/>
                  <a:gd name="connsiteX32" fmla="*/ 16692 w 19261"/>
                  <a:gd name="connsiteY32" fmla="*/ 746 h 2152"/>
                  <a:gd name="connsiteX33" fmla="*/ 17282 w 19261"/>
                  <a:gd name="connsiteY33" fmla="*/ 982 h 2152"/>
                  <a:gd name="connsiteX34" fmla="*/ 17485 w 19261"/>
                  <a:gd name="connsiteY34" fmla="*/ 628 h 2152"/>
                  <a:gd name="connsiteX35" fmla="*/ 18783 w 19261"/>
                  <a:gd name="connsiteY35" fmla="*/ 21 h 2152"/>
                  <a:gd name="connsiteX36" fmla="*/ 19255 w 19261"/>
                  <a:gd name="connsiteY36" fmla="*/ 156 h 2152"/>
                  <a:gd name="connsiteX37" fmla="*/ 19254 w 19261"/>
                  <a:gd name="connsiteY37" fmla="*/ 2136 h 2152"/>
                  <a:gd name="connsiteX38" fmla="*/ 0 w 19261"/>
                  <a:gd name="connsiteY38" fmla="*/ 2123 h 2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0" t="0" r="r" b="b"/>
                <a:pathLst>
                  <a:path w="19261" h="2153">
                    <a:moveTo>
                      <a:pt x="0" y="2123"/>
                    </a:moveTo>
                    <a:cubicBezTo>
                      <a:pt x="0" y="1904"/>
                      <a:pt x="33" y="1925"/>
                      <a:pt x="33" y="1706"/>
                    </a:cubicBezTo>
                    <a:cubicBezTo>
                      <a:pt x="33" y="1656"/>
                      <a:pt x="16" y="1521"/>
                      <a:pt x="50" y="1487"/>
                    </a:cubicBezTo>
                    <a:cubicBezTo>
                      <a:pt x="117" y="1403"/>
                      <a:pt x="252" y="1369"/>
                      <a:pt x="353" y="1319"/>
                    </a:cubicBezTo>
                    <a:cubicBezTo>
                      <a:pt x="1061" y="1032"/>
                      <a:pt x="1601" y="1487"/>
                      <a:pt x="1837" y="1959"/>
                    </a:cubicBezTo>
                    <a:cubicBezTo>
                      <a:pt x="1854" y="1959"/>
                      <a:pt x="1854" y="1959"/>
                      <a:pt x="1854" y="1942"/>
                    </a:cubicBezTo>
                    <a:cubicBezTo>
                      <a:pt x="1921" y="1909"/>
                      <a:pt x="1989" y="1858"/>
                      <a:pt x="2056" y="1807"/>
                    </a:cubicBezTo>
                    <a:cubicBezTo>
                      <a:pt x="2191" y="1723"/>
                      <a:pt x="2343" y="1656"/>
                      <a:pt x="2495" y="1588"/>
                    </a:cubicBezTo>
                    <a:cubicBezTo>
                      <a:pt x="3051" y="1386"/>
                      <a:pt x="3658" y="1571"/>
                      <a:pt x="3911" y="1942"/>
                    </a:cubicBezTo>
                    <a:cubicBezTo>
                      <a:pt x="3911" y="1942"/>
                      <a:pt x="3911" y="1925"/>
                      <a:pt x="3928" y="1925"/>
                    </a:cubicBezTo>
                    <a:cubicBezTo>
                      <a:pt x="4046" y="1656"/>
                      <a:pt x="4636" y="1234"/>
                      <a:pt x="5091" y="1403"/>
                    </a:cubicBezTo>
                    <a:cubicBezTo>
                      <a:pt x="5327" y="1504"/>
                      <a:pt x="5462" y="1673"/>
                      <a:pt x="5631" y="1841"/>
                    </a:cubicBezTo>
                    <a:cubicBezTo>
                      <a:pt x="5631" y="1824"/>
                      <a:pt x="5648" y="1824"/>
                      <a:pt x="5648" y="1824"/>
                    </a:cubicBezTo>
                    <a:cubicBezTo>
                      <a:pt x="5698" y="1774"/>
                      <a:pt x="5749" y="1740"/>
                      <a:pt x="5800" y="1689"/>
                    </a:cubicBezTo>
                    <a:cubicBezTo>
                      <a:pt x="5934" y="1588"/>
                      <a:pt x="6086" y="1487"/>
                      <a:pt x="6255" y="1420"/>
                    </a:cubicBezTo>
                    <a:cubicBezTo>
                      <a:pt x="6356" y="1369"/>
                      <a:pt x="6474" y="1336"/>
                      <a:pt x="6592" y="1319"/>
                    </a:cubicBezTo>
                    <a:cubicBezTo>
                      <a:pt x="7216" y="1167"/>
                      <a:pt x="7553" y="1588"/>
                      <a:pt x="7840" y="1858"/>
                    </a:cubicBezTo>
                    <a:cubicBezTo>
                      <a:pt x="7857" y="1858"/>
                      <a:pt x="7857" y="1858"/>
                      <a:pt x="7857" y="1858"/>
                    </a:cubicBezTo>
                    <a:cubicBezTo>
                      <a:pt x="8110" y="1521"/>
                      <a:pt x="8936" y="982"/>
                      <a:pt x="9560" y="1234"/>
                    </a:cubicBezTo>
                    <a:cubicBezTo>
                      <a:pt x="9931" y="1369"/>
                      <a:pt x="10167" y="1689"/>
                      <a:pt x="10335" y="2010"/>
                    </a:cubicBezTo>
                    <a:cubicBezTo>
                      <a:pt x="10386" y="1976"/>
                      <a:pt x="10436" y="1925"/>
                      <a:pt x="10487" y="1875"/>
                    </a:cubicBezTo>
                    <a:cubicBezTo>
                      <a:pt x="10571" y="1807"/>
                      <a:pt x="10672" y="1723"/>
                      <a:pt x="10757" y="1656"/>
                    </a:cubicBezTo>
                    <a:cubicBezTo>
                      <a:pt x="11043" y="1437"/>
                      <a:pt x="11600" y="1100"/>
                      <a:pt x="12139" y="1201"/>
                    </a:cubicBezTo>
                    <a:cubicBezTo>
                      <a:pt x="12257" y="1218"/>
                      <a:pt x="12359" y="1251"/>
                      <a:pt x="12460" y="1285"/>
                    </a:cubicBezTo>
                    <a:cubicBezTo>
                      <a:pt x="12595" y="1352"/>
                      <a:pt x="12746" y="1437"/>
                      <a:pt x="12848" y="1538"/>
                    </a:cubicBezTo>
                    <a:cubicBezTo>
                      <a:pt x="12881" y="1504"/>
                      <a:pt x="12915" y="1470"/>
                      <a:pt x="12949" y="1437"/>
                    </a:cubicBezTo>
                    <a:cubicBezTo>
                      <a:pt x="12983" y="1403"/>
                      <a:pt x="13033" y="1369"/>
                      <a:pt x="13084" y="1336"/>
                    </a:cubicBezTo>
                    <a:cubicBezTo>
                      <a:pt x="13202" y="1251"/>
                      <a:pt x="13353" y="1167"/>
                      <a:pt x="13505" y="1116"/>
                    </a:cubicBezTo>
                    <a:cubicBezTo>
                      <a:pt x="14028" y="948"/>
                      <a:pt x="14500" y="1184"/>
                      <a:pt x="14804" y="1420"/>
                    </a:cubicBezTo>
                    <a:cubicBezTo>
                      <a:pt x="14871" y="1487"/>
                      <a:pt x="14955" y="1555"/>
                      <a:pt x="15040" y="1639"/>
                    </a:cubicBezTo>
                    <a:cubicBezTo>
                      <a:pt x="15040" y="1639"/>
                      <a:pt x="15040" y="1622"/>
                      <a:pt x="15040" y="1622"/>
                    </a:cubicBezTo>
                    <a:cubicBezTo>
                      <a:pt x="15090" y="1487"/>
                      <a:pt x="15225" y="1386"/>
                      <a:pt x="15309" y="1285"/>
                    </a:cubicBezTo>
                    <a:cubicBezTo>
                      <a:pt x="15545" y="982"/>
                      <a:pt x="16085" y="611"/>
                      <a:pt x="16692" y="746"/>
                    </a:cubicBezTo>
                    <a:cubicBezTo>
                      <a:pt x="16911" y="796"/>
                      <a:pt x="17097" y="897"/>
                      <a:pt x="17282" y="982"/>
                    </a:cubicBezTo>
                    <a:cubicBezTo>
                      <a:pt x="17367" y="880"/>
                      <a:pt x="17400" y="729"/>
                      <a:pt x="17485" y="628"/>
                    </a:cubicBezTo>
                    <a:cubicBezTo>
                      <a:pt x="17704" y="307"/>
                      <a:pt x="18176" y="-97"/>
                      <a:pt x="18783" y="21"/>
                    </a:cubicBezTo>
                    <a:cubicBezTo>
                      <a:pt x="18951" y="55"/>
                      <a:pt x="19103" y="122"/>
                      <a:pt x="19255" y="156"/>
                    </a:cubicBezTo>
                    <a:cubicBezTo>
                      <a:pt x="19268" y="881"/>
                      <a:pt x="19257" y="1355"/>
                      <a:pt x="19254" y="2136"/>
                    </a:cubicBezTo>
                    <a:cubicBezTo>
                      <a:pt x="13055" y="2183"/>
                      <a:pt x="3343" y="2117"/>
                      <a:pt x="0" y="2123"/>
                    </a:cubicBezTo>
                    <a:close/>
                  </a:path>
                </a:pathLst>
              </a:custGeom>
              <a:grpFill/>
              <a:ln w="9525">
                <a:noFill/>
                <a:round/>
              </a:ln>
              <a:effec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6" name="Freeform 6"/>
              <p:cNvSpPr/>
              <p:nvPr/>
            </p:nvSpPr>
            <p:spPr bwMode="auto">
              <a:xfrm rot="10800000" flipH="1">
                <a:off x="5902034" y="-51753"/>
                <a:ext cx="7550726" cy="691089"/>
              </a:xfrm>
              <a:custGeom>
                <a:avLst/>
                <a:gdLst>
                  <a:gd name="connsiteX0" fmla="*/ 0 w 19261"/>
                  <a:gd name="connsiteY0" fmla="*/ 2123 h 2152"/>
                  <a:gd name="connsiteX1" fmla="*/ 33 w 19261"/>
                  <a:gd name="connsiteY1" fmla="*/ 1706 h 2152"/>
                  <a:gd name="connsiteX2" fmla="*/ 50 w 19261"/>
                  <a:gd name="connsiteY2" fmla="*/ 1487 h 2152"/>
                  <a:gd name="connsiteX3" fmla="*/ 353 w 19261"/>
                  <a:gd name="connsiteY3" fmla="*/ 1319 h 2152"/>
                  <a:gd name="connsiteX4" fmla="*/ 1837 w 19261"/>
                  <a:gd name="connsiteY4" fmla="*/ 1959 h 2152"/>
                  <a:gd name="connsiteX5" fmla="*/ 1854 w 19261"/>
                  <a:gd name="connsiteY5" fmla="*/ 1942 h 2152"/>
                  <a:gd name="connsiteX6" fmla="*/ 2056 w 19261"/>
                  <a:gd name="connsiteY6" fmla="*/ 1807 h 2152"/>
                  <a:gd name="connsiteX7" fmla="*/ 2495 w 19261"/>
                  <a:gd name="connsiteY7" fmla="*/ 1588 h 2152"/>
                  <a:gd name="connsiteX8" fmla="*/ 3911 w 19261"/>
                  <a:gd name="connsiteY8" fmla="*/ 1942 h 2152"/>
                  <a:gd name="connsiteX9" fmla="*/ 3928 w 19261"/>
                  <a:gd name="connsiteY9" fmla="*/ 1925 h 2152"/>
                  <a:gd name="connsiteX10" fmla="*/ 5091 w 19261"/>
                  <a:gd name="connsiteY10" fmla="*/ 1403 h 2152"/>
                  <a:gd name="connsiteX11" fmla="*/ 5631 w 19261"/>
                  <a:gd name="connsiteY11" fmla="*/ 1841 h 2152"/>
                  <a:gd name="connsiteX12" fmla="*/ 5648 w 19261"/>
                  <a:gd name="connsiteY12" fmla="*/ 1824 h 2152"/>
                  <a:gd name="connsiteX13" fmla="*/ 5800 w 19261"/>
                  <a:gd name="connsiteY13" fmla="*/ 1689 h 2152"/>
                  <a:gd name="connsiteX14" fmla="*/ 6255 w 19261"/>
                  <a:gd name="connsiteY14" fmla="*/ 1420 h 2152"/>
                  <a:gd name="connsiteX15" fmla="*/ 6592 w 19261"/>
                  <a:gd name="connsiteY15" fmla="*/ 1319 h 2152"/>
                  <a:gd name="connsiteX16" fmla="*/ 7840 w 19261"/>
                  <a:gd name="connsiteY16" fmla="*/ 1858 h 2152"/>
                  <a:gd name="connsiteX17" fmla="*/ 7857 w 19261"/>
                  <a:gd name="connsiteY17" fmla="*/ 1858 h 2152"/>
                  <a:gd name="connsiteX18" fmla="*/ 9560 w 19261"/>
                  <a:gd name="connsiteY18" fmla="*/ 1234 h 2152"/>
                  <a:gd name="connsiteX19" fmla="*/ 10335 w 19261"/>
                  <a:gd name="connsiteY19" fmla="*/ 2010 h 2152"/>
                  <a:gd name="connsiteX20" fmla="*/ 10487 w 19261"/>
                  <a:gd name="connsiteY20" fmla="*/ 1875 h 2152"/>
                  <a:gd name="connsiteX21" fmla="*/ 10757 w 19261"/>
                  <a:gd name="connsiteY21" fmla="*/ 1656 h 2152"/>
                  <a:gd name="connsiteX22" fmla="*/ 12139 w 19261"/>
                  <a:gd name="connsiteY22" fmla="*/ 1201 h 2152"/>
                  <a:gd name="connsiteX23" fmla="*/ 12460 w 19261"/>
                  <a:gd name="connsiteY23" fmla="*/ 1285 h 2152"/>
                  <a:gd name="connsiteX24" fmla="*/ 12848 w 19261"/>
                  <a:gd name="connsiteY24" fmla="*/ 1538 h 2152"/>
                  <a:gd name="connsiteX25" fmla="*/ 12949 w 19261"/>
                  <a:gd name="connsiteY25" fmla="*/ 1437 h 2152"/>
                  <a:gd name="connsiteX26" fmla="*/ 13084 w 19261"/>
                  <a:gd name="connsiteY26" fmla="*/ 1336 h 2152"/>
                  <a:gd name="connsiteX27" fmla="*/ 13505 w 19261"/>
                  <a:gd name="connsiteY27" fmla="*/ 1116 h 2152"/>
                  <a:gd name="connsiteX28" fmla="*/ 14804 w 19261"/>
                  <a:gd name="connsiteY28" fmla="*/ 1420 h 2152"/>
                  <a:gd name="connsiteX29" fmla="*/ 15040 w 19261"/>
                  <a:gd name="connsiteY29" fmla="*/ 1639 h 2152"/>
                  <a:gd name="connsiteX30" fmla="*/ 15040 w 19261"/>
                  <a:gd name="connsiteY30" fmla="*/ 1622 h 2152"/>
                  <a:gd name="connsiteX31" fmla="*/ 15309 w 19261"/>
                  <a:gd name="connsiteY31" fmla="*/ 1285 h 2152"/>
                  <a:gd name="connsiteX32" fmla="*/ 16692 w 19261"/>
                  <a:gd name="connsiteY32" fmla="*/ 746 h 2152"/>
                  <a:gd name="connsiteX33" fmla="*/ 17282 w 19261"/>
                  <a:gd name="connsiteY33" fmla="*/ 982 h 2152"/>
                  <a:gd name="connsiteX34" fmla="*/ 17485 w 19261"/>
                  <a:gd name="connsiteY34" fmla="*/ 628 h 2152"/>
                  <a:gd name="connsiteX35" fmla="*/ 18783 w 19261"/>
                  <a:gd name="connsiteY35" fmla="*/ 21 h 2152"/>
                  <a:gd name="connsiteX36" fmla="*/ 19255 w 19261"/>
                  <a:gd name="connsiteY36" fmla="*/ 156 h 2152"/>
                  <a:gd name="connsiteX37" fmla="*/ 19254 w 19261"/>
                  <a:gd name="connsiteY37" fmla="*/ 2136 h 2152"/>
                  <a:gd name="connsiteX38" fmla="*/ 0 w 19261"/>
                  <a:gd name="connsiteY38" fmla="*/ 2123 h 2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0" t="0" r="r" b="b"/>
                <a:pathLst>
                  <a:path w="19261" h="2153">
                    <a:moveTo>
                      <a:pt x="0" y="2123"/>
                    </a:moveTo>
                    <a:cubicBezTo>
                      <a:pt x="0" y="1904"/>
                      <a:pt x="33" y="1925"/>
                      <a:pt x="33" y="1706"/>
                    </a:cubicBezTo>
                    <a:cubicBezTo>
                      <a:pt x="33" y="1656"/>
                      <a:pt x="16" y="1521"/>
                      <a:pt x="50" y="1487"/>
                    </a:cubicBezTo>
                    <a:cubicBezTo>
                      <a:pt x="117" y="1403"/>
                      <a:pt x="252" y="1369"/>
                      <a:pt x="353" y="1319"/>
                    </a:cubicBezTo>
                    <a:cubicBezTo>
                      <a:pt x="1061" y="1032"/>
                      <a:pt x="1601" y="1487"/>
                      <a:pt x="1837" y="1959"/>
                    </a:cubicBezTo>
                    <a:cubicBezTo>
                      <a:pt x="1854" y="1959"/>
                      <a:pt x="1854" y="1959"/>
                      <a:pt x="1854" y="1942"/>
                    </a:cubicBezTo>
                    <a:cubicBezTo>
                      <a:pt x="1921" y="1909"/>
                      <a:pt x="1989" y="1858"/>
                      <a:pt x="2056" y="1807"/>
                    </a:cubicBezTo>
                    <a:cubicBezTo>
                      <a:pt x="2191" y="1723"/>
                      <a:pt x="2343" y="1656"/>
                      <a:pt x="2495" y="1588"/>
                    </a:cubicBezTo>
                    <a:cubicBezTo>
                      <a:pt x="3051" y="1386"/>
                      <a:pt x="3658" y="1571"/>
                      <a:pt x="3911" y="1942"/>
                    </a:cubicBezTo>
                    <a:cubicBezTo>
                      <a:pt x="3911" y="1942"/>
                      <a:pt x="3911" y="1925"/>
                      <a:pt x="3928" y="1925"/>
                    </a:cubicBezTo>
                    <a:cubicBezTo>
                      <a:pt x="4046" y="1656"/>
                      <a:pt x="4636" y="1234"/>
                      <a:pt x="5091" y="1403"/>
                    </a:cubicBezTo>
                    <a:cubicBezTo>
                      <a:pt x="5327" y="1504"/>
                      <a:pt x="5462" y="1673"/>
                      <a:pt x="5631" y="1841"/>
                    </a:cubicBezTo>
                    <a:cubicBezTo>
                      <a:pt x="5631" y="1824"/>
                      <a:pt x="5648" y="1824"/>
                      <a:pt x="5648" y="1824"/>
                    </a:cubicBezTo>
                    <a:cubicBezTo>
                      <a:pt x="5698" y="1774"/>
                      <a:pt x="5749" y="1740"/>
                      <a:pt x="5800" y="1689"/>
                    </a:cubicBezTo>
                    <a:cubicBezTo>
                      <a:pt x="5934" y="1588"/>
                      <a:pt x="6086" y="1487"/>
                      <a:pt x="6255" y="1420"/>
                    </a:cubicBezTo>
                    <a:cubicBezTo>
                      <a:pt x="6356" y="1369"/>
                      <a:pt x="6474" y="1336"/>
                      <a:pt x="6592" y="1319"/>
                    </a:cubicBezTo>
                    <a:cubicBezTo>
                      <a:pt x="7216" y="1167"/>
                      <a:pt x="7553" y="1588"/>
                      <a:pt x="7840" y="1858"/>
                    </a:cubicBezTo>
                    <a:cubicBezTo>
                      <a:pt x="7857" y="1858"/>
                      <a:pt x="7857" y="1858"/>
                      <a:pt x="7857" y="1858"/>
                    </a:cubicBezTo>
                    <a:cubicBezTo>
                      <a:pt x="8110" y="1521"/>
                      <a:pt x="8936" y="982"/>
                      <a:pt x="9560" y="1234"/>
                    </a:cubicBezTo>
                    <a:cubicBezTo>
                      <a:pt x="9931" y="1369"/>
                      <a:pt x="10167" y="1689"/>
                      <a:pt x="10335" y="2010"/>
                    </a:cubicBezTo>
                    <a:cubicBezTo>
                      <a:pt x="10386" y="1976"/>
                      <a:pt x="10436" y="1925"/>
                      <a:pt x="10487" y="1875"/>
                    </a:cubicBezTo>
                    <a:cubicBezTo>
                      <a:pt x="10571" y="1807"/>
                      <a:pt x="10672" y="1723"/>
                      <a:pt x="10757" y="1656"/>
                    </a:cubicBezTo>
                    <a:cubicBezTo>
                      <a:pt x="11043" y="1437"/>
                      <a:pt x="11600" y="1100"/>
                      <a:pt x="12139" y="1201"/>
                    </a:cubicBezTo>
                    <a:cubicBezTo>
                      <a:pt x="12257" y="1218"/>
                      <a:pt x="12359" y="1251"/>
                      <a:pt x="12460" y="1285"/>
                    </a:cubicBezTo>
                    <a:cubicBezTo>
                      <a:pt x="12595" y="1352"/>
                      <a:pt x="12746" y="1437"/>
                      <a:pt x="12848" y="1538"/>
                    </a:cubicBezTo>
                    <a:cubicBezTo>
                      <a:pt x="12881" y="1504"/>
                      <a:pt x="12915" y="1470"/>
                      <a:pt x="12949" y="1437"/>
                    </a:cubicBezTo>
                    <a:cubicBezTo>
                      <a:pt x="12983" y="1403"/>
                      <a:pt x="13033" y="1369"/>
                      <a:pt x="13084" y="1336"/>
                    </a:cubicBezTo>
                    <a:cubicBezTo>
                      <a:pt x="13202" y="1251"/>
                      <a:pt x="13353" y="1167"/>
                      <a:pt x="13505" y="1116"/>
                    </a:cubicBezTo>
                    <a:cubicBezTo>
                      <a:pt x="14028" y="948"/>
                      <a:pt x="14500" y="1184"/>
                      <a:pt x="14804" y="1420"/>
                    </a:cubicBezTo>
                    <a:cubicBezTo>
                      <a:pt x="14871" y="1487"/>
                      <a:pt x="14955" y="1555"/>
                      <a:pt x="15040" y="1639"/>
                    </a:cubicBezTo>
                    <a:cubicBezTo>
                      <a:pt x="15040" y="1639"/>
                      <a:pt x="15040" y="1622"/>
                      <a:pt x="15040" y="1622"/>
                    </a:cubicBezTo>
                    <a:cubicBezTo>
                      <a:pt x="15090" y="1487"/>
                      <a:pt x="15225" y="1386"/>
                      <a:pt x="15309" y="1285"/>
                    </a:cubicBezTo>
                    <a:cubicBezTo>
                      <a:pt x="15545" y="982"/>
                      <a:pt x="16085" y="611"/>
                      <a:pt x="16692" y="746"/>
                    </a:cubicBezTo>
                    <a:cubicBezTo>
                      <a:pt x="16911" y="796"/>
                      <a:pt x="17097" y="897"/>
                      <a:pt x="17282" y="982"/>
                    </a:cubicBezTo>
                    <a:cubicBezTo>
                      <a:pt x="17367" y="880"/>
                      <a:pt x="17400" y="729"/>
                      <a:pt x="17485" y="628"/>
                    </a:cubicBezTo>
                    <a:cubicBezTo>
                      <a:pt x="17704" y="307"/>
                      <a:pt x="18176" y="-97"/>
                      <a:pt x="18783" y="21"/>
                    </a:cubicBezTo>
                    <a:cubicBezTo>
                      <a:pt x="18951" y="55"/>
                      <a:pt x="19103" y="122"/>
                      <a:pt x="19255" y="156"/>
                    </a:cubicBezTo>
                    <a:cubicBezTo>
                      <a:pt x="19268" y="881"/>
                      <a:pt x="19257" y="1355"/>
                      <a:pt x="19254" y="2136"/>
                    </a:cubicBezTo>
                    <a:cubicBezTo>
                      <a:pt x="13055" y="2183"/>
                      <a:pt x="3343" y="2117"/>
                      <a:pt x="0" y="2123"/>
                    </a:cubicBezTo>
                    <a:close/>
                  </a:path>
                </a:pathLst>
              </a:custGeom>
              <a:grpFill/>
              <a:ln w="9525">
                <a:noFill/>
                <a:round/>
              </a:ln>
              <a:effec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grpSp>
      </p:grpSp>
      <p:pic>
        <p:nvPicPr>
          <p:cNvPr id="3" name="图片 2" descr="E:\设计\PPT\图层 1.png图层 1"/>
          <p:cNvPicPr>
            <a:picLocks noChangeAspect="1"/>
          </p:cNvPicPr>
          <p:nvPr/>
        </p:nvPicPr>
        <p:blipFill>
          <a:blip r:embed="rId4"/>
          <a:srcRect/>
          <a:stretch>
            <a:fillRect/>
          </a:stretch>
        </p:blipFill>
        <p:spPr>
          <a:xfrm>
            <a:off x="560070" y="267970"/>
            <a:ext cx="11071860" cy="6322060"/>
          </a:xfrm>
          <a:prstGeom prst="rect">
            <a:avLst/>
          </a:prstGeom>
          <a:effectLst>
            <a:outerShdw blurRad="50800" dist="38100" dir="5400000" algn="t" rotWithShape="0">
              <a:prstClr val="black">
                <a:alpha val="40000"/>
              </a:prstClr>
            </a:outerShdw>
          </a:effectLst>
        </p:spPr>
      </p:pic>
      <p:sp>
        <p:nvSpPr>
          <p:cNvPr id="158" name="五角星 157"/>
          <p:cNvSpPr/>
          <p:nvPr/>
        </p:nvSpPr>
        <p:spPr>
          <a:xfrm>
            <a:off x="527050" y="370205"/>
            <a:ext cx="365760" cy="344170"/>
          </a:xfrm>
          <a:prstGeom prst="star5">
            <a:avLst>
              <a:gd name="adj" fmla="val 27704"/>
              <a:gd name="hf" fmla="val 105146"/>
              <a:gd name="vf" fmla="val 110557"/>
            </a:avLst>
          </a:prstGeom>
          <a:noFill/>
          <a:ln w="25400">
            <a:solidFill>
              <a:schemeClr val="bg1"/>
            </a:solidFill>
          </a:ln>
          <a:extLst>
            <a:ext uri="{909E8E84-426E-40DD-AFC4-6F175D3DCCD1}">
              <a14:hiddenFill xmlns:a14="http://schemas.microsoft.com/office/drawing/2010/main">
                <a:solidFill>
                  <a:srgbClr val="FFAD1D"/>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3" name="五角星 162"/>
          <p:cNvSpPr/>
          <p:nvPr/>
        </p:nvSpPr>
        <p:spPr>
          <a:xfrm>
            <a:off x="11283315" y="304165"/>
            <a:ext cx="505460" cy="476250"/>
          </a:xfrm>
          <a:prstGeom prst="star5">
            <a:avLst>
              <a:gd name="adj" fmla="val 27704"/>
              <a:gd name="hf" fmla="val 105146"/>
              <a:gd name="vf" fmla="val 110557"/>
            </a:avLst>
          </a:prstGeom>
          <a:noFill/>
          <a:ln w="25400">
            <a:solidFill>
              <a:schemeClr val="bg1"/>
            </a:solidFill>
          </a:ln>
          <a:extLst>
            <a:ext uri="{909E8E84-426E-40DD-AFC4-6F175D3DCCD1}">
              <a14:hiddenFill xmlns:a14="http://schemas.microsoft.com/office/drawing/2010/main">
                <a:solidFill>
                  <a:srgbClr val="FFAD1D"/>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13" name="Google Shape;4025;p26"/>
          <p:cNvGrpSpPr/>
          <p:nvPr/>
        </p:nvGrpSpPr>
        <p:grpSpPr>
          <a:xfrm>
            <a:off x="391160" y="2182495"/>
            <a:ext cx="637540" cy="2419350"/>
            <a:chOff x="393250" y="2490600"/>
            <a:chExt cx="653494" cy="2478093"/>
          </a:xfrm>
          <a:solidFill>
            <a:schemeClr val="bg1"/>
          </a:solidFill>
        </p:grpSpPr>
        <p:sp>
          <p:nvSpPr>
            <p:cNvPr id="114" name="Google Shape;4026;p26"/>
            <p:cNvSpPr/>
            <p:nvPr/>
          </p:nvSpPr>
          <p:spPr>
            <a:xfrm>
              <a:off x="400138" y="4469389"/>
              <a:ext cx="639629" cy="493211"/>
            </a:xfrm>
            <a:custGeom>
              <a:avLst/>
              <a:gdLst/>
              <a:ahLst/>
              <a:cxnLst/>
              <a:rect l="l" t="t" r="r" b="b"/>
              <a:pathLst>
                <a:path w="7243" h="5585" extrusionOk="0">
                  <a:moveTo>
                    <a:pt x="3799" y="1"/>
                  </a:moveTo>
                  <a:lnTo>
                    <a:pt x="1" y="3534"/>
                  </a:lnTo>
                  <a:lnTo>
                    <a:pt x="1" y="5584"/>
                  </a:lnTo>
                  <a:lnTo>
                    <a:pt x="3760" y="2081"/>
                  </a:lnTo>
                  <a:lnTo>
                    <a:pt x="7243" y="5565"/>
                  </a:lnTo>
                  <a:lnTo>
                    <a:pt x="7243" y="3445"/>
                  </a:lnTo>
                  <a:lnTo>
                    <a:pt x="3799" y="1"/>
                  </a:lnTo>
                  <a:close/>
                </a:path>
              </a:pathLst>
            </a:custGeom>
            <a:grpFill/>
            <a:ln>
              <a:solidFill>
                <a:srgbClr val="5A9FE4"/>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4027;p26"/>
            <p:cNvSpPr/>
            <p:nvPr/>
          </p:nvSpPr>
          <p:spPr>
            <a:xfrm>
              <a:off x="393250" y="4462235"/>
              <a:ext cx="653494" cy="506458"/>
            </a:xfrm>
            <a:custGeom>
              <a:avLst/>
              <a:gdLst/>
              <a:ahLst/>
              <a:cxnLst/>
              <a:rect l="l" t="t" r="r" b="b"/>
              <a:pathLst>
                <a:path w="7400" h="5735" extrusionOk="0">
                  <a:moveTo>
                    <a:pt x="3877" y="189"/>
                  </a:moveTo>
                  <a:lnTo>
                    <a:pt x="7252" y="3556"/>
                  </a:lnTo>
                  <a:lnTo>
                    <a:pt x="7252" y="5459"/>
                  </a:lnTo>
                  <a:lnTo>
                    <a:pt x="3896" y="2103"/>
                  </a:lnTo>
                  <a:cubicBezTo>
                    <a:pt x="3881" y="2088"/>
                    <a:pt x="3862" y="2081"/>
                    <a:pt x="3842" y="2081"/>
                  </a:cubicBezTo>
                  <a:cubicBezTo>
                    <a:pt x="3823" y="2081"/>
                    <a:pt x="3803" y="2088"/>
                    <a:pt x="3788" y="2103"/>
                  </a:cubicBezTo>
                  <a:lnTo>
                    <a:pt x="157" y="5489"/>
                  </a:lnTo>
                  <a:lnTo>
                    <a:pt x="157" y="3654"/>
                  </a:lnTo>
                  <a:lnTo>
                    <a:pt x="3877" y="189"/>
                  </a:lnTo>
                  <a:close/>
                  <a:moveTo>
                    <a:pt x="3877" y="1"/>
                  </a:moveTo>
                  <a:cubicBezTo>
                    <a:pt x="3859" y="1"/>
                    <a:pt x="3842" y="8"/>
                    <a:pt x="3827" y="23"/>
                  </a:cubicBezTo>
                  <a:lnTo>
                    <a:pt x="20" y="3565"/>
                  </a:lnTo>
                  <a:cubicBezTo>
                    <a:pt x="10" y="3575"/>
                    <a:pt x="0" y="3595"/>
                    <a:pt x="0" y="3615"/>
                  </a:cubicBezTo>
                  <a:lnTo>
                    <a:pt x="0" y="5665"/>
                  </a:lnTo>
                  <a:cubicBezTo>
                    <a:pt x="0" y="5695"/>
                    <a:pt x="20" y="5715"/>
                    <a:pt x="50" y="5734"/>
                  </a:cubicBezTo>
                  <a:lnTo>
                    <a:pt x="79" y="5734"/>
                  </a:lnTo>
                  <a:cubicBezTo>
                    <a:pt x="98" y="5734"/>
                    <a:pt x="118" y="5734"/>
                    <a:pt x="128" y="5715"/>
                  </a:cubicBezTo>
                  <a:lnTo>
                    <a:pt x="3838" y="2260"/>
                  </a:lnTo>
                  <a:lnTo>
                    <a:pt x="7272" y="5695"/>
                  </a:lnTo>
                  <a:cubicBezTo>
                    <a:pt x="7285" y="5713"/>
                    <a:pt x="7301" y="5720"/>
                    <a:pt x="7319" y="5720"/>
                  </a:cubicBezTo>
                  <a:cubicBezTo>
                    <a:pt x="7329" y="5720"/>
                    <a:pt x="7340" y="5718"/>
                    <a:pt x="7351" y="5715"/>
                  </a:cubicBezTo>
                  <a:cubicBezTo>
                    <a:pt x="7380" y="5704"/>
                    <a:pt x="7399" y="5675"/>
                    <a:pt x="7399" y="5646"/>
                  </a:cubicBezTo>
                  <a:lnTo>
                    <a:pt x="7399" y="3526"/>
                  </a:lnTo>
                  <a:cubicBezTo>
                    <a:pt x="7399" y="3506"/>
                    <a:pt x="7390" y="3487"/>
                    <a:pt x="7380" y="3477"/>
                  </a:cubicBezTo>
                  <a:lnTo>
                    <a:pt x="3925" y="23"/>
                  </a:lnTo>
                  <a:cubicBezTo>
                    <a:pt x="3911" y="8"/>
                    <a:pt x="3894" y="1"/>
                    <a:pt x="3877" y="1"/>
                  </a:cubicBezTo>
                  <a:close/>
                </a:path>
              </a:pathLst>
            </a:custGeom>
            <a:grpFill/>
            <a:ln w="19050" cap="flat" cmpd="sng">
              <a:solidFill>
                <a:srgbClr val="5A9FE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4028;p26"/>
            <p:cNvSpPr/>
            <p:nvPr/>
          </p:nvSpPr>
          <p:spPr>
            <a:xfrm>
              <a:off x="400138" y="3976259"/>
              <a:ext cx="639629" cy="493211"/>
            </a:xfrm>
            <a:custGeom>
              <a:avLst/>
              <a:gdLst/>
              <a:ahLst/>
              <a:cxnLst/>
              <a:rect l="l" t="t" r="r" b="b"/>
              <a:pathLst>
                <a:path w="7243" h="5585" extrusionOk="0">
                  <a:moveTo>
                    <a:pt x="3799" y="1"/>
                  </a:moveTo>
                  <a:lnTo>
                    <a:pt x="1" y="3534"/>
                  </a:lnTo>
                  <a:lnTo>
                    <a:pt x="1" y="5585"/>
                  </a:lnTo>
                  <a:lnTo>
                    <a:pt x="3760" y="2081"/>
                  </a:lnTo>
                  <a:lnTo>
                    <a:pt x="7243" y="5565"/>
                  </a:lnTo>
                  <a:lnTo>
                    <a:pt x="7243" y="3446"/>
                  </a:lnTo>
                  <a:lnTo>
                    <a:pt x="3799" y="1"/>
                  </a:lnTo>
                  <a:close/>
                </a:path>
              </a:pathLst>
            </a:custGeom>
            <a:grpFill/>
            <a:ln>
              <a:solidFill>
                <a:srgbClr val="5A9FE4"/>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4029;p26"/>
            <p:cNvSpPr/>
            <p:nvPr/>
          </p:nvSpPr>
          <p:spPr>
            <a:xfrm>
              <a:off x="393250" y="3969194"/>
              <a:ext cx="653494" cy="506370"/>
            </a:xfrm>
            <a:custGeom>
              <a:avLst/>
              <a:gdLst/>
              <a:ahLst/>
              <a:cxnLst/>
              <a:rect l="l" t="t" r="r" b="b"/>
              <a:pathLst>
                <a:path w="7400" h="5734" extrusionOk="0">
                  <a:moveTo>
                    <a:pt x="3877" y="189"/>
                  </a:moveTo>
                  <a:lnTo>
                    <a:pt x="7252" y="3565"/>
                  </a:lnTo>
                  <a:lnTo>
                    <a:pt x="7252" y="5458"/>
                  </a:lnTo>
                  <a:lnTo>
                    <a:pt x="3896" y="2102"/>
                  </a:lnTo>
                  <a:cubicBezTo>
                    <a:pt x="3881" y="2088"/>
                    <a:pt x="3862" y="2081"/>
                    <a:pt x="3842" y="2081"/>
                  </a:cubicBezTo>
                  <a:cubicBezTo>
                    <a:pt x="3823" y="2081"/>
                    <a:pt x="3803" y="2088"/>
                    <a:pt x="3788" y="2102"/>
                  </a:cubicBezTo>
                  <a:lnTo>
                    <a:pt x="157" y="5488"/>
                  </a:lnTo>
                  <a:lnTo>
                    <a:pt x="157" y="3653"/>
                  </a:lnTo>
                  <a:lnTo>
                    <a:pt x="3877" y="189"/>
                  </a:lnTo>
                  <a:close/>
                  <a:moveTo>
                    <a:pt x="3877" y="0"/>
                  </a:moveTo>
                  <a:cubicBezTo>
                    <a:pt x="3859" y="0"/>
                    <a:pt x="3842" y="7"/>
                    <a:pt x="3827" y="22"/>
                  </a:cubicBezTo>
                  <a:lnTo>
                    <a:pt x="20" y="3565"/>
                  </a:lnTo>
                  <a:cubicBezTo>
                    <a:pt x="10" y="3574"/>
                    <a:pt x="0" y="3594"/>
                    <a:pt x="0" y="3614"/>
                  </a:cubicBezTo>
                  <a:lnTo>
                    <a:pt x="0" y="5665"/>
                  </a:lnTo>
                  <a:cubicBezTo>
                    <a:pt x="0" y="5694"/>
                    <a:pt x="20" y="5724"/>
                    <a:pt x="50" y="5733"/>
                  </a:cubicBezTo>
                  <a:lnTo>
                    <a:pt x="79" y="5733"/>
                  </a:lnTo>
                  <a:cubicBezTo>
                    <a:pt x="98" y="5733"/>
                    <a:pt x="118" y="5733"/>
                    <a:pt x="128" y="5714"/>
                  </a:cubicBezTo>
                  <a:lnTo>
                    <a:pt x="3838" y="2259"/>
                  </a:lnTo>
                  <a:lnTo>
                    <a:pt x="7272" y="5694"/>
                  </a:lnTo>
                  <a:cubicBezTo>
                    <a:pt x="7284" y="5713"/>
                    <a:pt x="7301" y="5720"/>
                    <a:pt x="7318" y="5720"/>
                  </a:cubicBezTo>
                  <a:cubicBezTo>
                    <a:pt x="7329" y="5720"/>
                    <a:pt x="7340" y="5717"/>
                    <a:pt x="7351" y="5714"/>
                  </a:cubicBezTo>
                  <a:cubicBezTo>
                    <a:pt x="7380" y="5704"/>
                    <a:pt x="7399" y="5674"/>
                    <a:pt x="7399" y="5645"/>
                  </a:cubicBezTo>
                  <a:lnTo>
                    <a:pt x="7399" y="3526"/>
                  </a:lnTo>
                  <a:cubicBezTo>
                    <a:pt x="7399" y="3506"/>
                    <a:pt x="7390" y="3486"/>
                    <a:pt x="7380" y="3476"/>
                  </a:cubicBezTo>
                  <a:lnTo>
                    <a:pt x="3925" y="22"/>
                  </a:lnTo>
                  <a:cubicBezTo>
                    <a:pt x="3911" y="7"/>
                    <a:pt x="3894" y="0"/>
                    <a:pt x="3877" y="0"/>
                  </a:cubicBezTo>
                  <a:close/>
                </a:path>
              </a:pathLst>
            </a:custGeom>
            <a:grpFill/>
            <a:ln w="19050" cap="flat" cmpd="sng">
              <a:solidFill>
                <a:srgbClr val="5A9FE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4030;p26"/>
            <p:cNvSpPr/>
            <p:nvPr/>
          </p:nvSpPr>
          <p:spPr>
            <a:xfrm>
              <a:off x="400138" y="3483218"/>
              <a:ext cx="639629" cy="493123"/>
            </a:xfrm>
            <a:custGeom>
              <a:avLst/>
              <a:gdLst/>
              <a:ahLst/>
              <a:cxnLst/>
              <a:rect l="l" t="t" r="r" b="b"/>
              <a:pathLst>
                <a:path w="7243" h="5584" extrusionOk="0">
                  <a:moveTo>
                    <a:pt x="3799" y="1"/>
                  </a:moveTo>
                  <a:lnTo>
                    <a:pt x="1" y="3543"/>
                  </a:lnTo>
                  <a:lnTo>
                    <a:pt x="1" y="5584"/>
                  </a:lnTo>
                  <a:lnTo>
                    <a:pt x="3760" y="2081"/>
                  </a:lnTo>
                  <a:lnTo>
                    <a:pt x="7243" y="5564"/>
                  </a:lnTo>
                  <a:lnTo>
                    <a:pt x="7243" y="3445"/>
                  </a:lnTo>
                  <a:lnTo>
                    <a:pt x="3799" y="1"/>
                  </a:lnTo>
                  <a:close/>
                </a:path>
              </a:pathLst>
            </a:custGeom>
            <a:grpFill/>
            <a:ln>
              <a:solidFill>
                <a:srgbClr val="5A9FE4"/>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4031;p26"/>
            <p:cNvSpPr/>
            <p:nvPr/>
          </p:nvSpPr>
          <p:spPr>
            <a:xfrm>
              <a:off x="393250" y="3476064"/>
              <a:ext cx="653494" cy="507253"/>
            </a:xfrm>
            <a:custGeom>
              <a:avLst/>
              <a:gdLst/>
              <a:ahLst/>
              <a:cxnLst/>
              <a:rect l="l" t="t" r="r" b="b"/>
              <a:pathLst>
                <a:path w="7400" h="5744" extrusionOk="0">
                  <a:moveTo>
                    <a:pt x="3877" y="189"/>
                  </a:moveTo>
                  <a:lnTo>
                    <a:pt x="7252" y="3565"/>
                  </a:lnTo>
                  <a:lnTo>
                    <a:pt x="7252" y="5459"/>
                  </a:lnTo>
                  <a:lnTo>
                    <a:pt x="3896" y="2103"/>
                  </a:lnTo>
                  <a:cubicBezTo>
                    <a:pt x="3881" y="2088"/>
                    <a:pt x="3862" y="2081"/>
                    <a:pt x="3842" y="2081"/>
                  </a:cubicBezTo>
                  <a:cubicBezTo>
                    <a:pt x="3823" y="2081"/>
                    <a:pt x="3803" y="2088"/>
                    <a:pt x="3788" y="2103"/>
                  </a:cubicBezTo>
                  <a:lnTo>
                    <a:pt x="157" y="5488"/>
                  </a:lnTo>
                  <a:lnTo>
                    <a:pt x="157" y="3654"/>
                  </a:lnTo>
                  <a:lnTo>
                    <a:pt x="3877" y="189"/>
                  </a:lnTo>
                  <a:close/>
                  <a:moveTo>
                    <a:pt x="3877" y="0"/>
                  </a:moveTo>
                  <a:cubicBezTo>
                    <a:pt x="3859" y="0"/>
                    <a:pt x="3842" y="8"/>
                    <a:pt x="3827" y="23"/>
                  </a:cubicBezTo>
                  <a:lnTo>
                    <a:pt x="20" y="3565"/>
                  </a:lnTo>
                  <a:cubicBezTo>
                    <a:pt x="10" y="3575"/>
                    <a:pt x="0" y="3595"/>
                    <a:pt x="0" y="3624"/>
                  </a:cubicBezTo>
                  <a:lnTo>
                    <a:pt x="0" y="5665"/>
                  </a:lnTo>
                  <a:cubicBezTo>
                    <a:pt x="0" y="5695"/>
                    <a:pt x="20" y="5724"/>
                    <a:pt x="50" y="5734"/>
                  </a:cubicBezTo>
                  <a:cubicBezTo>
                    <a:pt x="59" y="5734"/>
                    <a:pt x="69" y="5743"/>
                    <a:pt x="79" y="5743"/>
                  </a:cubicBezTo>
                  <a:cubicBezTo>
                    <a:pt x="98" y="5743"/>
                    <a:pt x="118" y="5734"/>
                    <a:pt x="128" y="5724"/>
                  </a:cubicBezTo>
                  <a:lnTo>
                    <a:pt x="3838" y="2269"/>
                  </a:lnTo>
                  <a:lnTo>
                    <a:pt x="7272" y="5704"/>
                  </a:lnTo>
                  <a:cubicBezTo>
                    <a:pt x="7284" y="5716"/>
                    <a:pt x="7299" y="5720"/>
                    <a:pt x="7315" y="5720"/>
                  </a:cubicBezTo>
                  <a:cubicBezTo>
                    <a:pt x="7326" y="5720"/>
                    <a:pt x="7338" y="5718"/>
                    <a:pt x="7351" y="5714"/>
                  </a:cubicBezTo>
                  <a:cubicBezTo>
                    <a:pt x="7380" y="5704"/>
                    <a:pt x="7399" y="5675"/>
                    <a:pt x="7399" y="5645"/>
                  </a:cubicBezTo>
                  <a:lnTo>
                    <a:pt x="7399" y="3526"/>
                  </a:lnTo>
                  <a:cubicBezTo>
                    <a:pt x="7399" y="3506"/>
                    <a:pt x="7390" y="3486"/>
                    <a:pt x="7380" y="3477"/>
                  </a:cubicBezTo>
                  <a:lnTo>
                    <a:pt x="3925" y="23"/>
                  </a:lnTo>
                  <a:cubicBezTo>
                    <a:pt x="3911" y="8"/>
                    <a:pt x="3894" y="0"/>
                    <a:pt x="3877" y="0"/>
                  </a:cubicBezTo>
                  <a:close/>
                </a:path>
              </a:pathLst>
            </a:custGeom>
            <a:grpFill/>
            <a:ln w="19050" cap="flat" cmpd="sng">
              <a:solidFill>
                <a:srgbClr val="5A9FE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4032;p26"/>
            <p:cNvSpPr/>
            <p:nvPr/>
          </p:nvSpPr>
          <p:spPr>
            <a:xfrm>
              <a:off x="400138" y="2990088"/>
              <a:ext cx="639629" cy="493211"/>
            </a:xfrm>
            <a:custGeom>
              <a:avLst/>
              <a:gdLst/>
              <a:ahLst/>
              <a:cxnLst/>
              <a:rect l="l" t="t" r="r" b="b"/>
              <a:pathLst>
                <a:path w="7243" h="5585" extrusionOk="0">
                  <a:moveTo>
                    <a:pt x="3799" y="1"/>
                  </a:moveTo>
                  <a:lnTo>
                    <a:pt x="1" y="3543"/>
                  </a:lnTo>
                  <a:lnTo>
                    <a:pt x="1" y="5585"/>
                  </a:lnTo>
                  <a:lnTo>
                    <a:pt x="3760" y="2081"/>
                  </a:lnTo>
                  <a:lnTo>
                    <a:pt x="7243" y="5565"/>
                  </a:lnTo>
                  <a:lnTo>
                    <a:pt x="7243" y="3455"/>
                  </a:lnTo>
                  <a:lnTo>
                    <a:pt x="3799" y="1"/>
                  </a:lnTo>
                  <a:close/>
                </a:path>
              </a:pathLst>
            </a:custGeom>
            <a:grpFill/>
            <a:ln>
              <a:solidFill>
                <a:srgbClr val="5A9FE4"/>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4033;p26"/>
            <p:cNvSpPr/>
            <p:nvPr/>
          </p:nvSpPr>
          <p:spPr>
            <a:xfrm>
              <a:off x="393250" y="2983376"/>
              <a:ext cx="653494" cy="506899"/>
            </a:xfrm>
            <a:custGeom>
              <a:avLst/>
              <a:gdLst/>
              <a:ahLst/>
              <a:cxnLst/>
              <a:rect l="l" t="t" r="r" b="b"/>
              <a:pathLst>
                <a:path w="7400" h="5740" extrusionOk="0">
                  <a:moveTo>
                    <a:pt x="3877" y="185"/>
                  </a:moveTo>
                  <a:lnTo>
                    <a:pt x="7252" y="3561"/>
                  </a:lnTo>
                  <a:lnTo>
                    <a:pt x="7252" y="5454"/>
                  </a:lnTo>
                  <a:lnTo>
                    <a:pt x="3896" y="2098"/>
                  </a:lnTo>
                  <a:cubicBezTo>
                    <a:pt x="3881" y="2083"/>
                    <a:pt x="3862" y="2076"/>
                    <a:pt x="3842" y="2076"/>
                  </a:cubicBezTo>
                  <a:cubicBezTo>
                    <a:pt x="3823" y="2076"/>
                    <a:pt x="3803" y="2083"/>
                    <a:pt x="3788" y="2098"/>
                  </a:cubicBezTo>
                  <a:lnTo>
                    <a:pt x="157" y="5484"/>
                  </a:lnTo>
                  <a:lnTo>
                    <a:pt x="157" y="3648"/>
                  </a:lnTo>
                  <a:lnTo>
                    <a:pt x="3877" y="185"/>
                  </a:lnTo>
                  <a:close/>
                  <a:moveTo>
                    <a:pt x="3868" y="0"/>
                  </a:moveTo>
                  <a:cubicBezTo>
                    <a:pt x="3854" y="0"/>
                    <a:pt x="3840" y="5"/>
                    <a:pt x="3827" y="18"/>
                  </a:cubicBezTo>
                  <a:lnTo>
                    <a:pt x="20" y="3561"/>
                  </a:lnTo>
                  <a:cubicBezTo>
                    <a:pt x="10" y="3570"/>
                    <a:pt x="0" y="3600"/>
                    <a:pt x="0" y="3619"/>
                  </a:cubicBezTo>
                  <a:lnTo>
                    <a:pt x="0" y="5661"/>
                  </a:lnTo>
                  <a:cubicBezTo>
                    <a:pt x="0" y="5690"/>
                    <a:pt x="20" y="5719"/>
                    <a:pt x="50" y="5729"/>
                  </a:cubicBezTo>
                  <a:cubicBezTo>
                    <a:pt x="59" y="5729"/>
                    <a:pt x="69" y="5739"/>
                    <a:pt x="79" y="5739"/>
                  </a:cubicBezTo>
                  <a:cubicBezTo>
                    <a:pt x="98" y="5739"/>
                    <a:pt x="118" y="5729"/>
                    <a:pt x="128" y="5719"/>
                  </a:cubicBezTo>
                  <a:lnTo>
                    <a:pt x="3838" y="2265"/>
                  </a:lnTo>
                  <a:lnTo>
                    <a:pt x="7272" y="5700"/>
                  </a:lnTo>
                  <a:cubicBezTo>
                    <a:pt x="7284" y="5712"/>
                    <a:pt x="7300" y="5720"/>
                    <a:pt x="7317" y="5720"/>
                  </a:cubicBezTo>
                  <a:cubicBezTo>
                    <a:pt x="7328" y="5720"/>
                    <a:pt x="7339" y="5717"/>
                    <a:pt x="7351" y="5709"/>
                  </a:cubicBezTo>
                  <a:cubicBezTo>
                    <a:pt x="7380" y="5700"/>
                    <a:pt x="7399" y="5670"/>
                    <a:pt x="7399" y="5641"/>
                  </a:cubicBezTo>
                  <a:lnTo>
                    <a:pt x="7399" y="3531"/>
                  </a:lnTo>
                  <a:cubicBezTo>
                    <a:pt x="7399" y="3502"/>
                    <a:pt x="7390" y="3482"/>
                    <a:pt x="7380" y="3472"/>
                  </a:cubicBezTo>
                  <a:lnTo>
                    <a:pt x="3925" y="28"/>
                  </a:lnTo>
                  <a:cubicBezTo>
                    <a:pt x="3909" y="10"/>
                    <a:pt x="3888" y="0"/>
                    <a:pt x="3868" y="0"/>
                  </a:cubicBezTo>
                  <a:close/>
                </a:path>
              </a:pathLst>
            </a:custGeom>
            <a:grpFill/>
            <a:ln w="19050" cap="flat" cmpd="sng">
              <a:solidFill>
                <a:srgbClr val="5A9FE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4034;p26"/>
            <p:cNvSpPr/>
            <p:nvPr/>
          </p:nvSpPr>
          <p:spPr>
            <a:xfrm>
              <a:off x="400138" y="2497047"/>
              <a:ext cx="639629" cy="493123"/>
            </a:xfrm>
            <a:custGeom>
              <a:avLst/>
              <a:gdLst/>
              <a:ahLst/>
              <a:cxnLst/>
              <a:rect l="l" t="t" r="r" b="b"/>
              <a:pathLst>
                <a:path w="7243" h="5584" extrusionOk="0">
                  <a:moveTo>
                    <a:pt x="3799" y="0"/>
                  </a:moveTo>
                  <a:lnTo>
                    <a:pt x="1" y="3542"/>
                  </a:lnTo>
                  <a:lnTo>
                    <a:pt x="1" y="5584"/>
                  </a:lnTo>
                  <a:lnTo>
                    <a:pt x="3760" y="2081"/>
                  </a:lnTo>
                  <a:lnTo>
                    <a:pt x="7243" y="5564"/>
                  </a:lnTo>
                  <a:lnTo>
                    <a:pt x="7243" y="3454"/>
                  </a:lnTo>
                  <a:lnTo>
                    <a:pt x="3799" y="0"/>
                  </a:lnTo>
                  <a:close/>
                </a:path>
              </a:pathLst>
            </a:custGeom>
            <a:grpFill/>
            <a:ln>
              <a:solidFill>
                <a:srgbClr val="5A9FE4"/>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4035;p26"/>
            <p:cNvSpPr/>
            <p:nvPr/>
          </p:nvSpPr>
          <p:spPr>
            <a:xfrm>
              <a:off x="393250" y="2490600"/>
              <a:ext cx="653494" cy="506546"/>
            </a:xfrm>
            <a:custGeom>
              <a:avLst/>
              <a:gdLst/>
              <a:ahLst/>
              <a:cxnLst/>
              <a:rect l="l" t="t" r="r" b="b"/>
              <a:pathLst>
                <a:path w="7400" h="5736" extrusionOk="0">
                  <a:moveTo>
                    <a:pt x="3877" y="181"/>
                  </a:moveTo>
                  <a:lnTo>
                    <a:pt x="7252" y="3557"/>
                  </a:lnTo>
                  <a:lnTo>
                    <a:pt x="7252" y="5451"/>
                  </a:lnTo>
                  <a:lnTo>
                    <a:pt x="3896" y="2095"/>
                  </a:lnTo>
                  <a:cubicBezTo>
                    <a:pt x="3881" y="2080"/>
                    <a:pt x="3862" y="2072"/>
                    <a:pt x="3842" y="2072"/>
                  </a:cubicBezTo>
                  <a:cubicBezTo>
                    <a:pt x="3823" y="2072"/>
                    <a:pt x="3803" y="2080"/>
                    <a:pt x="3788" y="2095"/>
                  </a:cubicBezTo>
                  <a:lnTo>
                    <a:pt x="157" y="5480"/>
                  </a:lnTo>
                  <a:lnTo>
                    <a:pt x="157" y="3645"/>
                  </a:lnTo>
                  <a:lnTo>
                    <a:pt x="3877" y="181"/>
                  </a:lnTo>
                  <a:close/>
                  <a:moveTo>
                    <a:pt x="3872" y="1"/>
                  </a:moveTo>
                  <a:cubicBezTo>
                    <a:pt x="3856" y="1"/>
                    <a:pt x="3841" y="6"/>
                    <a:pt x="3827" y="14"/>
                  </a:cubicBezTo>
                  <a:lnTo>
                    <a:pt x="20" y="3557"/>
                  </a:lnTo>
                  <a:cubicBezTo>
                    <a:pt x="10" y="3576"/>
                    <a:pt x="0" y="3596"/>
                    <a:pt x="0" y="3615"/>
                  </a:cubicBezTo>
                  <a:lnTo>
                    <a:pt x="0" y="5657"/>
                  </a:lnTo>
                  <a:cubicBezTo>
                    <a:pt x="0" y="5686"/>
                    <a:pt x="20" y="5715"/>
                    <a:pt x="50" y="5726"/>
                  </a:cubicBezTo>
                  <a:cubicBezTo>
                    <a:pt x="59" y="5735"/>
                    <a:pt x="69" y="5735"/>
                    <a:pt x="79" y="5735"/>
                  </a:cubicBezTo>
                  <a:cubicBezTo>
                    <a:pt x="98" y="5735"/>
                    <a:pt x="118" y="5726"/>
                    <a:pt x="128" y="5715"/>
                  </a:cubicBezTo>
                  <a:lnTo>
                    <a:pt x="3838" y="2261"/>
                  </a:lnTo>
                  <a:lnTo>
                    <a:pt x="7272" y="5696"/>
                  </a:lnTo>
                  <a:cubicBezTo>
                    <a:pt x="7284" y="5708"/>
                    <a:pt x="7300" y="5717"/>
                    <a:pt x="7318" y="5717"/>
                  </a:cubicBezTo>
                  <a:cubicBezTo>
                    <a:pt x="7328" y="5717"/>
                    <a:pt x="7339" y="5713"/>
                    <a:pt x="7351" y="5706"/>
                  </a:cubicBezTo>
                  <a:cubicBezTo>
                    <a:pt x="7380" y="5696"/>
                    <a:pt x="7399" y="5667"/>
                    <a:pt x="7399" y="5637"/>
                  </a:cubicBezTo>
                  <a:lnTo>
                    <a:pt x="7399" y="3527"/>
                  </a:lnTo>
                  <a:cubicBezTo>
                    <a:pt x="7399" y="3508"/>
                    <a:pt x="7390" y="3488"/>
                    <a:pt x="7380" y="3469"/>
                  </a:cubicBezTo>
                  <a:lnTo>
                    <a:pt x="3925" y="24"/>
                  </a:lnTo>
                  <a:cubicBezTo>
                    <a:pt x="3909" y="8"/>
                    <a:pt x="3890" y="1"/>
                    <a:pt x="3872" y="1"/>
                  </a:cubicBezTo>
                  <a:close/>
                </a:path>
              </a:pathLst>
            </a:custGeom>
            <a:grpFill/>
            <a:ln w="19050" cap="flat" cmpd="sng">
              <a:solidFill>
                <a:srgbClr val="5A9FE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4" name="Google Shape;4025;p26"/>
          <p:cNvGrpSpPr/>
          <p:nvPr/>
        </p:nvGrpSpPr>
        <p:grpSpPr>
          <a:xfrm rot="5400000">
            <a:off x="10137775" y="5104130"/>
            <a:ext cx="528955" cy="2006600"/>
            <a:chOff x="393250" y="2490600"/>
            <a:chExt cx="653494" cy="2478093"/>
          </a:xfrm>
          <a:solidFill>
            <a:schemeClr val="bg1"/>
          </a:solidFill>
        </p:grpSpPr>
        <p:sp>
          <p:nvSpPr>
            <p:cNvPr id="125" name="Google Shape;4026;p26"/>
            <p:cNvSpPr/>
            <p:nvPr/>
          </p:nvSpPr>
          <p:spPr>
            <a:xfrm>
              <a:off x="400138" y="4469389"/>
              <a:ext cx="639629" cy="493211"/>
            </a:xfrm>
            <a:custGeom>
              <a:avLst/>
              <a:gdLst/>
              <a:ahLst/>
              <a:cxnLst/>
              <a:rect l="l" t="t" r="r" b="b"/>
              <a:pathLst>
                <a:path w="7243" h="5585" extrusionOk="0">
                  <a:moveTo>
                    <a:pt x="3799" y="1"/>
                  </a:moveTo>
                  <a:lnTo>
                    <a:pt x="1" y="3534"/>
                  </a:lnTo>
                  <a:lnTo>
                    <a:pt x="1" y="5584"/>
                  </a:lnTo>
                  <a:lnTo>
                    <a:pt x="3760" y="2081"/>
                  </a:lnTo>
                  <a:lnTo>
                    <a:pt x="7243" y="5565"/>
                  </a:lnTo>
                  <a:lnTo>
                    <a:pt x="7243" y="3445"/>
                  </a:lnTo>
                  <a:lnTo>
                    <a:pt x="3799" y="1"/>
                  </a:lnTo>
                  <a:close/>
                </a:path>
              </a:pathLst>
            </a:custGeom>
            <a:grpFill/>
            <a:ln>
              <a:solidFill>
                <a:srgbClr val="5A9FE4"/>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4027;p26"/>
            <p:cNvSpPr/>
            <p:nvPr/>
          </p:nvSpPr>
          <p:spPr>
            <a:xfrm>
              <a:off x="393250" y="4462235"/>
              <a:ext cx="653494" cy="506458"/>
            </a:xfrm>
            <a:custGeom>
              <a:avLst/>
              <a:gdLst/>
              <a:ahLst/>
              <a:cxnLst/>
              <a:rect l="l" t="t" r="r" b="b"/>
              <a:pathLst>
                <a:path w="7400" h="5735" extrusionOk="0">
                  <a:moveTo>
                    <a:pt x="3877" y="189"/>
                  </a:moveTo>
                  <a:lnTo>
                    <a:pt x="7252" y="3556"/>
                  </a:lnTo>
                  <a:lnTo>
                    <a:pt x="7252" y="5459"/>
                  </a:lnTo>
                  <a:lnTo>
                    <a:pt x="3896" y="2103"/>
                  </a:lnTo>
                  <a:cubicBezTo>
                    <a:pt x="3881" y="2088"/>
                    <a:pt x="3862" y="2081"/>
                    <a:pt x="3842" y="2081"/>
                  </a:cubicBezTo>
                  <a:cubicBezTo>
                    <a:pt x="3823" y="2081"/>
                    <a:pt x="3803" y="2088"/>
                    <a:pt x="3788" y="2103"/>
                  </a:cubicBezTo>
                  <a:lnTo>
                    <a:pt x="157" y="5489"/>
                  </a:lnTo>
                  <a:lnTo>
                    <a:pt x="157" y="3654"/>
                  </a:lnTo>
                  <a:lnTo>
                    <a:pt x="3877" y="189"/>
                  </a:lnTo>
                  <a:close/>
                  <a:moveTo>
                    <a:pt x="3877" y="1"/>
                  </a:moveTo>
                  <a:cubicBezTo>
                    <a:pt x="3859" y="1"/>
                    <a:pt x="3842" y="8"/>
                    <a:pt x="3827" y="23"/>
                  </a:cubicBezTo>
                  <a:lnTo>
                    <a:pt x="20" y="3565"/>
                  </a:lnTo>
                  <a:cubicBezTo>
                    <a:pt x="10" y="3575"/>
                    <a:pt x="0" y="3595"/>
                    <a:pt x="0" y="3615"/>
                  </a:cubicBezTo>
                  <a:lnTo>
                    <a:pt x="0" y="5665"/>
                  </a:lnTo>
                  <a:cubicBezTo>
                    <a:pt x="0" y="5695"/>
                    <a:pt x="20" y="5715"/>
                    <a:pt x="50" y="5734"/>
                  </a:cubicBezTo>
                  <a:lnTo>
                    <a:pt x="79" y="5734"/>
                  </a:lnTo>
                  <a:cubicBezTo>
                    <a:pt x="98" y="5734"/>
                    <a:pt x="118" y="5734"/>
                    <a:pt x="128" y="5715"/>
                  </a:cubicBezTo>
                  <a:lnTo>
                    <a:pt x="3838" y="2260"/>
                  </a:lnTo>
                  <a:lnTo>
                    <a:pt x="7272" y="5695"/>
                  </a:lnTo>
                  <a:cubicBezTo>
                    <a:pt x="7285" y="5713"/>
                    <a:pt x="7301" y="5720"/>
                    <a:pt x="7319" y="5720"/>
                  </a:cubicBezTo>
                  <a:cubicBezTo>
                    <a:pt x="7329" y="5720"/>
                    <a:pt x="7340" y="5718"/>
                    <a:pt x="7351" y="5715"/>
                  </a:cubicBezTo>
                  <a:cubicBezTo>
                    <a:pt x="7380" y="5704"/>
                    <a:pt x="7399" y="5675"/>
                    <a:pt x="7399" y="5646"/>
                  </a:cubicBezTo>
                  <a:lnTo>
                    <a:pt x="7399" y="3526"/>
                  </a:lnTo>
                  <a:cubicBezTo>
                    <a:pt x="7399" y="3506"/>
                    <a:pt x="7390" y="3487"/>
                    <a:pt x="7380" y="3477"/>
                  </a:cubicBezTo>
                  <a:lnTo>
                    <a:pt x="3925" y="23"/>
                  </a:lnTo>
                  <a:cubicBezTo>
                    <a:pt x="3911" y="8"/>
                    <a:pt x="3894" y="1"/>
                    <a:pt x="3877" y="1"/>
                  </a:cubicBezTo>
                  <a:close/>
                </a:path>
              </a:pathLst>
            </a:custGeom>
            <a:grpFill/>
            <a:ln w="19050" cap="flat" cmpd="sng">
              <a:solidFill>
                <a:srgbClr val="5A9FE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4028;p26"/>
            <p:cNvSpPr/>
            <p:nvPr/>
          </p:nvSpPr>
          <p:spPr>
            <a:xfrm>
              <a:off x="400138" y="3976259"/>
              <a:ext cx="639629" cy="493211"/>
            </a:xfrm>
            <a:custGeom>
              <a:avLst/>
              <a:gdLst/>
              <a:ahLst/>
              <a:cxnLst/>
              <a:rect l="l" t="t" r="r" b="b"/>
              <a:pathLst>
                <a:path w="7243" h="5585" extrusionOk="0">
                  <a:moveTo>
                    <a:pt x="3799" y="1"/>
                  </a:moveTo>
                  <a:lnTo>
                    <a:pt x="1" y="3534"/>
                  </a:lnTo>
                  <a:lnTo>
                    <a:pt x="1" y="5585"/>
                  </a:lnTo>
                  <a:lnTo>
                    <a:pt x="3760" y="2081"/>
                  </a:lnTo>
                  <a:lnTo>
                    <a:pt x="7243" y="5565"/>
                  </a:lnTo>
                  <a:lnTo>
                    <a:pt x="7243" y="3446"/>
                  </a:lnTo>
                  <a:lnTo>
                    <a:pt x="3799" y="1"/>
                  </a:lnTo>
                  <a:close/>
                </a:path>
              </a:pathLst>
            </a:custGeom>
            <a:grpFill/>
            <a:ln>
              <a:solidFill>
                <a:srgbClr val="5A9FE4"/>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4029;p26"/>
            <p:cNvSpPr/>
            <p:nvPr/>
          </p:nvSpPr>
          <p:spPr>
            <a:xfrm>
              <a:off x="393250" y="3969194"/>
              <a:ext cx="653494" cy="506370"/>
            </a:xfrm>
            <a:custGeom>
              <a:avLst/>
              <a:gdLst/>
              <a:ahLst/>
              <a:cxnLst/>
              <a:rect l="l" t="t" r="r" b="b"/>
              <a:pathLst>
                <a:path w="7400" h="5734" extrusionOk="0">
                  <a:moveTo>
                    <a:pt x="3877" y="189"/>
                  </a:moveTo>
                  <a:lnTo>
                    <a:pt x="7252" y="3565"/>
                  </a:lnTo>
                  <a:lnTo>
                    <a:pt x="7252" y="5458"/>
                  </a:lnTo>
                  <a:lnTo>
                    <a:pt x="3896" y="2102"/>
                  </a:lnTo>
                  <a:cubicBezTo>
                    <a:pt x="3881" y="2088"/>
                    <a:pt x="3862" y="2081"/>
                    <a:pt x="3842" y="2081"/>
                  </a:cubicBezTo>
                  <a:cubicBezTo>
                    <a:pt x="3823" y="2081"/>
                    <a:pt x="3803" y="2088"/>
                    <a:pt x="3788" y="2102"/>
                  </a:cubicBezTo>
                  <a:lnTo>
                    <a:pt x="157" y="5488"/>
                  </a:lnTo>
                  <a:lnTo>
                    <a:pt x="157" y="3653"/>
                  </a:lnTo>
                  <a:lnTo>
                    <a:pt x="3877" y="189"/>
                  </a:lnTo>
                  <a:close/>
                  <a:moveTo>
                    <a:pt x="3877" y="0"/>
                  </a:moveTo>
                  <a:cubicBezTo>
                    <a:pt x="3859" y="0"/>
                    <a:pt x="3842" y="7"/>
                    <a:pt x="3827" y="22"/>
                  </a:cubicBezTo>
                  <a:lnTo>
                    <a:pt x="20" y="3565"/>
                  </a:lnTo>
                  <a:cubicBezTo>
                    <a:pt x="10" y="3574"/>
                    <a:pt x="0" y="3594"/>
                    <a:pt x="0" y="3614"/>
                  </a:cubicBezTo>
                  <a:lnTo>
                    <a:pt x="0" y="5665"/>
                  </a:lnTo>
                  <a:cubicBezTo>
                    <a:pt x="0" y="5694"/>
                    <a:pt x="20" y="5724"/>
                    <a:pt x="50" y="5733"/>
                  </a:cubicBezTo>
                  <a:lnTo>
                    <a:pt x="79" y="5733"/>
                  </a:lnTo>
                  <a:cubicBezTo>
                    <a:pt x="98" y="5733"/>
                    <a:pt x="118" y="5733"/>
                    <a:pt x="128" y="5714"/>
                  </a:cubicBezTo>
                  <a:lnTo>
                    <a:pt x="3838" y="2259"/>
                  </a:lnTo>
                  <a:lnTo>
                    <a:pt x="7272" y="5694"/>
                  </a:lnTo>
                  <a:cubicBezTo>
                    <a:pt x="7284" y="5713"/>
                    <a:pt x="7301" y="5720"/>
                    <a:pt x="7318" y="5720"/>
                  </a:cubicBezTo>
                  <a:cubicBezTo>
                    <a:pt x="7329" y="5720"/>
                    <a:pt x="7340" y="5717"/>
                    <a:pt x="7351" y="5714"/>
                  </a:cubicBezTo>
                  <a:cubicBezTo>
                    <a:pt x="7380" y="5704"/>
                    <a:pt x="7399" y="5674"/>
                    <a:pt x="7399" y="5645"/>
                  </a:cubicBezTo>
                  <a:lnTo>
                    <a:pt x="7399" y="3526"/>
                  </a:lnTo>
                  <a:cubicBezTo>
                    <a:pt x="7399" y="3506"/>
                    <a:pt x="7390" y="3486"/>
                    <a:pt x="7380" y="3476"/>
                  </a:cubicBezTo>
                  <a:lnTo>
                    <a:pt x="3925" y="22"/>
                  </a:lnTo>
                  <a:cubicBezTo>
                    <a:pt x="3911" y="7"/>
                    <a:pt x="3894" y="0"/>
                    <a:pt x="3877" y="0"/>
                  </a:cubicBezTo>
                  <a:close/>
                </a:path>
              </a:pathLst>
            </a:custGeom>
            <a:grpFill/>
            <a:ln w="19050" cap="flat" cmpd="sng">
              <a:solidFill>
                <a:srgbClr val="5A9FE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4030;p26"/>
            <p:cNvSpPr/>
            <p:nvPr/>
          </p:nvSpPr>
          <p:spPr>
            <a:xfrm>
              <a:off x="400138" y="3483218"/>
              <a:ext cx="639629" cy="493123"/>
            </a:xfrm>
            <a:custGeom>
              <a:avLst/>
              <a:gdLst/>
              <a:ahLst/>
              <a:cxnLst/>
              <a:rect l="l" t="t" r="r" b="b"/>
              <a:pathLst>
                <a:path w="7243" h="5584" extrusionOk="0">
                  <a:moveTo>
                    <a:pt x="3799" y="1"/>
                  </a:moveTo>
                  <a:lnTo>
                    <a:pt x="1" y="3543"/>
                  </a:lnTo>
                  <a:lnTo>
                    <a:pt x="1" y="5584"/>
                  </a:lnTo>
                  <a:lnTo>
                    <a:pt x="3760" y="2081"/>
                  </a:lnTo>
                  <a:lnTo>
                    <a:pt x="7243" y="5564"/>
                  </a:lnTo>
                  <a:lnTo>
                    <a:pt x="7243" y="3445"/>
                  </a:lnTo>
                  <a:lnTo>
                    <a:pt x="3799" y="1"/>
                  </a:lnTo>
                  <a:close/>
                </a:path>
              </a:pathLst>
            </a:custGeom>
            <a:grpFill/>
            <a:ln>
              <a:solidFill>
                <a:srgbClr val="5A9FE4"/>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4031;p26"/>
            <p:cNvSpPr/>
            <p:nvPr/>
          </p:nvSpPr>
          <p:spPr>
            <a:xfrm>
              <a:off x="393250" y="3476064"/>
              <a:ext cx="653494" cy="507253"/>
            </a:xfrm>
            <a:custGeom>
              <a:avLst/>
              <a:gdLst/>
              <a:ahLst/>
              <a:cxnLst/>
              <a:rect l="l" t="t" r="r" b="b"/>
              <a:pathLst>
                <a:path w="7400" h="5744" extrusionOk="0">
                  <a:moveTo>
                    <a:pt x="3877" y="189"/>
                  </a:moveTo>
                  <a:lnTo>
                    <a:pt x="7252" y="3565"/>
                  </a:lnTo>
                  <a:lnTo>
                    <a:pt x="7252" y="5459"/>
                  </a:lnTo>
                  <a:lnTo>
                    <a:pt x="3896" y="2103"/>
                  </a:lnTo>
                  <a:cubicBezTo>
                    <a:pt x="3881" y="2088"/>
                    <a:pt x="3862" y="2081"/>
                    <a:pt x="3842" y="2081"/>
                  </a:cubicBezTo>
                  <a:cubicBezTo>
                    <a:pt x="3823" y="2081"/>
                    <a:pt x="3803" y="2088"/>
                    <a:pt x="3788" y="2103"/>
                  </a:cubicBezTo>
                  <a:lnTo>
                    <a:pt x="157" y="5488"/>
                  </a:lnTo>
                  <a:lnTo>
                    <a:pt x="157" y="3654"/>
                  </a:lnTo>
                  <a:lnTo>
                    <a:pt x="3877" y="189"/>
                  </a:lnTo>
                  <a:close/>
                  <a:moveTo>
                    <a:pt x="3877" y="0"/>
                  </a:moveTo>
                  <a:cubicBezTo>
                    <a:pt x="3859" y="0"/>
                    <a:pt x="3842" y="8"/>
                    <a:pt x="3827" y="23"/>
                  </a:cubicBezTo>
                  <a:lnTo>
                    <a:pt x="20" y="3565"/>
                  </a:lnTo>
                  <a:cubicBezTo>
                    <a:pt x="10" y="3575"/>
                    <a:pt x="0" y="3595"/>
                    <a:pt x="0" y="3624"/>
                  </a:cubicBezTo>
                  <a:lnTo>
                    <a:pt x="0" y="5665"/>
                  </a:lnTo>
                  <a:cubicBezTo>
                    <a:pt x="0" y="5695"/>
                    <a:pt x="20" y="5724"/>
                    <a:pt x="50" y="5734"/>
                  </a:cubicBezTo>
                  <a:cubicBezTo>
                    <a:pt x="59" y="5734"/>
                    <a:pt x="69" y="5743"/>
                    <a:pt x="79" y="5743"/>
                  </a:cubicBezTo>
                  <a:cubicBezTo>
                    <a:pt x="98" y="5743"/>
                    <a:pt x="118" y="5734"/>
                    <a:pt x="128" y="5724"/>
                  </a:cubicBezTo>
                  <a:lnTo>
                    <a:pt x="3838" y="2269"/>
                  </a:lnTo>
                  <a:lnTo>
                    <a:pt x="7272" y="5704"/>
                  </a:lnTo>
                  <a:cubicBezTo>
                    <a:pt x="7284" y="5716"/>
                    <a:pt x="7299" y="5720"/>
                    <a:pt x="7315" y="5720"/>
                  </a:cubicBezTo>
                  <a:cubicBezTo>
                    <a:pt x="7326" y="5720"/>
                    <a:pt x="7338" y="5718"/>
                    <a:pt x="7351" y="5714"/>
                  </a:cubicBezTo>
                  <a:cubicBezTo>
                    <a:pt x="7380" y="5704"/>
                    <a:pt x="7399" y="5675"/>
                    <a:pt x="7399" y="5645"/>
                  </a:cubicBezTo>
                  <a:lnTo>
                    <a:pt x="7399" y="3526"/>
                  </a:lnTo>
                  <a:cubicBezTo>
                    <a:pt x="7399" y="3506"/>
                    <a:pt x="7390" y="3486"/>
                    <a:pt x="7380" y="3477"/>
                  </a:cubicBezTo>
                  <a:lnTo>
                    <a:pt x="3925" y="23"/>
                  </a:lnTo>
                  <a:cubicBezTo>
                    <a:pt x="3911" y="8"/>
                    <a:pt x="3894" y="0"/>
                    <a:pt x="3877" y="0"/>
                  </a:cubicBezTo>
                  <a:close/>
                </a:path>
              </a:pathLst>
            </a:custGeom>
            <a:grpFill/>
            <a:ln w="19050" cap="flat" cmpd="sng">
              <a:solidFill>
                <a:srgbClr val="5A9FE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4032;p26"/>
            <p:cNvSpPr/>
            <p:nvPr/>
          </p:nvSpPr>
          <p:spPr>
            <a:xfrm>
              <a:off x="400138" y="2990088"/>
              <a:ext cx="639629" cy="493211"/>
            </a:xfrm>
            <a:custGeom>
              <a:avLst/>
              <a:gdLst/>
              <a:ahLst/>
              <a:cxnLst/>
              <a:rect l="l" t="t" r="r" b="b"/>
              <a:pathLst>
                <a:path w="7243" h="5585" extrusionOk="0">
                  <a:moveTo>
                    <a:pt x="3799" y="1"/>
                  </a:moveTo>
                  <a:lnTo>
                    <a:pt x="1" y="3543"/>
                  </a:lnTo>
                  <a:lnTo>
                    <a:pt x="1" y="5585"/>
                  </a:lnTo>
                  <a:lnTo>
                    <a:pt x="3760" y="2081"/>
                  </a:lnTo>
                  <a:lnTo>
                    <a:pt x="7243" y="5565"/>
                  </a:lnTo>
                  <a:lnTo>
                    <a:pt x="7243" y="3455"/>
                  </a:lnTo>
                  <a:lnTo>
                    <a:pt x="3799" y="1"/>
                  </a:lnTo>
                  <a:close/>
                </a:path>
              </a:pathLst>
            </a:custGeom>
            <a:grpFill/>
            <a:ln>
              <a:solidFill>
                <a:srgbClr val="5A9FE4"/>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4033;p26"/>
            <p:cNvSpPr/>
            <p:nvPr/>
          </p:nvSpPr>
          <p:spPr>
            <a:xfrm>
              <a:off x="393250" y="2983376"/>
              <a:ext cx="653494" cy="506899"/>
            </a:xfrm>
            <a:custGeom>
              <a:avLst/>
              <a:gdLst/>
              <a:ahLst/>
              <a:cxnLst/>
              <a:rect l="l" t="t" r="r" b="b"/>
              <a:pathLst>
                <a:path w="7400" h="5740" extrusionOk="0">
                  <a:moveTo>
                    <a:pt x="3877" y="185"/>
                  </a:moveTo>
                  <a:lnTo>
                    <a:pt x="7252" y="3561"/>
                  </a:lnTo>
                  <a:lnTo>
                    <a:pt x="7252" y="5454"/>
                  </a:lnTo>
                  <a:lnTo>
                    <a:pt x="3896" y="2098"/>
                  </a:lnTo>
                  <a:cubicBezTo>
                    <a:pt x="3881" y="2083"/>
                    <a:pt x="3862" y="2076"/>
                    <a:pt x="3842" y="2076"/>
                  </a:cubicBezTo>
                  <a:cubicBezTo>
                    <a:pt x="3823" y="2076"/>
                    <a:pt x="3803" y="2083"/>
                    <a:pt x="3788" y="2098"/>
                  </a:cubicBezTo>
                  <a:lnTo>
                    <a:pt x="157" y="5484"/>
                  </a:lnTo>
                  <a:lnTo>
                    <a:pt x="157" y="3648"/>
                  </a:lnTo>
                  <a:lnTo>
                    <a:pt x="3877" y="185"/>
                  </a:lnTo>
                  <a:close/>
                  <a:moveTo>
                    <a:pt x="3868" y="0"/>
                  </a:moveTo>
                  <a:cubicBezTo>
                    <a:pt x="3854" y="0"/>
                    <a:pt x="3840" y="5"/>
                    <a:pt x="3827" y="18"/>
                  </a:cubicBezTo>
                  <a:lnTo>
                    <a:pt x="20" y="3561"/>
                  </a:lnTo>
                  <a:cubicBezTo>
                    <a:pt x="10" y="3570"/>
                    <a:pt x="0" y="3600"/>
                    <a:pt x="0" y="3619"/>
                  </a:cubicBezTo>
                  <a:lnTo>
                    <a:pt x="0" y="5661"/>
                  </a:lnTo>
                  <a:cubicBezTo>
                    <a:pt x="0" y="5690"/>
                    <a:pt x="20" y="5719"/>
                    <a:pt x="50" y="5729"/>
                  </a:cubicBezTo>
                  <a:cubicBezTo>
                    <a:pt x="59" y="5729"/>
                    <a:pt x="69" y="5739"/>
                    <a:pt x="79" y="5739"/>
                  </a:cubicBezTo>
                  <a:cubicBezTo>
                    <a:pt x="98" y="5739"/>
                    <a:pt x="118" y="5729"/>
                    <a:pt x="128" y="5719"/>
                  </a:cubicBezTo>
                  <a:lnTo>
                    <a:pt x="3838" y="2265"/>
                  </a:lnTo>
                  <a:lnTo>
                    <a:pt x="7272" y="5700"/>
                  </a:lnTo>
                  <a:cubicBezTo>
                    <a:pt x="7284" y="5712"/>
                    <a:pt x="7300" y="5720"/>
                    <a:pt x="7317" y="5720"/>
                  </a:cubicBezTo>
                  <a:cubicBezTo>
                    <a:pt x="7328" y="5720"/>
                    <a:pt x="7339" y="5717"/>
                    <a:pt x="7351" y="5709"/>
                  </a:cubicBezTo>
                  <a:cubicBezTo>
                    <a:pt x="7380" y="5700"/>
                    <a:pt x="7399" y="5670"/>
                    <a:pt x="7399" y="5641"/>
                  </a:cubicBezTo>
                  <a:lnTo>
                    <a:pt x="7399" y="3531"/>
                  </a:lnTo>
                  <a:cubicBezTo>
                    <a:pt x="7399" y="3502"/>
                    <a:pt x="7390" y="3482"/>
                    <a:pt x="7380" y="3472"/>
                  </a:cubicBezTo>
                  <a:lnTo>
                    <a:pt x="3925" y="28"/>
                  </a:lnTo>
                  <a:cubicBezTo>
                    <a:pt x="3909" y="10"/>
                    <a:pt x="3888" y="0"/>
                    <a:pt x="3868" y="0"/>
                  </a:cubicBezTo>
                  <a:close/>
                </a:path>
              </a:pathLst>
            </a:custGeom>
            <a:grpFill/>
            <a:ln w="19050" cap="flat" cmpd="sng">
              <a:solidFill>
                <a:srgbClr val="5A9FE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4034;p26"/>
            <p:cNvSpPr/>
            <p:nvPr/>
          </p:nvSpPr>
          <p:spPr>
            <a:xfrm>
              <a:off x="400138" y="2497047"/>
              <a:ext cx="639629" cy="493123"/>
            </a:xfrm>
            <a:custGeom>
              <a:avLst/>
              <a:gdLst/>
              <a:ahLst/>
              <a:cxnLst/>
              <a:rect l="l" t="t" r="r" b="b"/>
              <a:pathLst>
                <a:path w="7243" h="5584" extrusionOk="0">
                  <a:moveTo>
                    <a:pt x="3799" y="0"/>
                  </a:moveTo>
                  <a:lnTo>
                    <a:pt x="1" y="3542"/>
                  </a:lnTo>
                  <a:lnTo>
                    <a:pt x="1" y="5584"/>
                  </a:lnTo>
                  <a:lnTo>
                    <a:pt x="3760" y="2081"/>
                  </a:lnTo>
                  <a:lnTo>
                    <a:pt x="7243" y="5564"/>
                  </a:lnTo>
                  <a:lnTo>
                    <a:pt x="7243" y="3454"/>
                  </a:lnTo>
                  <a:lnTo>
                    <a:pt x="3799" y="0"/>
                  </a:lnTo>
                  <a:close/>
                </a:path>
              </a:pathLst>
            </a:custGeom>
            <a:grpFill/>
            <a:ln>
              <a:solidFill>
                <a:srgbClr val="5A9FE4"/>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4035;p26"/>
            <p:cNvSpPr/>
            <p:nvPr/>
          </p:nvSpPr>
          <p:spPr>
            <a:xfrm>
              <a:off x="393250" y="2490600"/>
              <a:ext cx="653494" cy="506546"/>
            </a:xfrm>
            <a:custGeom>
              <a:avLst/>
              <a:gdLst/>
              <a:ahLst/>
              <a:cxnLst/>
              <a:rect l="l" t="t" r="r" b="b"/>
              <a:pathLst>
                <a:path w="7400" h="5736" extrusionOk="0">
                  <a:moveTo>
                    <a:pt x="3877" y="181"/>
                  </a:moveTo>
                  <a:lnTo>
                    <a:pt x="7252" y="3557"/>
                  </a:lnTo>
                  <a:lnTo>
                    <a:pt x="7252" y="5451"/>
                  </a:lnTo>
                  <a:lnTo>
                    <a:pt x="3896" y="2095"/>
                  </a:lnTo>
                  <a:cubicBezTo>
                    <a:pt x="3881" y="2080"/>
                    <a:pt x="3862" y="2072"/>
                    <a:pt x="3842" y="2072"/>
                  </a:cubicBezTo>
                  <a:cubicBezTo>
                    <a:pt x="3823" y="2072"/>
                    <a:pt x="3803" y="2080"/>
                    <a:pt x="3788" y="2095"/>
                  </a:cubicBezTo>
                  <a:lnTo>
                    <a:pt x="157" y="5480"/>
                  </a:lnTo>
                  <a:lnTo>
                    <a:pt x="157" y="3645"/>
                  </a:lnTo>
                  <a:lnTo>
                    <a:pt x="3877" y="181"/>
                  </a:lnTo>
                  <a:close/>
                  <a:moveTo>
                    <a:pt x="3872" y="1"/>
                  </a:moveTo>
                  <a:cubicBezTo>
                    <a:pt x="3856" y="1"/>
                    <a:pt x="3841" y="6"/>
                    <a:pt x="3827" y="14"/>
                  </a:cubicBezTo>
                  <a:lnTo>
                    <a:pt x="20" y="3557"/>
                  </a:lnTo>
                  <a:cubicBezTo>
                    <a:pt x="10" y="3576"/>
                    <a:pt x="0" y="3596"/>
                    <a:pt x="0" y="3615"/>
                  </a:cubicBezTo>
                  <a:lnTo>
                    <a:pt x="0" y="5657"/>
                  </a:lnTo>
                  <a:cubicBezTo>
                    <a:pt x="0" y="5686"/>
                    <a:pt x="20" y="5715"/>
                    <a:pt x="50" y="5726"/>
                  </a:cubicBezTo>
                  <a:cubicBezTo>
                    <a:pt x="59" y="5735"/>
                    <a:pt x="69" y="5735"/>
                    <a:pt x="79" y="5735"/>
                  </a:cubicBezTo>
                  <a:cubicBezTo>
                    <a:pt x="98" y="5735"/>
                    <a:pt x="118" y="5726"/>
                    <a:pt x="128" y="5715"/>
                  </a:cubicBezTo>
                  <a:lnTo>
                    <a:pt x="3838" y="2261"/>
                  </a:lnTo>
                  <a:lnTo>
                    <a:pt x="7272" y="5696"/>
                  </a:lnTo>
                  <a:cubicBezTo>
                    <a:pt x="7284" y="5708"/>
                    <a:pt x="7300" y="5717"/>
                    <a:pt x="7318" y="5717"/>
                  </a:cubicBezTo>
                  <a:cubicBezTo>
                    <a:pt x="7328" y="5717"/>
                    <a:pt x="7339" y="5713"/>
                    <a:pt x="7351" y="5706"/>
                  </a:cubicBezTo>
                  <a:cubicBezTo>
                    <a:pt x="7380" y="5696"/>
                    <a:pt x="7399" y="5667"/>
                    <a:pt x="7399" y="5637"/>
                  </a:cubicBezTo>
                  <a:lnTo>
                    <a:pt x="7399" y="3527"/>
                  </a:lnTo>
                  <a:cubicBezTo>
                    <a:pt x="7399" y="3508"/>
                    <a:pt x="7390" y="3488"/>
                    <a:pt x="7380" y="3469"/>
                  </a:cubicBezTo>
                  <a:lnTo>
                    <a:pt x="3925" y="24"/>
                  </a:lnTo>
                  <a:cubicBezTo>
                    <a:pt x="3909" y="8"/>
                    <a:pt x="3890" y="1"/>
                    <a:pt x="3872" y="1"/>
                  </a:cubicBezTo>
                  <a:close/>
                </a:path>
              </a:pathLst>
            </a:custGeom>
            <a:grpFill/>
            <a:ln w="19050" cap="flat" cmpd="sng">
              <a:solidFill>
                <a:srgbClr val="5A9FE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 name="组合 74"/>
          <p:cNvGrpSpPr/>
          <p:nvPr/>
        </p:nvGrpSpPr>
        <p:grpSpPr>
          <a:xfrm>
            <a:off x="3306300" y="714631"/>
            <a:ext cx="5537835" cy="815903"/>
            <a:chOff x="7867" y="3399"/>
            <a:chExt cx="6511" cy="961"/>
          </a:xfrm>
        </p:grpSpPr>
        <p:grpSp>
          <p:nvGrpSpPr>
            <p:cNvPr id="70" name="组合 69"/>
            <p:cNvGrpSpPr/>
            <p:nvPr/>
          </p:nvGrpSpPr>
          <p:grpSpPr>
            <a:xfrm>
              <a:off x="8515" y="3399"/>
              <a:ext cx="5863" cy="859"/>
              <a:chOff x="8615" y="2463"/>
              <a:chExt cx="2154" cy="529"/>
            </a:xfrm>
          </p:grpSpPr>
          <p:sp>
            <p:nvSpPr>
              <p:cNvPr id="72" name="圆角矩形 71"/>
              <p:cNvSpPr/>
              <p:nvPr/>
            </p:nvSpPr>
            <p:spPr>
              <a:xfrm>
                <a:off x="8633" y="2463"/>
                <a:ext cx="2136" cy="492"/>
              </a:xfrm>
              <a:prstGeom prst="roundRect">
                <a:avLst/>
              </a:prstGeom>
              <a:solidFill>
                <a:srgbClr val="FDDC19"/>
              </a:solidFill>
              <a:ln w="254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ln w="12700">
                    <a:solidFill>
                      <a:schemeClr val="bg1"/>
                    </a:solidFill>
                  </a:ln>
                  <a:solidFill>
                    <a:srgbClr val="5A9FE4"/>
                  </a:solidFill>
                  <a:latin typeface="字魂151号-联盟综艺体" panose="00000500000000000000" charset="-122"/>
                  <a:ea typeface="字魂151号-联盟综艺体" panose="00000500000000000000" charset="-122"/>
                </a:endParaRPr>
              </a:p>
            </p:txBody>
          </p:sp>
          <p:sp>
            <p:nvSpPr>
              <p:cNvPr id="73" name="文本框 72"/>
              <p:cNvSpPr txBox="1"/>
              <p:nvPr/>
            </p:nvSpPr>
            <p:spPr>
              <a:xfrm>
                <a:off x="8615" y="2514"/>
                <a:ext cx="2144" cy="478"/>
              </a:xfrm>
              <a:prstGeom prst="rect">
                <a:avLst/>
              </a:prstGeom>
              <a:noFill/>
              <a:ln>
                <a:noFill/>
              </a:ln>
            </p:spPr>
            <p:txBody>
              <a:bodyPr wrap="square" rtlCol="0">
                <a:spAutoFit/>
              </a:bodyPr>
              <a:lstStyle/>
              <a:p>
                <a:pPr algn="ctr"/>
                <a:r>
                  <a:rPr lang="vi-VN" altLang="zh-CN" sz="2600" b="1" dirty="0">
                    <a:ln w="12700">
                      <a:solidFill>
                        <a:schemeClr val="bg1"/>
                      </a:solidFill>
                    </a:ln>
                    <a:solidFill>
                      <a:schemeClr val="bg2"/>
                    </a:solidFill>
                    <a:effectLst/>
                    <a:latin typeface="Times New Roman" panose="02020603050405020304" pitchFamily="18" charset="0"/>
                    <a:ea typeface="字魂151号-联盟综艺体" panose="00000500000000000000" charset="-122"/>
                    <a:cs typeface="Times New Roman" panose="02020603050405020304" pitchFamily="18" charset="0"/>
                    <a:sym typeface="+mn-ea"/>
                  </a:rPr>
                  <a:t>Lưu ý khi đọc thể loại</a:t>
                </a:r>
                <a:endParaRPr lang="en-US" altLang="zh-CN" sz="2600" b="1" dirty="0">
                  <a:ln w="12700">
                    <a:solidFill>
                      <a:schemeClr val="bg1"/>
                    </a:solidFill>
                  </a:ln>
                  <a:solidFill>
                    <a:schemeClr val="bg2"/>
                  </a:solidFill>
                  <a:effectLst/>
                  <a:latin typeface="Times New Roman" panose="02020603050405020304" pitchFamily="18" charset="0"/>
                  <a:ea typeface="字魂151号-联盟综艺体" panose="00000500000000000000" charset="-122"/>
                  <a:cs typeface="Times New Roman" panose="02020603050405020304" pitchFamily="18" charset="0"/>
                </a:endParaRPr>
              </a:p>
            </p:txBody>
          </p:sp>
        </p:grpSp>
        <p:pic>
          <p:nvPicPr>
            <p:cNvPr id="74" name="图片 73" descr="矢量智能对象"/>
            <p:cNvPicPr>
              <a:picLocks noChangeAspect="1"/>
            </p:cNvPicPr>
            <p:nvPr/>
          </p:nvPicPr>
          <p:blipFill>
            <a:blip r:embed="rId5"/>
            <a:stretch>
              <a:fillRect/>
            </a:stretch>
          </p:blipFill>
          <p:spPr>
            <a:xfrm>
              <a:off x="7867" y="3399"/>
              <a:ext cx="1671" cy="961"/>
            </a:xfrm>
            <a:prstGeom prst="rect">
              <a:avLst/>
            </a:prstGeom>
          </p:spPr>
        </p:pic>
      </p:grpSp>
      <p:grpSp>
        <p:nvGrpSpPr>
          <p:cNvPr id="137" name="组合 136"/>
          <p:cNvGrpSpPr/>
          <p:nvPr/>
        </p:nvGrpSpPr>
        <p:grpSpPr>
          <a:xfrm>
            <a:off x="1320800" y="911225"/>
            <a:ext cx="9972675" cy="777240"/>
            <a:chOff x="2080" y="1435"/>
            <a:chExt cx="15705" cy="1224"/>
          </a:xfrm>
        </p:grpSpPr>
        <p:grpSp>
          <p:nvGrpSpPr>
            <p:cNvPr id="105" name="组合 104"/>
            <p:cNvGrpSpPr/>
            <p:nvPr/>
          </p:nvGrpSpPr>
          <p:grpSpPr>
            <a:xfrm>
              <a:off x="16083" y="1435"/>
              <a:ext cx="1703" cy="1225"/>
              <a:chOff x="1295" y="947"/>
              <a:chExt cx="1703" cy="1225"/>
            </a:xfrm>
            <a:solidFill>
              <a:srgbClr val="FDDC19"/>
            </a:solidFill>
          </p:grpSpPr>
          <p:grpSp>
            <p:nvGrpSpPr>
              <p:cNvPr id="106" name="组合 105"/>
              <p:cNvGrpSpPr/>
              <p:nvPr/>
            </p:nvGrpSpPr>
            <p:grpSpPr>
              <a:xfrm>
                <a:off x="1446" y="947"/>
                <a:ext cx="1552" cy="1085"/>
                <a:chOff x="1446" y="947"/>
                <a:chExt cx="1552" cy="1085"/>
              </a:xfrm>
              <a:grpFill/>
            </p:grpSpPr>
            <p:sp>
              <p:nvSpPr>
                <p:cNvPr id="108" name="五角星 107"/>
                <p:cNvSpPr/>
                <p:nvPr/>
              </p:nvSpPr>
              <p:spPr>
                <a:xfrm>
                  <a:off x="1446" y="947"/>
                  <a:ext cx="576" cy="542"/>
                </a:xfrm>
                <a:prstGeom prst="star5">
                  <a:avLst>
                    <a:gd name="adj" fmla="val 27704"/>
                    <a:gd name="hf" fmla="val 105146"/>
                    <a:gd name="vf" fmla="val 110557"/>
                  </a:avLst>
                </a:prstGeom>
                <a:grpFill/>
                <a:ln w="25400">
                  <a:solidFill>
                    <a:srgbClr val="5A9F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9" name="五角星 108"/>
                <p:cNvSpPr/>
                <p:nvPr/>
              </p:nvSpPr>
              <p:spPr>
                <a:xfrm>
                  <a:off x="2202" y="1282"/>
                  <a:ext cx="796" cy="750"/>
                </a:xfrm>
                <a:prstGeom prst="star5">
                  <a:avLst>
                    <a:gd name="adj" fmla="val 27704"/>
                    <a:gd name="hf" fmla="val 105146"/>
                    <a:gd name="vf" fmla="val 110557"/>
                  </a:avLst>
                </a:prstGeom>
                <a:grpFill/>
                <a:ln w="25400">
                  <a:solidFill>
                    <a:srgbClr val="5A9F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0" name="五角星 109"/>
              <p:cNvSpPr/>
              <p:nvPr/>
            </p:nvSpPr>
            <p:spPr>
              <a:xfrm>
                <a:off x="1295" y="1754"/>
                <a:ext cx="445" cy="419"/>
              </a:xfrm>
              <a:prstGeom prst="star5">
                <a:avLst>
                  <a:gd name="adj" fmla="val 27704"/>
                  <a:gd name="hf" fmla="val 105146"/>
                  <a:gd name="vf" fmla="val 110557"/>
                </a:avLst>
              </a:prstGeom>
              <a:grpFill/>
              <a:ln w="25400">
                <a:solidFill>
                  <a:srgbClr val="5A9F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07" name="组合 106"/>
            <p:cNvGrpSpPr/>
            <p:nvPr/>
          </p:nvGrpSpPr>
          <p:grpSpPr>
            <a:xfrm>
              <a:off x="2080" y="1435"/>
              <a:ext cx="1703" cy="1225"/>
              <a:chOff x="1295" y="947"/>
              <a:chExt cx="1703" cy="1225"/>
            </a:xfrm>
            <a:solidFill>
              <a:srgbClr val="FDDC19"/>
            </a:solidFill>
          </p:grpSpPr>
          <p:grpSp>
            <p:nvGrpSpPr>
              <p:cNvPr id="111" name="组合 110"/>
              <p:cNvGrpSpPr/>
              <p:nvPr/>
            </p:nvGrpSpPr>
            <p:grpSpPr>
              <a:xfrm>
                <a:off x="1446" y="947"/>
                <a:ext cx="1552" cy="1085"/>
                <a:chOff x="1446" y="947"/>
                <a:chExt cx="1552" cy="1085"/>
              </a:xfrm>
              <a:grpFill/>
            </p:grpSpPr>
            <p:sp>
              <p:nvSpPr>
                <p:cNvPr id="112" name="五角星 111"/>
                <p:cNvSpPr/>
                <p:nvPr/>
              </p:nvSpPr>
              <p:spPr>
                <a:xfrm>
                  <a:off x="1446" y="947"/>
                  <a:ext cx="576" cy="542"/>
                </a:xfrm>
                <a:prstGeom prst="star5">
                  <a:avLst>
                    <a:gd name="adj" fmla="val 27704"/>
                    <a:gd name="hf" fmla="val 105146"/>
                    <a:gd name="vf" fmla="val 110557"/>
                  </a:avLst>
                </a:prstGeom>
                <a:grpFill/>
                <a:ln w="25400">
                  <a:solidFill>
                    <a:srgbClr val="5A9F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5" name="五角星 134"/>
                <p:cNvSpPr/>
                <p:nvPr/>
              </p:nvSpPr>
              <p:spPr>
                <a:xfrm>
                  <a:off x="2202" y="1282"/>
                  <a:ext cx="796" cy="750"/>
                </a:xfrm>
                <a:prstGeom prst="star5">
                  <a:avLst>
                    <a:gd name="adj" fmla="val 27704"/>
                    <a:gd name="hf" fmla="val 105146"/>
                    <a:gd name="vf" fmla="val 110557"/>
                  </a:avLst>
                </a:prstGeom>
                <a:grpFill/>
                <a:ln w="25400">
                  <a:solidFill>
                    <a:srgbClr val="5A9F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6" name="五角星 135"/>
              <p:cNvSpPr/>
              <p:nvPr/>
            </p:nvSpPr>
            <p:spPr>
              <a:xfrm>
                <a:off x="1295" y="1754"/>
                <a:ext cx="445" cy="419"/>
              </a:xfrm>
              <a:prstGeom prst="star5">
                <a:avLst>
                  <a:gd name="adj" fmla="val 27704"/>
                  <a:gd name="hf" fmla="val 105146"/>
                  <a:gd name="vf" fmla="val 110557"/>
                </a:avLst>
              </a:prstGeom>
              <a:grpFill/>
              <a:ln w="25400">
                <a:solidFill>
                  <a:srgbClr val="5A9F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5" name="Group 81"/>
          <p:cNvGrpSpPr/>
          <p:nvPr/>
        </p:nvGrpSpPr>
        <p:grpSpPr bwMode="auto">
          <a:xfrm>
            <a:off x="1374365" y="1759866"/>
            <a:ext cx="535879" cy="451115"/>
            <a:chOff x="4146550" y="1468197"/>
            <a:chExt cx="2105026" cy="1658938"/>
          </a:xfrm>
          <a:solidFill>
            <a:srgbClr val="FEC804"/>
          </a:solidFill>
        </p:grpSpPr>
        <p:sp>
          <p:nvSpPr>
            <p:cNvPr id="12" name="Freeform 5"/>
            <p:cNvSpPr/>
            <p:nvPr/>
          </p:nvSpPr>
          <p:spPr bwMode="auto">
            <a:xfrm>
              <a:off x="4146550" y="2031760"/>
              <a:ext cx="2105025" cy="531813"/>
            </a:xfrm>
            <a:custGeom>
              <a:avLst/>
              <a:gdLst>
                <a:gd name="T0" fmla="*/ 1838523 w 624"/>
                <a:gd name="T1" fmla="*/ 531813 h 158"/>
                <a:gd name="T2" fmla="*/ 266502 w 624"/>
                <a:gd name="T3" fmla="*/ 531813 h 158"/>
                <a:gd name="T4" fmla="*/ 0 w 624"/>
                <a:gd name="T5" fmla="*/ 265907 h 158"/>
                <a:gd name="T6" fmla="*/ 266502 w 624"/>
                <a:gd name="T7" fmla="*/ 0 h 158"/>
                <a:gd name="T8" fmla="*/ 1838523 w 624"/>
                <a:gd name="T9" fmla="*/ 0 h 158"/>
                <a:gd name="T10" fmla="*/ 2105025 w 624"/>
                <a:gd name="T11" fmla="*/ 265907 h 158"/>
                <a:gd name="T12" fmla="*/ 1838523 w 624"/>
                <a:gd name="T13" fmla="*/ 531813 h 15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24" h="158">
                  <a:moveTo>
                    <a:pt x="545" y="158"/>
                  </a:moveTo>
                  <a:cubicBezTo>
                    <a:pt x="79" y="158"/>
                    <a:pt x="79" y="158"/>
                    <a:pt x="79" y="158"/>
                  </a:cubicBezTo>
                  <a:cubicBezTo>
                    <a:pt x="35" y="158"/>
                    <a:pt x="0" y="123"/>
                    <a:pt x="0" y="79"/>
                  </a:cubicBezTo>
                  <a:cubicBezTo>
                    <a:pt x="0" y="35"/>
                    <a:pt x="35" y="0"/>
                    <a:pt x="79" y="0"/>
                  </a:cubicBezTo>
                  <a:cubicBezTo>
                    <a:pt x="545" y="0"/>
                    <a:pt x="545" y="0"/>
                    <a:pt x="545" y="0"/>
                  </a:cubicBezTo>
                  <a:cubicBezTo>
                    <a:pt x="589" y="0"/>
                    <a:pt x="624" y="35"/>
                    <a:pt x="624" y="79"/>
                  </a:cubicBezTo>
                  <a:cubicBezTo>
                    <a:pt x="624" y="123"/>
                    <a:pt x="589" y="158"/>
                    <a:pt x="545" y="158"/>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600">
                <a:solidFill>
                  <a:schemeClr val="tx1"/>
                </a:solidFill>
                <a:latin typeface="思源黑体 CN Light" panose="020B0300000000000000" charset="-122"/>
                <a:ea typeface="思源黑体 CN Light" panose="020B0300000000000000" charset="-122"/>
                <a:cs typeface="+mn-ea"/>
                <a:sym typeface="+mn-lt"/>
              </a:endParaRPr>
            </a:p>
          </p:txBody>
        </p:sp>
        <p:sp>
          <p:nvSpPr>
            <p:cNvPr id="13" name="Freeform 6"/>
            <p:cNvSpPr/>
            <p:nvPr/>
          </p:nvSpPr>
          <p:spPr bwMode="auto">
            <a:xfrm>
              <a:off x="5154613" y="1468197"/>
              <a:ext cx="1096963" cy="1658938"/>
            </a:xfrm>
            <a:custGeom>
              <a:avLst/>
              <a:gdLst>
                <a:gd name="T0" fmla="*/ 1096963 w 325"/>
                <a:gd name="T1" fmla="*/ 829469 h 492"/>
                <a:gd name="T2" fmla="*/ 1015957 w 325"/>
                <a:gd name="T3" fmla="*/ 1025035 h 492"/>
                <a:gd name="T4" fmla="*/ 1012581 w 325"/>
                <a:gd name="T5" fmla="*/ 1025035 h 492"/>
                <a:gd name="T6" fmla="*/ 482664 w 325"/>
                <a:gd name="T7" fmla="*/ 1554411 h 492"/>
                <a:gd name="T8" fmla="*/ 104633 w 325"/>
                <a:gd name="T9" fmla="*/ 1554411 h 492"/>
                <a:gd name="T10" fmla="*/ 104633 w 325"/>
                <a:gd name="T11" fmla="*/ 1176767 h 492"/>
                <a:gd name="T12" fmla="*/ 452286 w 325"/>
                <a:gd name="T13" fmla="*/ 829469 h 492"/>
                <a:gd name="T14" fmla="*/ 104633 w 325"/>
                <a:gd name="T15" fmla="*/ 485543 h 492"/>
                <a:gd name="T16" fmla="*/ 104633 w 325"/>
                <a:gd name="T17" fmla="*/ 104527 h 492"/>
                <a:gd name="T18" fmla="*/ 482664 w 325"/>
                <a:gd name="T19" fmla="*/ 104527 h 492"/>
                <a:gd name="T20" fmla="*/ 1012581 w 325"/>
                <a:gd name="T21" fmla="*/ 633903 h 492"/>
                <a:gd name="T22" fmla="*/ 1015957 w 325"/>
                <a:gd name="T23" fmla="*/ 633903 h 492"/>
                <a:gd name="T24" fmla="*/ 1096963 w 325"/>
                <a:gd name="T25" fmla="*/ 829469 h 49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25" h="492">
                  <a:moveTo>
                    <a:pt x="325" y="246"/>
                  </a:moveTo>
                  <a:cubicBezTo>
                    <a:pt x="325" y="269"/>
                    <a:pt x="316" y="289"/>
                    <a:pt x="301" y="304"/>
                  </a:cubicBezTo>
                  <a:cubicBezTo>
                    <a:pt x="300" y="304"/>
                    <a:pt x="300" y="304"/>
                    <a:pt x="300" y="304"/>
                  </a:cubicBezTo>
                  <a:cubicBezTo>
                    <a:pt x="143" y="461"/>
                    <a:pt x="143" y="461"/>
                    <a:pt x="143" y="461"/>
                  </a:cubicBezTo>
                  <a:cubicBezTo>
                    <a:pt x="112" y="492"/>
                    <a:pt x="62" y="492"/>
                    <a:pt x="31" y="461"/>
                  </a:cubicBezTo>
                  <a:cubicBezTo>
                    <a:pt x="0" y="430"/>
                    <a:pt x="0" y="380"/>
                    <a:pt x="31" y="349"/>
                  </a:cubicBezTo>
                  <a:cubicBezTo>
                    <a:pt x="134" y="246"/>
                    <a:pt x="134" y="246"/>
                    <a:pt x="134" y="246"/>
                  </a:cubicBezTo>
                  <a:cubicBezTo>
                    <a:pt x="31" y="144"/>
                    <a:pt x="31" y="144"/>
                    <a:pt x="31" y="144"/>
                  </a:cubicBezTo>
                  <a:cubicBezTo>
                    <a:pt x="0" y="113"/>
                    <a:pt x="0" y="62"/>
                    <a:pt x="31" y="31"/>
                  </a:cubicBezTo>
                  <a:cubicBezTo>
                    <a:pt x="62" y="0"/>
                    <a:pt x="112" y="0"/>
                    <a:pt x="143" y="31"/>
                  </a:cubicBezTo>
                  <a:cubicBezTo>
                    <a:pt x="300" y="188"/>
                    <a:pt x="300" y="188"/>
                    <a:pt x="300" y="188"/>
                  </a:cubicBezTo>
                  <a:cubicBezTo>
                    <a:pt x="301" y="188"/>
                    <a:pt x="301" y="188"/>
                    <a:pt x="301" y="188"/>
                  </a:cubicBezTo>
                  <a:cubicBezTo>
                    <a:pt x="316" y="203"/>
                    <a:pt x="325" y="223"/>
                    <a:pt x="325" y="246"/>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600">
                <a:solidFill>
                  <a:schemeClr val="tx1"/>
                </a:solidFill>
                <a:latin typeface="思源黑体 CN Light" panose="020B0300000000000000" charset="-122"/>
                <a:ea typeface="思源黑体 CN Light" panose="020B0300000000000000" charset="-122"/>
                <a:cs typeface="+mn-ea"/>
                <a:sym typeface="+mn-lt"/>
              </a:endParaRPr>
            </a:p>
          </p:txBody>
        </p:sp>
        <p:sp>
          <p:nvSpPr>
            <p:cNvPr id="14" name="Freeform 9"/>
            <p:cNvSpPr/>
            <p:nvPr/>
          </p:nvSpPr>
          <p:spPr bwMode="auto">
            <a:xfrm>
              <a:off x="5607051" y="2031759"/>
              <a:ext cx="644525" cy="531813"/>
            </a:xfrm>
            <a:custGeom>
              <a:avLst/>
              <a:gdLst>
                <a:gd name="T0" fmla="*/ 63 w 191"/>
                <a:gd name="T1" fmla="*/ 16 h 158"/>
                <a:gd name="T2" fmla="*/ 50 w 191"/>
                <a:gd name="T3" fmla="*/ 29 h 158"/>
                <a:gd name="T4" fmla="*/ 29 w 191"/>
                <a:gd name="T5" fmla="*/ 107 h 158"/>
                <a:gd name="T6" fmla="*/ 62 w 191"/>
                <a:gd name="T7" fmla="*/ 141 h 158"/>
                <a:gd name="T8" fmla="*/ 112 w 191"/>
                <a:gd name="T9" fmla="*/ 158 h 158"/>
                <a:gd name="T10" fmla="*/ 112 w 191"/>
                <a:gd name="T11" fmla="*/ 158 h 158"/>
                <a:gd name="T12" fmla="*/ 166 w 191"/>
                <a:gd name="T13" fmla="*/ 137 h 158"/>
                <a:gd name="T14" fmla="*/ 167 w 191"/>
                <a:gd name="T15" fmla="*/ 137 h 158"/>
                <a:gd name="T16" fmla="*/ 191 w 191"/>
                <a:gd name="T17" fmla="*/ 79 h 158"/>
                <a:gd name="T18" fmla="*/ 191 w 191"/>
                <a:gd name="T19" fmla="*/ 79 h 158"/>
                <a:gd name="T20" fmla="*/ 191 w 191"/>
                <a:gd name="T21" fmla="*/ 78 h 158"/>
                <a:gd name="T22" fmla="*/ 191 w 191"/>
                <a:gd name="T23" fmla="*/ 78 h 158"/>
                <a:gd name="T24" fmla="*/ 191 w 191"/>
                <a:gd name="T25" fmla="*/ 78 h 158"/>
                <a:gd name="T26" fmla="*/ 191 w 191"/>
                <a:gd name="T27" fmla="*/ 78 h 158"/>
                <a:gd name="T28" fmla="*/ 191 w 191"/>
                <a:gd name="T29" fmla="*/ 77 h 158"/>
                <a:gd name="T30" fmla="*/ 191 w 191"/>
                <a:gd name="T31" fmla="*/ 77 h 158"/>
                <a:gd name="T32" fmla="*/ 191 w 191"/>
                <a:gd name="T33" fmla="*/ 77 h 158"/>
                <a:gd name="T34" fmla="*/ 191 w 191"/>
                <a:gd name="T35" fmla="*/ 77 h 158"/>
                <a:gd name="T36" fmla="*/ 191 w 191"/>
                <a:gd name="T37" fmla="*/ 76 h 158"/>
                <a:gd name="T38" fmla="*/ 191 w 191"/>
                <a:gd name="T39" fmla="*/ 76 h 158"/>
                <a:gd name="T40" fmla="*/ 191 w 191"/>
                <a:gd name="T41" fmla="*/ 76 h 158"/>
                <a:gd name="T42" fmla="*/ 191 w 191"/>
                <a:gd name="T43" fmla="*/ 76 h 158"/>
                <a:gd name="T44" fmla="*/ 191 w 191"/>
                <a:gd name="T45" fmla="*/ 75 h 158"/>
                <a:gd name="T46" fmla="*/ 191 w 191"/>
                <a:gd name="T47" fmla="*/ 75 h 158"/>
                <a:gd name="T48" fmla="*/ 191 w 191"/>
                <a:gd name="T49" fmla="*/ 75 h 158"/>
                <a:gd name="T50" fmla="*/ 191 w 191"/>
                <a:gd name="T51" fmla="*/ 74 h 158"/>
                <a:gd name="T52" fmla="*/ 191 w 191"/>
                <a:gd name="T53" fmla="*/ 74 h 158"/>
                <a:gd name="T54" fmla="*/ 191 w 191"/>
                <a:gd name="T55" fmla="*/ 74 h 158"/>
                <a:gd name="T56" fmla="*/ 191 w 191"/>
                <a:gd name="T57" fmla="*/ 74 h 158"/>
                <a:gd name="T58" fmla="*/ 191 w 191"/>
                <a:gd name="T59" fmla="*/ 73 h 158"/>
                <a:gd name="T60" fmla="*/ 189 w 191"/>
                <a:gd name="T61" fmla="*/ 60 h 158"/>
                <a:gd name="T62" fmla="*/ 189 w 191"/>
                <a:gd name="T63" fmla="*/ 59 h 158"/>
                <a:gd name="T64" fmla="*/ 189 w 191"/>
                <a:gd name="T65" fmla="*/ 59 h 158"/>
                <a:gd name="T66" fmla="*/ 189 w 191"/>
                <a:gd name="T67" fmla="*/ 59 h 158"/>
                <a:gd name="T68" fmla="*/ 189 w 191"/>
                <a:gd name="T69" fmla="*/ 59 h 158"/>
                <a:gd name="T70" fmla="*/ 189 w 191"/>
                <a:gd name="T71" fmla="*/ 58 h 158"/>
                <a:gd name="T72" fmla="*/ 189 w 191"/>
                <a:gd name="T73" fmla="*/ 58 h 158"/>
                <a:gd name="T74" fmla="*/ 189 w 191"/>
                <a:gd name="T75" fmla="*/ 58 h 158"/>
                <a:gd name="T76" fmla="*/ 166 w 191"/>
                <a:gd name="T77" fmla="*/ 21 h 158"/>
                <a:gd name="T78" fmla="*/ 166 w 191"/>
                <a:gd name="T79" fmla="*/ 21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91" h="158">
                  <a:moveTo>
                    <a:pt x="112" y="0"/>
                  </a:moveTo>
                  <a:cubicBezTo>
                    <a:pt x="94" y="0"/>
                    <a:pt x="77" y="6"/>
                    <a:pt x="63" y="16"/>
                  </a:cubicBezTo>
                  <a:cubicBezTo>
                    <a:pt x="63" y="17"/>
                    <a:pt x="62" y="17"/>
                    <a:pt x="62" y="17"/>
                  </a:cubicBezTo>
                  <a:cubicBezTo>
                    <a:pt x="50" y="29"/>
                    <a:pt x="50" y="29"/>
                    <a:pt x="50" y="29"/>
                  </a:cubicBezTo>
                  <a:cubicBezTo>
                    <a:pt x="0" y="79"/>
                    <a:pt x="0" y="79"/>
                    <a:pt x="0" y="79"/>
                  </a:cubicBezTo>
                  <a:cubicBezTo>
                    <a:pt x="29" y="107"/>
                    <a:pt x="29" y="107"/>
                    <a:pt x="29" y="107"/>
                  </a:cubicBezTo>
                  <a:cubicBezTo>
                    <a:pt x="50" y="129"/>
                    <a:pt x="50" y="129"/>
                    <a:pt x="50" y="129"/>
                  </a:cubicBezTo>
                  <a:cubicBezTo>
                    <a:pt x="62" y="141"/>
                    <a:pt x="62" y="141"/>
                    <a:pt x="62" y="141"/>
                  </a:cubicBezTo>
                  <a:cubicBezTo>
                    <a:pt x="65" y="144"/>
                    <a:pt x="69" y="146"/>
                    <a:pt x="73" y="148"/>
                  </a:cubicBezTo>
                  <a:cubicBezTo>
                    <a:pt x="85" y="155"/>
                    <a:pt x="98" y="158"/>
                    <a:pt x="112" y="158"/>
                  </a:cubicBezTo>
                  <a:cubicBezTo>
                    <a:pt x="112" y="158"/>
                    <a:pt x="112" y="158"/>
                    <a:pt x="112" y="158"/>
                  </a:cubicBezTo>
                  <a:cubicBezTo>
                    <a:pt x="112" y="158"/>
                    <a:pt x="112" y="158"/>
                    <a:pt x="112" y="158"/>
                  </a:cubicBezTo>
                  <a:cubicBezTo>
                    <a:pt x="133" y="158"/>
                    <a:pt x="152" y="150"/>
                    <a:pt x="166" y="137"/>
                  </a:cubicBezTo>
                  <a:cubicBezTo>
                    <a:pt x="166" y="137"/>
                    <a:pt x="166" y="137"/>
                    <a:pt x="166" y="137"/>
                  </a:cubicBezTo>
                  <a:cubicBezTo>
                    <a:pt x="166" y="137"/>
                    <a:pt x="166" y="137"/>
                    <a:pt x="166" y="137"/>
                  </a:cubicBezTo>
                  <a:cubicBezTo>
                    <a:pt x="167" y="137"/>
                    <a:pt x="167" y="137"/>
                    <a:pt x="167" y="137"/>
                  </a:cubicBezTo>
                  <a:cubicBezTo>
                    <a:pt x="175" y="128"/>
                    <a:pt x="182" y="118"/>
                    <a:pt x="186" y="107"/>
                  </a:cubicBezTo>
                  <a:cubicBezTo>
                    <a:pt x="190" y="98"/>
                    <a:pt x="191" y="89"/>
                    <a:pt x="191" y="79"/>
                  </a:cubicBezTo>
                  <a:cubicBezTo>
                    <a:pt x="191" y="79"/>
                    <a:pt x="191" y="79"/>
                    <a:pt x="191" y="79"/>
                  </a:cubicBezTo>
                  <a:cubicBezTo>
                    <a:pt x="191" y="79"/>
                    <a:pt x="191" y="79"/>
                    <a:pt x="191" y="79"/>
                  </a:cubicBezTo>
                  <a:cubicBezTo>
                    <a:pt x="191" y="79"/>
                    <a:pt x="191" y="79"/>
                    <a:pt x="191" y="79"/>
                  </a:cubicBezTo>
                  <a:cubicBezTo>
                    <a:pt x="191" y="78"/>
                    <a:pt x="191" y="78"/>
                    <a:pt x="191" y="78"/>
                  </a:cubicBezTo>
                  <a:cubicBezTo>
                    <a:pt x="191" y="78"/>
                    <a:pt x="191" y="78"/>
                    <a:pt x="191" y="78"/>
                  </a:cubicBezTo>
                  <a:cubicBezTo>
                    <a:pt x="191" y="78"/>
                    <a:pt x="191" y="78"/>
                    <a:pt x="191" y="78"/>
                  </a:cubicBezTo>
                  <a:cubicBezTo>
                    <a:pt x="191" y="78"/>
                    <a:pt x="191" y="78"/>
                    <a:pt x="191" y="78"/>
                  </a:cubicBezTo>
                  <a:cubicBezTo>
                    <a:pt x="191" y="78"/>
                    <a:pt x="191" y="78"/>
                    <a:pt x="191" y="78"/>
                  </a:cubicBezTo>
                  <a:cubicBezTo>
                    <a:pt x="191" y="78"/>
                    <a:pt x="191" y="78"/>
                    <a:pt x="191" y="78"/>
                  </a:cubicBezTo>
                  <a:cubicBezTo>
                    <a:pt x="191" y="78"/>
                    <a:pt x="191" y="78"/>
                    <a:pt x="191" y="78"/>
                  </a:cubicBezTo>
                  <a:cubicBezTo>
                    <a:pt x="191" y="78"/>
                    <a:pt x="191" y="78"/>
                    <a:pt x="191" y="77"/>
                  </a:cubicBezTo>
                  <a:cubicBezTo>
                    <a:pt x="191" y="77"/>
                    <a:pt x="191" y="77"/>
                    <a:pt x="191" y="77"/>
                  </a:cubicBezTo>
                  <a:cubicBezTo>
                    <a:pt x="191" y="77"/>
                    <a:pt x="191" y="77"/>
                    <a:pt x="191" y="77"/>
                  </a:cubicBezTo>
                  <a:cubicBezTo>
                    <a:pt x="191" y="77"/>
                    <a:pt x="191" y="77"/>
                    <a:pt x="191" y="77"/>
                  </a:cubicBezTo>
                  <a:cubicBezTo>
                    <a:pt x="191" y="77"/>
                    <a:pt x="191" y="77"/>
                    <a:pt x="191" y="77"/>
                  </a:cubicBezTo>
                  <a:cubicBezTo>
                    <a:pt x="191" y="77"/>
                    <a:pt x="191" y="77"/>
                    <a:pt x="191" y="77"/>
                  </a:cubicBezTo>
                  <a:cubicBezTo>
                    <a:pt x="191" y="77"/>
                    <a:pt x="191" y="77"/>
                    <a:pt x="191" y="77"/>
                  </a:cubicBezTo>
                  <a:cubicBezTo>
                    <a:pt x="191" y="77"/>
                    <a:pt x="191" y="77"/>
                    <a:pt x="191" y="77"/>
                  </a:cubicBezTo>
                  <a:cubicBezTo>
                    <a:pt x="191" y="77"/>
                    <a:pt x="191" y="76"/>
                    <a:pt x="191" y="76"/>
                  </a:cubicBezTo>
                  <a:cubicBezTo>
                    <a:pt x="191" y="76"/>
                    <a:pt x="191" y="76"/>
                    <a:pt x="191" y="76"/>
                  </a:cubicBezTo>
                  <a:cubicBezTo>
                    <a:pt x="191" y="76"/>
                    <a:pt x="191" y="76"/>
                    <a:pt x="191" y="76"/>
                  </a:cubicBezTo>
                  <a:cubicBezTo>
                    <a:pt x="191" y="76"/>
                    <a:pt x="191" y="76"/>
                    <a:pt x="191" y="76"/>
                  </a:cubicBezTo>
                  <a:cubicBezTo>
                    <a:pt x="191" y="76"/>
                    <a:pt x="191" y="76"/>
                    <a:pt x="191" y="76"/>
                  </a:cubicBezTo>
                  <a:cubicBezTo>
                    <a:pt x="191" y="76"/>
                    <a:pt x="191" y="76"/>
                    <a:pt x="191" y="76"/>
                  </a:cubicBezTo>
                  <a:cubicBezTo>
                    <a:pt x="191" y="76"/>
                    <a:pt x="191" y="76"/>
                    <a:pt x="191" y="76"/>
                  </a:cubicBezTo>
                  <a:cubicBezTo>
                    <a:pt x="191" y="76"/>
                    <a:pt x="191" y="76"/>
                    <a:pt x="191" y="76"/>
                  </a:cubicBezTo>
                  <a:cubicBezTo>
                    <a:pt x="191" y="75"/>
                    <a:pt x="191" y="75"/>
                    <a:pt x="191" y="75"/>
                  </a:cubicBezTo>
                  <a:cubicBezTo>
                    <a:pt x="191" y="75"/>
                    <a:pt x="191" y="75"/>
                    <a:pt x="191" y="75"/>
                  </a:cubicBezTo>
                  <a:cubicBezTo>
                    <a:pt x="191" y="75"/>
                    <a:pt x="191" y="75"/>
                    <a:pt x="191" y="75"/>
                  </a:cubicBezTo>
                  <a:cubicBezTo>
                    <a:pt x="191" y="75"/>
                    <a:pt x="191" y="75"/>
                    <a:pt x="191" y="75"/>
                  </a:cubicBezTo>
                  <a:cubicBezTo>
                    <a:pt x="191" y="75"/>
                    <a:pt x="191" y="75"/>
                    <a:pt x="191" y="75"/>
                  </a:cubicBezTo>
                  <a:cubicBezTo>
                    <a:pt x="191" y="75"/>
                    <a:pt x="191" y="75"/>
                    <a:pt x="191" y="75"/>
                  </a:cubicBezTo>
                  <a:cubicBezTo>
                    <a:pt x="191" y="75"/>
                    <a:pt x="191" y="75"/>
                    <a:pt x="191" y="75"/>
                  </a:cubicBezTo>
                  <a:cubicBezTo>
                    <a:pt x="191" y="75"/>
                    <a:pt x="191" y="75"/>
                    <a:pt x="191" y="74"/>
                  </a:cubicBezTo>
                  <a:cubicBezTo>
                    <a:pt x="191" y="74"/>
                    <a:pt x="191" y="74"/>
                    <a:pt x="191" y="74"/>
                  </a:cubicBezTo>
                  <a:cubicBezTo>
                    <a:pt x="191" y="74"/>
                    <a:pt x="191" y="74"/>
                    <a:pt x="191" y="74"/>
                  </a:cubicBezTo>
                  <a:cubicBezTo>
                    <a:pt x="191" y="74"/>
                    <a:pt x="191" y="74"/>
                    <a:pt x="191" y="74"/>
                  </a:cubicBezTo>
                  <a:cubicBezTo>
                    <a:pt x="191" y="74"/>
                    <a:pt x="191" y="74"/>
                    <a:pt x="191" y="74"/>
                  </a:cubicBezTo>
                  <a:cubicBezTo>
                    <a:pt x="191" y="74"/>
                    <a:pt x="191" y="74"/>
                    <a:pt x="191" y="74"/>
                  </a:cubicBezTo>
                  <a:cubicBezTo>
                    <a:pt x="191" y="74"/>
                    <a:pt x="191" y="74"/>
                    <a:pt x="191" y="74"/>
                  </a:cubicBezTo>
                  <a:cubicBezTo>
                    <a:pt x="191" y="74"/>
                    <a:pt x="191" y="74"/>
                    <a:pt x="191" y="74"/>
                  </a:cubicBezTo>
                  <a:cubicBezTo>
                    <a:pt x="191" y="74"/>
                    <a:pt x="191" y="74"/>
                    <a:pt x="191" y="73"/>
                  </a:cubicBezTo>
                  <a:cubicBezTo>
                    <a:pt x="191" y="73"/>
                    <a:pt x="191" y="73"/>
                    <a:pt x="191" y="73"/>
                  </a:cubicBezTo>
                  <a:cubicBezTo>
                    <a:pt x="191" y="69"/>
                    <a:pt x="190" y="64"/>
                    <a:pt x="189" y="60"/>
                  </a:cubicBezTo>
                  <a:cubicBezTo>
                    <a:pt x="189" y="60"/>
                    <a:pt x="189" y="60"/>
                    <a:pt x="189" y="60"/>
                  </a:cubicBezTo>
                  <a:cubicBezTo>
                    <a:pt x="189" y="60"/>
                    <a:pt x="189" y="60"/>
                    <a:pt x="189" y="59"/>
                  </a:cubicBezTo>
                  <a:cubicBezTo>
                    <a:pt x="189" y="59"/>
                    <a:pt x="189" y="59"/>
                    <a:pt x="189" y="59"/>
                  </a:cubicBezTo>
                  <a:cubicBezTo>
                    <a:pt x="189" y="59"/>
                    <a:pt x="189" y="59"/>
                    <a:pt x="189" y="59"/>
                  </a:cubicBezTo>
                  <a:cubicBezTo>
                    <a:pt x="189" y="59"/>
                    <a:pt x="189" y="59"/>
                    <a:pt x="189" y="59"/>
                  </a:cubicBezTo>
                  <a:cubicBezTo>
                    <a:pt x="189" y="59"/>
                    <a:pt x="189" y="59"/>
                    <a:pt x="189" y="59"/>
                  </a:cubicBezTo>
                  <a:cubicBezTo>
                    <a:pt x="189" y="59"/>
                    <a:pt x="189" y="59"/>
                    <a:pt x="189" y="59"/>
                  </a:cubicBezTo>
                  <a:cubicBezTo>
                    <a:pt x="189" y="59"/>
                    <a:pt x="189" y="59"/>
                    <a:pt x="189" y="59"/>
                  </a:cubicBezTo>
                  <a:cubicBezTo>
                    <a:pt x="189" y="59"/>
                    <a:pt x="189" y="59"/>
                    <a:pt x="189" y="59"/>
                  </a:cubicBezTo>
                  <a:cubicBezTo>
                    <a:pt x="189" y="59"/>
                    <a:pt x="189" y="59"/>
                    <a:pt x="189" y="58"/>
                  </a:cubicBezTo>
                  <a:cubicBezTo>
                    <a:pt x="189" y="58"/>
                    <a:pt x="189" y="58"/>
                    <a:pt x="189" y="58"/>
                  </a:cubicBezTo>
                  <a:cubicBezTo>
                    <a:pt x="189" y="58"/>
                    <a:pt x="189" y="58"/>
                    <a:pt x="189" y="58"/>
                  </a:cubicBezTo>
                  <a:cubicBezTo>
                    <a:pt x="189" y="58"/>
                    <a:pt x="189" y="58"/>
                    <a:pt x="189" y="58"/>
                  </a:cubicBezTo>
                  <a:cubicBezTo>
                    <a:pt x="189" y="58"/>
                    <a:pt x="189" y="58"/>
                    <a:pt x="189" y="58"/>
                  </a:cubicBezTo>
                  <a:cubicBezTo>
                    <a:pt x="185" y="44"/>
                    <a:pt x="177" y="31"/>
                    <a:pt x="167" y="21"/>
                  </a:cubicBezTo>
                  <a:cubicBezTo>
                    <a:pt x="166" y="21"/>
                    <a:pt x="166" y="21"/>
                    <a:pt x="166" y="21"/>
                  </a:cubicBezTo>
                  <a:cubicBezTo>
                    <a:pt x="166" y="21"/>
                    <a:pt x="166" y="21"/>
                    <a:pt x="166" y="21"/>
                  </a:cubicBezTo>
                  <a:cubicBezTo>
                    <a:pt x="166" y="21"/>
                    <a:pt x="166" y="21"/>
                    <a:pt x="166" y="21"/>
                  </a:cubicBezTo>
                  <a:cubicBezTo>
                    <a:pt x="152" y="8"/>
                    <a:pt x="133" y="0"/>
                    <a:pt x="11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fontAlgn="auto" hangingPunct="1">
                <a:spcBef>
                  <a:spcPts val="0"/>
                </a:spcBef>
                <a:spcAft>
                  <a:spcPts val="0"/>
                </a:spcAft>
                <a:defRPr/>
              </a:pPr>
              <a:endParaRPr lang="en-US" sz="1600">
                <a:solidFill>
                  <a:schemeClr val="tx1"/>
                </a:solidFill>
                <a:latin typeface="思源黑体 CN Light" panose="020B0300000000000000" charset="-122"/>
                <a:ea typeface="思源黑体 CN Light" panose="020B0300000000000000" charset="-122"/>
                <a:cs typeface="+mn-ea"/>
                <a:sym typeface="+mn-lt"/>
              </a:endParaRPr>
            </a:p>
          </p:txBody>
        </p:sp>
        <p:sp>
          <p:nvSpPr>
            <p:cNvPr id="15" name="Freeform 12"/>
            <p:cNvSpPr/>
            <p:nvPr/>
          </p:nvSpPr>
          <p:spPr bwMode="auto">
            <a:xfrm>
              <a:off x="5337176" y="2031759"/>
              <a:ext cx="647700" cy="265113"/>
            </a:xfrm>
            <a:custGeom>
              <a:avLst/>
              <a:gdLst>
                <a:gd name="T0" fmla="*/ 192 w 192"/>
                <a:gd name="T1" fmla="*/ 0 h 79"/>
                <a:gd name="T2" fmla="*/ 0 w 192"/>
                <a:gd name="T3" fmla="*/ 0 h 79"/>
                <a:gd name="T4" fmla="*/ 80 w 192"/>
                <a:gd name="T5" fmla="*/ 79 h 79"/>
                <a:gd name="T6" fmla="*/ 80 w 192"/>
                <a:gd name="T7" fmla="*/ 79 h 79"/>
                <a:gd name="T8" fmla="*/ 80 w 192"/>
                <a:gd name="T9" fmla="*/ 79 h 79"/>
                <a:gd name="T10" fmla="*/ 130 w 192"/>
                <a:gd name="T11" fmla="*/ 29 h 79"/>
                <a:gd name="T12" fmla="*/ 142 w 192"/>
                <a:gd name="T13" fmla="*/ 18 h 79"/>
                <a:gd name="T14" fmla="*/ 143 w 192"/>
                <a:gd name="T15" fmla="*/ 16 h 79"/>
                <a:gd name="T16" fmla="*/ 192 w 192"/>
                <a:gd name="T17"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2" h="79">
                  <a:moveTo>
                    <a:pt x="192" y="0"/>
                  </a:moveTo>
                  <a:cubicBezTo>
                    <a:pt x="0" y="0"/>
                    <a:pt x="0" y="0"/>
                    <a:pt x="0" y="0"/>
                  </a:cubicBezTo>
                  <a:cubicBezTo>
                    <a:pt x="80" y="79"/>
                    <a:pt x="80" y="79"/>
                    <a:pt x="80" y="79"/>
                  </a:cubicBezTo>
                  <a:cubicBezTo>
                    <a:pt x="80" y="79"/>
                    <a:pt x="80" y="79"/>
                    <a:pt x="80" y="79"/>
                  </a:cubicBezTo>
                  <a:cubicBezTo>
                    <a:pt x="80" y="79"/>
                    <a:pt x="80" y="79"/>
                    <a:pt x="80" y="79"/>
                  </a:cubicBezTo>
                  <a:cubicBezTo>
                    <a:pt x="130" y="29"/>
                    <a:pt x="130" y="29"/>
                    <a:pt x="130" y="29"/>
                  </a:cubicBezTo>
                  <a:cubicBezTo>
                    <a:pt x="142" y="18"/>
                    <a:pt x="142" y="18"/>
                    <a:pt x="142" y="18"/>
                  </a:cubicBezTo>
                  <a:cubicBezTo>
                    <a:pt x="142" y="17"/>
                    <a:pt x="143" y="17"/>
                    <a:pt x="143" y="16"/>
                  </a:cubicBezTo>
                  <a:cubicBezTo>
                    <a:pt x="157" y="6"/>
                    <a:pt x="174" y="0"/>
                    <a:pt x="19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fontAlgn="auto" hangingPunct="1">
                <a:spcBef>
                  <a:spcPts val="0"/>
                </a:spcBef>
                <a:spcAft>
                  <a:spcPts val="0"/>
                </a:spcAft>
                <a:defRPr/>
              </a:pPr>
              <a:endParaRPr lang="en-US" sz="1600">
                <a:solidFill>
                  <a:schemeClr val="tx1"/>
                </a:solidFill>
                <a:latin typeface="思源黑体 CN Light" panose="020B0300000000000000" charset="-122"/>
                <a:ea typeface="思源黑体 CN Light" panose="020B0300000000000000" charset="-122"/>
                <a:cs typeface="+mn-ea"/>
                <a:sym typeface="+mn-lt"/>
              </a:endParaRPr>
            </a:p>
          </p:txBody>
        </p:sp>
        <p:sp>
          <p:nvSpPr>
            <p:cNvPr id="16" name="Freeform 16"/>
            <p:cNvSpPr/>
            <p:nvPr/>
          </p:nvSpPr>
          <p:spPr bwMode="auto">
            <a:xfrm>
              <a:off x="5337176" y="2296872"/>
              <a:ext cx="647700" cy="266700"/>
            </a:xfrm>
            <a:custGeom>
              <a:avLst/>
              <a:gdLst>
                <a:gd name="T0" fmla="*/ 80 w 192"/>
                <a:gd name="T1" fmla="*/ 0 h 79"/>
                <a:gd name="T2" fmla="*/ 0 w 192"/>
                <a:gd name="T3" fmla="*/ 79 h 79"/>
                <a:gd name="T4" fmla="*/ 192 w 192"/>
                <a:gd name="T5" fmla="*/ 79 h 79"/>
                <a:gd name="T6" fmla="*/ 192 w 192"/>
                <a:gd name="T7" fmla="*/ 79 h 79"/>
                <a:gd name="T8" fmla="*/ 153 w 192"/>
                <a:gd name="T9" fmla="*/ 69 h 79"/>
                <a:gd name="T10" fmla="*/ 142 w 192"/>
                <a:gd name="T11" fmla="*/ 62 h 79"/>
                <a:gd name="T12" fmla="*/ 130 w 192"/>
                <a:gd name="T13" fmla="*/ 50 h 79"/>
                <a:gd name="T14" fmla="*/ 109 w 192"/>
                <a:gd name="T15" fmla="*/ 28 h 79"/>
                <a:gd name="T16" fmla="*/ 80 w 192"/>
                <a:gd name="T17"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2" h="79">
                  <a:moveTo>
                    <a:pt x="80" y="0"/>
                  </a:moveTo>
                  <a:cubicBezTo>
                    <a:pt x="0" y="79"/>
                    <a:pt x="0" y="79"/>
                    <a:pt x="0" y="79"/>
                  </a:cubicBezTo>
                  <a:cubicBezTo>
                    <a:pt x="192" y="79"/>
                    <a:pt x="192" y="79"/>
                    <a:pt x="192" y="79"/>
                  </a:cubicBezTo>
                  <a:cubicBezTo>
                    <a:pt x="192" y="79"/>
                    <a:pt x="192" y="79"/>
                    <a:pt x="192" y="79"/>
                  </a:cubicBezTo>
                  <a:cubicBezTo>
                    <a:pt x="178" y="79"/>
                    <a:pt x="165" y="76"/>
                    <a:pt x="153" y="69"/>
                  </a:cubicBezTo>
                  <a:cubicBezTo>
                    <a:pt x="149" y="67"/>
                    <a:pt x="145" y="65"/>
                    <a:pt x="142" y="62"/>
                  </a:cubicBezTo>
                  <a:cubicBezTo>
                    <a:pt x="130" y="50"/>
                    <a:pt x="130" y="50"/>
                    <a:pt x="130" y="50"/>
                  </a:cubicBezTo>
                  <a:cubicBezTo>
                    <a:pt x="109" y="28"/>
                    <a:pt x="109" y="28"/>
                    <a:pt x="109" y="28"/>
                  </a:cubicBezTo>
                  <a:cubicBezTo>
                    <a:pt x="80" y="0"/>
                    <a:pt x="80" y="0"/>
                    <a:pt x="8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fontAlgn="auto" hangingPunct="1">
                <a:spcBef>
                  <a:spcPts val="0"/>
                </a:spcBef>
                <a:spcAft>
                  <a:spcPts val="0"/>
                </a:spcAft>
                <a:defRPr/>
              </a:pPr>
              <a:endParaRPr lang="en-US" sz="1600">
                <a:solidFill>
                  <a:schemeClr val="tx1"/>
                </a:solidFill>
                <a:latin typeface="思源黑体 CN Light" panose="020B0300000000000000" charset="-122"/>
                <a:ea typeface="思源黑体 CN Light" panose="020B0300000000000000" charset="-122"/>
                <a:cs typeface="+mn-ea"/>
                <a:sym typeface="+mn-lt"/>
              </a:endParaRPr>
            </a:p>
          </p:txBody>
        </p:sp>
        <p:sp>
          <p:nvSpPr>
            <p:cNvPr id="17" name="Shape 2778"/>
            <p:cNvSpPr/>
            <p:nvPr/>
          </p:nvSpPr>
          <p:spPr>
            <a:xfrm>
              <a:off x="5859464" y="2155584"/>
              <a:ext cx="277812" cy="279400"/>
            </a:xfrm>
            <a:custGeom>
              <a:avLst/>
              <a:gdLst/>
              <a:ahLst/>
              <a:cxnLst>
                <a:cxn ang="0">
                  <a:pos x="wd2" y="hd2"/>
                </a:cxn>
                <a:cxn ang="5400000">
                  <a:pos x="wd2" y="hd2"/>
                </a:cxn>
                <a:cxn ang="10800000">
                  <a:pos x="wd2" y="hd2"/>
                </a:cxn>
                <a:cxn ang="16200000">
                  <a:pos x="wd2" y="hd2"/>
                </a:cxn>
              </a:cxnLst>
              <a:rect l="0" t="0" r="r" b="b"/>
              <a:pathLst>
                <a:path w="21600" h="21600" extrusionOk="0">
                  <a:moveTo>
                    <a:pt x="17481" y="12956"/>
                  </a:moveTo>
                  <a:cubicBezTo>
                    <a:pt x="17070" y="12258"/>
                    <a:pt x="16576" y="11533"/>
                    <a:pt x="16011" y="10795"/>
                  </a:cubicBezTo>
                  <a:cubicBezTo>
                    <a:pt x="16573" y="10063"/>
                    <a:pt x="17072" y="9339"/>
                    <a:pt x="17481" y="8644"/>
                  </a:cubicBezTo>
                  <a:cubicBezTo>
                    <a:pt x="19410" y="9181"/>
                    <a:pt x="20618" y="9948"/>
                    <a:pt x="20618" y="10800"/>
                  </a:cubicBezTo>
                  <a:cubicBezTo>
                    <a:pt x="20618" y="11652"/>
                    <a:pt x="19410" y="12419"/>
                    <a:pt x="17481" y="12956"/>
                  </a:cubicBezTo>
                  <a:moveTo>
                    <a:pt x="17742" y="17743"/>
                  </a:moveTo>
                  <a:cubicBezTo>
                    <a:pt x="17140" y="18345"/>
                    <a:pt x="15740" y="18028"/>
                    <a:pt x="13996" y="17045"/>
                  </a:cubicBezTo>
                  <a:cubicBezTo>
                    <a:pt x="14198" y="16261"/>
                    <a:pt x="14365" y="15406"/>
                    <a:pt x="14487" y="14488"/>
                  </a:cubicBezTo>
                  <a:cubicBezTo>
                    <a:pt x="15405" y="14366"/>
                    <a:pt x="16261" y="14198"/>
                    <a:pt x="17044" y="13996"/>
                  </a:cubicBezTo>
                  <a:cubicBezTo>
                    <a:pt x="18028" y="15740"/>
                    <a:pt x="18345" y="17140"/>
                    <a:pt x="17742" y="17743"/>
                  </a:cubicBezTo>
                  <a:moveTo>
                    <a:pt x="15404" y="11561"/>
                  </a:moveTo>
                  <a:cubicBezTo>
                    <a:pt x="15837" y="12119"/>
                    <a:pt x="16219" y="12662"/>
                    <a:pt x="16554" y="13185"/>
                  </a:cubicBezTo>
                  <a:cubicBezTo>
                    <a:pt x="15950" y="13317"/>
                    <a:pt x="15295" y="13429"/>
                    <a:pt x="14597" y="13517"/>
                  </a:cubicBezTo>
                  <a:cubicBezTo>
                    <a:pt x="14631" y="13155"/>
                    <a:pt x="14655" y="12784"/>
                    <a:pt x="14677" y="12409"/>
                  </a:cubicBezTo>
                  <a:cubicBezTo>
                    <a:pt x="14930" y="12127"/>
                    <a:pt x="15170" y="11844"/>
                    <a:pt x="15404" y="11561"/>
                  </a:cubicBezTo>
                  <a:moveTo>
                    <a:pt x="15402" y="10032"/>
                  </a:moveTo>
                  <a:cubicBezTo>
                    <a:pt x="15170" y="9752"/>
                    <a:pt x="14928" y="9471"/>
                    <a:pt x="14677" y="9191"/>
                  </a:cubicBezTo>
                  <a:cubicBezTo>
                    <a:pt x="14655" y="8817"/>
                    <a:pt x="14631" y="8445"/>
                    <a:pt x="14597" y="8084"/>
                  </a:cubicBezTo>
                  <a:cubicBezTo>
                    <a:pt x="15295" y="8171"/>
                    <a:pt x="15950" y="8283"/>
                    <a:pt x="16554" y="8415"/>
                  </a:cubicBezTo>
                  <a:cubicBezTo>
                    <a:pt x="16221" y="8935"/>
                    <a:pt x="15832" y="9478"/>
                    <a:pt x="15402" y="10032"/>
                  </a:cubicBezTo>
                  <a:moveTo>
                    <a:pt x="17742" y="3857"/>
                  </a:moveTo>
                  <a:cubicBezTo>
                    <a:pt x="18345" y="4460"/>
                    <a:pt x="18028" y="5860"/>
                    <a:pt x="17044" y="7604"/>
                  </a:cubicBezTo>
                  <a:cubicBezTo>
                    <a:pt x="16261" y="7402"/>
                    <a:pt x="15405" y="7234"/>
                    <a:pt x="14487" y="7112"/>
                  </a:cubicBezTo>
                  <a:cubicBezTo>
                    <a:pt x="14365" y="6194"/>
                    <a:pt x="14198" y="5339"/>
                    <a:pt x="13996" y="4555"/>
                  </a:cubicBezTo>
                  <a:cubicBezTo>
                    <a:pt x="15740" y="3572"/>
                    <a:pt x="17140" y="3255"/>
                    <a:pt x="17742" y="3857"/>
                  </a:cubicBezTo>
                  <a:moveTo>
                    <a:pt x="13718" y="12012"/>
                  </a:moveTo>
                  <a:cubicBezTo>
                    <a:pt x="13448" y="12303"/>
                    <a:pt x="13172" y="12593"/>
                    <a:pt x="12882" y="12883"/>
                  </a:cubicBezTo>
                  <a:cubicBezTo>
                    <a:pt x="12593" y="13172"/>
                    <a:pt x="12303" y="13449"/>
                    <a:pt x="12012" y="13719"/>
                  </a:cubicBezTo>
                  <a:cubicBezTo>
                    <a:pt x="11614" y="13733"/>
                    <a:pt x="11212" y="13745"/>
                    <a:pt x="10800" y="13745"/>
                  </a:cubicBezTo>
                  <a:cubicBezTo>
                    <a:pt x="10387" y="13745"/>
                    <a:pt x="9985" y="13733"/>
                    <a:pt x="9587" y="13719"/>
                  </a:cubicBezTo>
                  <a:cubicBezTo>
                    <a:pt x="9297" y="13449"/>
                    <a:pt x="9006" y="13172"/>
                    <a:pt x="8717" y="12883"/>
                  </a:cubicBezTo>
                  <a:cubicBezTo>
                    <a:pt x="8428" y="12593"/>
                    <a:pt x="8152" y="12303"/>
                    <a:pt x="7881" y="12012"/>
                  </a:cubicBezTo>
                  <a:cubicBezTo>
                    <a:pt x="7866" y="11614"/>
                    <a:pt x="7855" y="11212"/>
                    <a:pt x="7855" y="10800"/>
                  </a:cubicBezTo>
                  <a:cubicBezTo>
                    <a:pt x="7855" y="10388"/>
                    <a:pt x="7866" y="9986"/>
                    <a:pt x="7881" y="9587"/>
                  </a:cubicBezTo>
                  <a:cubicBezTo>
                    <a:pt x="8152" y="9297"/>
                    <a:pt x="8428" y="9007"/>
                    <a:pt x="8717" y="8717"/>
                  </a:cubicBezTo>
                  <a:cubicBezTo>
                    <a:pt x="9006" y="8428"/>
                    <a:pt x="9297" y="8151"/>
                    <a:pt x="9587" y="7881"/>
                  </a:cubicBezTo>
                  <a:cubicBezTo>
                    <a:pt x="9985" y="7867"/>
                    <a:pt x="10387" y="7855"/>
                    <a:pt x="10800" y="7855"/>
                  </a:cubicBezTo>
                  <a:cubicBezTo>
                    <a:pt x="11212" y="7855"/>
                    <a:pt x="11614" y="7867"/>
                    <a:pt x="12012" y="7881"/>
                  </a:cubicBezTo>
                  <a:cubicBezTo>
                    <a:pt x="12303" y="8151"/>
                    <a:pt x="12593" y="8428"/>
                    <a:pt x="12882" y="8717"/>
                  </a:cubicBezTo>
                  <a:cubicBezTo>
                    <a:pt x="13172" y="9007"/>
                    <a:pt x="13448" y="9297"/>
                    <a:pt x="13718" y="9587"/>
                  </a:cubicBezTo>
                  <a:cubicBezTo>
                    <a:pt x="13733" y="9986"/>
                    <a:pt x="13745" y="10388"/>
                    <a:pt x="13745" y="10800"/>
                  </a:cubicBezTo>
                  <a:cubicBezTo>
                    <a:pt x="13745" y="11212"/>
                    <a:pt x="13733" y="11614"/>
                    <a:pt x="13718" y="12012"/>
                  </a:cubicBezTo>
                  <a:moveTo>
                    <a:pt x="13185" y="16555"/>
                  </a:moveTo>
                  <a:cubicBezTo>
                    <a:pt x="12662" y="16219"/>
                    <a:pt x="12120" y="15837"/>
                    <a:pt x="11561" y="15404"/>
                  </a:cubicBezTo>
                  <a:cubicBezTo>
                    <a:pt x="11844" y="15170"/>
                    <a:pt x="12127" y="14931"/>
                    <a:pt x="12409" y="14677"/>
                  </a:cubicBezTo>
                  <a:cubicBezTo>
                    <a:pt x="12783" y="14655"/>
                    <a:pt x="13155" y="14631"/>
                    <a:pt x="13517" y="14597"/>
                  </a:cubicBezTo>
                  <a:cubicBezTo>
                    <a:pt x="13429" y="15295"/>
                    <a:pt x="13316" y="15950"/>
                    <a:pt x="13185" y="16555"/>
                  </a:cubicBezTo>
                  <a:moveTo>
                    <a:pt x="10800" y="20618"/>
                  </a:moveTo>
                  <a:cubicBezTo>
                    <a:pt x="9948" y="20618"/>
                    <a:pt x="9181" y="19410"/>
                    <a:pt x="8643" y="17481"/>
                  </a:cubicBezTo>
                  <a:cubicBezTo>
                    <a:pt x="9339" y="17072"/>
                    <a:pt x="10062" y="16573"/>
                    <a:pt x="10795" y="16011"/>
                  </a:cubicBezTo>
                  <a:cubicBezTo>
                    <a:pt x="11532" y="16576"/>
                    <a:pt x="12258" y="17070"/>
                    <a:pt x="12957" y="17481"/>
                  </a:cubicBezTo>
                  <a:cubicBezTo>
                    <a:pt x="12419" y="19410"/>
                    <a:pt x="11652" y="20618"/>
                    <a:pt x="10800" y="20618"/>
                  </a:cubicBezTo>
                  <a:moveTo>
                    <a:pt x="8083" y="14597"/>
                  </a:moveTo>
                  <a:cubicBezTo>
                    <a:pt x="8445" y="14631"/>
                    <a:pt x="8816" y="14655"/>
                    <a:pt x="9190" y="14677"/>
                  </a:cubicBezTo>
                  <a:cubicBezTo>
                    <a:pt x="9471" y="14929"/>
                    <a:pt x="9751" y="15170"/>
                    <a:pt x="10032" y="15403"/>
                  </a:cubicBezTo>
                  <a:cubicBezTo>
                    <a:pt x="9478" y="15832"/>
                    <a:pt x="8935" y="16221"/>
                    <a:pt x="8415" y="16555"/>
                  </a:cubicBezTo>
                  <a:cubicBezTo>
                    <a:pt x="8283" y="15950"/>
                    <a:pt x="8171" y="15295"/>
                    <a:pt x="8083" y="14597"/>
                  </a:cubicBezTo>
                  <a:moveTo>
                    <a:pt x="8415" y="5045"/>
                  </a:moveTo>
                  <a:cubicBezTo>
                    <a:pt x="8938" y="5381"/>
                    <a:pt x="9480" y="5762"/>
                    <a:pt x="10038" y="6196"/>
                  </a:cubicBezTo>
                  <a:cubicBezTo>
                    <a:pt x="9756" y="6430"/>
                    <a:pt x="9473" y="6670"/>
                    <a:pt x="9190" y="6924"/>
                  </a:cubicBezTo>
                  <a:cubicBezTo>
                    <a:pt x="8816" y="6945"/>
                    <a:pt x="8445" y="6969"/>
                    <a:pt x="8083" y="7003"/>
                  </a:cubicBezTo>
                  <a:cubicBezTo>
                    <a:pt x="8171" y="6305"/>
                    <a:pt x="8283" y="5650"/>
                    <a:pt x="8415" y="5045"/>
                  </a:cubicBezTo>
                  <a:moveTo>
                    <a:pt x="10800" y="982"/>
                  </a:moveTo>
                  <a:cubicBezTo>
                    <a:pt x="11652" y="982"/>
                    <a:pt x="12419" y="2191"/>
                    <a:pt x="12957" y="4119"/>
                  </a:cubicBezTo>
                  <a:cubicBezTo>
                    <a:pt x="12261" y="4528"/>
                    <a:pt x="11537" y="5027"/>
                    <a:pt x="10804" y="5589"/>
                  </a:cubicBezTo>
                  <a:cubicBezTo>
                    <a:pt x="10067" y="5024"/>
                    <a:pt x="9341" y="4530"/>
                    <a:pt x="8643" y="4119"/>
                  </a:cubicBezTo>
                  <a:cubicBezTo>
                    <a:pt x="9181" y="2191"/>
                    <a:pt x="9948" y="982"/>
                    <a:pt x="10800" y="982"/>
                  </a:cubicBezTo>
                  <a:moveTo>
                    <a:pt x="13517" y="7003"/>
                  </a:moveTo>
                  <a:cubicBezTo>
                    <a:pt x="13155" y="6969"/>
                    <a:pt x="12783" y="6945"/>
                    <a:pt x="12409" y="6924"/>
                  </a:cubicBezTo>
                  <a:cubicBezTo>
                    <a:pt x="12129" y="6671"/>
                    <a:pt x="11848" y="6430"/>
                    <a:pt x="11568" y="6198"/>
                  </a:cubicBezTo>
                  <a:cubicBezTo>
                    <a:pt x="12122" y="5768"/>
                    <a:pt x="12665" y="5379"/>
                    <a:pt x="13185" y="5045"/>
                  </a:cubicBezTo>
                  <a:cubicBezTo>
                    <a:pt x="13316" y="5650"/>
                    <a:pt x="13429" y="6305"/>
                    <a:pt x="13517" y="7003"/>
                  </a:cubicBezTo>
                  <a:moveTo>
                    <a:pt x="7112" y="7112"/>
                  </a:moveTo>
                  <a:cubicBezTo>
                    <a:pt x="6194" y="7234"/>
                    <a:pt x="5339" y="7402"/>
                    <a:pt x="4555" y="7604"/>
                  </a:cubicBezTo>
                  <a:cubicBezTo>
                    <a:pt x="3572" y="5860"/>
                    <a:pt x="3255" y="4460"/>
                    <a:pt x="3858" y="3857"/>
                  </a:cubicBezTo>
                  <a:cubicBezTo>
                    <a:pt x="4460" y="3255"/>
                    <a:pt x="5860" y="3572"/>
                    <a:pt x="7604" y="4555"/>
                  </a:cubicBezTo>
                  <a:cubicBezTo>
                    <a:pt x="7402" y="5339"/>
                    <a:pt x="7234" y="6194"/>
                    <a:pt x="7112" y="7112"/>
                  </a:cubicBezTo>
                  <a:moveTo>
                    <a:pt x="3858" y="17743"/>
                  </a:moveTo>
                  <a:cubicBezTo>
                    <a:pt x="3255" y="17140"/>
                    <a:pt x="3572" y="15740"/>
                    <a:pt x="4555" y="13996"/>
                  </a:cubicBezTo>
                  <a:cubicBezTo>
                    <a:pt x="5339" y="14198"/>
                    <a:pt x="6194" y="14366"/>
                    <a:pt x="7112" y="14488"/>
                  </a:cubicBezTo>
                  <a:cubicBezTo>
                    <a:pt x="7234" y="15406"/>
                    <a:pt x="7402" y="16261"/>
                    <a:pt x="7604" y="17045"/>
                  </a:cubicBezTo>
                  <a:cubicBezTo>
                    <a:pt x="5860" y="18028"/>
                    <a:pt x="4460" y="18345"/>
                    <a:pt x="3858" y="17743"/>
                  </a:cubicBezTo>
                  <a:moveTo>
                    <a:pt x="7003" y="13517"/>
                  </a:moveTo>
                  <a:cubicBezTo>
                    <a:pt x="6305" y="13429"/>
                    <a:pt x="5650" y="13317"/>
                    <a:pt x="5045" y="13185"/>
                  </a:cubicBezTo>
                  <a:cubicBezTo>
                    <a:pt x="5379" y="12665"/>
                    <a:pt x="5768" y="12122"/>
                    <a:pt x="6197" y="11568"/>
                  </a:cubicBezTo>
                  <a:cubicBezTo>
                    <a:pt x="6429" y="11848"/>
                    <a:pt x="6671" y="12129"/>
                    <a:pt x="6923" y="12409"/>
                  </a:cubicBezTo>
                  <a:cubicBezTo>
                    <a:pt x="6944" y="12784"/>
                    <a:pt x="6968" y="13155"/>
                    <a:pt x="7003" y="13517"/>
                  </a:cubicBezTo>
                  <a:moveTo>
                    <a:pt x="6923" y="9191"/>
                  </a:moveTo>
                  <a:cubicBezTo>
                    <a:pt x="6669" y="9473"/>
                    <a:pt x="6429" y="9756"/>
                    <a:pt x="6196" y="10039"/>
                  </a:cubicBezTo>
                  <a:cubicBezTo>
                    <a:pt x="5763" y="9481"/>
                    <a:pt x="5381" y="8938"/>
                    <a:pt x="5045" y="8415"/>
                  </a:cubicBezTo>
                  <a:cubicBezTo>
                    <a:pt x="5650" y="8283"/>
                    <a:pt x="6305" y="8171"/>
                    <a:pt x="7003" y="8084"/>
                  </a:cubicBezTo>
                  <a:cubicBezTo>
                    <a:pt x="6968" y="8445"/>
                    <a:pt x="6944" y="8816"/>
                    <a:pt x="6923" y="9191"/>
                  </a:cubicBezTo>
                  <a:moveTo>
                    <a:pt x="982" y="10800"/>
                  </a:moveTo>
                  <a:cubicBezTo>
                    <a:pt x="982" y="9948"/>
                    <a:pt x="2190" y="9181"/>
                    <a:pt x="4119" y="8644"/>
                  </a:cubicBezTo>
                  <a:cubicBezTo>
                    <a:pt x="4530" y="9342"/>
                    <a:pt x="5023" y="10067"/>
                    <a:pt x="5588" y="10805"/>
                  </a:cubicBezTo>
                  <a:cubicBezTo>
                    <a:pt x="5027" y="11537"/>
                    <a:pt x="4528" y="12262"/>
                    <a:pt x="4119" y="12956"/>
                  </a:cubicBezTo>
                  <a:cubicBezTo>
                    <a:pt x="2190" y="12419"/>
                    <a:pt x="982" y="11652"/>
                    <a:pt x="982" y="10800"/>
                  </a:cubicBezTo>
                  <a:moveTo>
                    <a:pt x="21600" y="10800"/>
                  </a:moveTo>
                  <a:cubicBezTo>
                    <a:pt x="21600" y="9624"/>
                    <a:pt x="20173" y="8571"/>
                    <a:pt x="17918" y="7853"/>
                  </a:cubicBezTo>
                  <a:cubicBezTo>
                    <a:pt x="19002" y="5750"/>
                    <a:pt x="19269" y="3995"/>
                    <a:pt x="18437" y="3163"/>
                  </a:cubicBezTo>
                  <a:cubicBezTo>
                    <a:pt x="17605" y="2332"/>
                    <a:pt x="15850" y="2598"/>
                    <a:pt x="13748" y="3682"/>
                  </a:cubicBezTo>
                  <a:cubicBezTo>
                    <a:pt x="13029" y="1427"/>
                    <a:pt x="11976" y="0"/>
                    <a:pt x="10800" y="0"/>
                  </a:cubicBezTo>
                  <a:cubicBezTo>
                    <a:pt x="9623" y="0"/>
                    <a:pt x="8571" y="1427"/>
                    <a:pt x="7852" y="3682"/>
                  </a:cubicBezTo>
                  <a:cubicBezTo>
                    <a:pt x="5750" y="2598"/>
                    <a:pt x="3995" y="2332"/>
                    <a:pt x="3163" y="3163"/>
                  </a:cubicBezTo>
                  <a:cubicBezTo>
                    <a:pt x="2331" y="3995"/>
                    <a:pt x="2598" y="5750"/>
                    <a:pt x="3682" y="7853"/>
                  </a:cubicBezTo>
                  <a:cubicBezTo>
                    <a:pt x="1426" y="8571"/>
                    <a:pt x="0" y="9624"/>
                    <a:pt x="0" y="10800"/>
                  </a:cubicBezTo>
                  <a:cubicBezTo>
                    <a:pt x="0" y="11976"/>
                    <a:pt x="1426" y="13029"/>
                    <a:pt x="3682" y="13748"/>
                  </a:cubicBezTo>
                  <a:cubicBezTo>
                    <a:pt x="2598" y="15851"/>
                    <a:pt x="2331" y="17605"/>
                    <a:pt x="3163" y="18437"/>
                  </a:cubicBezTo>
                  <a:cubicBezTo>
                    <a:pt x="3995" y="19268"/>
                    <a:pt x="5750" y="19002"/>
                    <a:pt x="7852" y="17918"/>
                  </a:cubicBezTo>
                  <a:cubicBezTo>
                    <a:pt x="8571" y="20173"/>
                    <a:pt x="9623" y="21600"/>
                    <a:pt x="10800" y="21600"/>
                  </a:cubicBezTo>
                  <a:cubicBezTo>
                    <a:pt x="11976" y="21600"/>
                    <a:pt x="13029" y="20173"/>
                    <a:pt x="13748" y="17918"/>
                  </a:cubicBezTo>
                  <a:cubicBezTo>
                    <a:pt x="15850" y="19002"/>
                    <a:pt x="17605" y="19268"/>
                    <a:pt x="18437" y="18437"/>
                  </a:cubicBezTo>
                  <a:cubicBezTo>
                    <a:pt x="19269" y="17605"/>
                    <a:pt x="19002" y="15851"/>
                    <a:pt x="17918" y="13748"/>
                  </a:cubicBezTo>
                  <a:cubicBezTo>
                    <a:pt x="20173" y="13029"/>
                    <a:pt x="21600" y="11976"/>
                    <a:pt x="21600" y="10800"/>
                  </a:cubicBezTo>
                  <a:moveTo>
                    <a:pt x="10800" y="9818"/>
                  </a:moveTo>
                  <a:cubicBezTo>
                    <a:pt x="10258" y="9818"/>
                    <a:pt x="9818" y="10258"/>
                    <a:pt x="9818" y="10800"/>
                  </a:cubicBezTo>
                  <a:cubicBezTo>
                    <a:pt x="9818" y="11342"/>
                    <a:pt x="10258" y="11782"/>
                    <a:pt x="10800" y="11782"/>
                  </a:cubicBezTo>
                  <a:cubicBezTo>
                    <a:pt x="11342" y="11782"/>
                    <a:pt x="11782" y="11342"/>
                    <a:pt x="11782" y="10800"/>
                  </a:cubicBezTo>
                  <a:cubicBezTo>
                    <a:pt x="11782" y="10258"/>
                    <a:pt x="11342" y="9818"/>
                    <a:pt x="10800" y="9818"/>
                  </a:cubicBezTo>
                </a:path>
              </a:pathLst>
            </a:custGeom>
            <a:grpFill/>
            <a:ln w="12700">
              <a:miter lim="400000"/>
            </a:ln>
          </p:spPr>
          <p:txBody>
            <a:bodyPr lIns="19045" tIns="19045" rIns="19045" bIns="19045"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227965"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600">
                <a:solidFill>
                  <a:schemeClr val="tx1"/>
                </a:solidFill>
                <a:effectLst>
                  <a:outerShdw blurRad="38100" dist="12700" dir="5400000" rotWithShape="0">
                    <a:srgbClr val="000000">
                      <a:alpha val="50000"/>
                    </a:srgbClr>
                  </a:outerShdw>
                </a:effectLst>
                <a:latin typeface="思源黑体 CN Light" panose="020B0300000000000000" charset="-122"/>
                <a:ea typeface="思源黑体 CN Light" panose="020B0300000000000000" charset="-122"/>
                <a:cs typeface="+mn-ea"/>
                <a:sym typeface="+mn-lt"/>
              </a:endParaRPr>
            </a:p>
          </p:txBody>
        </p:sp>
      </p:grpSp>
      <p:grpSp>
        <p:nvGrpSpPr>
          <p:cNvPr id="7" name="Group 81"/>
          <p:cNvGrpSpPr/>
          <p:nvPr/>
        </p:nvGrpSpPr>
        <p:grpSpPr bwMode="auto">
          <a:xfrm>
            <a:off x="1291109" y="2710213"/>
            <a:ext cx="535879" cy="451115"/>
            <a:chOff x="4146550" y="1468197"/>
            <a:chExt cx="2105026" cy="1658938"/>
          </a:xfrm>
          <a:solidFill>
            <a:schemeClr val="bg1">
              <a:lumMod val="95000"/>
            </a:schemeClr>
          </a:solidFill>
        </p:grpSpPr>
        <p:sp>
          <p:nvSpPr>
            <p:cNvPr id="9" name="Freeform 5"/>
            <p:cNvSpPr/>
            <p:nvPr/>
          </p:nvSpPr>
          <p:spPr bwMode="auto">
            <a:xfrm>
              <a:off x="4146550" y="2031760"/>
              <a:ext cx="2105025" cy="531813"/>
            </a:xfrm>
            <a:custGeom>
              <a:avLst/>
              <a:gdLst>
                <a:gd name="T0" fmla="*/ 1838523 w 624"/>
                <a:gd name="T1" fmla="*/ 531813 h 158"/>
                <a:gd name="T2" fmla="*/ 266502 w 624"/>
                <a:gd name="T3" fmla="*/ 531813 h 158"/>
                <a:gd name="T4" fmla="*/ 0 w 624"/>
                <a:gd name="T5" fmla="*/ 265907 h 158"/>
                <a:gd name="T6" fmla="*/ 266502 w 624"/>
                <a:gd name="T7" fmla="*/ 0 h 158"/>
                <a:gd name="T8" fmla="*/ 1838523 w 624"/>
                <a:gd name="T9" fmla="*/ 0 h 158"/>
                <a:gd name="T10" fmla="*/ 2105025 w 624"/>
                <a:gd name="T11" fmla="*/ 265907 h 158"/>
                <a:gd name="T12" fmla="*/ 1838523 w 624"/>
                <a:gd name="T13" fmla="*/ 531813 h 15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24" h="158">
                  <a:moveTo>
                    <a:pt x="545" y="158"/>
                  </a:moveTo>
                  <a:cubicBezTo>
                    <a:pt x="79" y="158"/>
                    <a:pt x="79" y="158"/>
                    <a:pt x="79" y="158"/>
                  </a:cubicBezTo>
                  <a:cubicBezTo>
                    <a:pt x="35" y="158"/>
                    <a:pt x="0" y="123"/>
                    <a:pt x="0" y="79"/>
                  </a:cubicBezTo>
                  <a:cubicBezTo>
                    <a:pt x="0" y="35"/>
                    <a:pt x="35" y="0"/>
                    <a:pt x="79" y="0"/>
                  </a:cubicBezTo>
                  <a:cubicBezTo>
                    <a:pt x="545" y="0"/>
                    <a:pt x="545" y="0"/>
                    <a:pt x="545" y="0"/>
                  </a:cubicBezTo>
                  <a:cubicBezTo>
                    <a:pt x="589" y="0"/>
                    <a:pt x="624" y="35"/>
                    <a:pt x="624" y="79"/>
                  </a:cubicBezTo>
                  <a:cubicBezTo>
                    <a:pt x="624" y="123"/>
                    <a:pt x="589" y="158"/>
                    <a:pt x="545" y="158"/>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600">
                <a:solidFill>
                  <a:schemeClr val="tx1"/>
                </a:solidFill>
                <a:latin typeface="思源黑体 CN Light" panose="020B0300000000000000" charset="-122"/>
                <a:ea typeface="思源黑体 CN Light" panose="020B0300000000000000" charset="-122"/>
                <a:cs typeface="+mn-ea"/>
                <a:sym typeface="+mn-lt"/>
              </a:endParaRPr>
            </a:p>
          </p:txBody>
        </p:sp>
        <p:sp>
          <p:nvSpPr>
            <p:cNvPr id="10" name="Freeform 6"/>
            <p:cNvSpPr/>
            <p:nvPr/>
          </p:nvSpPr>
          <p:spPr bwMode="auto">
            <a:xfrm>
              <a:off x="5154613" y="1468197"/>
              <a:ext cx="1096963" cy="1658938"/>
            </a:xfrm>
            <a:custGeom>
              <a:avLst/>
              <a:gdLst>
                <a:gd name="T0" fmla="*/ 1096963 w 325"/>
                <a:gd name="T1" fmla="*/ 829469 h 492"/>
                <a:gd name="T2" fmla="*/ 1015957 w 325"/>
                <a:gd name="T3" fmla="*/ 1025035 h 492"/>
                <a:gd name="T4" fmla="*/ 1012581 w 325"/>
                <a:gd name="T5" fmla="*/ 1025035 h 492"/>
                <a:gd name="T6" fmla="*/ 482664 w 325"/>
                <a:gd name="T7" fmla="*/ 1554411 h 492"/>
                <a:gd name="T8" fmla="*/ 104633 w 325"/>
                <a:gd name="T9" fmla="*/ 1554411 h 492"/>
                <a:gd name="T10" fmla="*/ 104633 w 325"/>
                <a:gd name="T11" fmla="*/ 1176767 h 492"/>
                <a:gd name="T12" fmla="*/ 452286 w 325"/>
                <a:gd name="T13" fmla="*/ 829469 h 492"/>
                <a:gd name="T14" fmla="*/ 104633 w 325"/>
                <a:gd name="T15" fmla="*/ 485543 h 492"/>
                <a:gd name="T16" fmla="*/ 104633 w 325"/>
                <a:gd name="T17" fmla="*/ 104527 h 492"/>
                <a:gd name="T18" fmla="*/ 482664 w 325"/>
                <a:gd name="T19" fmla="*/ 104527 h 492"/>
                <a:gd name="T20" fmla="*/ 1012581 w 325"/>
                <a:gd name="T21" fmla="*/ 633903 h 492"/>
                <a:gd name="T22" fmla="*/ 1015957 w 325"/>
                <a:gd name="T23" fmla="*/ 633903 h 492"/>
                <a:gd name="T24" fmla="*/ 1096963 w 325"/>
                <a:gd name="T25" fmla="*/ 829469 h 49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25" h="492">
                  <a:moveTo>
                    <a:pt x="325" y="246"/>
                  </a:moveTo>
                  <a:cubicBezTo>
                    <a:pt x="325" y="269"/>
                    <a:pt x="316" y="289"/>
                    <a:pt x="301" y="304"/>
                  </a:cubicBezTo>
                  <a:cubicBezTo>
                    <a:pt x="300" y="304"/>
                    <a:pt x="300" y="304"/>
                    <a:pt x="300" y="304"/>
                  </a:cubicBezTo>
                  <a:cubicBezTo>
                    <a:pt x="143" y="461"/>
                    <a:pt x="143" y="461"/>
                    <a:pt x="143" y="461"/>
                  </a:cubicBezTo>
                  <a:cubicBezTo>
                    <a:pt x="112" y="492"/>
                    <a:pt x="62" y="492"/>
                    <a:pt x="31" y="461"/>
                  </a:cubicBezTo>
                  <a:cubicBezTo>
                    <a:pt x="0" y="430"/>
                    <a:pt x="0" y="380"/>
                    <a:pt x="31" y="349"/>
                  </a:cubicBezTo>
                  <a:cubicBezTo>
                    <a:pt x="134" y="246"/>
                    <a:pt x="134" y="246"/>
                    <a:pt x="134" y="246"/>
                  </a:cubicBezTo>
                  <a:cubicBezTo>
                    <a:pt x="31" y="144"/>
                    <a:pt x="31" y="144"/>
                    <a:pt x="31" y="144"/>
                  </a:cubicBezTo>
                  <a:cubicBezTo>
                    <a:pt x="0" y="113"/>
                    <a:pt x="0" y="62"/>
                    <a:pt x="31" y="31"/>
                  </a:cubicBezTo>
                  <a:cubicBezTo>
                    <a:pt x="62" y="0"/>
                    <a:pt x="112" y="0"/>
                    <a:pt x="143" y="31"/>
                  </a:cubicBezTo>
                  <a:cubicBezTo>
                    <a:pt x="300" y="188"/>
                    <a:pt x="300" y="188"/>
                    <a:pt x="300" y="188"/>
                  </a:cubicBezTo>
                  <a:cubicBezTo>
                    <a:pt x="301" y="188"/>
                    <a:pt x="301" y="188"/>
                    <a:pt x="301" y="188"/>
                  </a:cubicBezTo>
                  <a:cubicBezTo>
                    <a:pt x="316" y="203"/>
                    <a:pt x="325" y="223"/>
                    <a:pt x="325" y="246"/>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600">
                <a:solidFill>
                  <a:schemeClr val="tx1"/>
                </a:solidFill>
                <a:latin typeface="思源黑体 CN Light" panose="020B0300000000000000" charset="-122"/>
                <a:ea typeface="思源黑体 CN Light" panose="020B0300000000000000" charset="-122"/>
                <a:cs typeface="+mn-ea"/>
                <a:sym typeface="+mn-lt"/>
              </a:endParaRPr>
            </a:p>
          </p:txBody>
        </p:sp>
        <p:sp>
          <p:nvSpPr>
            <p:cNvPr id="11" name="Freeform 9"/>
            <p:cNvSpPr/>
            <p:nvPr/>
          </p:nvSpPr>
          <p:spPr bwMode="auto">
            <a:xfrm>
              <a:off x="5607051" y="2031759"/>
              <a:ext cx="644525" cy="531813"/>
            </a:xfrm>
            <a:custGeom>
              <a:avLst/>
              <a:gdLst>
                <a:gd name="T0" fmla="*/ 63 w 191"/>
                <a:gd name="T1" fmla="*/ 16 h 158"/>
                <a:gd name="T2" fmla="*/ 50 w 191"/>
                <a:gd name="T3" fmla="*/ 29 h 158"/>
                <a:gd name="T4" fmla="*/ 29 w 191"/>
                <a:gd name="T5" fmla="*/ 107 h 158"/>
                <a:gd name="T6" fmla="*/ 62 w 191"/>
                <a:gd name="T7" fmla="*/ 141 h 158"/>
                <a:gd name="T8" fmla="*/ 112 w 191"/>
                <a:gd name="T9" fmla="*/ 158 h 158"/>
                <a:gd name="T10" fmla="*/ 112 w 191"/>
                <a:gd name="T11" fmla="*/ 158 h 158"/>
                <a:gd name="T12" fmla="*/ 166 w 191"/>
                <a:gd name="T13" fmla="*/ 137 h 158"/>
                <a:gd name="T14" fmla="*/ 167 w 191"/>
                <a:gd name="T15" fmla="*/ 137 h 158"/>
                <a:gd name="T16" fmla="*/ 191 w 191"/>
                <a:gd name="T17" fmla="*/ 79 h 158"/>
                <a:gd name="T18" fmla="*/ 191 w 191"/>
                <a:gd name="T19" fmla="*/ 79 h 158"/>
                <a:gd name="T20" fmla="*/ 191 w 191"/>
                <a:gd name="T21" fmla="*/ 78 h 158"/>
                <a:gd name="T22" fmla="*/ 191 w 191"/>
                <a:gd name="T23" fmla="*/ 78 h 158"/>
                <a:gd name="T24" fmla="*/ 191 w 191"/>
                <a:gd name="T25" fmla="*/ 78 h 158"/>
                <a:gd name="T26" fmla="*/ 191 w 191"/>
                <a:gd name="T27" fmla="*/ 78 h 158"/>
                <a:gd name="T28" fmla="*/ 191 w 191"/>
                <a:gd name="T29" fmla="*/ 77 h 158"/>
                <a:gd name="T30" fmla="*/ 191 w 191"/>
                <a:gd name="T31" fmla="*/ 77 h 158"/>
                <a:gd name="T32" fmla="*/ 191 w 191"/>
                <a:gd name="T33" fmla="*/ 77 h 158"/>
                <a:gd name="T34" fmla="*/ 191 w 191"/>
                <a:gd name="T35" fmla="*/ 77 h 158"/>
                <a:gd name="T36" fmla="*/ 191 w 191"/>
                <a:gd name="T37" fmla="*/ 76 h 158"/>
                <a:gd name="T38" fmla="*/ 191 w 191"/>
                <a:gd name="T39" fmla="*/ 76 h 158"/>
                <a:gd name="T40" fmla="*/ 191 w 191"/>
                <a:gd name="T41" fmla="*/ 76 h 158"/>
                <a:gd name="T42" fmla="*/ 191 w 191"/>
                <a:gd name="T43" fmla="*/ 76 h 158"/>
                <a:gd name="T44" fmla="*/ 191 w 191"/>
                <a:gd name="T45" fmla="*/ 75 h 158"/>
                <a:gd name="T46" fmla="*/ 191 w 191"/>
                <a:gd name="T47" fmla="*/ 75 h 158"/>
                <a:gd name="T48" fmla="*/ 191 w 191"/>
                <a:gd name="T49" fmla="*/ 75 h 158"/>
                <a:gd name="T50" fmla="*/ 191 w 191"/>
                <a:gd name="T51" fmla="*/ 74 h 158"/>
                <a:gd name="T52" fmla="*/ 191 w 191"/>
                <a:gd name="T53" fmla="*/ 74 h 158"/>
                <a:gd name="T54" fmla="*/ 191 w 191"/>
                <a:gd name="T55" fmla="*/ 74 h 158"/>
                <a:gd name="T56" fmla="*/ 191 w 191"/>
                <a:gd name="T57" fmla="*/ 74 h 158"/>
                <a:gd name="T58" fmla="*/ 191 w 191"/>
                <a:gd name="T59" fmla="*/ 73 h 158"/>
                <a:gd name="T60" fmla="*/ 189 w 191"/>
                <a:gd name="T61" fmla="*/ 60 h 158"/>
                <a:gd name="T62" fmla="*/ 189 w 191"/>
                <a:gd name="T63" fmla="*/ 59 h 158"/>
                <a:gd name="T64" fmla="*/ 189 w 191"/>
                <a:gd name="T65" fmla="*/ 59 h 158"/>
                <a:gd name="T66" fmla="*/ 189 w 191"/>
                <a:gd name="T67" fmla="*/ 59 h 158"/>
                <a:gd name="T68" fmla="*/ 189 w 191"/>
                <a:gd name="T69" fmla="*/ 59 h 158"/>
                <a:gd name="T70" fmla="*/ 189 w 191"/>
                <a:gd name="T71" fmla="*/ 58 h 158"/>
                <a:gd name="T72" fmla="*/ 189 w 191"/>
                <a:gd name="T73" fmla="*/ 58 h 158"/>
                <a:gd name="T74" fmla="*/ 189 w 191"/>
                <a:gd name="T75" fmla="*/ 58 h 158"/>
                <a:gd name="T76" fmla="*/ 166 w 191"/>
                <a:gd name="T77" fmla="*/ 21 h 158"/>
                <a:gd name="T78" fmla="*/ 166 w 191"/>
                <a:gd name="T79" fmla="*/ 21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91" h="158">
                  <a:moveTo>
                    <a:pt x="112" y="0"/>
                  </a:moveTo>
                  <a:cubicBezTo>
                    <a:pt x="94" y="0"/>
                    <a:pt x="77" y="6"/>
                    <a:pt x="63" y="16"/>
                  </a:cubicBezTo>
                  <a:cubicBezTo>
                    <a:pt x="63" y="17"/>
                    <a:pt x="62" y="17"/>
                    <a:pt x="62" y="17"/>
                  </a:cubicBezTo>
                  <a:cubicBezTo>
                    <a:pt x="50" y="29"/>
                    <a:pt x="50" y="29"/>
                    <a:pt x="50" y="29"/>
                  </a:cubicBezTo>
                  <a:cubicBezTo>
                    <a:pt x="0" y="79"/>
                    <a:pt x="0" y="79"/>
                    <a:pt x="0" y="79"/>
                  </a:cubicBezTo>
                  <a:cubicBezTo>
                    <a:pt x="29" y="107"/>
                    <a:pt x="29" y="107"/>
                    <a:pt x="29" y="107"/>
                  </a:cubicBezTo>
                  <a:cubicBezTo>
                    <a:pt x="50" y="129"/>
                    <a:pt x="50" y="129"/>
                    <a:pt x="50" y="129"/>
                  </a:cubicBezTo>
                  <a:cubicBezTo>
                    <a:pt x="62" y="141"/>
                    <a:pt x="62" y="141"/>
                    <a:pt x="62" y="141"/>
                  </a:cubicBezTo>
                  <a:cubicBezTo>
                    <a:pt x="65" y="144"/>
                    <a:pt x="69" y="146"/>
                    <a:pt x="73" y="148"/>
                  </a:cubicBezTo>
                  <a:cubicBezTo>
                    <a:pt x="85" y="155"/>
                    <a:pt x="98" y="158"/>
                    <a:pt x="112" y="158"/>
                  </a:cubicBezTo>
                  <a:cubicBezTo>
                    <a:pt x="112" y="158"/>
                    <a:pt x="112" y="158"/>
                    <a:pt x="112" y="158"/>
                  </a:cubicBezTo>
                  <a:cubicBezTo>
                    <a:pt x="112" y="158"/>
                    <a:pt x="112" y="158"/>
                    <a:pt x="112" y="158"/>
                  </a:cubicBezTo>
                  <a:cubicBezTo>
                    <a:pt x="133" y="158"/>
                    <a:pt x="152" y="150"/>
                    <a:pt x="166" y="137"/>
                  </a:cubicBezTo>
                  <a:cubicBezTo>
                    <a:pt x="166" y="137"/>
                    <a:pt x="166" y="137"/>
                    <a:pt x="166" y="137"/>
                  </a:cubicBezTo>
                  <a:cubicBezTo>
                    <a:pt x="166" y="137"/>
                    <a:pt x="166" y="137"/>
                    <a:pt x="166" y="137"/>
                  </a:cubicBezTo>
                  <a:cubicBezTo>
                    <a:pt x="167" y="137"/>
                    <a:pt x="167" y="137"/>
                    <a:pt x="167" y="137"/>
                  </a:cubicBezTo>
                  <a:cubicBezTo>
                    <a:pt x="175" y="128"/>
                    <a:pt x="182" y="118"/>
                    <a:pt x="186" y="107"/>
                  </a:cubicBezTo>
                  <a:cubicBezTo>
                    <a:pt x="190" y="98"/>
                    <a:pt x="191" y="89"/>
                    <a:pt x="191" y="79"/>
                  </a:cubicBezTo>
                  <a:cubicBezTo>
                    <a:pt x="191" y="79"/>
                    <a:pt x="191" y="79"/>
                    <a:pt x="191" y="79"/>
                  </a:cubicBezTo>
                  <a:cubicBezTo>
                    <a:pt x="191" y="79"/>
                    <a:pt x="191" y="79"/>
                    <a:pt x="191" y="79"/>
                  </a:cubicBezTo>
                  <a:cubicBezTo>
                    <a:pt x="191" y="79"/>
                    <a:pt x="191" y="79"/>
                    <a:pt x="191" y="79"/>
                  </a:cubicBezTo>
                  <a:cubicBezTo>
                    <a:pt x="191" y="78"/>
                    <a:pt x="191" y="78"/>
                    <a:pt x="191" y="78"/>
                  </a:cubicBezTo>
                  <a:cubicBezTo>
                    <a:pt x="191" y="78"/>
                    <a:pt x="191" y="78"/>
                    <a:pt x="191" y="78"/>
                  </a:cubicBezTo>
                  <a:cubicBezTo>
                    <a:pt x="191" y="78"/>
                    <a:pt x="191" y="78"/>
                    <a:pt x="191" y="78"/>
                  </a:cubicBezTo>
                  <a:cubicBezTo>
                    <a:pt x="191" y="78"/>
                    <a:pt x="191" y="78"/>
                    <a:pt x="191" y="78"/>
                  </a:cubicBezTo>
                  <a:cubicBezTo>
                    <a:pt x="191" y="78"/>
                    <a:pt x="191" y="78"/>
                    <a:pt x="191" y="78"/>
                  </a:cubicBezTo>
                  <a:cubicBezTo>
                    <a:pt x="191" y="78"/>
                    <a:pt x="191" y="78"/>
                    <a:pt x="191" y="78"/>
                  </a:cubicBezTo>
                  <a:cubicBezTo>
                    <a:pt x="191" y="78"/>
                    <a:pt x="191" y="78"/>
                    <a:pt x="191" y="78"/>
                  </a:cubicBezTo>
                  <a:cubicBezTo>
                    <a:pt x="191" y="78"/>
                    <a:pt x="191" y="78"/>
                    <a:pt x="191" y="77"/>
                  </a:cubicBezTo>
                  <a:cubicBezTo>
                    <a:pt x="191" y="77"/>
                    <a:pt x="191" y="77"/>
                    <a:pt x="191" y="77"/>
                  </a:cubicBezTo>
                  <a:cubicBezTo>
                    <a:pt x="191" y="77"/>
                    <a:pt x="191" y="77"/>
                    <a:pt x="191" y="77"/>
                  </a:cubicBezTo>
                  <a:cubicBezTo>
                    <a:pt x="191" y="77"/>
                    <a:pt x="191" y="77"/>
                    <a:pt x="191" y="77"/>
                  </a:cubicBezTo>
                  <a:cubicBezTo>
                    <a:pt x="191" y="77"/>
                    <a:pt x="191" y="77"/>
                    <a:pt x="191" y="77"/>
                  </a:cubicBezTo>
                  <a:cubicBezTo>
                    <a:pt x="191" y="77"/>
                    <a:pt x="191" y="77"/>
                    <a:pt x="191" y="77"/>
                  </a:cubicBezTo>
                  <a:cubicBezTo>
                    <a:pt x="191" y="77"/>
                    <a:pt x="191" y="77"/>
                    <a:pt x="191" y="77"/>
                  </a:cubicBezTo>
                  <a:cubicBezTo>
                    <a:pt x="191" y="77"/>
                    <a:pt x="191" y="77"/>
                    <a:pt x="191" y="77"/>
                  </a:cubicBezTo>
                  <a:cubicBezTo>
                    <a:pt x="191" y="77"/>
                    <a:pt x="191" y="76"/>
                    <a:pt x="191" y="76"/>
                  </a:cubicBezTo>
                  <a:cubicBezTo>
                    <a:pt x="191" y="76"/>
                    <a:pt x="191" y="76"/>
                    <a:pt x="191" y="76"/>
                  </a:cubicBezTo>
                  <a:cubicBezTo>
                    <a:pt x="191" y="76"/>
                    <a:pt x="191" y="76"/>
                    <a:pt x="191" y="76"/>
                  </a:cubicBezTo>
                  <a:cubicBezTo>
                    <a:pt x="191" y="76"/>
                    <a:pt x="191" y="76"/>
                    <a:pt x="191" y="76"/>
                  </a:cubicBezTo>
                  <a:cubicBezTo>
                    <a:pt x="191" y="76"/>
                    <a:pt x="191" y="76"/>
                    <a:pt x="191" y="76"/>
                  </a:cubicBezTo>
                  <a:cubicBezTo>
                    <a:pt x="191" y="76"/>
                    <a:pt x="191" y="76"/>
                    <a:pt x="191" y="76"/>
                  </a:cubicBezTo>
                  <a:cubicBezTo>
                    <a:pt x="191" y="76"/>
                    <a:pt x="191" y="76"/>
                    <a:pt x="191" y="76"/>
                  </a:cubicBezTo>
                  <a:cubicBezTo>
                    <a:pt x="191" y="76"/>
                    <a:pt x="191" y="76"/>
                    <a:pt x="191" y="76"/>
                  </a:cubicBezTo>
                  <a:cubicBezTo>
                    <a:pt x="191" y="75"/>
                    <a:pt x="191" y="75"/>
                    <a:pt x="191" y="75"/>
                  </a:cubicBezTo>
                  <a:cubicBezTo>
                    <a:pt x="191" y="75"/>
                    <a:pt x="191" y="75"/>
                    <a:pt x="191" y="75"/>
                  </a:cubicBezTo>
                  <a:cubicBezTo>
                    <a:pt x="191" y="75"/>
                    <a:pt x="191" y="75"/>
                    <a:pt x="191" y="75"/>
                  </a:cubicBezTo>
                  <a:cubicBezTo>
                    <a:pt x="191" y="75"/>
                    <a:pt x="191" y="75"/>
                    <a:pt x="191" y="75"/>
                  </a:cubicBezTo>
                  <a:cubicBezTo>
                    <a:pt x="191" y="75"/>
                    <a:pt x="191" y="75"/>
                    <a:pt x="191" y="75"/>
                  </a:cubicBezTo>
                  <a:cubicBezTo>
                    <a:pt x="191" y="75"/>
                    <a:pt x="191" y="75"/>
                    <a:pt x="191" y="75"/>
                  </a:cubicBezTo>
                  <a:cubicBezTo>
                    <a:pt x="191" y="75"/>
                    <a:pt x="191" y="75"/>
                    <a:pt x="191" y="75"/>
                  </a:cubicBezTo>
                  <a:cubicBezTo>
                    <a:pt x="191" y="75"/>
                    <a:pt x="191" y="75"/>
                    <a:pt x="191" y="74"/>
                  </a:cubicBezTo>
                  <a:cubicBezTo>
                    <a:pt x="191" y="74"/>
                    <a:pt x="191" y="74"/>
                    <a:pt x="191" y="74"/>
                  </a:cubicBezTo>
                  <a:cubicBezTo>
                    <a:pt x="191" y="74"/>
                    <a:pt x="191" y="74"/>
                    <a:pt x="191" y="74"/>
                  </a:cubicBezTo>
                  <a:cubicBezTo>
                    <a:pt x="191" y="74"/>
                    <a:pt x="191" y="74"/>
                    <a:pt x="191" y="74"/>
                  </a:cubicBezTo>
                  <a:cubicBezTo>
                    <a:pt x="191" y="74"/>
                    <a:pt x="191" y="74"/>
                    <a:pt x="191" y="74"/>
                  </a:cubicBezTo>
                  <a:cubicBezTo>
                    <a:pt x="191" y="74"/>
                    <a:pt x="191" y="74"/>
                    <a:pt x="191" y="74"/>
                  </a:cubicBezTo>
                  <a:cubicBezTo>
                    <a:pt x="191" y="74"/>
                    <a:pt x="191" y="74"/>
                    <a:pt x="191" y="74"/>
                  </a:cubicBezTo>
                  <a:cubicBezTo>
                    <a:pt x="191" y="74"/>
                    <a:pt x="191" y="74"/>
                    <a:pt x="191" y="74"/>
                  </a:cubicBezTo>
                  <a:cubicBezTo>
                    <a:pt x="191" y="74"/>
                    <a:pt x="191" y="74"/>
                    <a:pt x="191" y="73"/>
                  </a:cubicBezTo>
                  <a:cubicBezTo>
                    <a:pt x="191" y="73"/>
                    <a:pt x="191" y="73"/>
                    <a:pt x="191" y="73"/>
                  </a:cubicBezTo>
                  <a:cubicBezTo>
                    <a:pt x="191" y="69"/>
                    <a:pt x="190" y="64"/>
                    <a:pt x="189" y="60"/>
                  </a:cubicBezTo>
                  <a:cubicBezTo>
                    <a:pt x="189" y="60"/>
                    <a:pt x="189" y="60"/>
                    <a:pt x="189" y="60"/>
                  </a:cubicBezTo>
                  <a:cubicBezTo>
                    <a:pt x="189" y="60"/>
                    <a:pt x="189" y="60"/>
                    <a:pt x="189" y="59"/>
                  </a:cubicBezTo>
                  <a:cubicBezTo>
                    <a:pt x="189" y="59"/>
                    <a:pt x="189" y="59"/>
                    <a:pt x="189" y="59"/>
                  </a:cubicBezTo>
                  <a:cubicBezTo>
                    <a:pt x="189" y="59"/>
                    <a:pt x="189" y="59"/>
                    <a:pt x="189" y="59"/>
                  </a:cubicBezTo>
                  <a:cubicBezTo>
                    <a:pt x="189" y="59"/>
                    <a:pt x="189" y="59"/>
                    <a:pt x="189" y="59"/>
                  </a:cubicBezTo>
                  <a:cubicBezTo>
                    <a:pt x="189" y="59"/>
                    <a:pt x="189" y="59"/>
                    <a:pt x="189" y="59"/>
                  </a:cubicBezTo>
                  <a:cubicBezTo>
                    <a:pt x="189" y="59"/>
                    <a:pt x="189" y="59"/>
                    <a:pt x="189" y="59"/>
                  </a:cubicBezTo>
                  <a:cubicBezTo>
                    <a:pt x="189" y="59"/>
                    <a:pt x="189" y="59"/>
                    <a:pt x="189" y="59"/>
                  </a:cubicBezTo>
                  <a:cubicBezTo>
                    <a:pt x="189" y="59"/>
                    <a:pt x="189" y="59"/>
                    <a:pt x="189" y="59"/>
                  </a:cubicBezTo>
                  <a:cubicBezTo>
                    <a:pt x="189" y="59"/>
                    <a:pt x="189" y="59"/>
                    <a:pt x="189" y="58"/>
                  </a:cubicBezTo>
                  <a:cubicBezTo>
                    <a:pt x="189" y="58"/>
                    <a:pt x="189" y="58"/>
                    <a:pt x="189" y="58"/>
                  </a:cubicBezTo>
                  <a:cubicBezTo>
                    <a:pt x="189" y="58"/>
                    <a:pt x="189" y="58"/>
                    <a:pt x="189" y="58"/>
                  </a:cubicBezTo>
                  <a:cubicBezTo>
                    <a:pt x="189" y="58"/>
                    <a:pt x="189" y="58"/>
                    <a:pt x="189" y="58"/>
                  </a:cubicBezTo>
                  <a:cubicBezTo>
                    <a:pt x="189" y="58"/>
                    <a:pt x="189" y="58"/>
                    <a:pt x="189" y="58"/>
                  </a:cubicBezTo>
                  <a:cubicBezTo>
                    <a:pt x="185" y="44"/>
                    <a:pt x="177" y="31"/>
                    <a:pt x="167" y="21"/>
                  </a:cubicBezTo>
                  <a:cubicBezTo>
                    <a:pt x="166" y="21"/>
                    <a:pt x="166" y="21"/>
                    <a:pt x="166" y="21"/>
                  </a:cubicBezTo>
                  <a:cubicBezTo>
                    <a:pt x="166" y="21"/>
                    <a:pt x="166" y="21"/>
                    <a:pt x="166" y="21"/>
                  </a:cubicBezTo>
                  <a:cubicBezTo>
                    <a:pt x="166" y="21"/>
                    <a:pt x="166" y="21"/>
                    <a:pt x="166" y="21"/>
                  </a:cubicBezTo>
                  <a:cubicBezTo>
                    <a:pt x="152" y="8"/>
                    <a:pt x="133" y="0"/>
                    <a:pt x="11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fontAlgn="auto" hangingPunct="1">
                <a:spcBef>
                  <a:spcPts val="0"/>
                </a:spcBef>
                <a:spcAft>
                  <a:spcPts val="0"/>
                </a:spcAft>
                <a:defRPr/>
              </a:pPr>
              <a:endParaRPr lang="en-US" sz="1600">
                <a:solidFill>
                  <a:schemeClr val="tx1"/>
                </a:solidFill>
                <a:latin typeface="思源黑体 CN Light" panose="020B0300000000000000" charset="-122"/>
                <a:ea typeface="思源黑体 CN Light" panose="020B0300000000000000" charset="-122"/>
                <a:cs typeface="+mn-ea"/>
                <a:sym typeface="+mn-lt"/>
              </a:endParaRPr>
            </a:p>
          </p:txBody>
        </p:sp>
        <p:sp>
          <p:nvSpPr>
            <p:cNvPr id="18" name="Freeform 12"/>
            <p:cNvSpPr/>
            <p:nvPr/>
          </p:nvSpPr>
          <p:spPr bwMode="auto">
            <a:xfrm>
              <a:off x="5337176" y="2031759"/>
              <a:ext cx="647700" cy="265113"/>
            </a:xfrm>
            <a:custGeom>
              <a:avLst/>
              <a:gdLst>
                <a:gd name="T0" fmla="*/ 192 w 192"/>
                <a:gd name="T1" fmla="*/ 0 h 79"/>
                <a:gd name="T2" fmla="*/ 0 w 192"/>
                <a:gd name="T3" fmla="*/ 0 h 79"/>
                <a:gd name="T4" fmla="*/ 80 w 192"/>
                <a:gd name="T5" fmla="*/ 79 h 79"/>
                <a:gd name="T6" fmla="*/ 80 w 192"/>
                <a:gd name="T7" fmla="*/ 79 h 79"/>
                <a:gd name="T8" fmla="*/ 80 w 192"/>
                <a:gd name="T9" fmla="*/ 79 h 79"/>
                <a:gd name="T10" fmla="*/ 130 w 192"/>
                <a:gd name="T11" fmla="*/ 29 h 79"/>
                <a:gd name="T12" fmla="*/ 142 w 192"/>
                <a:gd name="T13" fmla="*/ 18 h 79"/>
                <a:gd name="T14" fmla="*/ 143 w 192"/>
                <a:gd name="T15" fmla="*/ 16 h 79"/>
                <a:gd name="T16" fmla="*/ 192 w 192"/>
                <a:gd name="T17"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2" h="79">
                  <a:moveTo>
                    <a:pt x="192" y="0"/>
                  </a:moveTo>
                  <a:cubicBezTo>
                    <a:pt x="0" y="0"/>
                    <a:pt x="0" y="0"/>
                    <a:pt x="0" y="0"/>
                  </a:cubicBezTo>
                  <a:cubicBezTo>
                    <a:pt x="80" y="79"/>
                    <a:pt x="80" y="79"/>
                    <a:pt x="80" y="79"/>
                  </a:cubicBezTo>
                  <a:cubicBezTo>
                    <a:pt x="80" y="79"/>
                    <a:pt x="80" y="79"/>
                    <a:pt x="80" y="79"/>
                  </a:cubicBezTo>
                  <a:cubicBezTo>
                    <a:pt x="80" y="79"/>
                    <a:pt x="80" y="79"/>
                    <a:pt x="80" y="79"/>
                  </a:cubicBezTo>
                  <a:cubicBezTo>
                    <a:pt x="130" y="29"/>
                    <a:pt x="130" y="29"/>
                    <a:pt x="130" y="29"/>
                  </a:cubicBezTo>
                  <a:cubicBezTo>
                    <a:pt x="142" y="18"/>
                    <a:pt x="142" y="18"/>
                    <a:pt x="142" y="18"/>
                  </a:cubicBezTo>
                  <a:cubicBezTo>
                    <a:pt x="142" y="17"/>
                    <a:pt x="143" y="17"/>
                    <a:pt x="143" y="16"/>
                  </a:cubicBezTo>
                  <a:cubicBezTo>
                    <a:pt x="157" y="6"/>
                    <a:pt x="174" y="0"/>
                    <a:pt x="19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fontAlgn="auto" hangingPunct="1">
                <a:spcBef>
                  <a:spcPts val="0"/>
                </a:spcBef>
                <a:spcAft>
                  <a:spcPts val="0"/>
                </a:spcAft>
                <a:defRPr/>
              </a:pPr>
              <a:endParaRPr lang="en-US" sz="1600">
                <a:solidFill>
                  <a:schemeClr val="tx1"/>
                </a:solidFill>
                <a:latin typeface="思源黑体 CN Light" panose="020B0300000000000000" charset="-122"/>
                <a:ea typeface="思源黑体 CN Light" panose="020B0300000000000000" charset="-122"/>
                <a:cs typeface="+mn-ea"/>
                <a:sym typeface="+mn-lt"/>
              </a:endParaRPr>
            </a:p>
          </p:txBody>
        </p:sp>
        <p:sp>
          <p:nvSpPr>
            <p:cNvPr id="19" name="Freeform 16"/>
            <p:cNvSpPr/>
            <p:nvPr/>
          </p:nvSpPr>
          <p:spPr bwMode="auto">
            <a:xfrm>
              <a:off x="5337176" y="2296872"/>
              <a:ext cx="647700" cy="266700"/>
            </a:xfrm>
            <a:custGeom>
              <a:avLst/>
              <a:gdLst>
                <a:gd name="T0" fmla="*/ 80 w 192"/>
                <a:gd name="T1" fmla="*/ 0 h 79"/>
                <a:gd name="T2" fmla="*/ 0 w 192"/>
                <a:gd name="T3" fmla="*/ 79 h 79"/>
                <a:gd name="T4" fmla="*/ 192 w 192"/>
                <a:gd name="T5" fmla="*/ 79 h 79"/>
                <a:gd name="T6" fmla="*/ 192 w 192"/>
                <a:gd name="T7" fmla="*/ 79 h 79"/>
                <a:gd name="T8" fmla="*/ 153 w 192"/>
                <a:gd name="T9" fmla="*/ 69 h 79"/>
                <a:gd name="T10" fmla="*/ 142 w 192"/>
                <a:gd name="T11" fmla="*/ 62 h 79"/>
                <a:gd name="T12" fmla="*/ 130 w 192"/>
                <a:gd name="T13" fmla="*/ 50 h 79"/>
                <a:gd name="T14" fmla="*/ 109 w 192"/>
                <a:gd name="T15" fmla="*/ 28 h 79"/>
                <a:gd name="T16" fmla="*/ 80 w 192"/>
                <a:gd name="T17"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2" h="79">
                  <a:moveTo>
                    <a:pt x="80" y="0"/>
                  </a:moveTo>
                  <a:cubicBezTo>
                    <a:pt x="0" y="79"/>
                    <a:pt x="0" y="79"/>
                    <a:pt x="0" y="79"/>
                  </a:cubicBezTo>
                  <a:cubicBezTo>
                    <a:pt x="192" y="79"/>
                    <a:pt x="192" y="79"/>
                    <a:pt x="192" y="79"/>
                  </a:cubicBezTo>
                  <a:cubicBezTo>
                    <a:pt x="192" y="79"/>
                    <a:pt x="192" y="79"/>
                    <a:pt x="192" y="79"/>
                  </a:cubicBezTo>
                  <a:cubicBezTo>
                    <a:pt x="178" y="79"/>
                    <a:pt x="165" y="76"/>
                    <a:pt x="153" y="69"/>
                  </a:cubicBezTo>
                  <a:cubicBezTo>
                    <a:pt x="149" y="67"/>
                    <a:pt x="145" y="65"/>
                    <a:pt x="142" y="62"/>
                  </a:cubicBezTo>
                  <a:cubicBezTo>
                    <a:pt x="130" y="50"/>
                    <a:pt x="130" y="50"/>
                    <a:pt x="130" y="50"/>
                  </a:cubicBezTo>
                  <a:cubicBezTo>
                    <a:pt x="109" y="28"/>
                    <a:pt x="109" y="28"/>
                    <a:pt x="109" y="28"/>
                  </a:cubicBezTo>
                  <a:cubicBezTo>
                    <a:pt x="80" y="0"/>
                    <a:pt x="80" y="0"/>
                    <a:pt x="8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fontAlgn="auto" hangingPunct="1">
                <a:spcBef>
                  <a:spcPts val="0"/>
                </a:spcBef>
                <a:spcAft>
                  <a:spcPts val="0"/>
                </a:spcAft>
                <a:defRPr/>
              </a:pPr>
              <a:endParaRPr lang="en-US" sz="1600">
                <a:solidFill>
                  <a:schemeClr val="tx1"/>
                </a:solidFill>
                <a:latin typeface="思源黑体 CN Light" panose="020B0300000000000000" charset="-122"/>
                <a:ea typeface="思源黑体 CN Light" panose="020B0300000000000000" charset="-122"/>
                <a:cs typeface="+mn-ea"/>
                <a:sym typeface="+mn-lt"/>
              </a:endParaRPr>
            </a:p>
          </p:txBody>
        </p:sp>
        <p:sp>
          <p:nvSpPr>
            <p:cNvPr id="21" name="Shape 2778"/>
            <p:cNvSpPr/>
            <p:nvPr/>
          </p:nvSpPr>
          <p:spPr>
            <a:xfrm>
              <a:off x="5859464" y="2155584"/>
              <a:ext cx="277812" cy="279400"/>
            </a:xfrm>
            <a:custGeom>
              <a:avLst/>
              <a:gdLst/>
              <a:ahLst/>
              <a:cxnLst>
                <a:cxn ang="0">
                  <a:pos x="wd2" y="hd2"/>
                </a:cxn>
                <a:cxn ang="5400000">
                  <a:pos x="wd2" y="hd2"/>
                </a:cxn>
                <a:cxn ang="10800000">
                  <a:pos x="wd2" y="hd2"/>
                </a:cxn>
                <a:cxn ang="16200000">
                  <a:pos x="wd2" y="hd2"/>
                </a:cxn>
              </a:cxnLst>
              <a:rect l="0" t="0" r="r" b="b"/>
              <a:pathLst>
                <a:path w="21600" h="21600" extrusionOk="0">
                  <a:moveTo>
                    <a:pt x="17481" y="12956"/>
                  </a:moveTo>
                  <a:cubicBezTo>
                    <a:pt x="17070" y="12258"/>
                    <a:pt x="16576" y="11533"/>
                    <a:pt x="16011" y="10795"/>
                  </a:cubicBezTo>
                  <a:cubicBezTo>
                    <a:pt x="16573" y="10063"/>
                    <a:pt x="17072" y="9339"/>
                    <a:pt x="17481" y="8644"/>
                  </a:cubicBezTo>
                  <a:cubicBezTo>
                    <a:pt x="19410" y="9181"/>
                    <a:pt x="20618" y="9948"/>
                    <a:pt x="20618" y="10800"/>
                  </a:cubicBezTo>
                  <a:cubicBezTo>
                    <a:pt x="20618" y="11652"/>
                    <a:pt x="19410" y="12419"/>
                    <a:pt x="17481" y="12956"/>
                  </a:cubicBezTo>
                  <a:moveTo>
                    <a:pt x="17742" y="17743"/>
                  </a:moveTo>
                  <a:cubicBezTo>
                    <a:pt x="17140" y="18345"/>
                    <a:pt x="15740" y="18028"/>
                    <a:pt x="13996" y="17045"/>
                  </a:cubicBezTo>
                  <a:cubicBezTo>
                    <a:pt x="14198" y="16261"/>
                    <a:pt x="14365" y="15406"/>
                    <a:pt x="14487" y="14488"/>
                  </a:cubicBezTo>
                  <a:cubicBezTo>
                    <a:pt x="15405" y="14366"/>
                    <a:pt x="16261" y="14198"/>
                    <a:pt x="17044" y="13996"/>
                  </a:cubicBezTo>
                  <a:cubicBezTo>
                    <a:pt x="18028" y="15740"/>
                    <a:pt x="18345" y="17140"/>
                    <a:pt x="17742" y="17743"/>
                  </a:cubicBezTo>
                  <a:moveTo>
                    <a:pt x="15404" y="11561"/>
                  </a:moveTo>
                  <a:cubicBezTo>
                    <a:pt x="15837" y="12119"/>
                    <a:pt x="16219" y="12662"/>
                    <a:pt x="16554" y="13185"/>
                  </a:cubicBezTo>
                  <a:cubicBezTo>
                    <a:pt x="15950" y="13317"/>
                    <a:pt x="15295" y="13429"/>
                    <a:pt x="14597" y="13517"/>
                  </a:cubicBezTo>
                  <a:cubicBezTo>
                    <a:pt x="14631" y="13155"/>
                    <a:pt x="14655" y="12784"/>
                    <a:pt x="14677" y="12409"/>
                  </a:cubicBezTo>
                  <a:cubicBezTo>
                    <a:pt x="14930" y="12127"/>
                    <a:pt x="15170" y="11844"/>
                    <a:pt x="15404" y="11561"/>
                  </a:cubicBezTo>
                  <a:moveTo>
                    <a:pt x="15402" y="10032"/>
                  </a:moveTo>
                  <a:cubicBezTo>
                    <a:pt x="15170" y="9752"/>
                    <a:pt x="14928" y="9471"/>
                    <a:pt x="14677" y="9191"/>
                  </a:cubicBezTo>
                  <a:cubicBezTo>
                    <a:pt x="14655" y="8817"/>
                    <a:pt x="14631" y="8445"/>
                    <a:pt x="14597" y="8084"/>
                  </a:cubicBezTo>
                  <a:cubicBezTo>
                    <a:pt x="15295" y="8171"/>
                    <a:pt x="15950" y="8283"/>
                    <a:pt x="16554" y="8415"/>
                  </a:cubicBezTo>
                  <a:cubicBezTo>
                    <a:pt x="16221" y="8935"/>
                    <a:pt x="15832" y="9478"/>
                    <a:pt x="15402" y="10032"/>
                  </a:cubicBezTo>
                  <a:moveTo>
                    <a:pt x="17742" y="3857"/>
                  </a:moveTo>
                  <a:cubicBezTo>
                    <a:pt x="18345" y="4460"/>
                    <a:pt x="18028" y="5860"/>
                    <a:pt x="17044" y="7604"/>
                  </a:cubicBezTo>
                  <a:cubicBezTo>
                    <a:pt x="16261" y="7402"/>
                    <a:pt x="15405" y="7234"/>
                    <a:pt x="14487" y="7112"/>
                  </a:cubicBezTo>
                  <a:cubicBezTo>
                    <a:pt x="14365" y="6194"/>
                    <a:pt x="14198" y="5339"/>
                    <a:pt x="13996" y="4555"/>
                  </a:cubicBezTo>
                  <a:cubicBezTo>
                    <a:pt x="15740" y="3572"/>
                    <a:pt x="17140" y="3255"/>
                    <a:pt x="17742" y="3857"/>
                  </a:cubicBezTo>
                  <a:moveTo>
                    <a:pt x="13718" y="12012"/>
                  </a:moveTo>
                  <a:cubicBezTo>
                    <a:pt x="13448" y="12303"/>
                    <a:pt x="13172" y="12593"/>
                    <a:pt x="12882" y="12883"/>
                  </a:cubicBezTo>
                  <a:cubicBezTo>
                    <a:pt x="12593" y="13172"/>
                    <a:pt x="12303" y="13449"/>
                    <a:pt x="12012" y="13719"/>
                  </a:cubicBezTo>
                  <a:cubicBezTo>
                    <a:pt x="11614" y="13733"/>
                    <a:pt x="11212" y="13745"/>
                    <a:pt x="10800" y="13745"/>
                  </a:cubicBezTo>
                  <a:cubicBezTo>
                    <a:pt x="10387" y="13745"/>
                    <a:pt x="9985" y="13733"/>
                    <a:pt x="9587" y="13719"/>
                  </a:cubicBezTo>
                  <a:cubicBezTo>
                    <a:pt x="9297" y="13449"/>
                    <a:pt x="9006" y="13172"/>
                    <a:pt x="8717" y="12883"/>
                  </a:cubicBezTo>
                  <a:cubicBezTo>
                    <a:pt x="8428" y="12593"/>
                    <a:pt x="8152" y="12303"/>
                    <a:pt x="7881" y="12012"/>
                  </a:cubicBezTo>
                  <a:cubicBezTo>
                    <a:pt x="7866" y="11614"/>
                    <a:pt x="7855" y="11212"/>
                    <a:pt x="7855" y="10800"/>
                  </a:cubicBezTo>
                  <a:cubicBezTo>
                    <a:pt x="7855" y="10388"/>
                    <a:pt x="7866" y="9986"/>
                    <a:pt x="7881" y="9587"/>
                  </a:cubicBezTo>
                  <a:cubicBezTo>
                    <a:pt x="8152" y="9297"/>
                    <a:pt x="8428" y="9007"/>
                    <a:pt x="8717" y="8717"/>
                  </a:cubicBezTo>
                  <a:cubicBezTo>
                    <a:pt x="9006" y="8428"/>
                    <a:pt x="9297" y="8151"/>
                    <a:pt x="9587" y="7881"/>
                  </a:cubicBezTo>
                  <a:cubicBezTo>
                    <a:pt x="9985" y="7867"/>
                    <a:pt x="10387" y="7855"/>
                    <a:pt x="10800" y="7855"/>
                  </a:cubicBezTo>
                  <a:cubicBezTo>
                    <a:pt x="11212" y="7855"/>
                    <a:pt x="11614" y="7867"/>
                    <a:pt x="12012" y="7881"/>
                  </a:cubicBezTo>
                  <a:cubicBezTo>
                    <a:pt x="12303" y="8151"/>
                    <a:pt x="12593" y="8428"/>
                    <a:pt x="12882" y="8717"/>
                  </a:cubicBezTo>
                  <a:cubicBezTo>
                    <a:pt x="13172" y="9007"/>
                    <a:pt x="13448" y="9297"/>
                    <a:pt x="13718" y="9587"/>
                  </a:cubicBezTo>
                  <a:cubicBezTo>
                    <a:pt x="13733" y="9986"/>
                    <a:pt x="13745" y="10388"/>
                    <a:pt x="13745" y="10800"/>
                  </a:cubicBezTo>
                  <a:cubicBezTo>
                    <a:pt x="13745" y="11212"/>
                    <a:pt x="13733" y="11614"/>
                    <a:pt x="13718" y="12012"/>
                  </a:cubicBezTo>
                  <a:moveTo>
                    <a:pt x="13185" y="16555"/>
                  </a:moveTo>
                  <a:cubicBezTo>
                    <a:pt x="12662" y="16219"/>
                    <a:pt x="12120" y="15837"/>
                    <a:pt x="11561" y="15404"/>
                  </a:cubicBezTo>
                  <a:cubicBezTo>
                    <a:pt x="11844" y="15170"/>
                    <a:pt x="12127" y="14931"/>
                    <a:pt x="12409" y="14677"/>
                  </a:cubicBezTo>
                  <a:cubicBezTo>
                    <a:pt x="12783" y="14655"/>
                    <a:pt x="13155" y="14631"/>
                    <a:pt x="13517" y="14597"/>
                  </a:cubicBezTo>
                  <a:cubicBezTo>
                    <a:pt x="13429" y="15295"/>
                    <a:pt x="13316" y="15950"/>
                    <a:pt x="13185" y="16555"/>
                  </a:cubicBezTo>
                  <a:moveTo>
                    <a:pt x="10800" y="20618"/>
                  </a:moveTo>
                  <a:cubicBezTo>
                    <a:pt x="9948" y="20618"/>
                    <a:pt x="9181" y="19410"/>
                    <a:pt x="8643" y="17481"/>
                  </a:cubicBezTo>
                  <a:cubicBezTo>
                    <a:pt x="9339" y="17072"/>
                    <a:pt x="10062" y="16573"/>
                    <a:pt x="10795" y="16011"/>
                  </a:cubicBezTo>
                  <a:cubicBezTo>
                    <a:pt x="11532" y="16576"/>
                    <a:pt x="12258" y="17070"/>
                    <a:pt x="12957" y="17481"/>
                  </a:cubicBezTo>
                  <a:cubicBezTo>
                    <a:pt x="12419" y="19410"/>
                    <a:pt x="11652" y="20618"/>
                    <a:pt x="10800" y="20618"/>
                  </a:cubicBezTo>
                  <a:moveTo>
                    <a:pt x="8083" y="14597"/>
                  </a:moveTo>
                  <a:cubicBezTo>
                    <a:pt x="8445" y="14631"/>
                    <a:pt x="8816" y="14655"/>
                    <a:pt x="9190" y="14677"/>
                  </a:cubicBezTo>
                  <a:cubicBezTo>
                    <a:pt x="9471" y="14929"/>
                    <a:pt x="9751" y="15170"/>
                    <a:pt x="10032" y="15403"/>
                  </a:cubicBezTo>
                  <a:cubicBezTo>
                    <a:pt x="9478" y="15832"/>
                    <a:pt x="8935" y="16221"/>
                    <a:pt x="8415" y="16555"/>
                  </a:cubicBezTo>
                  <a:cubicBezTo>
                    <a:pt x="8283" y="15950"/>
                    <a:pt x="8171" y="15295"/>
                    <a:pt x="8083" y="14597"/>
                  </a:cubicBezTo>
                  <a:moveTo>
                    <a:pt x="8415" y="5045"/>
                  </a:moveTo>
                  <a:cubicBezTo>
                    <a:pt x="8938" y="5381"/>
                    <a:pt x="9480" y="5762"/>
                    <a:pt x="10038" y="6196"/>
                  </a:cubicBezTo>
                  <a:cubicBezTo>
                    <a:pt x="9756" y="6430"/>
                    <a:pt x="9473" y="6670"/>
                    <a:pt x="9190" y="6924"/>
                  </a:cubicBezTo>
                  <a:cubicBezTo>
                    <a:pt x="8816" y="6945"/>
                    <a:pt x="8445" y="6969"/>
                    <a:pt x="8083" y="7003"/>
                  </a:cubicBezTo>
                  <a:cubicBezTo>
                    <a:pt x="8171" y="6305"/>
                    <a:pt x="8283" y="5650"/>
                    <a:pt x="8415" y="5045"/>
                  </a:cubicBezTo>
                  <a:moveTo>
                    <a:pt x="10800" y="982"/>
                  </a:moveTo>
                  <a:cubicBezTo>
                    <a:pt x="11652" y="982"/>
                    <a:pt x="12419" y="2191"/>
                    <a:pt x="12957" y="4119"/>
                  </a:cubicBezTo>
                  <a:cubicBezTo>
                    <a:pt x="12261" y="4528"/>
                    <a:pt x="11537" y="5027"/>
                    <a:pt x="10804" y="5589"/>
                  </a:cubicBezTo>
                  <a:cubicBezTo>
                    <a:pt x="10067" y="5024"/>
                    <a:pt x="9341" y="4530"/>
                    <a:pt x="8643" y="4119"/>
                  </a:cubicBezTo>
                  <a:cubicBezTo>
                    <a:pt x="9181" y="2191"/>
                    <a:pt x="9948" y="982"/>
                    <a:pt x="10800" y="982"/>
                  </a:cubicBezTo>
                  <a:moveTo>
                    <a:pt x="13517" y="7003"/>
                  </a:moveTo>
                  <a:cubicBezTo>
                    <a:pt x="13155" y="6969"/>
                    <a:pt x="12783" y="6945"/>
                    <a:pt x="12409" y="6924"/>
                  </a:cubicBezTo>
                  <a:cubicBezTo>
                    <a:pt x="12129" y="6671"/>
                    <a:pt x="11848" y="6430"/>
                    <a:pt x="11568" y="6198"/>
                  </a:cubicBezTo>
                  <a:cubicBezTo>
                    <a:pt x="12122" y="5768"/>
                    <a:pt x="12665" y="5379"/>
                    <a:pt x="13185" y="5045"/>
                  </a:cubicBezTo>
                  <a:cubicBezTo>
                    <a:pt x="13316" y="5650"/>
                    <a:pt x="13429" y="6305"/>
                    <a:pt x="13517" y="7003"/>
                  </a:cubicBezTo>
                  <a:moveTo>
                    <a:pt x="7112" y="7112"/>
                  </a:moveTo>
                  <a:cubicBezTo>
                    <a:pt x="6194" y="7234"/>
                    <a:pt x="5339" y="7402"/>
                    <a:pt x="4555" y="7604"/>
                  </a:cubicBezTo>
                  <a:cubicBezTo>
                    <a:pt x="3572" y="5860"/>
                    <a:pt x="3255" y="4460"/>
                    <a:pt x="3858" y="3857"/>
                  </a:cubicBezTo>
                  <a:cubicBezTo>
                    <a:pt x="4460" y="3255"/>
                    <a:pt x="5860" y="3572"/>
                    <a:pt x="7604" y="4555"/>
                  </a:cubicBezTo>
                  <a:cubicBezTo>
                    <a:pt x="7402" y="5339"/>
                    <a:pt x="7234" y="6194"/>
                    <a:pt x="7112" y="7112"/>
                  </a:cubicBezTo>
                  <a:moveTo>
                    <a:pt x="3858" y="17743"/>
                  </a:moveTo>
                  <a:cubicBezTo>
                    <a:pt x="3255" y="17140"/>
                    <a:pt x="3572" y="15740"/>
                    <a:pt x="4555" y="13996"/>
                  </a:cubicBezTo>
                  <a:cubicBezTo>
                    <a:pt x="5339" y="14198"/>
                    <a:pt x="6194" y="14366"/>
                    <a:pt x="7112" y="14488"/>
                  </a:cubicBezTo>
                  <a:cubicBezTo>
                    <a:pt x="7234" y="15406"/>
                    <a:pt x="7402" y="16261"/>
                    <a:pt x="7604" y="17045"/>
                  </a:cubicBezTo>
                  <a:cubicBezTo>
                    <a:pt x="5860" y="18028"/>
                    <a:pt x="4460" y="18345"/>
                    <a:pt x="3858" y="17743"/>
                  </a:cubicBezTo>
                  <a:moveTo>
                    <a:pt x="7003" y="13517"/>
                  </a:moveTo>
                  <a:cubicBezTo>
                    <a:pt x="6305" y="13429"/>
                    <a:pt x="5650" y="13317"/>
                    <a:pt x="5045" y="13185"/>
                  </a:cubicBezTo>
                  <a:cubicBezTo>
                    <a:pt x="5379" y="12665"/>
                    <a:pt x="5768" y="12122"/>
                    <a:pt x="6197" y="11568"/>
                  </a:cubicBezTo>
                  <a:cubicBezTo>
                    <a:pt x="6429" y="11848"/>
                    <a:pt x="6671" y="12129"/>
                    <a:pt x="6923" y="12409"/>
                  </a:cubicBezTo>
                  <a:cubicBezTo>
                    <a:pt x="6944" y="12784"/>
                    <a:pt x="6968" y="13155"/>
                    <a:pt x="7003" y="13517"/>
                  </a:cubicBezTo>
                  <a:moveTo>
                    <a:pt x="6923" y="9191"/>
                  </a:moveTo>
                  <a:cubicBezTo>
                    <a:pt x="6669" y="9473"/>
                    <a:pt x="6429" y="9756"/>
                    <a:pt x="6196" y="10039"/>
                  </a:cubicBezTo>
                  <a:cubicBezTo>
                    <a:pt x="5763" y="9481"/>
                    <a:pt x="5381" y="8938"/>
                    <a:pt x="5045" y="8415"/>
                  </a:cubicBezTo>
                  <a:cubicBezTo>
                    <a:pt x="5650" y="8283"/>
                    <a:pt x="6305" y="8171"/>
                    <a:pt x="7003" y="8084"/>
                  </a:cubicBezTo>
                  <a:cubicBezTo>
                    <a:pt x="6968" y="8445"/>
                    <a:pt x="6944" y="8816"/>
                    <a:pt x="6923" y="9191"/>
                  </a:cubicBezTo>
                  <a:moveTo>
                    <a:pt x="982" y="10800"/>
                  </a:moveTo>
                  <a:cubicBezTo>
                    <a:pt x="982" y="9948"/>
                    <a:pt x="2190" y="9181"/>
                    <a:pt x="4119" y="8644"/>
                  </a:cubicBezTo>
                  <a:cubicBezTo>
                    <a:pt x="4530" y="9342"/>
                    <a:pt x="5023" y="10067"/>
                    <a:pt x="5588" y="10805"/>
                  </a:cubicBezTo>
                  <a:cubicBezTo>
                    <a:pt x="5027" y="11537"/>
                    <a:pt x="4528" y="12262"/>
                    <a:pt x="4119" y="12956"/>
                  </a:cubicBezTo>
                  <a:cubicBezTo>
                    <a:pt x="2190" y="12419"/>
                    <a:pt x="982" y="11652"/>
                    <a:pt x="982" y="10800"/>
                  </a:cubicBezTo>
                  <a:moveTo>
                    <a:pt x="21600" y="10800"/>
                  </a:moveTo>
                  <a:cubicBezTo>
                    <a:pt x="21600" y="9624"/>
                    <a:pt x="20173" y="8571"/>
                    <a:pt x="17918" y="7853"/>
                  </a:cubicBezTo>
                  <a:cubicBezTo>
                    <a:pt x="19002" y="5750"/>
                    <a:pt x="19269" y="3995"/>
                    <a:pt x="18437" y="3163"/>
                  </a:cubicBezTo>
                  <a:cubicBezTo>
                    <a:pt x="17605" y="2332"/>
                    <a:pt x="15850" y="2598"/>
                    <a:pt x="13748" y="3682"/>
                  </a:cubicBezTo>
                  <a:cubicBezTo>
                    <a:pt x="13029" y="1427"/>
                    <a:pt x="11976" y="0"/>
                    <a:pt x="10800" y="0"/>
                  </a:cubicBezTo>
                  <a:cubicBezTo>
                    <a:pt x="9623" y="0"/>
                    <a:pt x="8571" y="1427"/>
                    <a:pt x="7852" y="3682"/>
                  </a:cubicBezTo>
                  <a:cubicBezTo>
                    <a:pt x="5750" y="2598"/>
                    <a:pt x="3995" y="2332"/>
                    <a:pt x="3163" y="3163"/>
                  </a:cubicBezTo>
                  <a:cubicBezTo>
                    <a:pt x="2331" y="3995"/>
                    <a:pt x="2598" y="5750"/>
                    <a:pt x="3682" y="7853"/>
                  </a:cubicBezTo>
                  <a:cubicBezTo>
                    <a:pt x="1426" y="8571"/>
                    <a:pt x="0" y="9624"/>
                    <a:pt x="0" y="10800"/>
                  </a:cubicBezTo>
                  <a:cubicBezTo>
                    <a:pt x="0" y="11976"/>
                    <a:pt x="1426" y="13029"/>
                    <a:pt x="3682" y="13748"/>
                  </a:cubicBezTo>
                  <a:cubicBezTo>
                    <a:pt x="2598" y="15851"/>
                    <a:pt x="2331" y="17605"/>
                    <a:pt x="3163" y="18437"/>
                  </a:cubicBezTo>
                  <a:cubicBezTo>
                    <a:pt x="3995" y="19268"/>
                    <a:pt x="5750" y="19002"/>
                    <a:pt x="7852" y="17918"/>
                  </a:cubicBezTo>
                  <a:cubicBezTo>
                    <a:pt x="8571" y="20173"/>
                    <a:pt x="9623" y="21600"/>
                    <a:pt x="10800" y="21600"/>
                  </a:cubicBezTo>
                  <a:cubicBezTo>
                    <a:pt x="11976" y="21600"/>
                    <a:pt x="13029" y="20173"/>
                    <a:pt x="13748" y="17918"/>
                  </a:cubicBezTo>
                  <a:cubicBezTo>
                    <a:pt x="15850" y="19002"/>
                    <a:pt x="17605" y="19268"/>
                    <a:pt x="18437" y="18437"/>
                  </a:cubicBezTo>
                  <a:cubicBezTo>
                    <a:pt x="19269" y="17605"/>
                    <a:pt x="19002" y="15851"/>
                    <a:pt x="17918" y="13748"/>
                  </a:cubicBezTo>
                  <a:cubicBezTo>
                    <a:pt x="20173" y="13029"/>
                    <a:pt x="21600" y="11976"/>
                    <a:pt x="21600" y="10800"/>
                  </a:cubicBezTo>
                  <a:moveTo>
                    <a:pt x="10800" y="9818"/>
                  </a:moveTo>
                  <a:cubicBezTo>
                    <a:pt x="10258" y="9818"/>
                    <a:pt x="9818" y="10258"/>
                    <a:pt x="9818" y="10800"/>
                  </a:cubicBezTo>
                  <a:cubicBezTo>
                    <a:pt x="9818" y="11342"/>
                    <a:pt x="10258" y="11782"/>
                    <a:pt x="10800" y="11782"/>
                  </a:cubicBezTo>
                  <a:cubicBezTo>
                    <a:pt x="11342" y="11782"/>
                    <a:pt x="11782" y="11342"/>
                    <a:pt x="11782" y="10800"/>
                  </a:cubicBezTo>
                  <a:cubicBezTo>
                    <a:pt x="11782" y="10258"/>
                    <a:pt x="11342" y="9818"/>
                    <a:pt x="10800" y="9818"/>
                  </a:cubicBezTo>
                </a:path>
              </a:pathLst>
            </a:custGeom>
            <a:grpFill/>
            <a:ln w="12700">
              <a:miter lim="400000"/>
            </a:ln>
          </p:spPr>
          <p:txBody>
            <a:bodyPr lIns="19045" tIns="19045" rIns="19045" bIns="19045"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227965"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600">
                <a:solidFill>
                  <a:schemeClr val="tx1"/>
                </a:solidFill>
                <a:effectLst>
                  <a:outerShdw blurRad="38100" dist="12700" dir="5400000" rotWithShape="0">
                    <a:srgbClr val="000000">
                      <a:alpha val="50000"/>
                    </a:srgbClr>
                  </a:outerShdw>
                </a:effectLst>
                <a:latin typeface="思源黑体 CN Light" panose="020B0300000000000000" charset="-122"/>
                <a:ea typeface="思源黑体 CN Light" panose="020B0300000000000000" charset="-122"/>
                <a:cs typeface="+mn-ea"/>
                <a:sym typeface="+mn-lt"/>
              </a:endParaRPr>
            </a:p>
          </p:txBody>
        </p:sp>
      </p:grpSp>
      <p:grpSp>
        <p:nvGrpSpPr>
          <p:cNvPr id="29" name="Group 81"/>
          <p:cNvGrpSpPr/>
          <p:nvPr/>
        </p:nvGrpSpPr>
        <p:grpSpPr bwMode="auto">
          <a:xfrm>
            <a:off x="1291109" y="3696375"/>
            <a:ext cx="535879" cy="451115"/>
            <a:chOff x="4146550" y="1468197"/>
            <a:chExt cx="2105026" cy="1658938"/>
          </a:xfrm>
          <a:solidFill>
            <a:srgbClr val="5A9FE4"/>
          </a:solidFill>
        </p:grpSpPr>
        <p:sp>
          <p:nvSpPr>
            <p:cNvPr id="31" name="Freeform 5"/>
            <p:cNvSpPr/>
            <p:nvPr/>
          </p:nvSpPr>
          <p:spPr bwMode="auto">
            <a:xfrm>
              <a:off x="4146550" y="2031760"/>
              <a:ext cx="2105025" cy="531813"/>
            </a:xfrm>
            <a:custGeom>
              <a:avLst/>
              <a:gdLst>
                <a:gd name="T0" fmla="*/ 1838523 w 624"/>
                <a:gd name="T1" fmla="*/ 531813 h 158"/>
                <a:gd name="T2" fmla="*/ 266502 w 624"/>
                <a:gd name="T3" fmla="*/ 531813 h 158"/>
                <a:gd name="T4" fmla="*/ 0 w 624"/>
                <a:gd name="T5" fmla="*/ 265907 h 158"/>
                <a:gd name="T6" fmla="*/ 266502 w 624"/>
                <a:gd name="T7" fmla="*/ 0 h 158"/>
                <a:gd name="T8" fmla="*/ 1838523 w 624"/>
                <a:gd name="T9" fmla="*/ 0 h 158"/>
                <a:gd name="T10" fmla="*/ 2105025 w 624"/>
                <a:gd name="T11" fmla="*/ 265907 h 158"/>
                <a:gd name="T12" fmla="*/ 1838523 w 624"/>
                <a:gd name="T13" fmla="*/ 531813 h 15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24" h="158">
                  <a:moveTo>
                    <a:pt x="545" y="158"/>
                  </a:moveTo>
                  <a:cubicBezTo>
                    <a:pt x="79" y="158"/>
                    <a:pt x="79" y="158"/>
                    <a:pt x="79" y="158"/>
                  </a:cubicBezTo>
                  <a:cubicBezTo>
                    <a:pt x="35" y="158"/>
                    <a:pt x="0" y="123"/>
                    <a:pt x="0" y="79"/>
                  </a:cubicBezTo>
                  <a:cubicBezTo>
                    <a:pt x="0" y="35"/>
                    <a:pt x="35" y="0"/>
                    <a:pt x="79" y="0"/>
                  </a:cubicBezTo>
                  <a:cubicBezTo>
                    <a:pt x="545" y="0"/>
                    <a:pt x="545" y="0"/>
                    <a:pt x="545" y="0"/>
                  </a:cubicBezTo>
                  <a:cubicBezTo>
                    <a:pt x="589" y="0"/>
                    <a:pt x="624" y="35"/>
                    <a:pt x="624" y="79"/>
                  </a:cubicBezTo>
                  <a:cubicBezTo>
                    <a:pt x="624" y="123"/>
                    <a:pt x="589" y="158"/>
                    <a:pt x="545" y="158"/>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600">
                <a:solidFill>
                  <a:schemeClr val="tx1"/>
                </a:solidFill>
                <a:latin typeface="思源黑体 CN Light" panose="020B0300000000000000" charset="-122"/>
                <a:ea typeface="思源黑体 CN Light" panose="020B0300000000000000" charset="-122"/>
                <a:cs typeface="+mn-ea"/>
                <a:sym typeface="+mn-lt"/>
              </a:endParaRPr>
            </a:p>
          </p:txBody>
        </p:sp>
        <p:sp>
          <p:nvSpPr>
            <p:cNvPr id="32" name="Freeform 6"/>
            <p:cNvSpPr/>
            <p:nvPr/>
          </p:nvSpPr>
          <p:spPr bwMode="auto">
            <a:xfrm>
              <a:off x="5154613" y="1468197"/>
              <a:ext cx="1096963" cy="1658938"/>
            </a:xfrm>
            <a:custGeom>
              <a:avLst/>
              <a:gdLst>
                <a:gd name="T0" fmla="*/ 1096963 w 325"/>
                <a:gd name="T1" fmla="*/ 829469 h 492"/>
                <a:gd name="T2" fmla="*/ 1015957 w 325"/>
                <a:gd name="T3" fmla="*/ 1025035 h 492"/>
                <a:gd name="T4" fmla="*/ 1012581 w 325"/>
                <a:gd name="T5" fmla="*/ 1025035 h 492"/>
                <a:gd name="T6" fmla="*/ 482664 w 325"/>
                <a:gd name="T7" fmla="*/ 1554411 h 492"/>
                <a:gd name="T8" fmla="*/ 104633 w 325"/>
                <a:gd name="T9" fmla="*/ 1554411 h 492"/>
                <a:gd name="T10" fmla="*/ 104633 w 325"/>
                <a:gd name="T11" fmla="*/ 1176767 h 492"/>
                <a:gd name="T12" fmla="*/ 452286 w 325"/>
                <a:gd name="T13" fmla="*/ 829469 h 492"/>
                <a:gd name="T14" fmla="*/ 104633 w 325"/>
                <a:gd name="T15" fmla="*/ 485543 h 492"/>
                <a:gd name="T16" fmla="*/ 104633 w 325"/>
                <a:gd name="T17" fmla="*/ 104527 h 492"/>
                <a:gd name="T18" fmla="*/ 482664 w 325"/>
                <a:gd name="T19" fmla="*/ 104527 h 492"/>
                <a:gd name="T20" fmla="*/ 1012581 w 325"/>
                <a:gd name="T21" fmla="*/ 633903 h 492"/>
                <a:gd name="T22" fmla="*/ 1015957 w 325"/>
                <a:gd name="T23" fmla="*/ 633903 h 492"/>
                <a:gd name="T24" fmla="*/ 1096963 w 325"/>
                <a:gd name="T25" fmla="*/ 829469 h 49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25" h="492">
                  <a:moveTo>
                    <a:pt x="325" y="246"/>
                  </a:moveTo>
                  <a:cubicBezTo>
                    <a:pt x="325" y="269"/>
                    <a:pt x="316" y="289"/>
                    <a:pt x="301" y="304"/>
                  </a:cubicBezTo>
                  <a:cubicBezTo>
                    <a:pt x="300" y="304"/>
                    <a:pt x="300" y="304"/>
                    <a:pt x="300" y="304"/>
                  </a:cubicBezTo>
                  <a:cubicBezTo>
                    <a:pt x="143" y="461"/>
                    <a:pt x="143" y="461"/>
                    <a:pt x="143" y="461"/>
                  </a:cubicBezTo>
                  <a:cubicBezTo>
                    <a:pt x="112" y="492"/>
                    <a:pt x="62" y="492"/>
                    <a:pt x="31" y="461"/>
                  </a:cubicBezTo>
                  <a:cubicBezTo>
                    <a:pt x="0" y="430"/>
                    <a:pt x="0" y="380"/>
                    <a:pt x="31" y="349"/>
                  </a:cubicBezTo>
                  <a:cubicBezTo>
                    <a:pt x="134" y="246"/>
                    <a:pt x="134" y="246"/>
                    <a:pt x="134" y="246"/>
                  </a:cubicBezTo>
                  <a:cubicBezTo>
                    <a:pt x="31" y="144"/>
                    <a:pt x="31" y="144"/>
                    <a:pt x="31" y="144"/>
                  </a:cubicBezTo>
                  <a:cubicBezTo>
                    <a:pt x="0" y="113"/>
                    <a:pt x="0" y="62"/>
                    <a:pt x="31" y="31"/>
                  </a:cubicBezTo>
                  <a:cubicBezTo>
                    <a:pt x="62" y="0"/>
                    <a:pt x="112" y="0"/>
                    <a:pt x="143" y="31"/>
                  </a:cubicBezTo>
                  <a:cubicBezTo>
                    <a:pt x="300" y="188"/>
                    <a:pt x="300" y="188"/>
                    <a:pt x="300" y="188"/>
                  </a:cubicBezTo>
                  <a:cubicBezTo>
                    <a:pt x="301" y="188"/>
                    <a:pt x="301" y="188"/>
                    <a:pt x="301" y="188"/>
                  </a:cubicBezTo>
                  <a:cubicBezTo>
                    <a:pt x="316" y="203"/>
                    <a:pt x="325" y="223"/>
                    <a:pt x="325" y="246"/>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600">
                <a:solidFill>
                  <a:schemeClr val="tx1"/>
                </a:solidFill>
                <a:latin typeface="思源黑体 CN Light" panose="020B0300000000000000" charset="-122"/>
                <a:ea typeface="思源黑体 CN Light" panose="020B0300000000000000" charset="-122"/>
                <a:cs typeface="+mn-ea"/>
                <a:sym typeface="+mn-lt"/>
              </a:endParaRPr>
            </a:p>
          </p:txBody>
        </p:sp>
        <p:sp>
          <p:nvSpPr>
            <p:cNvPr id="34" name="Freeform 9"/>
            <p:cNvSpPr/>
            <p:nvPr/>
          </p:nvSpPr>
          <p:spPr bwMode="auto">
            <a:xfrm>
              <a:off x="5607051" y="2031759"/>
              <a:ext cx="644525" cy="531813"/>
            </a:xfrm>
            <a:custGeom>
              <a:avLst/>
              <a:gdLst>
                <a:gd name="T0" fmla="*/ 63 w 191"/>
                <a:gd name="T1" fmla="*/ 16 h 158"/>
                <a:gd name="T2" fmla="*/ 50 w 191"/>
                <a:gd name="T3" fmla="*/ 29 h 158"/>
                <a:gd name="T4" fmla="*/ 29 w 191"/>
                <a:gd name="T5" fmla="*/ 107 h 158"/>
                <a:gd name="T6" fmla="*/ 62 w 191"/>
                <a:gd name="T7" fmla="*/ 141 h 158"/>
                <a:gd name="T8" fmla="*/ 112 w 191"/>
                <a:gd name="T9" fmla="*/ 158 h 158"/>
                <a:gd name="T10" fmla="*/ 112 w 191"/>
                <a:gd name="T11" fmla="*/ 158 h 158"/>
                <a:gd name="T12" fmla="*/ 166 w 191"/>
                <a:gd name="T13" fmla="*/ 137 h 158"/>
                <a:gd name="T14" fmla="*/ 167 w 191"/>
                <a:gd name="T15" fmla="*/ 137 h 158"/>
                <a:gd name="T16" fmla="*/ 191 w 191"/>
                <a:gd name="T17" fmla="*/ 79 h 158"/>
                <a:gd name="T18" fmla="*/ 191 w 191"/>
                <a:gd name="T19" fmla="*/ 79 h 158"/>
                <a:gd name="T20" fmla="*/ 191 w 191"/>
                <a:gd name="T21" fmla="*/ 78 h 158"/>
                <a:gd name="T22" fmla="*/ 191 w 191"/>
                <a:gd name="T23" fmla="*/ 78 h 158"/>
                <a:gd name="T24" fmla="*/ 191 w 191"/>
                <a:gd name="T25" fmla="*/ 78 h 158"/>
                <a:gd name="T26" fmla="*/ 191 w 191"/>
                <a:gd name="T27" fmla="*/ 78 h 158"/>
                <a:gd name="T28" fmla="*/ 191 w 191"/>
                <a:gd name="T29" fmla="*/ 77 h 158"/>
                <a:gd name="T30" fmla="*/ 191 w 191"/>
                <a:gd name="T31" fmla="*/ 77 h 158"/>
                <a:gd name="T32" fmla="*/ 191 w 191"/>
                <a:gd name="T33" fmla="*/ 77 h 158"/>
                <a:gd name="T34" fmla="*/ 191 w 191"/>
                <a:gd name="T35" fmla="*/ 77 h 158"/>
                <a:gd name="T36" fmla="*/ 191 w 191"/>
                <a:gd name="T37" fmla="*/ 76 h 158"/>
                <a:gd name="T38" fmla="*/ 191 w 191"/>
                <a:gd name="T39" fmla="*/ 76 h 158"/>
                <a:gd name="T40" fmla="*/ 191 w 191"/>
                <a:gd name="T41" fmla="*/ 76 h 158"/>
                <a:gd name="T42" fmla="*/ 191 w 191"/>
                <a:gd name="T43" fmla="*/ 76 h 158"/>
                <a:gd name="T44" fmla="*/ 191 w 191"/>
                <a:gd name="T45" fmla="*/ 75 h 158"/>
                <a:gd name="T46" fmla="*/ 191 w 191"/>
                <a:gd name="T47" fmla="*/ 75 h 158"/>
                <a:gd name="T48" fmla="*/ 191 w 191"/>
                <a:gd name="T49" fmla="*/ 75 h 158"/>
                <a:gd name="T50" fmla="*/ 191 w 191"/>
                <a:gd name="T51" fmla="*/ 74 h 158"/>
                <a:gd name="T52" fmla="*/ 191 w 191"/>
                <a:gd name="T53" fmla="*/ 74 h 158"/>
                <a:gd name="T54" fmla="*/ 191 w 191"/>
                <a:gd name="T55" fmla="*/ 74 h 158"/>
                <a:gd name="T56" fmla="*/ 191 w 191"/>
                <a:gd name="T57" fmla="*/ 74 h 158"/>
                <a:gd name="T58" fmla="*/ 191 w 191"/>
                <a:gd name="T59" fmla="*/ 73 h 158"/>
                <a:gd name="T60" fmla="*/ 189 w 191"/>
                <a:gd name="T61" fmla="*/ 60 h 158"/>
                <a:gd name="T62" fmla="*/ 189 w 191"/>
                <a:gd name="T63" fmla="*/ 59 h 158"/>
                <a:gd name="T64" fmla="*/ 189 w 191"/>
                <a:gd name="T65" fmla="*/ 59 h 158"/>
                <a:gd name="T66" fmla="*/ 189 w 191"/>
                <a:gd name="T67" fmla="*/ 59 h 158"/>
                <a:gd name="T68" fmla="*/ 189 w 191"/>
                <a:gd name="T69" fmla="*/ 59 h 158"/>
                <a:gd name="T70" fmla="*/ 189 w 191"/>
                <a:gd name="T71" fmla="*/ 58 h 158"/>
                <a:gd name="T72" fmla="*/ 189 w 191"/>
                <a:gd name="T73" fmla="*/ 58 h 158"/>
                <a:gd name="T74" fmla="*/ 189 w 191"/>
                <a:gd name="T75" fmla="*/ 58 h 158"/>
                <a:gd name="T76" fmla="*/ 166 w 191"/>
                <a:gd name="T77" fmla="*/ 21 h 158"/>
                <a:gd name="T78" fmla="*/ 166 w 191"/>
                <a:gd name="T79" fmla="*/ 21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91" h="158">
                  <a:moveTo>
                    <a:pt x="112" y="0"/>
                  </a:moveTo>
                  <a:cubicBezTo>
                    <a:pt x="94" y="0"/>
                    <a:pt x="77" y="6"/>
                    <a:pt x="63" y="16"/>
                  </a:cubicBezTo>
                  <a:cubicBezTo>
                    <a:pt x="63" y="17"/>
                    <a:pt x="62" y="17"/>
                    <a:pt x="62" y="17"/>
                  </a:cubicBezTo>
                  <a:cubicBezTo>
                    <a:pt x="50" y="29"/>
                    <a:pt x="50" y="29"/>
                    <a:pt x="50" y="29"/>
                  </a:cubicBezTo>
                  <a:cubicBezTo>
                    <a:pt x="0" y="79"/>
                    <a:pt x="0" y="79"/>
                    <a:pt x="0" y="79"/>
                  </a:cubicBezTo>
                  <a:cubicBezTo>
                    <a:pt x="29" y="107"/>
                    <a:pt x="29" y="107"/>
                    <a:pt x="29" y="107"/>
                  </a:cubicBezTo>
                  <a:cubicBezTo>
                    <a:pt x="50" y="129"/>
                    <a:pt x="50" y="129"/>
                    <a:pt x="50" y="129"/>
                  </a:cubicBezTo>
                  <a:cubicBezTo>
                    <a:pt x="62" y="141"/>
                    <a:pt x="62" y="141"/>
                    <a:pt x="62" y="141"/>
                  </a:cubicBezTo>
                  <a:cubicBezTo>
                    <a:pt x="65" y="144"/>
                    <a:pt x="69" y="146"/>
                    <a:pt x="73" y="148"/>
                  </a:cubicBezTo>
                  <a:cubicBezTo>
                    <a:pt x="85" y="155"/>
                    <a:pt x="98" y="158"/>
                    <a:pt x="112" y="158"/>
                  </a:cubicBezTo>
                  <a:cubicBezTo>
                    <a:pt x="112" y="158"/>
                    <a:pt x="112" y="158"/>
                    <a:pt x="112" y="158"/>
                  </a:cubicBezTo>
                  <a:cubicBezTo>
                    <a:pt x="112" y="158"/>
                    <a:pt x="112" y="158"/>
                    <a:pt x="112" y="158"/>
                  </a:cubicBezTo>
                  <a:cubicBezTo>
                    <a:pt x="133" y="158"/>
                    <a:pt x="152" y="150"/>
                    <a:pt x="166" y="137"/>
                  </a:cubicBezTo>
                  <a:cubicBezTo>
                    <a:pt x="166" y="137"/>
                    <a:pt x="166" y="137"/>
                    <a:pt x="166" y="137"/>
                  </a:cubicBezTo>
                  <a:cubicBezTo>
                    <a:pt x="166" y="137"/>
                    <a:pt x="166" y="137"/>
                    <a:pt x="166" y="137"/>
                  </a:cubicBezTo>
                  <a:cubicBezTo>
                    <a:pt x="167" y="137"/>
                    <a:pt x="167" y="137"/>
                    <a:pt x="167" y="137"/>
                  </a:cubicBezTo>
                  <a:cubicBezTo>
                    <a:pt x="175" y="128"/>
                    <a:pt x="182" y="118"/>
                    <a:pt x="186" y="107"/>
                  </a:cubicBezTo>
                  <a:cubicBezTo>
                    <a:pt x="190" y="98"/>
                    <a:pt x="191" y="89"/>
                    <a:pt x="191" y="79"/>
                  </a:cubicBezTo>
                  <a:cubicBezTo>
                    <a:pt x="191" y="79"/>
                    <a:pt x="191" y="79"/>
                    <a:pt x="191" y="79"/>
                  </a:cubicBezTo>
                  <a:cubicBezTo>
                    <a:pt x="191" y="79"/>
                    <a:pt x="191" y="79"/>
                    <a:pt x="191" y="79"/>
                  </a:cubicBezTo>
                  <a:cubicBezTo>
                    <a:pt x="191" y="79"/>
                    <a:pt x="191" y="79"/>
                    <a:pt x="191" y="79"/>
                  </a:cubicBezTo>
                  <a:cubicBezTo>
                    <a:pt x="191" y="78"/>
                    <a:pt x="191" y="78"/>
                    <a:pt x="191" y="78"/>
                  </a:cubicBezTo>
                  <a:cubicBezTo>
                    <a:pt x="191" y="78"/>
                    <a:pt x="191" y="78"/>
                    <a:pt x="191" y="78"/>
                  </a:cubicBezTo>
                  <a:cubicBezTo>
                    <a:pt x="191" y="78"/>
                    <a:pt x="191" y="78"/>
                    <a:pt x="191" y="78"/>
                  </a:cubicBezTo>
                  <a:cubicBezTo>
                    <a:pt x="191" y="78"/>
                    <a:pt x="191" y="78"/>
                    <a:pt x="191" y="78"/>
                  </a:cubicBezTo>
                  <a:cubicBezTo>
                    <a:pt x="191" y="78"/>
                    <a:pt x="191" y="78"/>
                    <a:pt x="191" y="78"/>
                  </a:cubicBezTo>
                  <a:cubicBezTo>
                    <a:pt x="191" y="78"/>
                    <a:pt x="191" y="78"/>
                    <a:pt x="191" y="78"/>
                  </a:cubicBezTo>
                  <a:cubicBezTo>
                    <a:pt x="191" y="78"/>
                    <a:pt x="191" y="78"/>
                    <a:pt x="191" y="78"/>
                  </a:cubicBezTo>
                  <a:cubicBezTo>
                    <a:pt x="191" y="78"/>
                    <a:pt x="191" y="78"/>
                    <a:pt x="191" y="77"/>
                  </a:cubicBezTo>
                  <a:cubicBezTo>
                    <a:pt x="191" y="77"/>
                    <a:pt x="191" y="77"/>
                    <a:pt x="191" y="77"/>
                  </a:cubicBezTo>
                  <a:cubicBezTo>
                    <a:pt x="191" y="77"/>
                    <a:pt x="191" y="77"/>
                    <a:pt x="191" y="77"/>
                  </a:cubicBezTo>
                  <a:cubicBezTo>
                    <a:pt x="191" y="77"/>
                    <a:pt x="191" y="77"/>
                    <a:pt x="191" y="77"/>
                  </a:cubicBezTo>
                  <a:cubicBezTo>
                    <a:pt x="191" y="77"/>
                    <a:pt x="191" y="77"/>
                    <a:pt x="191" y="77"/>
                  </a:cubicBezTo>
                  <a:cubicBezTo>
                    <a:pt x="191" y="77"/>
                    <a:pt x="191" y="77"/>
                    <a:pt x="191" y="77"/>
                  </a:cubicBezTo>
                  <a:cubicBezTo>
                    <a:pt x="191" y="77"/>
                    <a:pt x="191" y="77"/>
                    <a:pt x="191" y="77"/>
                  </a:cubicBezTo>
                  <a:cubicBezTo>
                    <a:pt x="191" y="77"/>
                    <a:pt x="191" y="77"/>
                    <a:pt x="191" y="77"/>
                  </a:cubicBezTo>
                  <a:cubicBezTo>
                    <a:pt x="191" y="77"/>
                    <a:pt x="191" y="76"/>
                    <a:pt x="191" y="76"/>
                  </a:cubicBezTo>
                  <a:cubicBezTo>
                    <a:pt x="191" y="76"/>
                    <a:pt x="191" y="76"/>
                    <a:pt x="191" y="76"/>
                  </a:cubicBezTo>
                  <a:cubicBezTo>
                    <a:pt x="191" y="76"/>
                    <a:pt x="191" y="76"/>
                    <a:pt x="191" y="76"/>
                  </a:cubicBezTo>
                  <a:cubicBezTo>
                    <a:pt x="191" y="76"/>
                    <a:pt x="191" y="76"/>
                    <a:pt x="191" y="76"/>
                  </a:cubicBezTo>
                  <a:cubicBezTo>
                    <a:pt x="191" y="76"/>
                    <a:pt x="191" y="76"/>
                    <a:pt x="191" y="76"/>
                  </a:cubicBezTo>
                  <a:cubicBezTo>
                    <a:pt x="191" y="76"/>
                    <a:pt x="191" y="76"/>
                    <a:pt x="191" y="76"/>
                  </a:cubicBezTo>
                  <a:cubicBezTo>
                    <a:pt x="191" y="76"/>
                    <a:pt x="191" y="76"/>
                    <a:pt x="191" y="76"/>
                  </a:cubicBezTo>
                  <a:cubicBezTo>
                    <a:pt x="191" y="76"/>
                    <a:pt x="191" y="76"/>
                    <a:pt x="191" y="76"/>
                  </a:cubicBezTo>
                  <a:cubicBezTo>
                    <a:pt x="191" y="75"/>
                    <a:pt x="191" y="75"/>
                    <a:pt x="191" y="75"/>
                  </a:cubicBezTo>
                  <a:cubicBezTo>
                    <a:pt x="191" y="75"/>
                    <a:pt x="191" y="75"/>
                    <a:pt x="191" y="75"/>
                  </a:cubicBezTo>
                  <a:cubicBezTo>
                    <a:pt x="191" y="75"/>
                    <a:pt x="191" y="75"/>
                    <a:pt x="191" y="75"/>
                  </a:cubicBezTo>
                  <a:cubicBezTo>
                    <a:pt x="191" y="75"/>
                    <a:pt x="191" y="75"/>
                    <a:pt x="191" y="75"/>
                  </a:cubicBezTo>
                  <a:cubicBezTo>
                    <a:pt x="191" y="75"/>
                    <a:pt x="191" y="75"/>
                    <a:pt x="191" y="75"/>
                  </a:cubicBezTo>
                  <a:cubicBezTo>
                    <a:pt x="191" y="75"/>
                    <a:pt x="191" y="75"/>
                    <a:pt x="191" y="75"/>
                  </a:cubicBezTo>
                  <a:cubicBezTo>
                    <a:pt x="191" y="75"/>
                    <a:pt x="191" y="75"/>
                    <a:pt x="191" y="75"/>
                  </a:cubicBezTo>
                  <a:cubicBezTo>
                    <a:pt x="191" y="75"/>
                    <a:pt x="191" y="75"/>
                    <a:pt x="191" y="74"/>
                  </a:cubicBezTo>
                  <a:cubicBezTo>
                    <a:pt x="191" y="74"/>
                    <a:pt x="191" y="74"/>
                    <a:pt x="191" y="74"/>
                  </a:cubicBezTo>
                  <a:cubicBezTo>
                    <a:pt x="191" y="74"/>
                    <a:pt x="191" y="74"/>
                    <a:pt x="191" y="74"/>
                  </a:cubicBezTo>
                  <a:cubicBezTo>
                    <a:pt x="191" y="74"/>
                    <a:pt x="191" y="74"/>
                    <a:pt x="191" y="74"/>
                  </a:cubicBezTo>
                  <a:cubicBezTo>
                    <a:pt x="191" y="74"/>
                    <a:pt x="191" y="74"/>
                    <a:pt x="191" y="74"/>
                  </a:cubicBezTo>
                  <a:cubicBezTo>
                    <a:pt x="191" y="74"/>
                    <a:pt x="191" y="74"/>
                    <a:pt x="191" y="74"/>
                  </a:cubicBezTo>
                  <a:cubicBezTo>
                    <a:pt x="191" y="74"/>
                    <a:pt x="191" y="74"/>
                    <a:pt x="191" y="74"/>
                  </a:cubicBezTo>
                  <a:cubicBezTo>
                    <a:pt x="191" y="74"/>
                    <a:pt x="191" y="74"/>
                    <a:pt x="191" y="74"/>
                  </a:cubicBezTo>
                  <a:cubicBezTo>
                    <a:pt x="191" y="74"/>
                    <a:pt x="191" y="74"/>
                    <a:pt x="191" y="73"/>
                  </a:cubicBezTo>
                  <a:cubicBezTo>
                    <a:pt x="191" y="73"/>
                    <a:pt x="191" y="73"/>
                    <a:pt x="191" y="73"/>
                  </a:cubicBezTo>
                  <a:cubicBezTo>
                    <a:pt x="191" y="69"/>
                    <a:pt x="190" y="64"/>
                    <a:pt x="189" y="60"/>
                  </a:cubicBezTo>
                  <a:cubicBezTo>
                    <a:pt x="189" y="60"/>
                    <a:pt x="189" y="60"/>
                    <a:pt x="189" y="60"/>
                  </a:cubicBezTo>
                  <a:cubicBezTo>
                    <a:pt x="189" y="60"/>
                    <a:pt x="189" y="60"/>
                    <a:pt x="189" y="59"/>
                  </a:cubicBezTo>
                  <a:cubicBezTo>
                    <a:pt x="189" y="59"/>
                    <a:pt x="189" y="59"/>
                    <a:pt x="189" y="59"/>
                  </a:cubicBezTo>
                  <a:cubicBezTo>
                    <a:pt x="189" y="59"/>
                    <a:pt x="189" y="59"/>
                    <a:pt x="189" y="59"/>
                  </a:cubicBezTo>
                  <a:cubicBezTo>
                    <a:pt x="189" y="59"/>
                    <a:pt x="189" y="59"/>
                    <a:pt x="189" y="59"/>
                  </a:cubicBezTo>
                  <a:cubicBezTo>
                    <a:pt x="189" y="59"/>
                    <a:pt x="189" y="59"/>
                    <a:pt x="189" y="59"/>
                  </a:cubicBezTo>
                  <a:cubicBezTo>
                    <a:pt x="189" y="59"/>
                    <a:pt x="189" y="59"/>
                    <a:pt x="189" y="59"/>
                  </a:cubicBezTo>
                  <a:cubicBezTo>
                    <a:pt x="189" y="59"/>
                    <a:pt x="189" y="59"/>
                    <a:pt x="189" y="59"/>
                  </a:cubicBezTo>
                  <a:cubicBezTo>
                    <a:pt x="189" y="59"/>
                    <a:pt x="189" y="59"/>
                    <a:pt x="189" y="59"/>
                  </a:cubicBezTo>
                  <a:cubicBezTo>
                    <a:pt x="189" y="59"/>
                    <a:pt x="189" y="59"/>
                    <a:pt x="189" y="58"/>
                  </a:cubicBezTo>
                  <a:cubicBezTo>
                    <a:pt x="189" y="58"/>
                    <a:pt x="189" y="58"/>
                    <a:pt x="189" y="58"/>
                  </a:cubicBezTo>
                  <a:cubicBezTo>
                    <a:pt x="189" y="58"/>
                    <a:pt x="189" y="58"/>
                    <a:pt x="189" y="58"/>
                  </a:cubicBezTo>
                  <a:cubicBezTo>
                    <a:pt x="189" y="58"/>
                    <a:pt x="189" y="58"/>
                    <a:pt x="189" y="58"/>
                  </a:cubicBezTo>
                  <a:cubicBezTo>
                    <a:pt x="189" y="58"/>
                    <a:pt x="189" y="58"/>
                    <a:pt x="189" y="58"/>
                  </a:cubicBezTo>
                  <a:cubicBezTo>
                    <a:pt x="185" y="44"/>
                    <a:pt x="177" y="31"/>
                    <a:pt x="167" y="21"/>
                  </a:cubicBezTo>
                  <a:cubicBezTo>
                    <a:pt x="166" y="21"/>
                    <a:pt x="166" y="21"/>
                    <a:pt x="166" y="21"/>
                  </a:cubicBezTo>
                  <a:cubicBezTo>
                    <a:pt x="166" y="21"/>
                    <a:pt x="166" y="21"/>
                    <a:pt x="166" y="21"/>
                  </a:cubicBezTo>
                  <a:cubicBezTo>
                    <a:pt x="166" y="21"/>
                    <a:pt x="166" y="21"/>
                    <a:pt x="166" y="21"/>
                  </a:cubicBezTo>
                  <a:cubicBezTo>
                    <a:pt x="152" y="8"/>
                    <a:pt x="133" y="0"/>
                    <a:pt x="11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fontAlgn="auto" hangingPunct="1">
                <a:spcBef>
                  <a:spcPts val="0"/>
                </a:spcBef>
                <a:spcAft>
                  <a:spcPts val="0"/>
                </a:spcAft>
                <a:defRPr/>
              </a:pPr>
              <a:endParaRPr lang="en-US" sz="1600">
                <a:solidFill>
                  <a:schemeClr val="tx1"/>
                </a:solidFill>
                <a:latin typeface="思源黑体 CN Light" panose="020B0300000000000000" charset="-122"/>
                <a:ea typeface="思源黑体 CN Light" panose="020B0300000000000000" charset="-122"/>
                <a:cs typeface="+mn-ea"/>
                <a:sym typeface="+mn-lt"/>
              </a:endParaRPr>
            </a:p>
          </p:txBody>
        </p:sp>
        <p:sp>
          <p:nvSpPr>
            <p:cNvPr id="35" name="Freeform 12"/>
            <p:cNvSpPr/>
            <p:nvPr/>
          </p:nvSpPr>
          <p:spPr bwMode="auto">
            <a:xfrm>
              <a:off x="5337176" y="2031759"/>
              <a:ext cx="647700" cy="265113"/>
            </a:xfrm>
            <a:custGeom>
              <a:avLst/>
              <a:gdLst>
                <a:gd name="T0" fmla="*/ 192 w 192"/>
                <a:gd name="T1" fmla="*/ 0 h 79"/>
                <a:gd name="T2" fmla="*/ 0 w 192"/>
                <a:gd name="T3" fmla="*/ 0 h 79"/>
                <a:gd name="T4" fmla="*/ 80 w 192"/>
                <a:gd name="T5" fmla="*/ 79 h 79"/>
                <a:gd name="T6" fmla="*/ 80 w 192"/>
                <a:gd name="T7" fmla="*/ 79 h 79"/>
                <a:gd name="T8" fmla="*/ 80 w 192"/>
                <a:gd name="T9" fmla="*/ 79 h 79"/>
                <a:gd name="T10" fmla="*/ 130 w 192"/>
                <a:gd name="T11" fmla="*/ 29 h 79"/>
                <a:gd name="T12" fmla="*/ 142 w 192"/>
                <a:gd name="T13" fmla="*/ 18 h 79"/>
                <a:gd name="T14" fmla="*/ 143 w 192"/>
                <a:gd name="T15" fmla="*/ 16 h 79"/>
                <a:gd name="T16" fmla="*/ 192 w 192"/>
                <a:gd name="T17"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2" h="79">
                  <a:moveTo>
                    <a:pt x="192" y="0"/>
                  </a:moveTo>
                  <a:cubicBezTo>
                    <a:pt x="0" y="0"/>
                    <a:pt x="0" y="0"/>
                    <a:pt x="0" y="0"/>
                  </a:cubicBezTo>
                  <a:cubicBezTo>
                    <a:pt x="80" y="79"/>
                    <a:pt x="80" y="79"/>
                    <a:pt x="80" y="79"/>
                  </a:cubicBezTo>
                  <a:cubicBezTo>
                    <a:pt x="80" y="79"/>
                    <a:pt x="80" y="79"/>
                    <a:pt x="80" y="79"/>
                  </a:cubicBezTo>
                  <a:cubicBezTo>
                    <a:pt x="80" y="79"/>
                    <a:pt x="80" y="79"/>
                    <a:pt x="80" y="79"/>
                  </a:cubicBezTo>
                  <a:cubicBezTo>
                    <a:pt x="130" y="29"/>
                    <a:pt x="130" y="29"/>
                    <a:pt x="130" y="29"/>
                  </a:cubicBezTo>
                  <a:cubicBezTo>
                    <a:pt x="142" y="18"/>
                    <a:pt x="142" y="18"/>
                    <a:pt x="142" y="18"/>
                  </a:cubicBezTo>
                  <a:cubicBezTo>
                    <a:pt x="142" y="17"/>
                    <a:pt x="143" y="17"/>
                    <a:pt x="143" y="16"/>
                  </a:cubicBezTo>
                  <a:cubicBezTo>
                    <a:pt x="157" y="6"/>
                    <a:pt x="174" y="0"/>
                    <a:pt x="19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fontAlgn="auto" hangingPunct="1">
                <a:spcBef>
                  <a:spcPts val="0"/>
                </a:spcBef>
                <a:spcAft>
                  <a:spcPts val="0"/>
                </a:spcAft>
                <a:defRPr/>
              </a:pPr>
              <a:endParaRPr lang="en-US" sz="1600">
                <a:solidFill>
                  <a:schemeClr val="tx1"/>
                </a:solidFill>
                <a:latin typeface="思源黑体 CN Light" panose="020B0300000000000000" charset="-122"/>
                <a:ea typeface="思源黑体 CN Light" panose="020B0300000000000000" charset="-122"/>
                <a:cs typeface="+mn-ea"/>
                <a:sym typeface="+mn-lt"/>
              </a:endParaRPr>
            </a:p>
          </p:txBody>
        </p:sp>
        <p:sp>
          <p:nvSpPr>
            <p:cNvPr id="39" name="Freeform 16"/>
            <p:cNvSpPr/>
            <p:nvPr/>
          </p:nvSpPr>
          <p:spPr bwMode="auto">
            <a:xfrm>
              <a:off x="5337176" y="2296872"/>
              <a:ext cx="647700" cy="266700"/>
            </a:xfrm>
            <a:custGeom>
              <a:avLst/>
              <a:gdLst>
                <a:gd name="T0" fmla="*/ 80 w 192"/>
                <a:gd name="T1" fmla="*/ 0 h 79"/>
                <a:gd name="T2" fmla="*/ 0 w 192"/>
                <a:gd name="T3" fmla="*/ 79 h 79"/>
                <a:gd name="T4" fmla="*/ 192 w 192"/>
                <a:gd name="T5" fmla="*/ 79 h 79"/>
                <a:gd name="T6" fmla="*/ 192 w 192"/>
                <a:gd name="T7" fmla="*/ 79 h 79"/>
                <a:gd name="T8" fmla="*/ 153 w 192"/>
                <a:gd name="T9" fmla="*/ 69 h 79"/>
                <a:gd name="T10" fmla="*/ 142 w 192"/>
                <a:gd name="T11" fmla="*/ 62 h 79"/>
                <a:gd name="T12" fmla="*/ 130 w 192"/>
                <a:gd name="T13" fmla="*/ 50 h 79"/>
                <a:gd name="T14" fmla="*/ 109 w 192"/>
                <a:gd name="T15" fmla="*/ 28 h 79"/>
                <a:gd name="T16" fmla="*/ 80 w 192"/>
                <a:gd name="T17"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2" h="79">
                  <a:moveTo>
                    <a:pt x="80" y="0"/>
                  </a:moveTo>
                  <a:cubicBezTo>
                    <a:pt x="0" y="79"/>
                    <a:pt x="0" y="79"/>
                    <a:pt x="0" y="79"/>
                  </a:cubicBezTo>
                  <a:cubicBezTo>
                    <a:pt x="192" y="79"/>
                    <a:pt x="192" y="79"/>
                    <a:pt x="192" y="79"/>
                  </a:cubicBezTo>
                  <a:cubicBezTo>
                    <a:pt x="192" y="79"/>
                    <a:pt x="192" y="79"/>
                    <a:pt x="192" y="79"/>
                  </a:cubicBezTo>
                  <a:cubicBezTo>
                    <a:pt x="178" y="79"/>
                    <a:pt x="165" y="76"/>
                    <a:pt x="153" y="69"/>
                  </a:cubicBezTo>
                  <a:cubicBezTo>
                    <a:pt x="149" y="67"/>
                    <a:pt x="145" y="65"/>
                    <a:pt x="142" y="62"/>
                  </a:cubicBezTo>
                  <a:cubicBezTo>
                    <a:pt x="130" y="50"/>
                    <a:pt x="130" y="50"/>
                    <a:pt x="130" y="50"/>
                  </a:cubicBezTo>
                  <a:cubicBezTo>
                    <a:pt x="109" y="28"/>
                    <a:pt x="109" y="28"/>
                    <a:pt x="109" y="28"/>
                  </a:cubicBezTo>
                  <a:cubicBezTo>
                    <a:pt x="80" y="0"/>
                    <a:pt x="80" y="0"/>
                    <a:pt x="8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fontAlgn="auto" hangingPunct="1">
                <a:spcBef>
                  <a:spcPts val="0"/>
                </a:spcBef>
                <a:spcAft>
                  <a:spcPts val="0"/>
                </a:spcAft>
                <a:defRPr/>
              </a:pPr>
              <a:endParaRPr lang="en-US" sz="1600">
                <a:solidFill>
                  <a:schemeClr val="tx1"/>
                </a:solidFill>
                <a:latin typeface="思源黑体 CN Light" panose="020B0300000000000000" charset="-122"/>
                <a:ea typeface="思源黑体 CN Light" panose="020B0300000000000000" charset="-122"/>
                <a:cs typeface="+mn-ea"/>
                <a:sym typeface="+mn-lt"/>
              </a:endParaRPr>
            </a:p>
          </p:txBody>
        </p:sp>
        <p:sp>
          <p:nvSpPr>
            <p:cNvPr id="40" name="Shape 2778"/>
            <p:cNvSpPr/>
            <p:nvPr/>
          </p:nvSpPr>
          <p:spPr>
            <a:xfrm>
              <a:off x="5859464" y="2155584"/>
              <a:ext cx="277812" cy="279400"/>
            </a:xfrm>
            <a:custGeom>
              <a:avLst/>
              <a:gdLst/>
              <a:ahLst/>
              <a:cxnLst>
                <a:cxn ang="0">
                  <a:pos x="wd2" y="hd2"/>
                </a:cxn>
                <a:cxn ang="5400000">
                  <a:pos x="wd2" y="hd2"/>
                </a:cxn>
                <a:cxn ang="10800000">
                  <a:pos x="wd2" y="hd2"/>
                </a:cxn>
                <a:cxn ang="16200000">
                  <a:pos x="wd2" y="hd2"/>
                </a:cxn>
              </a:cxnLst>
              <a:rect l="0" t="0" r="r" b="b"/>
              <a:pathLst>
                <a:path w="21600" h="21600" extrusionOk="0">
                  <a:moveTo>
                    <a:pt x="17481" y="12956"/>
                  </a:moveTo>
                  <a:cubicBezTo>
                    <a:pt x="17070" y="12258"/>
                    <a:pt x="16576" y="11533"/>
                    <a:pt x="16011" y="10795"/>
                  </a:cubicBezTo>
                  <a:cubicBezTo>
                    <a:pt x="16573" y="10063"/>
                    <a:pt x="17072" y="9339"/>
                    <a:pt x="17481" y="8644"/>
                  </a:cubicBezTo>
                  <a:cubicBezTo>
                    <a:pt x="19410" y="9181"/>
                    <a:pt x="20618" y="9948"/>
                    <a:pt x="20618" y="10800"/>
                  </a:cubicBezTo>
                  <a:cubicBezTo>
                    <a:pt x="20618" y="11652"/>
                    <a:pt x="19410" y="12419"/>
                    <a:pt x="17481" y="12956"/>
                  </a:cubicBezTo>
                  <a:moveTo>
                    <a:pt x="17742" y="17743"/>
                  </a:moveTo>
                  <a:cubicBezTo>
                    <a:pt x="17140" y="18345"/>
                    <a:pt x="15740" y="18028"/>
                    <a:pt x="13996" y="17045"/>
                  </a:cubicBezTo>
                  <a:cubicBezTo>
                    <a:pt x="14198" y="16261"/>
                    <a:pt x="14365" y="15406"/>
                    <a:pt x="14487" y="14488"/>
                  </a:cubicBezTo>
                  <a:cubicBezTo>
                    <a:pt x="15405" y="14366"/>
                    <a:pt x="16261" y="14198"/>
                    <a:pt x="17044" y="13996"/>
                  </a:cubicBezTo>
                  <a:cubicBezTo>
                    <a:pt x="18028" y="15740"/>
                    <a:pt x="18345" y="17140"/>
                    <a:pt x="17742" y="17743"/>
                  </a:cubicBezTo>
                  <a:moveTo>
                    <a:pt x="15404" y="11561"/>
                  </a:moveTo>
                  <a:cubicBezTo>
                    <a:pt x="15837" y="12119"/>
                    <a:pt x="16219" y="12662"/>
                    <a:pt x="16554" y="13185"/>
                  </a:cubicBezTo>
                  <a:cubicBezTo>
                    <a:pt x="15950" y="13317"/>
                    <a:pt x="15295" y="13429"/>
                    <a:pt x="14597" y="13517"/>
                  </a:cubicBezTo>
                  <a:cubicBezTo>
                    <a:pt x="14631" y="13155"/>
                    <a:pt x="14655" y="12784"/>
                    <a:pt x="14677" y="12409"/>
                  </a:cubicBezTo>
                  <a:cubicBezTo>
                    <a:pt x="14930" y="12127"/>
                    <a:pt x="15170" y="11844"/>
                    <a:pt x="15404" y="11561"/>
                  </a:cubicBezTo>
                  <a:moveTo>
                    <a:pt x="15402" y="10032"/>
                  </a:moveTo>
                  <a:cubicBezTo>
                    <a:pt x="15170" y="9752"/>
                    <a:pt x="14928" y="9471"/>
                    <a:pt x="14677" y="9191"/>
                  </a:cubicBezTo>
                  <a:cubicBezTo>
                    <a:pt x="14655" y="8817"/>
                    <a:pt x="14631" y="8445"/>
                    <a:pt x="14597" y="8084"/>
                  </a:cubicBezTo>
                  <a:cubicBezTo>
                    <a:pt x="15295" y="8171"/>
                    <a:pt x="15950" y="8283"/>
                    <a:pt x="16554" y="8415"/>
                  </a:cubicBezTo>
                  <a:cubicBezTo>
                    <a:pt x="16221" y="8935"/>
                    <a:pt x="15832" y="9478"/>
                    <a:pt x="15402" y="10032"/>
                  </a:cubicBezTo>
                  <a:moveTo>
                    <a:pt x="17742" y="3857"/>
                  </a:moveTo>
                  <a:cubicBezTo>
                    <a:pt x="18345" y="4460"/>
                    <a:pt x="18028" y="5860"/>
                    <a:pt x="17044" y="7604"/>
                  </a:cubicBezTo>
                  <a:cubicBezTo>
                    <a:pt x="16261" y="7402"/>
                    <a:pt x="15405" y="7234"/>
                    <a:pt x="14487" y="7112"/>
                  </a:cubicBezTo>
                  <a:cubicBezTo>
                    <a:pt x="14365" y="6194"/>
                    <a:pt x="14198" y="5339"/>
                    <a:pt x="13996" y="4555"/>
                  </a:cubicBezTo>
                  <a:cubicBezTo>
                    <a:pt x="15740" y="3572"/>
                    <a:pt x="17140" y="3255"/>
                    <a:pt x="17742" y="3857"/>
                  </a:cubicBezTo>
                  <a:moveTo>
                    <a:pt x="13718" y="12012"/>
                  </a:moveTo>
                  <a:cubicBezTo>
                    <a:pt x="13448" y="12303"/>
                    <a:pt x="13172" y="12593"/>
                    <a:pt x="12882" y="12883"/>
                  </a:cubicBezTo>
                  <a:cubicBezTo>
                    <a:pt x="12593" y="13172"/>
                    <a:pt x="12303" y="13449"/>
                    <a:pt x="12012" y="13719"/>
                  </a:cubicBezTo>
                  <a:cubicBezTo>
                    <a:pt x="11614" y="13733"/>
                    <a:pt x="11212" y="13745"/>
                    <a:pt x="10800" y="13745"/>
                  </a:cubicBezTo>
                  <a:cubicBezTo>
                    <a:pt x="10387" y="13745"/>
                    <a:pt x="9985" y="13733"/>
                    <a:pt x="9587" y="13719"/>
                  </a:cubicBezTo>
                  <a:cubicBezTo>
                    <a:pt x="9297" y="13449"/>
                    <a:pt x="9006" y="13172"/>
                    <a:pt x="8717" y="12883"/>
                  </a:cubicBezTo>
                  <a:cubicBezTo>
                    <a:pt x="8428" y="12593"/>
                    <a:pt x="8152" y="12303"/>
                    <a:pt x="7881" y="12012"/>
                  </a:cubicBezTo>
                  <a:cubicBezTo>
                    <a:pt x="7866" y="11614"/>
                    <a:pt x="7855" y="11212"/>
                    <a:pt x="7855" y="10800"/>
                  </a:cubicBezTo>
                  <a:cubicBezTo>
                    <a:pt x="7855" y="10388"/>
                    <a:pt x="7866" y="9986"/>
                    <a:pt x="7881" y="9587"/>
                  </a:cubicBezTo>
                  <a:cubicBezTo>
                    <a:pt x="8152" y="9297"/>
                    <a:pt x="8428" y="9007"/>
                    <a:pt x="8717" y="8717"/>
                  </a:cubicBezTo>
                  <a:cubicBezTo>
                    <a:pt x="9006" y="8428"/>
                    <a:pt x="9297" y="8151"/>
                    <a:pt x="9587" y="7881"/>
                  </a:cubicBezTo>
                  <a:cubicBezTo>
                    <a:pt x="9985" y="7867"/>
                    <a:pt x="10387" y="7855"/>
                    <a:pt x="10800" y="7855"/>
                  </a:cubicBezTo>
                  <a:cubicBezTo>
                    <a:pt x="11212" y="7855"/>
                    <a:pt x="11614" y="7867"/>
                    <a:pt x="12012" y="7881"/>
                  </a:cubicBezTo>
                  <a:cubicBezTo>
                    <a:pt x="12303" y="8151"/>
                    <a:pt x="12593" y="8428"/>
                    <a:pt x="12882" y="8717"/>
                  </a:cubicBezTo>
                  <a:cubicBezTo>
                    <a:pt x="13172" y="9007"/>
                    <a:pt x="13448" y="9297"/>
                    <a:pt x="13718" y="9587"/>
                  </a:cubicBezTo>
                  <a:cubicBezTo>
                    <a:pt x="13733" y="9986"/>
                    <a:pt x="13745" y="10388"/>
                    <a:pt x="13745" y="10800"/>
                  </a:cubicBezTo>
                  <a:cubicBezTo>
                    <a:pt x="13745" y="11212"/>
                    <a:pt x="13733" y="11614"/>
                    <a:pt x="13718" y="12012"/>
                  </a:cubicBezTo>
                  <a:moveTo>
                    <a:pt x="13185" y="16555"/>
                  </a:moveTo>
                  <a:cubicBezTo>
                    <a:pt x="12662" y="16219"/>
                    <a:pt x="12120" y="15837"/>
                    <a:pt x="11561" y="15404"/>
                  </a:cubicBezTo>
                  <a:cubicBezTo>
                    <a:pt x="11844" y="15170"/>
                    <a:pt x="12127" y="14931"/>
                    <a:pt x="12409" y="14677"/>
                  </a:cubicBezTo>
                  <a:cubicBezTo>
                    <a:pt x="12783" y="14655"/>
                    <a:pt x="13155" y="14631"/>
                    <a:pt x="13517" y="14597"/>
                  </a:cubicBezTo>
                  <a:cubicBezTo>
                    <a:pt x="13429" y="15295"/>
                    <a:pt x="13316" y="15950"/>
                    <a:pt x="13185" y="16555"/>
                  </a:cubicBezTo>
                  <a:moveTo>
                    <a:pt x="10800" y="20618"/>
                  </a:moveTo>
                  <a:cubicBezTo>
                    <a:pt x="9948" y="20618"/>
                    <a:pt x="9181" y="19410"/>
                    <a:pt x="8643" y="17481"/>
                  </a:cubicBezTo>
                  <a:cubicBezTo>
                    <a:pt x="9339" y="17072"/>
                    <a:pt x="10062" y="16573"/>
                    <a:pt x="10795" y="16011"/>
                  </a:cubicBezTo>
                  <a:cubicBezTo>
                    <a:pt x="11532" y="16576"/>
                    <a:pt x="12258" y="17070"/>
                    <a:pt x="12957" y="17481"/>
                  </a:cubicBezTo>
                  <a:cubicBezTo>
                    <a:pt x="12419" y="19410"/>
                    <a:pt x="11652" y="20618"/>
                    <a:pt x="10800" y="20618"/>
                  </a:cubicBezTo>
                  <a:moveTo>
                    <a:pt x="8083" y="14597"/>
                  </a:moveTo>
                  <a:cubicBezTo>
                    <a:pt x="8445" y="14631"/>
                    <a:pt x="8816" y="14655"/>
                    <a:pt x="9190" y="14677"/>
                  </a:cubicBezTo>
                  <a:cubicBezTo>
                    <a:pt x="9471" y="14929"/>
                    <a:pt x="9751" y="15170"/>
                    <a:pt x="10032" y="15403"/>
                  </a:cubicBezTo>
                  <a:cubicBezTo>
                    <a:pt x="9478" y="15832"/>
                    <a:pt x="8935" y="16221"/>
                    <a:pt x="8415" y="16555"/>
                  </a:cubicBezTo>
                  <a:cubicBezTo>
                    <a:pt x="8283" y="15950"/>
                    <a:pt x="8171" y="15295"/>
                    <a:pt x="8083" y="14597"/>
                  </a:cubicBezTo>
                  <a:moveTo>
                    <a:pt x="8415" y="5045"/>
                  </a:moveTo>
                  <a:cubicBezTo>
                    <a:pt x="8938" y="5381"/>
                    <a:pt x="9480" y="5762"/>
                    <a:pt x="10038" y="6196"/>
                  </a:cubicBezTo>
                  <a:cubicBezTo>
                    <a:pt x="9756" y="6430"/>
                    <a:pt x="9473" y="6670"/>
                    <a:pt x="9190" y="6924"/>
                  </a:cubicBezTo>
                  <a:cubicBezTo>
                    <a:pt x="8816" y="6945"/>
                    <a:pt x="8445" y="6969"/>
                    <a:pt x="8083" y="7003"/>
                  </a:cubicBezTo>
                  <a:cubicBezTo>
                    <a:pt x="8171" y="6305"/>
                    <a:pt x="8283" y="5650"/>
                    <a:pt x="8415" y="5045"/>
                  </a:cubicBezTo>
                  <a:moveTo>
                    <a:pt x="10800" y="982"/>
                  </a:moveTo>
                  <a:cubicBezTo>
                    <a:pt x="11652" y="982"/>
                    <a:pt x="12419" y="2191"/>
                    <a:pt x="12957" y="4119"/>
                  </a:cubicBezTo>
                  <a:cubicBezTo>
                    <a:pt x="12261" y="4528"/>
                    <a:pt x="11537" y="5027"/>
                    <a:pt x="10804" y="5589"/>
                  </a:cubicBezTo>
                  <a:cubicBezTo>
                    <a:pt x="10067" y="5024"/>
                    <a:pt x="9341" y="4530"/>
                    <a:pt x="8643" y="4119"/>
                  </a:cubicBezTo>
                  <a:cubicBezTo>
                    <a:pt x="9181" y="2191"/>
                    <a:pt x="9948" y="982"/>
                    <a:pt x="10800" y="982"/>
                  </a:cubicBezTo>
                  <a:moveTo>
                    <a:pt x="13517" y="7003"/>
                  </a:moveTo>
                  <a:cubicBezTo>
                    <a:pt x="13155" y="6969"/>
                    <a:pt x="12783" y="6945"/>
                    <a:pt x="12409" y="6924"/>
                  </a:cubicBezTo>
                  <a:cubicBezTo>
                    <a:pt x="12129" y="6671"/>
                    <a:pt x="11848" y="6430"/>
                    <a:pt x="11568" y="6198"/>
                  </a:cubicBezTo>
                  <a:cubicBezTo>
                    <a:pt x="12122" y="5768"/>
                    <a:pt x="12665" y="5379"/>
                    <a:pt x="13185" y="5045"/>
                  </a:cubicBezTo>
                  <a:cubicBezTo>
                    <a:pt x="13316" y="5650"/>
                    <a:pt x="13429" y="6305"/>
                    <a:pt x="13517" y="7003"/>
                  </a:cubicBezTo>
                  <a:moveTo>
                    <a:pt x="7112" y="7112"/>
                  </a:moveTo>
                  <a:cubicBezTo>
                    <a:pt x="6194" y="7234"/>
                    <a:pt x="5339" y="7402"/>
                    <a:pt x="4555" y="7604"/>
                  </a:cubicBezTo>
                  <a:cubicBezTo>
                    <a:pt x="3572" y="5860"/>
                    <a:pt x="3255" y="4460"/>
                    <a:pt x="3858" y="3857"/>
                  </a:cubicBezTo>
                  <a:cubicBezTo>
                    <a:pt x="4460" y="3255"/>
                    <a:pt x="5860" y="3572"/>
                    <a:pt x="7604" y="4555"/>
                  </a:cubicBezTo>
                  <a:cubicBezTo>
                    <a:pt x="7402" y="5339"/>
                    <a:pt x="7234" y="6194"/>
                    <a:pt x="7112" y="7112"/>
                  </a:cubicBezTo>
                  <a:moveTo>
                    <a:pt x="3858" y="17743"/>
                  </a:moveTo>
                  <a:cubicBezTo>
                    <a:pt x="3255" y="17140"/>
                    <a:pt x="3572" y="15740"/>
                    <a:pt x="4555" y="13996"/>
                  </a:cubicBezTo>
                  <a:cubicBezTo>
                    <a:pt x="5339" y="14198"/>
                    <a:pt x="6194" y="14366"/>
                    <a:pt x="7112" y="14488"/>
                  </a:cubicBezTo>
                  <a:cubicBezTo>
                    <a:pt x="7234" y="15406"/>
                    <a:pt x="7402" y="16261"/>
                    <a:pt x="7604" y="17045"/>
                  </a:cubicBezTo>
                  <a:cubicBezTo>
                    <a:pt x="5860" y="18028"/>
                    <a:pt x="4460" y="18345"/>
                    <a:pt x="3858" y="17743"/>
                  </a:cubicBezTo>
                  <a:moveTo>
                    <a:pt x="7003" y="13517"/>
                  </a:moveTo>
                  <a:cubicBezTo>
                    <a:pt x="6305" y="13429"/>
                    <a:pt x="5650" y="13317"/>
                    <a:pt x="5045" y="13185"/>
                  </a:cubicBezTo>
                  <a:cubicBezTo>
                    <a:pt x="5379" y="12665"/>
                    <a:pt x="5768" y="12122"/>
                    <a:pt x="6197" y="11568"/>
                  </a:cubicBezTo>
                  <a:cubicBezTo>
                    <a:pt x="6429" y="11848"/>
                    <a:pt x="6671" y="12129"/>
                    <a:pt x="6923" y="12409"/>
                  </a:cubicBezTo>
                  <a:cubicBezTo>
                    <a:pt x="6944" y="12784"/>
                    <a:pt x="6968" y="13155"/>
                    <a:pt x="7003" y="13517"/>
                  </a:cubicBezTo>
                  <a:moveTo>
                    <a:pt x="6923" y="9191"/>
                  </a:moveTo>
                  <a:cubicBezTo>
                    <a:pt x="6669" y="9473"/>
                    <a:pt x="6429" y="9756"/>
                    <a:pt x="6196" y="10039"/>
                  </a:cubicBezTo>
                  <a:cubicBezTo>
                    <a:pt x="5763" y="9481"/>
                    <a:pt x="5381" y="8938"/>
                    <a:pt x="5045" y="8415"/>
                  </a:cubicBezTo>
                  <a:cubicBezTo>
                    <a:pt x="5650" y="8283"/>
                    <a:pt x="6305" y="8171"/>
                    <a:pt x="7003" y="8084"/>
                  </a:cubicBezTo>
                  <a:cubicBezTo>
                    <a:pt x="6968" y="8445"/>
                    <a:pt x="6944" y="8816"/>
                    <a:pt x="6923" y="9191"/>
                  </a:cubicBezTo>
                  <a:moveTo>
                    <a:pt x="982" y="10800"/>
                  </a:moveTo>
                  <a:cubicBezTo>
                    <a:pt x="982" y="9948"/>
                    <a:pt x="2190" y="9181"/>
                    <a:pt x="4119" y="8644"/>
                  </a:cubicBezTo>
                  <a:cubicBezTo>
                    <a:pt x="4530" y="9342"/>
                    <a:pt x="5023" y="10067"/>
                    <a:pt x="5588" y="10805"/>
                  </a:cubicBezTo>
                  <a:cubicBezTo>
                    <a:pt x="5027" y="11537"/>
                    <a:pt x="4528" y="12262"/>
                    <a:pt x="4119" y="12956"/>
                  </a:cubicBezTo>
                  <a:cubicBezTo>
                    <a:pt x="2190" y="12419"/>
                    <a:pt x="982" y="11652"/>
                    <a:pt x="982" y="10800"/>
                  </a:cubicBezTo>
                  <a:moveTo>
                    <a:pt x="21600" y="10800"/>
                  </a:moveTo>
                  <a:cubicBezTo>
                    <a:pt x="21600" y="9624"/>
                    <a:pt x="20173" y="8571"/>
                    <a:pt x="17918" y="7853"/>
                  </a:cubicBezTo>
                  <a:cubicBezTo>
                    <a:pt x="19002" y="5750"/>
                    <a:pt x="19269" y="3995"/>
                    <a:pt x="18437" y="3163"/>
                  </a:cubicBezTo>
                  <a:cubicBezTo>
                    <a:pt x="17605" y="2332"/>
                    <a:pt x="15850" y="2598"/>
                    <a:pt x="13748" y="3682"/>
                  </a:cubicBezTo>
                  <a:cubicBezTo>
                    <a:pt x="13029" y="1427"/>
                    <a:pt x="11976" y="0"/>
                    <a:pt x="10800" y="0"/>
                  </a:cubicBezTo>
                  <a:cubicBezTo>
                    <a:pt x="9623" y="0"/>
                    <a:pt x="8571" y="1427"/>
                    <a:pt x="7852" y="3682"/>
                  </a:cubicBezTo>
                  <a:cubicBezTo>
                    <a:pt x="5750" y="2598"/>
                    <a:pt x="3995" y="2332"/>
                    <a:pt x="3163" y="3163"/>
                  </a:cubicBezTo>
                  <a:cubicBezTo>
                    <a:pt x="2331" y="3995"/>
                    <a:pt x="2598" y="5750"/>
                    <a:pt x="3682" y="7853"/>
                  </a:cubicBezTo>
                  <a:cubicBezTo>
                    <a:pt x="1426" y="8571"/>
                    <a:pt x="0" y="9624"/>
                    <a:pt x="0" y="10800"/>
                  </a:cubicBezTo>
                  <a:cubicBezTo>
                    <a:pt x="0" y="11976"/>
                    <a:pt x="1426" y="13029"/>
                    <a:pt x="3682" y="13748"/>
                  </a:cubicBezTo>
                  <a:cubicBezTo>
                    <a:pt x="2598" y="15851"/>
                    <a:pt x="2331" y="17605"/>
                    <a:pt x="3163" y="18437"/>
                  </a:cubicBezTo>
                  <a:cubicBezTo>
                    <a:pt x="3995" y="19268"/>
                    <a:pt x="5750" y="19002"/>
                    <a:pt x="7852" y="17918"/>
                  </a:cubicBezTo>
                  <a:cubicBezTo>
                    <a:pt x="8571" y="20173"/>
                    <a:pt x="9623" y="21600"/>
                    <a:pt x="10800" y="21600"/>
                  </a:cubicBezTo>
                  <a:cubicBezTo>
                    <a:pt x="11976" y="21600"/>
                    <a:pt x="13029" y="20173"/>
                    <a:pt x="13748" y="17918"/>
                  </a:cubicBezTo>
                  <a:cubicBezTo>
                    <a:pt x="15850" y="19002"/>
                    <a:pt x="17605" y="19268"/>
                    <a:pt x="18437" y="18437"/>
                  </a:cubicBezTo>
                  <a:cubicBezTo>
                    <a:pt x="19269" y="17605"/>
                    <a:pt x="19002" y="15851"/>
                    <a:pt x="17918" y="13748"/>
                  </a:cubicBezTo>
                  <a:cubicBezTo>
                    <a:pt x="20173" y="13029"/>
                    <a:pt x="21600" y="11976"/>
                    <a:pt x="21600" y="10800"/>
                  </a:cubicBezTo>
                  <a:moveTo>
                    <a:pt x="10800" y="9818"/>
                  </a:moveTo>
                  <a:cubicBezTo>
                    <a:pt x="10258" y="9818"/>
                    <a:pt x="9818" y="10258"/>
                    <a:pt x="9818" y="10800"/>
                  </a:cubicBezTo>
                  <a:cubicBezTo>
                    <a:pt x="9818" y="11342"/>
                    <a:pt x="10258" y="11782"/>
                    <a:pt x="10800" y="11782"/>
                  </a:cubicBezTo>
                  <a:cubicBezTo>
                    <a:pt x="11342" y="11782"/>
                    <a:pt x="11782" y="11342"/>
                    <a:pt x="11782" y="10800"/>
                  </a:cubicBezTo>
                  <a:cubicBezTo>
                    <a:pt x="11782" y="10258"/>
                    <a:pt x="11342" y="9818"/>
                    <a:pt x="10800" y="9818"/>
                  </a:cubicBezTo>
                </a:path>
              </a:pathLst>
            </a:custGeom>
            <a:grpFill/>
            <a:ln w="12700">
              <a:miter lim="400000"/>
            </a:ln>
          </p:spPr>
          <p:txBody>
            <a:bodyPr lIns="19045" tIns="19045" rIns="19045" bIns="19045"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227965"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600">
                <a:solidFill>
                  <a:schemeClr val="tx1"/>
                </a:solidFill>
                <a:effectLst>
                  <a:outerShdw blurRad="38100" dist="12700" dir="5400000" rotWithShape="0">
                    <a:srgbClr val="000000">
                      <a:alpha val="50000"/>
                    </a:srgbClr>
                  </a:outerShdw>
                </a:effectLst>
                <a:latin typeface="思源黑体 CN Light" panose="020B0300000000000000" charset="-122"/>
                <a:ea typeface="思源黑体 CN Light" panose="020B0300000000000000" charset="-122"/>
                <a:cs typeface="+mn-ea"/>
                <a:sym typeface="+mn-lt"/>
              </a:endParaRPr>
            </a:p>
          </p:txBody>
        </p:sp>
      </p:grpSp>
      <p:grpSp>
        <p:nvGrpSpPr>
          <p:cNvPr id="41" name="Group 81"/>
          <p:cNvGrpSpPr/>
          <p:nvPr/>
        </p:nvGrpSpPr>
        <p:grpSpPr bwMode="auto">
          <a:xfrm>
            <a:off x="1300653" y="4738320"/>
            <a:ext cx="535879" cy="451115"/>
            <a:chOff x="4146550" y="1468197"/>
            <a:chExt cx="2105026" cy="1658938"/>
          </a:xfrm>
          <a:solidFill>
            <a:srgbClr val="FFAD1D"/>
          </a:solidFill>
        </p:grpSpPr>
        <p:sp>
          <p:nvSpPr>
            <p:cNvPr id="42" name="Freeform 5"/>
            <p:cNvSpPr/>
            <p:nvPr/>
          </p:nvSpPr>
          <p:spPr bwMode="auto">
            <a:xfrm>
              <a:off x="4146550" y="2031760"/>
              <a:ext cx="2105025" cy="531813"/>
            </a:xfrm>
            <a:custGeom>
              <a:avLst/>
              <a:gdLst>
                <a:gd name="T0" fmla="*/ 1838523 w 624"/>
                <a:gd name="T1" fmla="*/ 531813 h 158"/>
                <a:gd name="T2" fmla="*/ 266502 w 624"/>
                <a:gd name="T3" fmla="*/ 531813 h 158"/>
                <a:gd name="T4" fmla="*/ 0 w 624"/>
                <a:gd name="T5" fmla="*/ 265907 h 158"/>
                <a:gd name="T6" fmla="*/ 266502 w 624"/>
                <a:gd name="T7" fmla="*/ 0 h 158"/>
                <a:gd name="T8" fmla="*/ 1838523 w 624"/>
                <a:gd name="T9" fmla="*/ 0 h 158"/>
                <a:gd name="T10" fmla="*/ 2105025 w 624"/>
                <a:gd name="T11" fmla="*/ 265907 h 158"/>
                <a:gd name="T12" fmla="*/ 1838523 w 624"/>
                <a:gd name="T13" fmla="*/ 531813 h 15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24" h="158">
                  <a:moveTo>
                    <a:pt x="545" y="158"/>
                  </a:moveTo>
                  <a:cubicBezTo>
                    <a:pt x="79" y="158"/>
                    <a:pt x="79" y="158"/>
                    <a:pt x="79" y="158"/>
                  </a:cubicBezTo>
                  <a:cubicBezTo>
                    <a:pt x="35" y="158"/>
                    <a:pt x="0" y="123"/>
                    <a:pt x="0" y="79"/>
                  </a:cubicBezTo>
                  <a:cubicBezTo>
                    <a:pt x="0" y="35"/>
                    <a:pt x="35" y="0"/>
                    <a:pt x="79" y="0"/>
                  </a:cubicBezTo>
                  <a:cubicBezTo>
                    <a:pt x="545" y="0"/>
                    <a:pt x="545" y="0"/>
                    <a:pt x="545" y="0"/>
                  </a:cubicBezTo>
                  <a:cubicBezTo>
                    <a:pt x="589" y="0"/>
                    <a:pt x="624" y="35"/>
                    <a:pt x="624" y="79"/>
                  </a:cubicBezTo>
                  <a:cubicBezTo>
                    <a:pt x="624" y="123"/>
                    <a:pt x="589" y="158"/>
                    <a:pt x="545" y="158"/>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600">
                <a:solidFill>
                  <a:schemeClr val="tx1"/>
                </a:solidFill>
                <a:latin typeface="思源黑体 CN Light" panose="020B0300000000000000" charset="-122"/>
                <a:ea typeface="思源黑体 CN Light" panose="020B0300000000000000" charset="-122"/>
                <a:cs typeface="+mn-ea"/>
                <a:sym typeface="+mn-lt"/>
              </a:endParaRPr>
            </a:p>
          </p:txBody>
        </p:sp>
        <p:sp>
          <p:nvSpPr>
            <p:cNvPr id="43" name="Freeform 6"/>
            <p:cNvSpPr/>
            <p:nvPr/>
          </p:nvSpPr>
          <p:spPr bwMode="auto">
            <a:xfrm>
              <a:off x="5154613" y="1468197"/>
              <a:ext cx="1096963" cy="1658938"/>
            </a:xfrm>
            <a:custGeom>
              <a:avLst/>
              <a:gdLst>
                <a:gd name="T0" fmla="*/ 1096963 w 325"/>
                <a:gd name="T1" fmla="*/ 829469 h 492"/>
                <a:gd name="T2" fmla="*/ 1015957 w 325"/>
                <a:gd name="T3" fmla="*/ 1025035 h 492"/>
                <a:gd name="T4" fmla="*/ 1012581 w 325"/>
                <a:gd name="T5" fmla="*/ 1025035 h 492"/>
                <a:gd name="T6" fmla="*/ 482664 w 325"/>
                <a:gd name="T7" fmla="*/ 1554411 h 492"/>
                <a:gd name="T8" fmla="*/ 104633 w 325"/>
                <a:gd name="T9" fmla="*/ 1554411 h 492"/>
                <a:gd name="T10" fmla="*/ 104633 w 325"/>
                <a:gd name="T11" fmla="*/ 1176767 h 492"/>
                <a:gd name="T12" fmla="*/ 452286 w 325"/>
                <a:gd name="T13" fmla="*/ 829469 h 492"/>
                <a:gd name="T14" fmla="*/ 104633 w 325"/>
                <a:gd name="T15" fmla="*/ 485543 h 492"/>
                <a:gd name="T16" fmla="*/ 104633 w 325"/>
                <a:gd name="T17" fmla="*/ 104527 h 492"/>
                <a:gd name="T18" fmla="*/ 482664 w 325"/>
                <a:gd name="T19" fmla="*/ 104527 h 492"/>
                <a:gd name="T20" fmla="*/ 1012581 w 325"/>
                <a:gd name="T21" fmla="*/ 633903 h 492"/>
                <a:gd name="T22" fmla="*/ 1015957 w 325"/>
                <a:gd name="T23" fmla="*/ 633903 h 492"/>
                <a:gd name="T24" fmla="*/ 1096963 w 325"/>
                <a:gd name="T25" fmla="*/ 829469 h 49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25" h="492">
                  <a:moveTo>
                    <a:pt x="325" y="246"/>
                  </a:moveTo>
                  <a:cubicBezTo>
                    <a:pt x="325" y="269"/>
                    <a:pt x="316" y="289"/>
                    <a:pt x="301" y="304"/>
                  </a:cubicBezTo>
                  <a:cubicBezTo>
                    <a:pt x="300" y="304"/>
                    <a:pt x="300" y="304"/>
                    <a:pt x="300" y="304"/>
                  </a:cubicBezTo>
                  <a:cubicBezTo>
                    <a:pt x="143" y="461"/>
                    <a:pt x="143" y="461"/>
                    <a:pt x="143" y="461"/>
                  </a:cubicBezTo>
                  <a:cubicBezTo>
                    <a:pt x="112" y="492"/>
                    <a:pt x="62" y="492"/>
                    <a:pt x="31" y="461"/>
                  </a:cubicBezTo>
                  <a:cubicBezTo>
                    <a:pt x="0" y="430"/>
                    <a:pt x="0" y="380"/>
                    <a:pt x="31" y="349"/>
                  </a:cubicBezTo>
                  <a:cubicBezTo>
                    <a:pt x="134" y="246"/>
                    <a:pt x="134" y="246"/>
                    <a:pt x="134" y="246"/>
                  </a:cubicBezTo>
                  <a:cubicBezTo>
                    <a:pt x="31" y="144"/>
                    <a:pt x="31" y="144"/>
                    <a:pt x="31" y="144"/>
                  </a:cubicBezTo>
                  <a:cubicBezTo>
                    <a:pt x="0" y="113"/>
                    <a:pt x="0" y="62"/>
                    <a:pt x="31" y="31"/>
                  </a:cubicBezTo>
                  <a:cubicBezTo>
                    <a:pt x="62" y="0"/>
                    <a:pt x="112" y="0"/>
                    <a:pt x="143" y="31"/>
                  </a:cubicBezTo>
                  <a:cubicBezTo>
                    <a:pt x="300" y="188"/>
                    <a:pt x="300" y="188"/>
                    <a:pt x="300" y="188"/>
                  </a:cubicBezTo>
                  <a:cubicBezTo>
                    <a:pt x="301" y="188"/>
                    <a:pt x="301" y="188"/>
                    <a:pt x="301" y="188"/>
                  </a:cubicBezTo>
                  <a:cubicBezTo>
                    <a:pt x="316" y="203"/>
                    <a:pt x="325" y="223"/>
                    <a:pt x="325" y="246"/>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600">
                <a:solidFill>
                  <a:schemeClr val="tx1"/>
                </a:solidFill>
                <a:latin typeface="思源黑体 CN Light" panose="020B0300000000000000" charset="-122"/>
                <a:ea typeface="思源黑体 CN Light" panose="020B0300000000000000" charset="-122"/>
                <a:cs typeface="+mn-ea"/>
                <a:sym typeface="+mn-lt"/>
              </a:endParaRPr>
            </a:p>
          </p:txBody>
        </p:sp>
        <p:sp>
          <p:nvSpPr>
            <p:cNvPr id="44" name="Freeform 9"/>
            <p:cNvSpPr/>
            <p:nvPr/>
          </p:nvSpPr>
          <p:spPr bwMode="auto">
            <a:xfrm>
              <a:off x="5607051" y="2031759"/>
              <a:ext cx="644525" cy="531813"/>
            </a:xfrm>
            <a:custGeom>
              <a:avLst/>
              <a:gdLst>
                <a:gd name="T0" fmla="*/ 63 w 191"/>
                <a:gd name="T1" fmla="*/ 16 h 158"/>
                <a:gd name="T2" fmla="*/ 50 w 191"/>
                <a:gd name="T3" fmla="*/ 29 h 158"/>
                <a:gd name="T4" fmla="*/ 29 w 191"/>
                <a:gd name="T5" fmla="*/ 107 h 158"/>
                <a:gd name="T6" fmla="*/ 62 w 191"/>
                <a:gd name="T7" fmla="*/ 141 h 158"/>
                <a:gd name="T8" fmla="*/ 112 w 191"/>
                <a:gd name="T9" fmla="*/ 158 h 158"/>
                <a:gd name="T10" fmla="*/ 112 w 191"/>
                <a:gd name="T11" fmla="*/ 158 h 158"/>
                <a:gd name="T12" fmla="*/ 166 w 191"/>
                <a:gd name="T13" fmla="*/ 137 h 158"/>
                <a:gd name="T14" fmla="*/ 167 w 191"/>
                <a:gd name="T15" fmla="*/ 137 h 158"/>
                <a:gd name="T16" fmla="*/ 191 w 191"/>
                <a:gd name="T17" fmla="*/ 79 h 158"/>
                <a:gd name="T18" fmla="*/ 191 w 191"/>
                <a:gd name="T19" fmla="*/ 79 h 158"/>
                <a:gd name="T20" fmla="*/ 191 w 191"/>
                <a:gd name="T21" fmla="*/ 78 h 158"/>
                <a:gd name="T22" fmla="*/ 191 w 191"/>
                <a:gd name="T23" fmla="*/ 78 h 158"/>
                <a:gd name="T24" fmla="*/ 191 w 191"/>
                <a:gd name="T25" fmla="*/ 78 h 158"/>
                <a:gd name="T26" fmla="*/ 191 w 191"/>
                <a:gd name="T27" fmla="*/ 78 h 158"/>
                <a:gd name="T28" fmla="*/ 191 w 191"/>
                <a:gd name="T29" fmla="*/ 77 h 158"/>
                <a:gd name="T30" fmla="*/ 191 w 191"/>
                <a:gd name="T31" fmla="*/ 77 h 158"/>
                <a:gd name="T32" fmla="*/ 191 w 191"/>
                <a:gd name="T33" fmla="*/ 77 h 158"/>
                <a:gd name="T34" fmla="*/ 191 w 191"/>
                <a:gd name="T35" fmla="*/ 77 h 158"/>
                <a:gd name="T36" fmla="*/ 191 w 191"/>
                <a:gd name="T37" fmla="*/ 76 h 158"/>
                <a:gd name="T38" fmla="*/ 191 w 191"/>
                <a:gd name="T39" fmla="*/ 76 h 158"/>
                <a:gd name="T40" fmla="*/ 191 w 191"/>
                <a:gd name="T41" fmla="*/ 76 h 158"/>
                <a:gd name="T42" fmla="*/ 191 w 191"/>
                <a:gd name="T43" fmla="*/ 76 h 158"/>
                <a:gd name="T44" fmla="*/ 191 w 191"/>
                <a:gd name="T45" fmla="*/ 75 h 158"/>
                <a:gd name="T46" fmla="*/ 191 w 191"/>
                <a:gd name="T47" fmla="*/ 75 h 158"/>
                <a:gd name="T48" fmla="*/ 191 w 191"/>
                <a:gd name="T49" fmla="*/ 75 h 158"/>
                <a:gd name="T50" fmla="*/ 191 w 191"/>
                <a:gd name="T51" fmla="*/ 74 h 158"/>
                <a:gd name="T52" fmla="*/ 191 w 191"/>
                <a:gd name="T53" fmla="*/ 74 h 158"/>
                <a:gd name="T54" fmla="*/ 191 w 191"/>
                <a:gd name="T55" fmla="*/ 74 h 158"/>
                <a:gd name="T56" fmla="*/ 191 w 191"/>
                <a:gd name="T57" fmla="*/ 74 h 158"/>
                <a:gd name="T58" fmla="*/ 191 w 191"/>
                <a:gd name="T59" fmla="*/ 73 h 158"/>
                <a:gd name="T60" fmla="*/ 189 w 191"/>
                <a:gd name="T61" fmla="*/ 60 h 158"/>
                <a:gd name="T62" fmla="*/ 189 w 191"/>
                <a:gd name="T63" fmla="*/ 59 h 158"/>
                <a:gd name="T64" fmla="*/ 189 w 191"/>
                <a:gd name="T65" fmla="*/ 59 h 158"/>
                <a:gd name="T66" fmla="*/ 189 w 191"/>
                <a:gd name="T67" fmla="*/ 59 h 158"/>
                <a:gd name="T68" fmla="*/ 189 w 191"/>
                <a:gd name="T69" fmla="*/ 59 h 158"/>
                <a:gd name="T70" fmla="*/ 189 w 191"/>
                <a:gd name="T71" fmla="*/ 58 h 158"/>
                <a:gd name="T72" fmla="*/ 189 w 191"/>
                <a:gd name="T73" fmla="*/ 58 h 158"/>
                <a:gd name="T74" fmla="*/ 189 w 191"/>
                <a:gd name="T75" fmla="*/ 58 h 158"/>
                <a:gd name="T76" fmla="*/ 166 w 191"/>
                <a:gd name="T77" fmla="*/ 21 h 158"/>
                <a:gd name="T78" fmla="*/ 166 w 191"/>
                <a:gd name="T79" fmla="*/ 21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91" h="158">
                  <a:moveTo>
                    <a:pt x="112" y="0"/>
                  </a:moveTo>
                  <a:cubicBezTo>
                    <a:pt x="94" y="0"/>
                    <a:pt x="77" y="6"/>
                    <a:pt x="63" y="16"/>
                  </a:cubicBezTo>
                  <a:cubicBezTo>
                    <a:pt x="63" y="17"/>
                    <a:pt x="62" y="17"/>
                    <a:pt x="62" y="17"/>
                  </a:cubicBezTo>
                  <a:cubicBezTo>
                    <a:pt x="50" y="29"/>
                    <a:pt x="50" y="29"/>
                    <a:pt x="50" y="29"/>
                  </a:cubicBezTo>
                  <a:cubicBezTo>
                    <a:pt x="0" y="79"/>
                    <a:pt x="0" y="79"/>
                    <a:pt x="0" y="79"/>
                  </a:cubicBezTo>
                  <a:cubicBezTo>
                    <a:pt x="29" y="107"/>
                    <a:pt x="29" y="107"/>
                    <a:pt x="29" y="107"/>
                  </a:cubicBezTo>
                  <a:cubicBezTo>
                    <a:pt x="50" y="129"/>
                    <a:pt x="50" y="129"/>
                    <a:pt x="50" y="129"/>
                  </a:cubicBezTo>
                  <a:cubicBezTo>
                    <a:pt x="62" y="141"/>
                    <a:pt x="62" y="141"/>
                    <a:pt x="62" y="141"/>
                  </a:cubicBezTo>
                  <a:cubicBezTo>
                    <a:pt x="65" y="144"/>
                    <a:pt x="69" y="146"/>
                    <a:pt x="73" y="148"/>
                  </a:cubicBezTo>
                  <a:cubicBezTo>
                    <a:pt x="85" y="155"/>
                    <a:pt x="98" y="158"/>
                    <a:pt x="112" y="158"/>
                  </a:cubicBezTo>
                  <a:cubicBezTo>
                    <a:pt x="112" y="158"/>
                    <a:pt x="112" y="158"/>
                    <a:pt x="112" y="158"/>
                  </a:cubicBezTo>
                  <a:cubicBezTo>
                    <a:pt x="112" y="158"/>
                    <a:pt x="112" y="158"/>
                    <a:pt x="112" y="158"/>
                  </a:cubicBezTo>
                  <a:cubicBezTo>
                    <a:pt x="133" y="158"/>
                    <a:pt x="152" y="150"/>
                    <a:pt x="166" y="137"/>
                  </a:cubicBezTo>
                  <a:cubicBezTo>
                    <a:pt x="166" y="137"/>
                    <a:pt x="166" y="137"/>
                    <a:pt x="166" y="137"/>
                  </a:cubicBezTo>
                  <a:cubicBezTo>
                    <a:pt x="166" y="137"/>
                    <a:pt x="166" y="137"/>
                    <a:pt x="166" y="137"/>
                  </a:cubicBezTo>
                  <a:cubicBezTo>
                    <a:pt x="167" y="137"/>
                    <a:pt x="167" y="137"/>
                    <a:pt x="167" y="137"/>
                  </a:cubicBezTo>
                  <a:cubicBezTo>
                    <a:pt x="175" y="128"/>
                    <a:pt x="182" y="118"/>
                    <a:pt x="186" y="107"/>
                  </a:cubicBezTo>
                  <a:cubicBezTo>
                    <a:pt x="190" y="98"/>
                    <a:pt x="191" y="89"/>
                    <a:pt x="191" y="79"/>
                  </a:cubicBezTo>
                  <a:cubicBezTo>
                    <a:pt x="191" y="79"/>
                    <a:pt x="191" y="79"/>
                    <a:pt x="191" y="79"/>
                  </a:cubicBezTo>
                  <a:cubicBezTo>
                    <a:pt x="191" y="79"/>
                    <a:pt x="191" y="79"/>
                    <a:pt x="191" y="79"/>
                  </a:cubicBezTo>
                  <a:cubicBezTo>
                    <a:pt x="191" y="79"/>
                    <a:pt x="191" y="79"/>
                    <a:pt x="191" y="79"/>
                  </a:cubicBezTo>
                  <a:cubicBezTo>
                    <a:pt x="191" y="78"/>
                    <a:pt x="191" y="78"/>
                    <a:pt x="191" y="78"/>
                  </a:cubicBezTo>
                  <a:cubicBezTo>
                    <a:pt x="191" y="78"/>
                    <a:pt x="191" y="78"/>
                    <a:pt x="191" y="78"/>
                  </a:cubicBezTo>
                  <a:cubicBezTo>
                    <a:pt x="191" y="78"/>
                    <a:pt x="191" y="78"/>
                    <a:pt x="191" y="78"/>
                  </a:cubicBezTo>
                  <a:cubicBezTo>
                    <a:pt x="191" y="78"/>
                    <a:pt x="191" y="78"/>
                    <a:pt x="191" y="78"/>
                  </a:cubicBezTo>
                  <a:cubicBezTo>
                    <a:pt x="191" y="78"/>
                    <a:pt x="191" y="78"/>
                    <a:pt x="191" y="78"/>
                  </a:cubicBezTo>
                  <a:cubicBezTo>
                    <a:pt x="191" y="78"/>
                    <a:pt x="191" y="78"/>
                    <a:pt x="191" y="78"/>
                  </a:cubicBezTo>
                  <a:cubicBezTo>
                    <a:pt x="191" y="78"/>
                    <a:pt x="191" y="78"/>
                    <a:pt x="191" y="78"/>
                  </a:cubicBezTo>
                  <a:cubicBezTo>
                    <a:pt x="191" y="78"/>
                    <a:pt x="191" y="78"/>
                    <a:pt x="191" y="77"/>
                  </a:cubicBezTo>
                  <a:cubicBezTo>
                    <a:pt x="191" y="77"/>
                    <a:pt x="191" y="77"/>
                    <a:pt x="191" y="77"/>
                  </a:cubicBezTo>
                  <a:cubicBezTo>
                    <a:pt x="191" y="77"/>
                    <a:pt x="191" y="77"/>
                    <a:pt x="191" y="77"/>
                  </a:cubicBezTo>
                  <a:cubicBezTo>
                    <a:pt x="191" y="77"/>
                    <a:pt x="191" y="77"/>
                    <a:pt x="191" y="77"/>
                  </a:cubicBezTo>
                  <a:cubicBezTo>
                    <a:pt x="191" y="77"/>
                    <a:pt x="191" y="77"/>
                    <a:pt x="191" y="77"/>
                  </a:cubicBezTo>
                  <a:cubicBezTo>
                    <a:pt x="191" y="77"/>
                    <a:pt x="191" y="77"/>
                    <a:pt x="191" y="77"/>
                  </a:cubicBezTo>
                  <a:cubicBezTo>
                    <a:pt x="191" y="77"/>
                    <a:pt x="191" y="77"/>
                    <a:pt x="191" y="77"/>
                  </a:cubicBezTo>
                  <a:cubicBezTo>
                    <a:pt x="191" y="77"/>
                    <a:pt x="191" y="77"/>
                    <a:pt x="191" y="77"/>
                  </a:cubicBezTo>
                  <a:cubicBezTo>
                    <a:pt x="191" y="77"/>
                    <a:pt x="191" y="76"/>
                    <a:pt x="191" y="76"/>
                  </a:cubicBezTo>
                  <a:cubicBezTo>
                    <a:pt x="191" y="76"/>
                    <a:pt x="191" y="76"/>
                    <a:pt x="191" y="76"/>
                  </a:cubicBezTo>
                  <a:cubicBezTo>
                    <a:pt x="191" y="76"/>
                    <a:pt x="191" y="76"/>
                    <a:pt x="191" y="76"/>
                  </a:cubicBezTo>
                  <a:cubicBezTo>
                    <a:pt x="191" y="76"/>
                    <a:pt x="191" y="76"/>
                    <a:pt x="191" y="76"/>
                  </a:cubicBezTo>
                  <a:cubicBezTo>
                    <a:pt x="191" y="76"/>
                    <a:pt x="191" y="76"/>
                    <a:pt x="191" y="76"/>
                  </a:cubicBezTo>
                  <a:cubicBezTo>
                    <a:pt x="191" y="76"/>
                    <a:pt x="191" y="76"/>
                    <a:pt x="191" y="76"/>
                  </a:cubicBezTo>
                  <a:cubicBezTo>
                    <a:pt x="191" y="76"/>
                    <a:pt x="191" y="76"/>
                    <a:pt x="191" y="76"/>
                  </a:cubicBezTo>
                  <a:cubicBezTo>
                    <a:pt x="191" y="76"/>
                    <a:pt x="191" y="76"/>
                    <a:pt x="191" y="76"/>
                  </a:cubicBezTo>
                  <a:cubicBezTo>
                    <a:pt x="191" y="75"/>
                    <a:pt x="191" y="75"/>
                    <a:pt x="191" y="75"/>
                  </a:cubicBezTo>
                  <a:cubicBezTo>
                    <a:pt x="191" y="75"/>
                    <a:pt x="191" y="75"/>
                    <a:pt x="191" y="75"/>
                  </a:cubicBezTo>
                  <a:cubicBezTo>
                    <a:pt x="191" y="75"/>
                    <a:pt x="191" y="75"/>
                    <a:pt x="191" y="75"/>
                  </a:cubicBezTo>
                  <a:cubicBezTo>
                    <a:pt x="191" y="75"/>
                    <a:pt x="191" y="75"/>
                    <a:pt x="191" y="75"/>
                  </a:cubicBezTo>
                  <a:cubicBezTo>
                    <a:pt x="191" y="75"/>
                    <a:pt x="191" y="75"/>
                    <a:pt x="191" y="75"/>
                  </a:cubicBezTo>
                  <a:cubicBezTo>
                    <a:pt x="191" y="75"/>
                    <a:pt x="191" y="75"/>
                    <a:pt x="191" y="75"/>
                  </a:cubicBezTo>
                  <a:cubicBezTo>
                    <a:pt x="191" y="75"/>
                    <a:pt x="191" y="75"/>
                    <a:pt x="191" y="75"/>
                  </a:cubicBezTo>
                  <a:cubicBezTo>
                    <a:pt x="191" y="75"/>
                    <a:pt x="191" y="75"/>
                    <a:pt x="191" y="74"/>
                  </a:cubicBezTo>
                  <a:cubicBezTo>
                    <a:pt x="191" y="74"/>
                    <a:pt x="191" y="74"/>
                    <a:pt x="191" y="74"/>
                  </a:cubicBezTo>
                  <a:cubicBezTo>
                    <a:pt x="191" y="74"/>
                    <a:pt x="191" y="74"/>
                    <a:pt x="191" y="74"/>
                  </a:cubicBezTo>
                  <a:cubicBezTo>
                    <a:pt x="191" y="74"/>
                    <a:pt x="191" y="74"/>
                    <a:pt x="191" y="74"/>
                  </a:cubicBezTo>
                  <a:cubicBezTo>
                    <a:pt x="191" y="74"/>
                    <a:pt x="191" y="74"/>
                    <a:pt x="191" y="74"/>
                  </a:cubicBezTo>
                  <a:cubicBezTo>
                    <a:pt x="191" y="74"/>
                    <a:pt x="191" y="74"/>
                    <a:pt x="191" y="74"/>
                  </a:cubicBezTo>
                  <a:cubicBezTo>
                    <a:pt x="191" y="74"/>
                    <a:pt x="191" y="74"/>
                    <a:pt x="191" y="74"/>
                  </a:cubicBezTo>
                  <a:cubicBezTo>
                    <a:pt x="191" y="74"/>
                    <a:pt x="191" y="74"/>
                    <a:pt x="191" y="74"/>
                  </a:cubicBezTo>
                  <a:cubicBezTo>
                    <a:pt x="191" y="74"/>
                    <a:pt x="191" y="74"/>
                    <a:pt x="191" y="73"/>
                  </a:cubicBezTo>
                  <a:cubicBezTo>
                    <a:pt x="191" y="73"/>
                    <a:pt x="191" y="73"/>
                    <a:pt x="191" y="73"/>
                  </a:cubicBezTo>
                  <a:cubicBezTo>
                    <a:pt x="191" y="69"/>
                    <a:pt x="190" y="64"/>
                    <a:pt x="189" y="60"/>
                  </a:cubicBezTo>
                  <a:cubicBezTo>
                    <a:pt x="189" y="60"/>
                    <a:pt x="189" y="60"/>
                    <a:pt x="189" y="60"/>
                  </a:cubicBezTo>
                  <a:cubicBezTo>
                    <a:pt x="189" y="60"/>
                    <a:pt x="189" y="60"/>
                    <a:pt x="189" y="59"/>
                  </a:cubicBezTo>
                  <a:cubicBezTo>
                    <a:pt x="189" y="59"/>
                    <a:pt x="189" y="59"/>
                    <a:pt x="189" y="59"/>
                  </a:cubicBezTo>
                  <a:cubicBezTo>
                    <a:pt x="189" y="59"/>
                    <a:pt x="189" y="59"/>
                    <a:pt x="189" y="59"/>
                  </a:cubicBezTo>
                  <a:cubicBezTo>
                    <a:pt x="189" y="59"/>
                    <a:pt x="189" y="59"/>
                    <a:pt x="189" y="59"/>
                  </a:cubicBezTo>
                  <a:cubicBezTo>
                    <a:pt x="189" y="59"/>
                    <a:pt x="189" y="59"/>
                    <a:pt x="189" y="59"/>
                  </a:cubicBezTo>
                  <a:cubicBezTo>
                    <a:pt x="189" y="59"/>
                    <a:pt x="189" y="59"/>
                    <a:pt x="189" y="59"/>
                  </a:cubicBezTo>
                  <a:cubicBezTo>
                    <a:pt x="189" y="59"/>
                    <a:pt x="189" y="59"/>
                    <a:pt x="189" y="59"/>
                  </a:cubicBezTo>
                  <a:cubicBezTo>
                    <a:pt x="189" y="59"/>
                    <a:pt x="189" y="59"/>
                    <a:pt x="189" y="59"/>
                  </a:cubicBezTo>
                  <a:cubicBezTo>
                    <a:pt x="189" y="59"/>
                    <a:pt x="189" y="59"/>
                    <a:pt x="189" y="58"/>
                  </a:cubicBezTo>
                  <a:cubicBezTo>
                    <a:pt x="189" y="58"/>
                    <a:pt x="189" y="58"/>
                    <a:pt x="189" y="58"/>
                  </a:cubicBezTo>
                  <a:cubicBezTo>
                    <a:pt x="189" y="58"/>
                    <a:pt x="189" y="58"/>
                    <a:pt x="189" y="58"/>
                  </a:cubicBezTo>
                  <a:cubicBezTo>
                    <a:pt x="189" y="58"/>
                    <a:pt x="189" y="58"/>
                    <a:pt x="189" y="58"/>
                  </a:cubicBezTo>
                  <a:cubicBezTo>
                    <a:pt x="189" y="58"/>
                    <a:pt x="189" y="58"/>
                    <a:pt x="189" y="58"/>
                  </a:cubicBezTo>
                  <a:cubicBezTo>
                    <a:pt x="185" y="44"/>
                    <a:pt x="177" y="31"/>
                    <a:pt x="167" y="21"/>
                  </a:cubicBezTo>
                  <a:cubicBezTo>
                    <a:pt x="166" y="21"/>
                    <a:pt x="166" y="21"/>
                    <a:pt x="166" y="21"/>
                  </a:cubicBezTo>
                  <a:cubicBezTo>
                    <a:pt x="166" y="21"/>
                    <a:pt x="166" y="21"/>
                    <a:pt x="166" y="21"/>
                  </a:cubicBezTo>
                  <a:cubicBezTo>
                    <a:pt x="166" y="21"/>
                    <a:pt x="166" y="21"/>
                    <a:pt x="166" y="21"/>
                  </a:cubicBezTo>
                  <a:cubicBezTo>
                    <a:pt x="152" y="8"/>
                    <a:pt x="133" y="0"/>
                    <a:pt x="11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fontAlgn="auto" hangingPunct="1">
                <a:spcBef>
                  <a:spcPts val="0"/>
                </a:spcBef>
                <a:spcAft>
                  <a:spcPts val="0"/>
                </a:spcAft>
                <a:defRPr/>
              </a:pPr>
              <a:endParaRPr lang="en-US" sz="1600">
                <a:solidFill>
                  <a:schemeClr val="tx1"/>
                </a:solidFill>
                <a:latin typeface="思源黑体 CN Light" panose="020B0300000000000000" charset="-122"/>
                <a:ea typeface="思源黑体 CN Light" panose="020B0300000000000000" charset="-122"/>
                <a:cs typeface="+mn-ea"/>
                <a:sym typeface="+mn-lt"/>
              </a:endParaRPr>
            </a:p>
          </p:txBody>
        </p:sp>
        <p:sp>
          <p:nvSpPr>
            <p:cNvPr id="45" name="Freeform 12"/>
            <p:cNvSpPr/>
            <p:nvPr/>
          </p:nvSpPr>
          <p:spPr bwMode="auto">
            <a:xfrm>
              <a:off x="5337176" y="2031759"/>
              <a:ext cx="647700" cy="265113"/>
            </a:xfrm>
            <a:custGeom>
              <a:avLst/>
              <a:gdLst>
                <a:gd name="T0" fmla="*/ 192 w 192"/>
                <a:gd name="T1" fmla="*/ 0 h 79"/>
                <a:gd name="T2" fmla="*/ 0 w 192"/>
                <a:gd name="T3" fmla="*/ 0 h 79"/>
                <a:gd name="T4" fmla="*/ 80 w 192"/>
                <a:gd name="T5" fmla="*/ 79 h 79"/>
                <a:gd name="T6" fmla="*/ 80 w 192"/>
                <a:gd name="T7" fmla="*/ 79 h 79"/>
                <a:gd name="T8" fmla="*/ 80 w 192"/>
                <a:gd name="T9" fmla="*/ 79 h 79"/>
                <a:gd name="T10" fmla="*/ 130 w 192"/>
                <a:gd name="T11" fmla="*/ 29 h 79"/>
                <a:gd name="T12" fmla="*/ 142 w 192"/>
                <a:gd name="T13" fmla="*/ 18 h 79"/>
                <a:gd name="T14" fmla="*/ 143 w 192"/>
                <a:gd name="T15" fmla="*/ 16 h 79"/>
                <a:gd name="T16" fmla="*/ 192 w 192"/>
                <a:gd name="T17"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2" h="79">
                  <a:moveTo>
                    <a:pt x="192" y="0"/>
                  </a:moveTo>
                  <a:cubicBezTo>
                    <a:pt x="0" y="0"/>
                    <a:pt x="0" y="0"/>
                    <a:pt x="0" y="0"/>
                  </a:cubicBezTo>
                  <a:cubicBezTo>
                    <a:pt x="80" y="79"/>
                    <a:pt x="80" y="79"/>
                    <a:pt x="80" y="79"/>
                  </a:cubicBezTo>
                  <a:cubicBezTo>
                    <a:pt x="80" y="79"/>
                    <a:pt x="80" y="79"/>
                    <a:pt x="80" y="79"/>
                  </a:cubicBezTo>
                  <a:cubicBezTo>
                    <a:pt x="80" y="79"/>
                    <a:pt x="80" y="79"/>
                    <a:pt x="80" y="79"/>
                  </a:cubicBezTo>
                  <a:cubicBezTo>
                    <a:pt x="130" y="29"/>
                    <a:pt x="130" y="29"/>
                    <a:pt x="130" y="29"/>
                  </a:cubicBezTo>
                  <a:cubicBezTo>
                    <a:pt x="142" y="18"/>
                    <a:pt x="142" y="18"/>
                    <a:pt x="142" y="18"/>
                  </a:cubicBezTo>
                  <a:cubicBezTo>
                    <a:pt x="142" y="17"/>
                    <a:pt x="143" y="17"/>
                    <a:pt x="143" y="16"/>
                  </a:cubicBezTo>
                  <a:cubicBezTo>
                    <a:pt x="157" y="6"/>
                    <a:pt x="174" y="0"/>
                    <a:pt x="19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fontAlgn="auto" hangingPunct="1">
                <a:spcBef>
                  <a:spcPts val="0"/>
                </a:spcBef>
                <a:spcAft>
                  <a:spcPts val="0"/>
                </a:spcAft>
                <a:defRPr/>
              </a:pPr>
              <a:endParaRPr lang="en-US" sz="1600">
                <a:solidFill>
                  <a:schemeClr val="tx1"/>
                </a:solidFill>
                <a:latin typeface="思源黑体 CN Light" panose="020B0300000000000000" charset="-122"/>
                <a:ea typeface="思源黑体 CN Light" panose="020B0300000000000000" charset="-122"/>
                <a:cs typeface="+mn-ea"/>
                <a:sym typeface="+mn-lt"/>
              </a:endParaRPr>
            </a:p>
          </p:txBody>
        </p:sp>
        <p:sp>
          <p:nvSpPr>
            <p:cNvPr id="56" name="Freeform 16"/>
            <p:cNvSpPr/>
            <p:nvPr/>
          </p:nvSpPr>
          <p:spPr bwMode="auto">
            <a:xfrm>
              <a:off x="5337176" y="2296872"/>
              <a:ext cx="647700" cy="266700"/>
            </a:xfrm>
            <a:custGeom>
              <a:avLst/>
              <a:gdLst>
                <a:gd name="T0" fmla="*/ 80 w 192"/>
                <a:gd name="T1" fmla="*/ 0 h 79"/>
                <a:gd name="T2" fmla="*/ 0 w 192"/>
                <a:gd name="T3" fmla="*/ 79 h 79"/>
                <a:gd name="T4" fmla="*/ 192 w 192"/>
                <a:gd name="T5" fmla="*/ 79 h 79"/>
                <a:gd name="T6" fmla="*/ 192 w 192"/>
                <a:gd name="T7" fmla="*/ 79 h 79"/>
                <a:gd name="T8" fmla="*/ 153 w 192"/>
                <a:gd name="T9" fmla="*/ 69 h 79"/>
                <a:gd name="T10" fmla="*/ 142 w 192"/>
                <a:gd name="T11" fmla="*/ 62 h 79"/>
                <a:gd name="T12" fmla="*/ 130 w 192"/>
                <a:gd name="T13" fmla="*/ 50 h 79"/>
                <a:gd name="T14" fmla="*/ 109 w 192"/>
                <a:gd name="T15" fmla="*/ 28 h 79"/>
                <a:gd name="T16" fmla="*/ 80 w 192"/>
                <a:gd name="T17"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2" h="79">
                  <a:moveTo>
                    <a:pt x="80" y="0"/>
                  </a:moveTo>
                  <a:cubicBezTo>
                    <a:pt x="0" y="79"/>
                    <a:pt x="0" y="79"/>
                    <a:pt x="0" y="79"/>
                  </a:cubicBezTo>
                  <a:cubicBezTo>
                    <a:pt x="192" y="79"/>
                    <a:pt x="192" y="79"/>
                    <a:pt x="192" y="79"/>
                  </a:cubicBezTo>
                  <a:cubicBezTo>
                    <a:pt x="192" y="79"/>
                    <a:pt x="192" y="79"/>
                    <a:pt x="192" y="79"/>
                  </a:cubicBezTo>
                  <a:cubicBezTo>
                    <a:pt x="178" y="79"/>
                    <a:pt x="165" y="76"/>
                    <a:pt x="153" y="69"/>
                  </a:cubicBezTo>
                  <a:cubicBezTo>
                    <a:pt x="149" y="67"/>
                    <a:pt x="145" y="65"/>
                    <a:pt x="142" y="62"/>
                  </a:cubicBezTo>
                  <a:cubicBezTo>
                    <a:pt x="130" y="50"/>
                    <a:pt x="130" y="50"/>
                    <a:pt x="130" y="50"/>
                  </a:cubicBezTo>
                  <a:cubicBezTo>
                    <a:pt x="109" y="28"/>
                    <a:pt x="109" y="28"/>
                    <a:pt x="109" y="28"/>
                  </a:cubicBezTo>
                  <a:cubicBezTo>
                    <a:pt x="80" y="0"/>
                    <a:pt x="80" y="0"/>
                    <a:pt x="8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fontAlgn="auto" hangingPunct="1">
                <a:spcBef>
                  <a:spcPts val="0"/>
                </a:spcBef>
                <a:spcAft>
                  <a:spcPts val="0"/>
                </a:spcAft>
                <a:defRPr/>
              </a:pPr>
              <a:endParaRPr lang="en-US" sz="1600">
                <a:solidFill>
                  <a:schemeClr val="tx1"/>
                </a:solidFill>
                <a:latin typeface="思源黑体 CN Light" panose="020B0300000000000000" charset="-122"/>
                <a:ea typeface="思源黑体 CN Light" panose="020B0300000000000000" charset="-122"/>
                <a:cs typeface="+mn-ea"/>
                <a:sym typeface="+mn-lt"/>
              </a:endParaRPr>
            </a:p>
          </p:txBody>
        </p:sp>
        <p:sp>
          <p:nvSpPr>
            <p:cNvPr id="57" name="Shape 2778"/>
            <p:cNvSpPr/>
            <p:nvPr/>
          </p:nvSpPr>
          <p:spPr>
            <a:xfrm>
              <a:off x="5859464" y="2155584"/>
              <a:ext cx="277812" cy="279400"/>
            </a:xfrm>
            <a:custGeom>
              <a:avLst/>
              <a:gdLst/>
              <a:ahLst/>
              <a:cxnLst>
                <a:cxn ang="0">
                  <a:pos x="wd2" y="hd2"/>
                </a:cxn>
                <a:cxn ang="5400000">
                  <a:pos x="wd2" y="hd2"/>
                </a:cxn>
                <a:cxn ang="10800000">
                  <a:pos x="wd2" y="hd2"/>
                </a:cxn>
                <a:cxn ang="16200000">
                  <a:pos x="wd2" y="hd2"/>
                </a:cxn>
              </a:cxnLst>
              <a:rect l="0" t="0" r="r" b="b"/>
              <a:pathLst>
                <a:path w="21600" h="21600" extrusionOk="0">
                  <a:moveTo>
                    <a:pt x="17481" y="12956"/>
                  </a:moveTo>
                  <a:cubicBezTo>
                    <a:pt x="17070" y="12258"/>
                    <a:pt x="16576" y="11533"/>
                    <a:pt x="16011" y="10795"/>
                  </a:cubicBezTo>
                  <a:cubicBezTo>
                    <a:pt x="16573" y="10063"/>
                    <a:pt x="17072" y="9339"/>
                    <a:pt x="17481" y="8644"/>
                  </a:cubicBezTo>
                  <a:cubicBezTo>
                    <a:pt x="19410" y="9181"/>
                    <a:pt x="20618" y="9948"/>
                    <a:pt x="20618" y="10800"/>
                  </a:cubicBezTo>
                  <a:cubicBezTo>
                    <a:pt x="20618" y="11652"/>
                    <a:pt x="19410" y="12419"/>
                    <a:pt x="17481" y="12956"/>
                  </a:cubicBezTo>
                  <a:moveTo>
                    <a:pt x="17742" y="17743"/>
                  </a:moveTo>
                  <a:cubicBezTo>
                    <a:pt x="17140" y="18345"/>
                    <a:pt x="15740" y="18028"/>
                    <a:pt x="13996" y="17045"/>
                  </a:cubicBezTo>
                  <a:cubicBezTo>
                    <a:pt x="14198" y="16261"/>
                    <a:pt x="14365" y="15406"/>
                    <a:pt x="14487" y="14488"/>
                  </a:cubicBezTo>
                  <a:cubicBezTo>
                    <a:pt x="15405" y="14366"/>
                    <a:pt x="16261" y="14198"/>
                    <a:pt x="17044" y="13996"/>
                  </a:cubicBezTo>
                  <a:cubicBezTo>
                    <a:pt x="18028" y="15740"/>
                    <a:pt x="18345" y="17140"/>
                    <a:pt x="17742" y="17743"/>
                  </a:cubicBezTo>
                  <a:moveTo>
                    <a:pt x="15404" y="11561"/>
                  </a:moveTo>
                  <a:cubicBezTo>
                    <a:pt x="15837" y="12119"/>
                    <a:pt x="16219" y="12662"/>
                    <a:pt x="16554" y="13185"/>
                  </a:cubicBezTo>
                  <a:cubicBezTo>
                    <a:pt x="15950" y="13317"/>
                    <a:pt x="15295" y="13429"/>
                    <a:pt x="14597" y="13517"/>
                  </a:cubicBezTo>
                  <a:cubicBezTo>
                    <a:pt x="14631" y="13155"/>
                    <a:pt x="14655" y="12784"/>
                    <a:pt x="14677" y="12409"/>
                  </a:cubicBezTo>
                  <a:cubicBezTo>
                    <a:pt x="14930" y="12127"/>
                    <a:pt x="15170" y="11844"/>
                    <a:pt x="15404" y="11561"/>
                  </a:cubicBezTo>
                  <a:moveTo>
                    <a:pt x="15402" y="10032"/>
                  </a:moveTo>
                  <a:cubicBezTo>
                    <a:pt x="15170" y="9752"/>
                    <a:pt x="14928" y="9471"/>
                    <a:pt x="14677" y="9191"/>
                  </a:cubicBezTo>
                  <a:cubicBezTo>
                    <a:pt x="14655" y="8817"/>
                    <a:pt x="14631" y="8445"/>
                    <a:pt x="14597" y="8084"/>
                  </a:cubicBezTo>
                  <a:cubicBezTo>
                    <a:pt x="15295" y="8171"/>
                    <a:pt x="15950" y="8283"/>
                    <a:pt x="16554" y="8415"/>
                  </a:cubicBezTo>
                  <a:cubicBezTo>
                    <a:pt x="16221" y="8935"/>
                    <a:pt x="15832" y="9478"/>
                    <a:pt x="15402" y="10032"/>
                  </a:cubicBezTo>
                  <a:moveTo>
                    <a:pt x="17742" y="3857"/>
                  </a:moveTo>
                  <a:cubicBezTo>
                    <a:pt x="18345" y="4460"/>
                    <a:pt x="18028" y="5860"/>
                    <a:pt x="17044" y="7604"/>
                  </a:cubicBezTo>
                  <a:cubicBezTo>
                    <a:pt x="16261" y="7402"/>
                    <a:pt x="15405" y="7234"/>
                    <a:pt x="14487" y="7112"/>
                  </a:cubicBezTo>
                  <a:cubicBezTo>
                    <a:pt x="14365" y="6194"/>
                    <a:pt x="14198" y="5339"/>
                    <a:pt x="13996" y="4555"/>
                  </a:cubicBezTo>
                  <a:cubicBezTo>
                    <a:pt x="15740" y="3572"/>
                    <a:pt x="17140" y="3255"/>
                    <a:pt x="17742" y="3857"/>
                  </a:cubicBezTo>
                  <a:moveTo>
                    <a:pt x="13718" y="12012"/>
                  </a:moveTo>
                  <a:cubicBezTo>
                    <a:pt x="13448" y="12303"/>
                    <a:pt x="13172" y="12593"/>
                    <a:pt x="12882" y="12883"/>
                  </a:cubicBezTo>
                  <a:cubicBezTo>
                    <a:pt x="12593" y="13172"/>
                    <a:pt x="12303" y="13449"/>
                    <a:pt x="12012" y="13719"/>
                  </a:cubicBezTo>
                  <a:cubicBezTo>
                    <a:pt x="11614" y="13733"/>
                    <a:pt x="11212" y="13745"/>
                    <a:pt x="10800" y="13745"/>
                  </a:cubicBezTo>
                  <a:cubicBezTo>
                    <a:pt x="10387" y="13745"/>
                    <a:pt x="9985" y="13733"/>
                    <a:pt x="9587" y="13719"/>
                  </a:cubicBezTo>
                  <a:cubicBezTo>
                    <a:pt x="9297" y="13449"/>
                    <a:pt x="9006" y="13172"/>
                    <a:pt x="8717" y="12883"/>
                  </a:cubicBezTo>
                  <a:cubicBezTo>
                    <a:pt x="8428" y="12593"/>
                    <a:pt x="8152" y="12303"/>
                    <a:pt x="7881" y="12012"/>
                  </a:cubicBezTo>
                  <a:cubicBezTo>
                    <a:pt x="7866" y="11614"/>
                    <a:pt x="7855" y="11212"/>
                    <a:pt x="7855" y="10800"/>
                  </a:cubicBezTo>
                  <a:cubicBezTo>
                    <a:pt x="7855" y="10388"/>
                    <a:pt x="7866" y="9986"/>
                    <a:pt x="7881" y="9587"/>
                  </a:cubicBezTo>
                  <a:cubicBezTo>
                    <a:pt x="8152" y="9297"/>
                    <a:pt x="8428" y="9007"/>
                    <a:pt x="8717" y="8717"/>
                  </a:cubicBezTo>
                  <a:cubicBezTo>
                    <a:pt x="9006" y="8428"/>
                    <a:pt x="9297" y="8151"/>
                    <a:pt x="9587" y="7881"/>
                  </a:cubicBezTo>
                  <a:cubicBezTo>
                    <a:pt x="9985" y="7867"/>
                    <a:pt x="10387" y="7855"/>
                    <a:pt x="10800" y="7855"/>
                  </a:cubicBezTo>
                  <a:cubicBezTo>
                    <a:pt x="11212" y="7855"/>
                    <a:pt x="11614" y="7867"/>
                    <a:pt x="12012" y="7881"/>
                  </a:cubicBezTo>
                  <a:cubicBezTo>
                    <a:pt x="12303" y="8151"/>
                    <a:pt x="12593" y="8428"/>
                    <a:pt x="12882" y="8717"/>
                  </a:cubicBezTo>
                  <a:cubicBezTo>
                    <a:pt x="13172" y="9007"/>
                    <a:pt x="13448" y="9297"/>
                    <a:pt x="13718" y="9587"/>
                  </a:cubicBezTo>
                  <a:cubicBezTo>
                    <a:pt x="13733" y="9986"/>
                    <a:pt x="13745" y="10388"/>
                    <a:pt x="13745" y="10800"/>
                  </a:cubicBezTo>
                  <a:cubicBezTo>
                    <a:pt x="13745" y="11212"/>
                    <a:pt x="13733" y="11614"/>
                    <a:pt x="13718" y="12012"/>
                  </a:cubicBezTo>
                  <a:moveTo>
                    <a:pt x="13185" y="16555"/>
                  </a:moveTo>
                  <a:cubicBezTo>
                    <a:pt x="12662" y="16219"/>
                    <a:pt x="12120" y="15837"/>
                    <a:pt x="11561" y="15404"/>
                  </a:cubicBezTo>
                  <a:cubicBezTo>
                    <a:pt x="11844" y="15170"/>
                    <a:pt x="12127" y="14931"/>
                    <a:pt x="12409" y="14677"/>
                  </a:cubicBezTo>
                  <a:cubicBezTo>
                    <a:pt x="12783" y="14655"/>
                    <a:pt x="13155" y="14631"/>
                    <a:pt x="13517" y="14597"/>
                  </a:cubicBezTo>
                  <a:cubicBezTo>
                    <a:pt x="13429" y="15295"/>
                    <a:pt x="13316" y="15950"/>
                    <a:pt x="13185" y="16555"/>
                  </a:cubicBezTo>
                  <a:moveTo>
                    <a:pt x="10800" y="20618"/>
                  </a:moveTo>
                  <a:cubicBezTo>
                    <a:pt x="9948" y="20618"/>
                    <a:pt x="9181" y="19410"/>
                    <a:pt x="8643" y="17481"/>
                  </a:cubicBezTo>
                  <a:cubicBezTo>
                    <a:pt x="9339" y="17072"/>
                    <a:pt x="10062" y="16573"/>
                    <a:pt x="10795" y="16011"/>
                  </a:cubicBezTo>
                  <a:cubicBezTo>
                    <a:pt x="11532" y="16576"/>
                    <a:pt x="12258" y="17070"/>
                    <a:pt x="12957" y="17481"/>
                  </a:cubicBezTo>
                  <a:cubicBezTo>
                    <a:pt x="12419" y="19410"/>
                    <a:pt x="11652" y="20618"/>
                    <a:pt x="10800" y="20618"/>
                  </a:cubicBezTo>
                  <a:moveTo>
                    <a:pt x="8083" y="14597"/>
                  </a:moveTo>
                  <a:cubicBezTo>
                    <a:pt x="8445" y="14631"/>
                    <a:pt x="8816" y="14655"/>
                    <a:pt x="9190" y="14677"/>
                  </a:cubicBezTo>
                  <a:cubicBezTo>
                    <a:pt x="9471" y="14929"/>
                    <a:pt x="9751" y="15170"/>
                    <a:pt x="10032" y="15403"/>
                  </a:cubicBezTo>
                  <a:cubicBezTo>
                    <a:pt x="9478" y="15832"/>
                    <a:pt x="8935" y="16221"/>
                    <a:pt x="8415" y="16555"/>
                  </a:cubicBezTo>
                  <a:cubicBezTo>
                    <a:pt x="8283" y="15950"/>
                    <a:pt x="8171" y="15295"/>
                    <a:pt x="8083" y="14597"/>
                  </a:cubicBezTo>
                  <a:moveTo>
                    <a:pt x="8415" y="5045"/>
                  </a:moveTo>
                  <a:cubicBezTo>
                    <a:pt x="8938" y="5381"/>
                    <a:pt x="9480" y="5762"/>
                    <a:pt x="10038" y="6196"/>
                  </a:cubicBezTo>
                  <a:cubicBezTo>
                    <a:pt x="9756" y="6430"/>
                    <a:pt x="9473" y="6670"/>
                    <a:pt x="9190" y="6924"/>
                  </a:cubicBezTo>
                  <a:cubicBezTo>
                    <a:pt x="8816" y="6945"/>
                    <a:pt x="8445" y="6969"/>
                    <a:pt x="8083" y="7003"/>
                  </a:cubicBezTo>
                  <a:cubicBezTo>
                    <a:pt x="8171" y="6305"/>
                    <a:pt x="8283" y="5650"/>
                    <a:pt x="8415" y="5045"/>
                  </a:cubicBezTo>
                  <a:moveTo>
                    <a:pt x="10800" y="982"/>
                  </a:moveTo>
                  <a:cubicBezTo>
                    <a:pt x="11652" y="982"/>
                    <a:pt x="12419" y="2191"/>
                    <a:pt x="12957" y="4119"/>
                  </a:cubicBezTo>
                  <a:cubicBezTo>
                    <a:pt x="12261" y="4528"/>
                    <a:pt x="11537" y="5027"/>
                    <a:pt x="10804" y="5589"/>
                  </a:cubicBezTo>
                  <a:cubicBezTo>
                    <a:pt x="10067" y="5024"/>
                    <a:pt x="9341" y="4530"/>
                    <a:pt x="8643" y="4119"/>
                  </a:cubicBezTo>
                  <a:cubicBezTo>
                    <a:pt x="9181" y="2191"/>
                    <a:pt x="9948" y="982"/>
                    <a:pt x="10800" y="982"/>
                  </a:cubicBezTo>
                  <a:moveTo>
                    <a:pt x="13517" y="7003"/>
                  </a:moveTo>
                  <a:cubicBezTo>
                    <a:pt x="13155" y="6969"/>
                    <a:pt x="12783" y="6945"/>
                    <a:pt x="12409" y="6924"/>
                  </a:cubicBezTo>
                  <a:cubicBezTo>
                    <a:pt x="12129" y="6671"/>
                    <a:pt x="11848" y="6430"/>
                    <a:pt x="11568" y="6198"/>
                  </a:cubicBezTo>
                  <a:cubicBezTo>
                    <a:pt x="12122" y="5768"/>
                    <a:pt x="12665" y="5379"/>
                    <a:pt x="13185" y="5045"/>
                  </a:cubicBezTo>
                  <a:cubicBezTo>
                    <a:pt x="13316" y="5650"/>
                    <a:pt x="13429" y="6305"/>
                    <a:pt x="13517" y="7003"/>
                  </a:cubicBezTo>
                  <a:moveTo>
                    <a:pt x="7112" y="7112"/>
                  </a:moveTo>
                  <a:cubicBezTo>
                    <a:pt x="6194" y="7234"/>
                    <a:pt x="5339" y="7402"/>
                    <a:pt x="4555" y="7604"/>
                  </a:cubicBezTo>
                  <a:cubicBezTo>
                    <a:pt x="3572" y="5860"/>
                    <a:pt x="3255" y="4460"/>
                    <a:pt x="3858" y="3857"/>
                  </a:cubicBezTo>
                  <a:cubicBezTo>
                    <a:pt x="4460" y="3255"/>
                    <a:pt x="5860" y="3572"/>
                    <a:pt x="7604" y="4555"/>
                  </a:cubicBezTo>
                  <a:cubicBezTo>
                    <a:pt x="7402" y="5339"/>
                    <a:pt x="7234" y="6194"/>
                    <a:pt x="7112" y="7112"/>
                  </a:cubicBezTo>
                  <a:moveTo>
                    <a:pt x="3858" y="17743"/>
                  </a:moveTo>
                  <a:cubicBezTo>
                    <a:pt x="3255" y="17140"/>
                    <a:pt x="3572" y="15740"/>
                    <a:pt x="4555" y="13996"/>
                  </a:cubicBezTo>
                  <a:cubicBezTo>
                    <a:pt x="5339" y="14198"/>
                    <a:pt x="6194" y="14366"/>
                    <a:pt x="7112" y="14488"/>
                  </a:cubicBezTo>
                  <a:cubicBezTo>
                    <a:pt x="7234" y="15406"/>
                    <a:pt x="7402" y="16261"/>
                    <a:pt x="7604" y="17045"/>
                  </a:cubicBezTo>
                  <a:cubicBezTo>
                    <a:pt x="5860" y="18028"/>
                    <a:pt x="4460" y="18345"/>
                    <a:pt x="3858" y="17743"/>
                  </a:cubicBezTo>
                  <a:moveTo>
                    <a:pt x="7003" y="13517"/>
                  </a:moveTo>
                  <a:cubicBezTo>
                    <a:pt x="6305" y="13429"/>
                    <a:pt x="5650" y="13317"/>
                    <a:pt x="5045" y="13185"/>
                  </a:cubicBezTo>
                  <a:cubicBezTo>
                    <a:pt x="5379" y="12665"/>
                    <a:pt x="5768" y="12122"/>
                    <a:pt x="6197" y="11568"/>
                  </a:cubicBezTo>
                  <a:cubicBezTo>
                    <a:pt x="6429" y="11848"/>
                    <a:pt x="6671" y="12129"/>
                    <a:pt x="6923" y="12409"/>
                  </a:cubicBezTo>
                  <a:cubicBezTo>
                    <a:pt x="6944" y="12784"/>
                    <a:pt x="6968" y="13155"/>
                    <a:pt x="7003" y="13517"/>
                  </a:cubicBezTo>
                  <a:moveTo>
                    <a:pt x="6923" y="9191"/>
                  </a:moveTo>
                  <a:cubicBezTo>
                    <a:pt x="6669" y="9473"/>
                    <a:pt x="6429" y="9756"/>
                    <a:pt x="6196" y="10039"/>
                  </a:cubicBezTo>
                  <a:cubicBezTo>
                    <a:pt x="5763" y="9481"/>
                    <a:pt x="5381" y="8938"/>
                    <a:pt x="5045" y="8415"/>
                  </a:cubicBezTo>
                  <a:cubicBezTo>
                    <a:pt x="5650" y="8283"/>
                    <a:pt x="6305" y="8171"/>
                    <a:pt x="7003" y="8084"/>
                  </a:cubicBezTo>
                  <a:cubicBezTo>
                    <a:pt x="6968" y="8445"/>
                    <a:pt x="6944" y="8816"/>
                    <a:pt x="6923" y="9191"/>
                  </a:cubicBezTo>
                  <a:moveTo>
                    <a:pt x="982" y="10800"/>
                  </a:moveTo>
                  <a:cubicBezTo>
                    <a:pt x="982" y="9948"/>
                    <a:pt x="2190" y="9181"/>
                    <a:pt x="4119" y="8644"/>
                  </a:cubicBezTo>
                  <a:cubicBezTo>
                    <a:pt x="4530" y="9342"/>
                    <a:pt x="5023" y="10067"/>
                    <a:pt x="5588" y="10805"/>
                  </a:cubicBezTo>
                  <a:cubicBezTo>
                    <a:pt x="5027" y="11537"/>
                    <a:pt x="4528" y="12262"/>
                    <a:pt x="4119" y="12956"/>
                  </a:cubicBezTo>
                  <a:cubicBezTo>
                    <a:pt x="2190" y="12419"/>
                    <a:pt x="982" y="11652"/>
                    <a:pt x="982" y="10800"/>
                  </a:cubicBezTo>
                  <a:moveTo>
                    <a:pt x="21600" y="10800"/>
                  </a:moveTo>
                  <a:cubicBezTo>
                    <a:pt x="21600" y="9624"/>
                    <a:pt x="20173" y="8571"/>
                    <a:pt x="17918" y="7853"/>
                  </a:cubicBezTo>
                  <a:cubicBezTo>
                    <a:pt x="19002" y="5750"/>
                    <a:pt x="19269" y="3995"/>
                    <a:pt x="18437" y="3163"/>
                  </a:cubicBezTo>
                  <a:cubicBezTo>
                    <a:pt x="17605" y="2332"/>
                    <a:pt x="15850" y="2598"/>
                    <a:pt x="13748" y="3682"/>
                  </a:cubicBezTo>
                  <a:cubicBezTo>
                    <a:pt x="13029" y="1427"/>
                    <a:pt x="11976" y="0"/>
                    <a:pt x="10800" y="0"/>
                  </a:cubicBezTo>
                  <a:cubicBezTo>
                    <a:pt x="9623" y="0"/>
                    <a:pt x="8571" y="1427"/>
                    <a:pt x="7852" y="3682"/>
                  </a:cubicBezTo>
                  <a:cubicBezTo>
                    <a:pt x="5750" y="2598"/>
                    <a:pt x="3995" y="2332"/>
                    <a:pt x="3163" y="3163"/>
                  </a:cubicBezTo>
                  <a:cubicBezTo>
                    <a:pt x="2331" y="3995"/>
                    <a:pt x="2598" y="5750"/>
                    <a:pt x="3682" y="7853"/>
                  </a:cubicBezTo>
                  <a:cubicBezTo>
                    <a:pt x="1426" y="8571"/>
                    <a:pt x="0" y="9624"/>
                    <a:pt x="0" y="10800"/>
                  </a:cubicBezTo>
                  <a:cubicBezTo>
                    <a:pt x="0" y="11976"/>
                    <a:pt x="1426" y="13029"/>
                    <a:pt x="3682" y="13748"/>
                  </a:cubicBezTo>
                  <a:cubicBezTo>
                    <a:pt x="2598" y="15851"/>
                    <a:pt x="2331" y="17605"/>
                    <a:pt x="3163" y="18437"/>
                  </a:cubicBezTo>
                  <a:cubicBezTo>
                    <a:pt x="3995" y="19268"/>
                    <a:pt x="5750" y="19002"/>
                    <a:pt x="7852" y="17918"/>
                  </a:cubicBezTo>
                  <a:cubicBezTo>
                    <a:pt x="8571" y="20173"/>
                    <a:pt x="9623" y="21600"/>
                    <a:pt x="10800" y="21600"/>
                  </a:cubicBezTo>
                  <a:cubicBezTo>
                    <a:pt x="11976" y="21600"/>
                    <a:pt x="13029" y="20173"/>
                    <a:pt x="13748" y="17918"/>
                  </a:cubicBezTo>
                  <a:cubicBezTo>
                    <a:pt x="15850" y="19002"/>
                    <a:pt x="17605" y="19268"/>
                    <a:pt x="18437" y="18437"/>
                  </a:cubicBezTo>
                  <a:cubicBezTo>
                    <a:pt x="19269" y="17605"/>
                    <a:pt x="19002" y="15851"/>
                    <a:pt x="17918" y="13748"/>
                  </a:cubicBezTo>
                  <a:cubicBezTo>
                    <a:pt x="20173" y="13029"/>
                    <a:pt x="21600" y="11976"/>
                    <a:pt x="21600" y="10800"/>
                  </a:cubicBezTo>
                  <a:moveTo>
                    <a:pt x="10800" y="9818"/>
                  </a:moveTo>
                  <a:cubicBezTo>
                    <a:pt x="10258" y="9818"/>
                    <a:pt x="9818" y="10258"/>
                    <a:pt x="9818" y="10800"/>
                  </a:cubicBezTo>
                  <a:cubicBezTo>
                    <a:pt x="9818" y="11342"/>
                    <a:pt x="10258" y="11782"/>
                    <a:pt x="10800" y="11782"/>
                  </a:cubicBezTo>
                  <a:cubicBezTo>
                    <a:pt x="11342" y="11782"/>
                    <a:pt x="11782" y="11342"/>
                    <a:pt x="11782" y="10800"/>
                  </a:cubicBezTo>
                  <a:cubicBezTo>
                    <a:pt x="11782" y="10258"/>
                    <a:pt x="11342" y="9818"/>
                    <a:pt x="10800" y="9818"/>
                  </a:cubicBezTo>
                </a:path>
              </a:pathLst>
            </a:custGeom>
            <a:grpFill/>
            <a:ln w="12700">
              <a:miter lim="400000"/>
            </a:ln>
          </p:spPr>
          <p:txBody>
            <a:bodyPr lIns="19045" tIns="19045" rIns="19045" bIns="19045"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227965"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600">
                <a:solidFill>
                  <a:schemeClr val="tx1"/>
                </a:solidFill>
                <a:effectLst>
                  <a:outerShdw blurRad="38100" dist="12700" dir="5400000" rotWithShape="0">
                    <a:srgbClr val="000000">
                      <a:alpha val="50000"/>
                    </a:srgbClr>
                  </a:outerShdw>
                </a:effectLst>
                <a:latin typeface="思源黑体 CN Light" panose="020B0300000000000000" charset="-122"/>
                <a:ea typeface="思源黑体 CN Light" panose="020B0300000000000000" charset="-122"/>
                <a:cs typeface="+mn-ea"/>
                <a:sym typeface="+mn-lt"/>
              </a:endParaRPr>
            </a:p>
          </p:txBody>
        </p:sp>
      </p:grpSp>
      <p:sp>
        <p:nvSpPr>
          <p:cNvPr id="20" name="Rectangle 19">
            <a:extLst>
              <a:ext uri="{FF2B5EF4-FFF2-40B4-BE49-F238E27FC236}">
                <a16:creationId xmlns:a16="http://schemas.microsoft.com/office/drawing/2014/main" id="{EC82282E-6873-B64F-96C7-A6E52A9AABA4}"/>
              </a:ext>
            </a:extLst>
          </p:cNvPr>
          <p:cNvSpPr/>
          <p:nvPr/>
        </p:nvSpPr>
        <p:spPr>
          <a:xfrm>
            <a:off x="2036005" y="1658704"/>
            <a:ext cx="9211263" cy="1043619"/>
          </a:xfrm>
          <a:prstGeom prst="rect">
            <a:avLst/>
          </a:prstGeom>
        </p:spPr>
        <p:txBody>
          <a:bodyPr wrap="square">
            <a:spAutoFit/>
          </a:bodyPr>
          <a:lstStyle/>
          <a:p>
            <a:pPr algn="just">
              <a:lnSpc>
                <a:spcPct val="115000"/>
              </a:lnSpc>
              <a:spcBef>
                <a:spcPts val="600"/>
              </a:spcBef>
              <a:spcAft>
                <a:spcPts val="600"/>
              </a:spcAft>
            </a:pPr>
            <a:r>
              <a:rPr lang="vi-VN" sz="2800" dirty="0">
                <a:solidFill>
                  <a:schemeClr val="accent4">
                    <a:lumMod val="50000"/>
                  </a:schemeClr>
                </a:solidFill>
                <a:latin typeface="Times New Roman" panose="02020603050405020304" pitchFamily="18" charset="0"/>
                <a:ea typeface="Calibri" panose="020F0502020204030204" pitchFamily="34" charset="0"/>
              </a:rPr>
              <a:t>+ Văn bản được đăng hoặc in ở đâu và vào thời điểm nào? Thời điểm đó có ý nghĩa gì?</a:t>
            </a:r>
            <a:endParaRPr lang="en-VN" sz="2800" dirty="0">
              <a:solidFill>
                <a:schemeClr val="accent4">
                  <a:lumMod val="50000"/>
                </a:schemeClr>
              </a:solidFill>
              <a:latin typeface="Times New Roman" panose="02020603050405020304" pitchFamily="18" charset="0"/>
              <a:ea typeface="Calibri" panose="020F0502020204030204" pitchFamily="34" charset="0"/>
            </a:endParaRPr>
          </a:p>
        </p:txBody>
      </p:sp>
      <p:sp>
        <p:nvSpPr>
          <p:cNvPr id="25" name="Rectangle 24">
            <a:extLst>
              <a:ext uri="{FF2B5EF4-FFF2-40B4-BE49-F238E27FC236}">
                <a16:creationId xmlns:a16="http://schemas.microsoft.com/office/drawing/2014/main" id="{62E0C560-F0E5-674C-9B48-D0BA5C4CDEBD}"/>
              </a:ext>
            </a:extLst>
          </p:cNvPr>
          <p:cNvSpPr/>
          <p:nvPr/>
        </p:nvSpPr>
        <p:spPr>
          <a:xfrm>
            <a:off x="2046646" y="2654287"/>
            <a:ext cx="8934484" cy="1043619"/>
          </a:xfrm>
          <a:prstGeom prst="rect">
            <a:avLst/>
          </a:prstGeom>
        </p:spPr>
        <p:txBody>
          <a:bodyPr wrap="square">
            <a:spAutoFit/>
          </a:bodyPr>
          <a:lstStyle/>
          <a:p>
            <a:pPr algn="just">
              <a:lnSpc>
                <a:spcPct val="115000"/>
              </a:lnSpc>
              <a:spcBef>
                <a:spcPts val="600"/>
              </a:spcBef>
              <a:spcAft>
                <a:spcPts val="600"/>
              </a:spcAft>
            </a:pPr>
            <a:r>
              <a:rPr lang="vi-VN" sz="2800" dirty="0">
                <a:solidFill>
                  <a:schemeClr val="tx1">
                    <a:lumMod val="75000"/>
                    <a:lumOff val="25000"/>
                  </a:schemeClr>
                </a:solidFill>
                <a:latin typeface="Times New Roman" panose="02020603050405020304" pitchFamily="18" charset="0"/>
                <a:ea typeface="Calibri" panose="020F0502020204030204" pitchFamily="34" charset="0"/>
              </a:rPr>
              <a:t>+ Văn bản thuật lại sự kiện gì? Sự kiện ấy được nêu ở phần nào của văn bản?</a:t>
            </a:r>
            <a:endParaRPr lang="en-VN" sz="2800" dirty="0">
              <a:solidFill>
                <a:schemeClr val="tx1">
                  <a:lumMod val="75000"/>
                  <a:lumOff val="25000"/>
                </a:schemeClr>
              </a:solidFill>
              <a:latin typeface="Times New Roman" panose="02020603050405020304" pitchFamily="18" charset="0"/>
              <a:ea typeface="Calibri" panose="020F0502020204030204" pitchFamily="34" charset="0"/>
            </a:endParaRPr>
          </a:p>
        </p:txBody>
      </p:sp>
      <p:sp>
        <p:nvSpPr>
          <p:cNvPr id="26" name="Rectangle 25">
            <a:extLst>
              <a:ext uri="{FF2B5EF4-FFF2-40B4-BE49-F238E27FC236}">
                <a16:creationId xmlns:a16="http://schemas.microsoft.com/office/drawing/2014/main" id="{53871AB3-8D70-914B-B41E-4FED31FC4AF1}"/>
              </a:ext>
            </a:extLst>
          </p:cNvPr>
          <p:cNvSpPr/>
          <p:nvPr/>
        </p:nvSpPr>
        <p:spPr>
          <a:xfrm>
            <a:off x="2083613" y="3610264"/>
            <a:ext cx="9199702" cy="1043619"/>
          </a:xfrm>
          <a:prstGeom prst="rect">
            <a:avLst/>
          </a:prstGeom>
        </p:spPr>
        <p:txBody>
          <a:bodyPr wrap="square">
            <a:spAutoFit/>
          </a:bodyPr>
          <a:lstStyle/>
          <a:p>
            <a:pPr algn="just">
              <a:lnSpc>
                <a:spcPct val="115000"/>
              </a:lnSpc>
              <a:spcBef>
                <a:spcPts val="600"/>
              </a:spcBef>
              <a:spcAft>
                <a:spcPts val="600"/>
              </a:spcAft>
            </a:pPr>
            <a:r>
              <a:rPr lang="vi-VN" sz="2800" dirty="0">
                <a:solidFill>
                  <a:srgbClr val="0070C0"/>
                </a:solidFill>
                <a:latin typeface="Times New Roman" panose="02020603050405020304" pitchFamily="18" charset="0"/>
                <a:ea typeface="Calibri" panose="020F0502020204030204" pitchFamily="34" charset="0"/>
              </a:rPr>
              <a:t>+ Thứ tự triển khai nguyên nhân, diễn biến và kết quả của sự kiện.</a:t>
            </a:r>
            <a:endParaRPr lang="en-VN" sz="2800" dirty="0">
              <a:solidFill>
                <a:srgbClr val="0070C0"/>
              </a:solidFill>
              <a:latin typeface="Times New Roman" panose="02020603050405020304" pitchFamily="18" charset="0"/>
              <a:ea typeface="Calibri" panose="020F0502020204030204" pitchFamily="34" charset="0"/>
            </a:endParaRPr>
          </a:p>
        </p:txBody>
      </p:sp>
      <p:sp>
        <p:nvSpPr>
          <p:cNvPr id="27" name="Rectangle 26">
            <a:extLst>
              <a:ext uri="{FF2B5EF4-FFF2-40B4-BE49-F238E27FC236}">
                <a16:creationId xmlns:a16="http://schemas.microsoft.com/office/drawing/2014/main" id="{C6654CB0-174C-8F4C-9BCD-CBBE6C6E6FDD}"/>
              </a:ext>
            </a:extLst>
          </p:cNvPr>
          <p:cNvSpPr/>
          <p:nvPr/>
        </p:nvSpPr>
        <p:spPr>
          <a:xfrm>
            <a:off x="2072051" y="4693489"/>
            <a:ext cx="9328281" cy="954107"/>
          </a:xfrm>
          <a:prstGeom prst="rect">
            <a:avLst/>
          </a:prstGeom>
        </p:spPr>
        <p:txBody>
          <a:bodyPr wrap="square">
            <a:spAutoFit/>
          </a:bodyPr>
          <a:lstStyle/>
          <a:p>
            <a:r>
              <a:rPr lang="vi-VN" sz="2800" dirty="0">
                <a:solidFill>
                  <a:schemeClr val="accent4">
                    <a:lumMod val="50000"/>
                  </a:schemeClr>
                </a:solidFill>
                <a:latin typeface="Times New Roman" panose="02020603050405020304" pitchFamily="18" charset="0"/>
                <a:ea typeface="Calibri" panose="020F0502020204030204" pitchFamily="34" charset="0"/>
              </a:rPr>
              <a:t>+ Các yếu tố như nhan đề, sa pô, đề mục, hình ảnh,… trong văn bản có tác dụng gì? </a:t>
            </a:r>
            <a:endParaRPr lang="en-VN" sz="2800" dirty="0">
              <a:solidFill>
                <a:schemeClr val="accent4">
                  <a:lumMod val="50000"/>
                </a:schemeClr>
              </a:solidFill>
            </a:endParaRPr>
          </a:p>
        </p:txBody>
      </p:sp>
      <p:sp>
        <p:nvSpPr>
          <p:cNvPr id="30" name="Rectangle 29">
            <a:extLst>
              <a:ext uri="{FF2B5EF4-FFF2-40B4-BE49-F238E27FC236}">
                <a16:creationId xmlns:a16="http://schemas.microsoft.com/office/drawing/2014/main" id="{19DF01CB-A3FC-CB49-A25F-E14FD1760735}"/>
              </a:ext>
            </a:extLst>
          </p:cNvPr>
          <p:cNvSpPr/>
          <p:nvPr/>
        </p:nvSpPr>
        <p:spPr>
          <a:xfrm>
            <a:off x="2029201" y="5633562"/>
            <a:ext cx="9264910" cy="523220"/>
          </a:xfrm>
          <a:prstGeom prst="rect">
            <a:avLst/>
          </a:prstGeom>
        </p:spPr>
        <p:txBody>
          <a:bodyPr wrap="square">
            <a:spAutoFit/>
          </a:bodyPr>
          <a:lstStyle/>
          <a:p>
            <a:r>
              <a:rPr lang="vi-VN" sz="2800" dirty="0">
                <a:solidFill>
                  <a:schemeClr val="tx1">
                    <a:lumMod val="75000"/>
                    <a:lumOff val="25000"/>
                  </a:schemeClr>
                </a:solidFill>
                <a:latin typeface="Times New Roman" panose="02020603050405020304" pitchFamily="18" charset="0"/>
                <a:ea typeface="Calibri" panose="020F0502020204030204" pitchFamily="34" charset="0"/>
              </a:rPr>
              <a:t>+ Sự kiện được thuật lại có ý nghĩa gì với người đọc?</a:t>
            </a:r>
            <a:r>
              <a:rPr lang="en-VN" sz="2800" dirty="0">
                <a:solidFill>
                  <a:schemeClr val="tx1">
                    <a:lumMod val="75000"/>
                    <a:lumOff val="25000"/>
                  </a:schemeClr>
                </a:solidFill>
              </a:rPr>
              <a:t> </a:t>
            </a:r>
          </a:p>
        </p:txBody>
      </p:sp>
      <p:grpSp>
        <p:nvGrpSpPr>
          <p:cNvPr id="95" name="Group 81">
            <a:extLst>
              <a:ext uri="{FF2B5EF4-FFF2-40B4-BE49-F238E27FC236}">
                <a16:creationId xmlns:a16="http://schemas.microsoft.com/office/drawing/2014/main" id="{3994FDD1-87C0-3146-A2F0-56135373FA12}"/>
              </a:ext>
            </a:extLst>
          </p:cNvPr>
          <p:cNvGrpSpPr/>
          <p:nvPr/>
        </p:nvGrpSpPr>
        <p:grpSpPr bwMode="auto">
          <a:xfrm>
            <a:off x="1326268" y="5669614"/>
            <a:ext cx="535879" cy="451115"/>
            <a:chOff x="4146550" y="1468197"/>
            <a:chExt cx="2105026" cy="1658938"/>
          </a:xfrm>
          <a:solidFill>
            <a:schemeClr val="bg1">
              <a:lumMod val="95000"/>
            </a:schemeClr>
          </a:solidFill>
        </p:grpSpPr>
        <p:sp>
          <p:nvSpPr>
            <p:cNvPr id="96" name="Freeform 5">
              <a:extLst>
                <a:ext uri="{FF2B5EF4-FFF2-40B4-BE49-F238E27FC236}">
                  <a16:creationId xmlns:a16="http://schemas.microsoft.com/office/drawing/2014/main" id="{BE6319DF-0507-454B-85C5-B14764BD7F4F}"/>
                </a:ext>
              </a:extLst>
            </p:cNvPr>
            <p:cNvSpPr/>
            <p:nvPr/>
          </p:nvSpPr>
          <p:spPr bwMode="auto">
            <a:xfrm>
              <a:off x="4146550" y="2031760"/>
              <a:ext cx="2105025" cy="531813"/>
            </a:xfrm>
            <a:custGeom>
              <a:avLst/>
              <a:gdLst>
                <a:gd name="T0" fmla="*/ 1838523 w 624"/>
                <a:gd name="T1" fmla="*/ 531813 h 158"/>
                <a:gd name="T2" fmla="*/ 266502 w 624"/>
                <a:gd name="T3" fmla="*/ 531813 h 158"/>
                <a:gd name="T4" fmla="*/ 0 w 624"/>
                <a:gd name="T5" fmla="*/ 265907 h 158"/>
                <a:gd name="T6" fmla="*/ 266502 w 624"/>
                <a:gd name="T7" fmla="*/ 0 h 158"/>
                <a:gd name="T8" fmla="*/ 1838523 w 624"/>
                <a:gd name="T9" fmla="*/ 0 h 158"/>
                <a:gd name="T10" fmla="*/ 2105025 w 624"/>
                <a:gd name="T11" fmla="*/ 265907 h 158"/>
                <a:gd name="T12" fmla="*/ 1838523 w 624"/>
                <a:gd name="T13" fmla="*/ 531813 h 15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24" h="158">
                  <a:moveTo>
                    <a:pt x="545" y="158"/>
                  </a:moveTo>
                  <a:cubicBezTo>
                    <a:pt x="79" y="158"/>
                    <a:pt x="79" y="158"/>
                    <a:pt x="79" y="158"/>
                  </a:cubicBezTo>
                  <a:cubicBezTo>
                    <a:pt x="35" y="158"/>
                    <a:pt x="0" y="123"/>
                    <a:pt x="0" y="79"/>
                  </a:cubicBezTo>
                  <a:cubicBezTo>
                    <a:pt x="0" y="35"/>
                    <a:pt x="35" y="0"/>
                    <a:pt x="79" y="0"/>
                  </a:cubicBezTo>
                  <a:cubicBezTo>
                    <a:pt x="545" y="0"/>
                    <a:pt x="545" y="0"/>
                    <a:pt x="545" y="0"/>
                  </a:cubicBezTo>
                  <a:cubicBezTo>
                    <a:pt x="589" y="0"/>
                    <a:pt x="624" y="35"/>
                    <a:pt x="624" y="79"/>
                  </a:cubicBezTo>
                  <a:cubicBezTo>
                    <a:pt x="624" y="123"/>
                    <a:pt x="589" y="158"/>
                    <a:pt x="545" y="158"/>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600">
                <a:solidFill>
                  <a:schemeClr val="tx1"/>
                </a:solidFill>
                <a:latin typeface="思源黑体 CN Light" panose="020B0300000000000000" charset="-122"/>
                <a:ea typeface="思源黑体 CN Light" panose="020B0300000000000000" charset="-122"/>
                <a:cs typeface="+mn-ea"/>
                <a:sym typeface="+mn-lt"/>
              </a:endParaRPr>
            </a:p>
          </p:txBody>
        </p:sp>
        <p:sp>
          <p:nvSpPr>
            <p:cNvPr id="97" name="Freeform 6">
              <a:extLst>
                <a:ext uri="{FF2B5EF4-FFF2-40B4-BE49-F238E27FC236}">
                  <a16:creationId xmlns:a16="http://schemas.microsoft.com/office/drawing/2014/main" id="{B312C604-7699-C74A-B22D-ED12F3A46B27}"/>
                </a:ext>
              </a:extLst>
            </p:cNvPr>
            <p:cNvSpPr/>
            <p:nvPr/>
          </p:nvSpPr>
          <p:spPr bwMode="auto">
            <a:xfrm>
              <a:off x="5154613" y="1468197"/>
              <a:ext cx="1096963" cy="1658938"/>
            </a:xfrm>
            <a:custGeom>
              <a:avLst/>
              <a:gdLst>
                <a:gd name="T0" fmla="*/ 1096963 w 325"/>
                <a:gd name="T1" fmla="*/ 829469 h 492"/>
                <a:gd name="T2" fmla="*/ 1015957 w 325"/>
                <a:gd name="T3" fmla="*/ 1025035 h 492"/>
                <a:gd name="T4" fmla="*/ 1012581 w 325"/>
                <a:gd name="T5" fmla="*/ 1025035 h 492"/>
                <a:gd name="T6" fmla="*/ 482664 w 325"/>
                <a:gd name="T7" fmla="*/ 1554411 h 492"/>
                <a:gd name="T8" fmla="*/ 104633 w 325"/>
                <a:gd name="T9" fmla="*/ 1554411 h 492"/>
                <a:gd name="T10" fmla="*/ 104633 w 325"/>
                <a:gd name="T11" fmla="*/ 1176767 h 492"/>
                <a:gd name="T12" fmla="*/ 452286 w 325"/>
                <a:gd name="T13" fmla="*/ 829469 h 492"/>
                <a:gd name="T14" fmla="*/ 104633 w 325"/>
                <a:gd name="T15" fmla="*/ 485543 h 492"/>
                <a:gd name="T16" fmla="*/ 104633 w 325"/>
                <a:gd name="T17" fmla="*/ 104527 h 492"/>
                <a:gd name="T18" fmla="*/ 482664 w 325"/>
                <a:gd name="T19" fmla="*/ 104527 h 492"/>
                <a:gd name="T20" fmla="*/ 1012581 w 325"/>
                <a:gd name="T21" fmla="*/ 633903 h 492"/>
                <a:gd name="T22" fmla="*/ 1015957 w 325"/>
                <a:gd name="T23" fmla="*/ 633903 h 492"/>
                <a:gd name="T24" fmla="*/ 1096963 w 325"/>
                <a:gd name="T25" fmla="*/ 829469 h 49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25" h="492">
                  <a:moveTo>
                    <a:pt x="325" y="246"/>
                  </a:moveTo>
                  <a:cubicBezTo>
                    <a:pt x="325" y="269"/>
                    <a:pt x="316" y="289"/>
                    <a:pt x="301" y="304"/>
                  </a:cubicBezTo>
                  <a:cubicBezTo>
                    <a:pt x="300" y="304"/>
                    <a:pt x="300" y="304"/>
                    <a:pt x="300" y="304"/>
                  </a:cubicBezTo>
                  <a:cubicBezTo>
                    <a:pt x="143" y="461"/>
                    <a:pt x="143" y="461"/>
                    <a:pt x="143" y="461"/>
                  </a:cubicBezTo>
                  <a:cubicBezTo>
                    <a:pt x="112" y="492"/>
                    <a:pt x="62" y="492"/>
                    <a:pt x="31" y="461"/>
                  </a:cubicBezTo>
                  <a:cubicBezTo>
                    <a:pt x="0" y="430"/>
                    <a:pt x="0" y="380"/>
                    <a:pt x="31" y="349"/>
                  </a:cubicBezTo>
                  <a:cubicBezTo>
                    <a:pt x="134" y="246"/>
                    <a:pt x="134" y="246"/>
                    <a:pt x="134" y="246"/>
                  </a:cubicBezTo>
                  <a:cubicBezTo>
                    <a:pt x="31" y="144"/>
                    <a:pt x="31" y="144"/>
                    <a:pt x="31" y="144"/>
                  </a:cubicBezTo>
                  <a:cubicBezTo>
                    <a:pt x="0" y="113"/>
                    <a:pt x="0" y="62"/>
                    <a:pt x="31" y="31"/>
                  </a:cubicBezTo>
                  <a:cubicBezTo>
                    <a:pt x="62" y="0"/>
                    <a:pt x="112" y="0"/>
                    <a:pt x="143" y="31"/>
                  </a:cubicBezTo>
                  <a:cubicBezTo>
                    <a:pt x="300" y="188"/>
                    <a:pt x="300" y="188"/>
                    <a:pt x="300" y="188"/>
                  </a:cubicBezTo>
                  <a:cubicBezTo>
                    <a:pt x="301" y="188"/>
                    <a:pt x="301" y="188"/>
                    <a:pt x="301" y="188"/>
                  </a:cubicBezTo>
                  <a:cubicBezTo>
                    <a:pt x="316" y="203"/>
                    <a:pt x="325" y="223"/>
                    <a:pt x="325" y="246"/>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600">
                <a:solidFill>
                  <a:schemeClr val="tx1"/>
                </a:solidFill>
                <a:latin typeface="思源黑体 CN Light" panose="020B0300000000000000" charset="-122"/>
                <a:ea typeface="思源黑体 CN Light" panose="020B0300000000000000" charset="-122"/>
                <a:cs typeface="+mn-ea"/>
                <a:sym typeface="+mn-lt"/>
              </a:endParaRPr>
            </a:p>
          </p:txBody>
        </p:sp>
        <p:sp>
          <p:nvSpPr>
            <p:cNvPr id="98" name="Freeform 9">
              <a:extLst>
                <a:ext uri="{FF2B5EF4-FFF2-40B4-BE49-F238E27FC236}">
                  <a16:creationId xmlns:a16="http://schemas.microsoft.com/office/drawing/2014/main" id="{172CEE1A-7BE0-6F43-9281-453E1F914AC2}"/>
                </a:ext>
              </a:extLst>
            </p:cNvPr>
            <p:cNvSpPr/>
            <p:nvPr/>
          </p:nvSpPr>
          <p:spPr bwMode="auto">
            <a:xfrm>
              <a:off x="5607051" y="2031759"/>
              <a:ext cx="644525" cy="531813"/>
            </a:xfrm>
            <a:custGeom>
              <a:avLst/>
              <a:gdLst>
                <a:gd name="T0" fmla="*/ 63 w 191"/>
                <a:gd name="T1" fmla="*/ 16 h 158"/>
                <a:gd name="T2" fmla="*/ 50 w 191"/>
                <a:gd name="T3" fmla="*/ 29 h 158"/>
                <a:gd name="T4" fmla="*/ 29 w 191"/>
                <a:gd name="T5" fmla="*/ 107 h 158"/>
                <a:gd name="T6" fmla="*/ 62 w 191"/>
                <a:gd name="T7" fmla="*/ 141 h 158"/>
                <a:gd name="T8" fmla="*/ 112 w 191"/>
                <a:gd name="T9" fmla="*/ 158 h 158"/>
                <a:gd name="T10" fmla="*/ 112 w 191"/>
                <a:gd name="T11" fmla="*/ 158 h 158"/>
                <a:gd name="T12" fmla="*/ 166 w 191"/>
                <a:gd name="T13" fmla="*/ 137 h 158"/>
                <a:gd name="T14" fmla="*/ 167 w 191"/>
                <a:gd name="T15" fmla="*/ 137 h 158"/>
                <a:gd name="T16" fmla="*/ 191 w 191"/>
                <a:gd name="T17" fmla="*/ 79 h 158"/>
                <a:gd name="T18" fmla="*/ 191 w 191"/>
                <a:gd name="T19" fmla="*/ 79 h 158"/>
                <a:gd name="T20" fmla="*/ 191 w 191"/>
                <a:gd name="T21" fmla="*/ 78 h 158"/>
                <a:gd name="T22" fmla="*/ 191 w 191"/>
                <a:gd name="T23" fmla="*/ 78 h 158"/>
                <a:gd name="T24" fmla="*/ 191 w 191"/>
                <a:gd name="T25" fmla="*/ 78 h 158"/>
                <a:gd name="T26" fmla="*/ 191 w 191"/>
                <a:gd name="T27" fmla="*/ 78 h 158"/>
                <a:gd name="T28" fmla="*/ 191 w 191"/>
                <a:gd name="T29" fmla="*/ 77 h 158"/>
                <a:gd name="T30" fmla="*/ 191 w 191"/>
                <a:gd name="T31" fmla="*/ 77 h 158"/>
                <a:gd name="T32" fmla="*/ 191 w 191"/>
                <a:gd name="T33" fmla="*/ 77 h 158"/>
                <a:gd name="T34" fmla="*/ 191 w 191"/>
                <a:gd name="T35" fmla="*/ 77 h 158"/>
                <a:gd name="T36" fmla="*/ 191 w 191"/>
                <a:gd name="T37" fmla="*/ 76 h 158"/>
                <a:gd name="T38" fmla="*/ 191 w 191"/>
                <a:gd name="T39" fmla="*/ 76 h 158"/>
                <a:gd name="T40" fmla="*/ 191 w 191"/>
                <a:gd name="T41" fmla="*/ 76 h 158"/>
                <a:gd name="T42" fmla="*/ 191 w 191"/>
                <a:gd name="T43" fmla="*/ 76 h 158"/>
                <a:gd name="T44" fmla="*/ 191 w 191"/>
                <a:gd name="T45" fmla="*/ 75 h 158"/>
                <a:gd name="T46" fmla="*/ 191 w 191"/>
                <a:gd name="T47" fmla="*/ 75 h 158"/>
                <a:gd name="T48" fmla="*/ 191 w 191"/>
                <a:gd name="T49" fmla="*/ 75 h 158"/>
                <a:gd name="T50" fmla="*/ 191 w 191"/>
                <a:gd name="T51" fmla="*/ 74 h 158"/>
                <a:gd name="T52" fmla="*/ 191 w 191"/>
                <a:gd name="T53" fmla="*/ 74 h 158"/>
                <a:gd name="T54" fmla="*/ 191 w 191"/>
                <a:gd name="T55" fmla="*/ 74 h 158"/>
                <a:gd name="T56" fmla="*/ 191 w 191"/>
                <a:gd name="T57" fmla="*/ 74 h 158"/>
                <a:gd name="T58" fmla="*/ 191 w 191"/>
                <a:gd name="T59" fmla="*/ 73 h 158"/>
                <a:gd name="T60" fmla="*/ 189 w 191"/>
                <a:gd name="T61" fmla="*/ 60 h 158"/>
                <a:gd name="T62" fmla="*/ 189 w 191"/>
                <a:gd name="T63" fmla="*/ 59 h 158"/>
                <a:gd name="T64" fmla="*/ 189 w 191"/>
                <a:gd name="T65" fmla="*/ 59 h 158"/>
                <a:gd name="T66" fmla="*/ 189 w 191"/>
                <a:gd name="T67" fmla="*/ 59 h 158"/>
                <a:gd name="T68" fmla="*/ 189 w 191"/>
                <a:gd name="T69" fmla="*/ 59 h 158"/>
                <a:gd name="T70" fmla="*/ 189 w 191"/>
                <a:gd name="T71" fmla="*/ 58 h 158"/>
                <a:gd name="T72" fmla="*/ 189 w 191"/>
                <a:gd name="T73" fmla="*/ 58 h 158"/>
                <a:gd name="T74" fmla="*/ 189 w 191"/>
                <a:gd name="T75" fmla="*/ 58 h 158"/>
                <a:gd name="T76" fmla="*/ 166 w 191"/>
                <a:gd name="T77" fmla="*/ 21 h 158"/>
                <a:gd name="T78" fmla="*/ 166 w 191"/>
                <a:gd name="T79" fmla="*/ 21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91" h="158">
                  <a:moveTo>
                    <a:pt x="112" y="0"/>
                  </a:moveTo>
                  <a:cubicBezTo>
                    <a:pt x="94" y="0"/>
                    <a:pt x="77" y="6"/>
                    <a:pt x="63" y="16"/>
                  </a:cubicBezTo>
                  <a:cubicBezTo>
                    <a:pt x="63" y="17"/>
                    <a:pt x="62" y="17"/>
                    <a:pt x="62" y="17"/>
                  </a:cubicBezTo>
                  <a:cubicBezTo>
                    <a:pt x="50" y="29"/>
                    <a:pt x="50" y="29"/>
                    <a:pt x="50" y="29"/>
                  </a:cubicBezTo>
                  <a:cubicBezTo>
                    <a:pt x="0" y="79"/>
                    <a:pt x="0" y="79"/>
                    <a:pt x="0" y="79"/>
                  </a:cubicBezTo>
                  <a:cubicBezTo>
                    <a:pt x="29" y="107"/>
                    <a:pt x="29" y="107"/>
                    <a:pt x="29" y="107"/>
                  </a:cubicBezTo>
                  <a:cubicBezTo>
                    <a:pt x="50" y="129"/>
                    <a:pt x="50" y="129"/>
                    <a:pt x="50" y="129"/>
                  </a:cubicBezTo>
                  <a:cubicBezTo>
                    <a:pt x="62" y="141"/>
                    <a:pt x="62" y="141"/>
                    <a:pt x="62" y="141"/>
                  </a:cubicBezTo>
                  <a:cubicBezTo>
                    <a:pt x="65" y="144"/>
                    <a:pt x="69" y="146"/>
                    <a:pt x="73" y="148"/>
                  </a:cubicBezTo>
                  <a:cubicBezTo>
                    <a:pt x="85" y="155"/>
                    <a:pt x="98" y="158"/>
                    <a:pt x="112" y="158"/>
                  </a:cubicBezTo>
                  <a:cubicBezTo>
                    <a:pt x="112" y="158"/>
                    <a:pt x="112" y="158"/>
                    <a:pt x="112" y="158"/>
                  </a:cubicBezTo>
                  <a:cubicBezTo>
                    <a:pt x="112" y="158"/>
                    <a:pt x="112" y="158"/>
                    <a:pt x="112" y="158"/>
                  </a:cubicBezTo>
                  <a:cubicBezTo>
                    <a:pt x="133" y="158"/>
                    <a:pt x="152" y="150"/>
                    <a:pt x="166" y="137"/>
                  </a:cubicBezTo>
                  <a:cubicBezTo>
                    <a:pt x="166" y="137"/>
                    <a:pt x="166" y="137"/>
                    <a:pt x="166" y="137"/>
                  </a:cubicBezTo>
                  <a:cubicBezTo>
                    <a:pt x="166" y="137"/>
                    <a:pt x="166" y="137"/>
                    <a:pt x="166" y="137"/>
                  </a:cubicBezTo>
                  <a:cubicBezTo>
                    <a:pt x="167" y="137"/>
                    <a:pt x="167" y="137"/>
                    <a:pt x="167" y="137"/>
                  </a:cubicBezTo>
                  <a:cubicBezTo>
                    <a:pt x="175" y="128"/>
                    <a:pt x="182" y="118"/>
                    <a:pt x="186" y="107"/>
                  </a:cubicBezTo>
                  <a:cubicBezTo>
                    <a:pt x="190" y="98"/>
                    <a:pt x="191" y="89"/>
                    <a:pt x="191" y="79"/>
                  </a:cubicBezTo>
                  <a:cubicBezTo>
                    <a:pt x="191" y="79"/>
                    <a:pt x="191" y="79"/>
                    <a:pt x="191" y="79"/>
                  </a:cubicBezTo>
                  <a:cubicBezTo>
                    <a:pt x="191" y="79"/>
                    <a:pt x="191" y="79"/>
                    <a:pt x="191" y="79"/>
                  </a:cubicBezTo>
                  <a:cubicBezTo>
                    <a:pt x="191" y="79"/>
                    <a:pt x="191" y="79"/>
                    <a:pt x="191" y="79"/>
                  </a:cubicBezTo>
                  <a:cubicBezTo>
                    <a:pt x="191" y="78"/>
                    <a:pt x="191" y="78"/>
                    <a:pt x="191" y="78"/>
                  </a:cubicBezTo>
                  <a:cubicBezTo>
                    <a:pt x="191" y="78"/>
                    <a:pt x="191" y="78"/>
                    <a:pt x="191" y="78"/>
                  </a:cubicBezTo>
                  <a:cubicBezTo>
                    <a:pt x="191" y="78"/>
                    <a:pt x="191" y="78"/>
                    <a:pt x="191" y="78"/>
                  </a:cubicBezTo>
                  <a:cubicBezTo>
                    <a:pt x="191" y="78"/>
                    <a:pt x="191" y="78"/>
                    <a:pt x="191" y="78"/>
                  </a:cubicBezTo>
                  <a:cubicBezTo>
                    <a:pt x="191" y="78"/>
                    <a:pt x="191" y="78"/>
                    <a:pt x="191" y="78"/>
                  </a:cubicBezTo>
                  <a:cubicBezTo>
                    <a:pt x="191" y="78"/>
                    <a:pt x="191" y="78"/>
                    <a:pt x="191" y="78"/>
                  </a:cubicBezTo>
                  <a:cubicBezTo>
                    <a:pt x="191" y="78"/>
                    <a:pt x="191" y="78"/>
                    <a:pt x="191" y="78"/>
                  </a:cubicBezTo>
                  <a:cubicBezTo>
                    <a:pt x="191" y="78"/>
                    <a:pt x="191" y="78"/>
                    <a:pt x="191" y="77"/>
                  </a:cubicBezTo>
                  <a:cubicBezTo>
                    <a:pt x="191" y="77"/>
                    <a:pt x="191" y="77"/>
                    <a:pt x="191" y="77"/>
                  </a:cubicBezTo>
                  <a:cubicBezTo>
                    <a:pt x="191" y="77"/>
                    <a:pt x="191" y="77"/>
                    <a:pt x="191" y="77"/>
                  </a:cubicBezTo>
                  <a:cubicBezTo>
                    <a:pt x="191" y="77"/>
                    <a:pt x="191" y="77"/>
                    <a:pt x="191" y="77"/>
                  </a:cubicBezTo>
                  <a:cubicBezTo>
                    <a:pt x="191" y="77"/>
                    <a:pt x="191" y="77"/>
                    <a:pt x="191" y="77"/>
                  </a:cubicBezTo>
                  <a:cubicBezTo>
                    <a:pt x="191" y="77"/>
                    <a:pt x="191" y="77"/>
                    <a:pt x="191" y="77"/>
                  </a:cubicBezTo>
                  <a:cubicBezTo>
                    <a:pt x="191" y="77"/>
                    <a:pt x="191" y="77"/>
                    <a:pt x="191" y="77"/>
                  </a:cubicBezTo>
                  <a:cubicBezTo>
                    <a:pt x="191" y="77"/>
                    <a:pt x="191" y="77"/>
                    <a:pt x="191" y="77"/>
                  </a:cubicBezTo>
                  <a:cubicBezTo>
                    <a:pt x="191" y="77"/>
                    <a:pt x="191" y="76"/>
                    <a:pt x="191" y="76"/>
                  </a:cubicBezTo>
                  <a:cubicBezTo>
                    <a:pt x="191" y="76"/>
                    <a:pt x="191" y="76"/>
                    <a:pt x="191" y="76"/>
                  </a:cubicBezTo>
                  <a:cubicBezTo>
                    <a:pt x="191" y="76"/>
                    <a:pt x="191" y="76"/>
                    <a:pt x="191" y="76"/>
                  </a:cubicBezTo>
                  <a:cubicBezTo>
                    <a:pt x="191" y="76"/>
                    <a:pt x="191" y="76"/>
                    <a:pt x="191" y="76"/>
                  </a:cubicBezTo>
                  <a:cubicBezTo>
                    <a:pt x="191" y="76"/>
                    <a:pt x="191" y="76"/>
                    <a:pt x="191" y="76"/>
                  </a:cubicBezTo>
                  <a:cubicBezTo>
                    <a:pt x="191" y="76"/>
                    <a:pt x="191" y="76"/>
                    <a:pt x="191" y="76"/>
                  </a:cubicBezTo>
                  <a:cubicBezTo>
                    <a:pt x="191" y="76"/>
                    <a:pt x="191" y="76"/>
                    <a:pt x="191" y="76"/>
                  </a:cubicBezTo>
                  <a:cubicBezTo>
                    <a:pt x="191" y="76"/>
                    <a:pt x="191" y="76"/>
                    <a:pt x="191" y="76"/>
                  </a:cubicBezTo>
                  <a:cubicBezTo>
                    <a:pt x="191" y="75"/>
                    <a:pt x="191" y="75"/>
                    <a:pt x="191" y="75"/>
                  </a:cubicBezTo>
                  <a:cubicBezTo>
                    <a:pt x="191" y="75"/>
                    <a:pt x="191" y="75"/>
                    <a:pt x="191" y="75"/>
                  </a:cubicBezTo>
                  <a:cubicBezTo>
                    <a:pt x="191" y="75"/>
                    <a:pt x="191" y="75"/>
                    <a:pt x="191" y="75"/>
                  </a:cubicBezTo>
                  <a:cubicBezTo>
                    <a:pt x="191" y="75"/>
                    <a:pt x="191" y="75"/>
                    <a:pt x="191" y="75"/>
                  </a:cubicBezTo>
                  <a:cubicBezTo>
                    <a:pt x="191" y="75"/>
                    <a:pt x="191" y="75"/>
                    <a:pt x="191" y="75"/>
                  </a:cubicBezTo>
                  <a:cubicBezTo>
                    <a:pt x="191" y="75"/>
                    <a:pt x="191" y="75"/>
                    <a:pt x="191" y="75"/>
                  </a:cubicBezTo>
                  <a:cubicBezTo>
                    <a:pt x="191" y="75"/>
                    <a:pt x="191" y="75"/>
                    <a:pt x="191" y="75"/>
                  </a:cubicBezTo>
                  <a:cubicBezTo>
                    <a:pt x="191" y="75"/>
                    <a:pt x="191" y="75"/>
                    <a:pt x="191" y="74"/>
                  </a:cubicBezTo>
                  <a:cubicBezTo>
                    <a:pt x="191" y="74"/>
                    <a:pt x="191" y="74"/>
                    <a:pt x="191" y="74"/>
                  </a:cubicBezTo>
                  <a:cubicBezTo>
                    <a:pt x="191" y="74"/>
                    <a:pt x="191" y="74"/>
                    <a:pt x="191" y="74"/>
                  </a:cubicBezTo>
                  <a:cubicBezTo>
                    <a:pt x="191" y="74"/>
                    <a:pt x="191" y="74"/>
                    <a:pt x="191" y="74"/>
                  </a:cubicBezTo>
                  <a:cubicBezTo>
                    <a:pt x="191" y="74"/>
                    <a:pt x="191" y="74"/>
                    <a:pt x="191" y="74"/>
                  </a:cubicBezTo>
                  <a:cubicBezTo>
                    <a:pt x="191" y="74"/>
                    <a:pt x="191" y="74"/>
                    <a:pt x="191" y="74"/>
                  </a:cubicBezTo>
                  <a:cubicBezTo>
                    <a:pt x="191" y="74"/>
                    <a:pt x="191" y="74"/>
                    <a:pt x="191" y="74"/>
                  </a:cubicBezTo>
                  <a:cubicBezTo>
                    <a:pt x="191" y="74"/>
                    <a:pt x="191" y="74"/>
                    <a:pt x="191" y="74"/>
                  </a:cubicBezTo>
                  <a:cubicBezTo>
                    <a:pt x="191" y="74"/>
                    <a:pt x="191" y="74"/>
                    <a:pt x="191" y="73"/>
                  </a:cubicBezTo>
                  <a:cubicBezTo>
                    <a:pt x="191" y="73"/>
                    <a:pt x="191" y="73"/>
                    <a:pt x="191" y="73"/>
                  </a:cubicBezTo>
                  <a:cubicBezTo>
                    <a:pt x="191" y="69"/>
                    <a:pt x="190" y="64"/>
                    <a:pt x="189" y="60"/>
                  </a:cubicBezTo>
                  <a:cubicBezTo>
                    <a:pt x="189" y="60"/>
                    <a:pt x="189" y="60"/>
                    <a:pt x="189" y="60"/>
                  </a:cubicBezTo>
                  <a:cubicBezTo>
                    <a:pt x="189" y="60"/>
                    <a:pt x="189" y="60"/>
                    <a:pt x="189" y="59"/>
                  </a:cubicBezTo>
                  <a:cubicBezTo>
                    <a:pt x="189" y="59"/>
                    <a:pt x="189" y="59"/>
                    <a:pt x="189" y="59"/>
                  </a:cubicBezTo>
                  <a:cubicBezTo>
                    <a:pt x="189" y="59"/>
                    <a:pt x="189" y="59"/>
                    <a:pt x="189" y="59"/>
                  </a:cubicBezTo>
                  <a:cubicBezTo>
                    <a:pt x="189" y="59"/>
                    <a:pt x="189" y="59"/>
                    <a:pt x="189" y="59"/>
                  </a:cubicBezTo>
                  <a:cubicBezTo>
                    <a:pt x="189" y="59"/>
                    <a:pt x="189" y="59"/>
                    <a:pt x="189" y="59"/>
                  </a:cubicBezTo>
                  <a:cubicBezTo>
                    <a:pt x="189" y="59"/>
                    <a:pt x="189" y="59"/>
                    <a:pt x="189" y="59"/>
                  </a:cubicBezTo>
                  <a:cubicBezTo>
                    <a:pt x="189" y="59"/>
                    <a:pt x="189" y="59"/>
                    <a:pt x="189" y="59"/>
                  </a:cubicBezTo>
                  <a:cubicBezTo>
                    <a:pt x="189" y="59"/>
                    <a:pt x="189" y="59"/>
                    <a:pt x="189" y="59"/>
                  </a:cubicBezTo>
                  <a:cubicBezTo>
                    <a:pt x="189" y="59"/>
                    <a:pt x="189" y="59"/>
                    <a:pt x="189" y="58"/>
                  </a:cubicBezTo>
                  <a:cubicBezTo>
                    <a:pt x="189" y="58"/>
                    <a:pt x="189" y="58"/>
                    <a:pt x="189" y="58"/>
                  </a:cubicBezTo>
                  <a:cubicBezTo>
                    <a:pt x="189" y="58"/>
                    <a:pt x="189" y="58"/>
                    <a:pt x="189" y="58"/>
                  </a:cubicBezTo>
                  <a:cubicBezTo>
                    <a:pt x="189" y="58"/>
                    <a:pt x="189" y="58"/>
                    <a:pt x="189" y="58"/>
                  </a:cubicBezTo>
                  <a:cubicBezTo>
                    <a:pt x="189" y="58"/>
                    <a:pt x="189" y="58"/>
                    <a:pt x="189" y="58"/>
                  </a:cubicBezTo>
                  <a:cubicBezTo>
                    <a:pt x="185" y="44"/>
                    <a:pt x="177" y="31"/>
                    <a:pt x="167" y="21"/>
                  </a:cubicBezTo>
                  <a:cubicBezTo>
                    <a:pt x="166" y="21"/>
                    <a:pt x="166" y="21"/>
                    <a:pt x="166" y="21"/>
                  </a:cubicBezTo>
                  <a:cubicBezTo>
                    <a:pt x="166" y="21"/>
                    <a:pt x="166" y="21"/>
                    <a:pt x="166" y="21"/>
                  </a:cubicBezTo>
                  <a:cubicBezTo>
                    <a:pt x="166" y="21"/>
                    <a:pt x="166" y="21"/>
                    <a:pt x="166" y="21"/>
                  </a:cubicBezTo>
                  <a:cubicBezTo>
                    <a:pt x="152" y="8"/>
                    <a:pt x="133" y="0"/>
                    <a:pt x="11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fontAlgn="auto" hangingPunct="1">
                <a:spcBef>
                  <a:spcPts val="0"/>
                </a:spcBef>
                <a:spcAft>
                  <a:spcPts val="0"/>
                </a:spcAft>
                <a:defRPr/>
              </a:pPr>
              <a:endParaRPr lang="en-US" sz="1600">
                <a:solidFill>
                  <a:schemeClr val="tx1"/>
                </a:solidFill>
                <a:latin typeface="思源黑体 CN Light" panose="020B0300000000000000" charset="-122"/>
                <a:ea typeface="思源黑体 CN Light" panose="020B0300000000000000" charset="-122"/>
                <a:cs typeface="+mn-ea"/>
                <a:sym typeface="+mn-lt"/>
              </a:endParaRPr>
            </a:p>
          </p:txBody>
        </p:sp>
        <p:sp>
          <p:nvSpPr>
            <p:cNvPr id="99" name="Freeform 12">
              <a:extLst>
                <a:ext uri="{FF2B5EF4-FFF2-40B4-BE49-F238E27FC236}">
                  <a16:creationId xmlns:a16="http://schemas.microsoft.com/office/drawing/2014/main" id="{724DF335-5D81-7D4E-B380-19503E83431D}"/>
                </a:ext>
              </a:extLst>
            </p:cNvPr>
            <p:cNvSpPr/>
            <p:nvPr/>
          </p:nvSpPr>
          <p:spPr bwMode="auto">
            <a:xfrm>
              <a:off x="5337176" y="2031759"/>
              <a:ext cx="647700" cy="265113"/>
            </a:xfrm>
            <a:custGeom>
              <a:avLst/>
              <a:gdLst>
                <a:gd name="T0" fmla="*/ 192 w 192"/>
                <a:gd name="T1" fmla="*/ 0 h 79"/>
                <a:gd name="T2" fmla="*/ 0 w 192"/>
                <a:gd name="T3" fmla="*/ 0 h 79"/>
                <a:gd name="T4" fmla="*/ 80 w 192"/>
                <a:gd name="T5" fmla="*/ 79 h 79"/>
                <a:gd name="T6" fmla="*/ 80 w 192"/>
                <a:gd name="T7" fmla="*/ 79 h 79"/>
                <a:gd name="T8" fmla="*/ 80 w 192"/>
                <a:gd name="T9" fmla="*/ 79 h 79"/>
                <a:gd name="T10" fmla="*/ 130 w 192"/>
                <a:gd name="T11" fmla="*/ 29 h 79"/>
                <a:gd name="T12" fmla="*/ 142 w 192"/>
                <a:gd name="T13" fmla="*/ 18 h 79"/>
                <a:gd name="T14" fmla="*/ 143 w 192"/>
                <a:gd name="T15" fmla="*/ 16 h 79"/>
                <a:gd name="T16" fmla="*/ 192 w 192"/>
                <a:gd name="T17"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2" h="79">
                  <a:moveTo>
                    <a:pt x="192" y="0"/>
                  </a:moveTo>
                  <a:cubicBezTo>
                    <a:pt x="0" y="0"/>
                    <a:pt x="0" y="0"/>
                    <a:pt x="0" y="0"/>
                  </a:cubicBezTo>
                  <a:cubicBezTo>
                    <a:pt x="80" y="79"/>
                    <a:pt x="80" y="79"/>
                    <a:pt x="80" y="79"/>
                  </a:cubicBezTo>
                  <a:cubicBezTo>
                    <a:pt x="80" y="79"/>
                    <a:pt x="80" y="79"/>
                    <a:pt x="80" y="79"/>
                  </a:cubicBezTo>
                  <a:cubicBezTo>
                    <a:pt x="80" y="79"/>
                    <a:pt x="80" y="79"/>
                    <a:pt x="80" y="79"/>
                  </a:cubicBezTo>
                  <a:cubicBezTo>
                    <a:pt x="130" y="29"/>
                    <a:pt x="130" y="29"/>
                    <a:pt x="130" y="29"/>
                  </a:cubicBezTo>
                  <a:cubicBezTo>
                    <a:pt x="142" y="18"/>
                    <a:pt x="142" y="18"/>
                    <a:pt x="142" y="18"/>
                  </a:cubicBezTo>
                  <a:cubicBezTo>
                    <a:pt x="142" y="17"/>
                    <a:pt x="143" y="17"/>
                    <a:pt x="143" y="16"/>
                  </a:cubicBezTo>
                  <a:cubicBezTo>
                    <a:pt x="157" y="6"/>
                    <a:pt x="174" y="0"/>
                    <a:pt x="19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fontAlgn="auto" hangingPunct="1">
                <a:spcBef>
                  <a:spcPts val="0"/>
                </a:spcBef>
                <a:spcAft>
                  <a:spcPts val="0"/>
                </a:spcAft>
                <a:defRPr/>
              </a:pPr>
              <a:endParaRPr lang="en-US" sz="1600">
                <a:solidFill>
                  <a:schemeClr val="tx1"/>
                </a:solidFill>
                <a:latin typeface="思源黑体 CN Light" panose="020B0300000000000000" charset="-122"/>
                <a:ea typeface="思源黑体 CN Light" panose="020B0300000000000000" charset="-122"/>
                <a:cs typeface="+mn-ea"/>
                <a:sym typeface="+mn-lt"/>
              </a:endParaRPr>
            </a:p>
          </p:txBody>
        </p:sp>
        <p:sp>
          <p:nvSpPr>
            <p:cNvPr id="100" name="Freeform 16">
              <a:extLst>
                <a:ext uri="{FF2B5EF4-FFF2-40B4-BE49-F238E27FC236}">
                  <a16:creationId xmlns:a16="http://schemas.microsoft.com/office/drawing/2014/main" id="{66DF5CC0-6E25-6047-A201-1A83E42F4145}"/>
                </a:ext>
              </a:extLst>
            </p:cNvPr>
            <p:cNvSpPr/>
            <p:nvPr/>
          </p:nvSpPr>
          <p:spPr bwMode="auto">
            <a:xfrm>
              <a:off x="5337176" y="2296872"/>
              <a:ext cx="647700" cy="266700"/>
            </a:xfrm>
            <a:custGeom>
              <a:avLst/>
              <a:gdLst>
                <a:gd name="T0" fmla="*/ 80 w 192"/>
                <a:gd name="T1" fmla="*/ 0 h 79"/>
                <a:gd name="T2" fmla="*/ 0 w 192"/>
                <a:gd name="T3" fmla="*/ 79 h 79"/>
                <a:gd name="T4" fmla="*/ 192 w 192"/>
                <a:gd name="T5" fmla="*/ 79 h 79"/>
                <a:gd name="T6" fmla="*/ 192 w 192"/>
                <a:gd name="T7" fmla="*/ 79 h 79"/>
                <a:gd name="T8" fmla="*/ 153 w 192"/>
                <a:gd name="T9" fmla="*/ 69 h 79"/>
                <a:gd name="T10" fmla="*/ 142 w 192"/>
                <a:gd name="T11" fmla="*/ 62 h 79"/>
                <a:gd name="T12" fmla="*/ 130 w 192"/>
                <a:gd name="T13" fmla="*/ 50 h 79"/>
                <a:gd name="T14" fmla="*/ 109 w 192"/>
                <a:gd name="T15" fmla="*/ 28 h 79"/>
                <a:gd name="T16" fmla="*/ 80 w 192"/>
                <a:gd name="T17"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2" h="79">
                  <a:moveTo>
                    <a:pt x="80" y="0"/>
                  </a:moveTo>
                  <a:cubicBezTo>
                    <a:pt x="0" y="79"/>
                    <a:pt x="0" y="79"/>
                    <a:pt x="0" y="79"/>
                  </a:cubicBezTo>
                  <a:cubicBezTo>
                    <a:pt x="192" y="79"/>
                    <a:pt x="192" y="79"/>
                    <a:pt x="192" y="79"/>
                  </a:cubicBezTo>
                  <a:cubicBezTo>
                    <a:pt x="192" y="79"/>
                    <a:pt x="192" y="79"/>
                    <a:pt x="192" y="79"/>
                  </a:cubicBezTo>
                  <a:cubicBezTo>
                    <a:pt x="178" y="79"/>
                    <a:pt x="165" y="76"/>
                    <a:pt x="153" y="69"/>
                  </a:cubicBezTo>
                  <a:cubicBezTo>
                    <a:pt x="149" y="67"/>
                    <a:pt x="145" y="65"/>
                    <a:pt x="142" y="62"/>
                  </a:cubicBezTo>
                  <a:cubicBezTo>
                    <a:pt x="130" y="50"/>
                    <a:pt x="130" y="50"/>
                    <a:pt x="130" y="50"/>
                  </a:cubicBezTo>
                  <a:cubicBezTo>
                    <a:pt x="109" y="28"/>
                    <a:pt x="109" y="28"/>
                    <a:pt x="109" y="28"/>
                  </a:cubicBezTo>
                  <a:cubicBezTo>
                    <a:pt x="80" y="0"/>
                    <a:pt x="80" y="0"/>
                    <a:pt x="8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fontAlgn="auto" hangingPunct="1">
                <a:spcBef>
                  <a:spcPts val="0"/>
                </a:spcBef>
                <a:spcAft>
                  <a:spcPts val="0"/>
                </a:spcAft>
                <a:defRPr/>
              </a:pPr>
              <a:endParaRPr lang="en-US" sz="1600">
                <a:solidFill>
                  <a:schemeClr val="tx1"/>
                </a:solidFill>
                <a:latin typeface="思源黑体 CN Light" panose="020B0300000000000000" charset="-122"/>
                <a:ea typeface="思源黑体 CN Light" panose="020B0300000000000000" charset="-122"/>
                <a:cs typeface="+mn-ea"/>
                <a:sym typeface="+mn-lt"/>
              </a:endParaRPr>
            </a:p>
          </p:txBody>
        </p:sp>
        <p:sp>
          <p:nvSpPr>
            <p:cNvPr id="101" name="Shape 2778">
              <a:extLst>
                <a:ext uri="{FF2B5EF4-FFF2-40B4-BE49-F238E27FC236}">
                  <a16:creationId xmlns:a16="http://schemas.microsoft.com/office/drawing/2014/main" id="{DD29715F-964E-3A40-8D4D-8D02DB8EAFAA}"/>
                </a:ext>
              </a:extLst>
            </p:cNvPr>
            <p:cNvSpPr/>
            <p:nvPr/>
          </p:nvSpPr>
          <p:spPr>
            <a:xfrm>
              <a:off x="5859464" y="2155584"/>
              <a:ext cx="277812" cy="279400"/>
            </a:xfrm>
            <a:custGeom>
              <a:avLst/>
              <a:gdLst/>
              <a:ahLst/>
              <a:cxnLst>
                <a:cxn ang="0">
                  <a:pos x="wd2" y="hd2"/>
                </a:cxn>
                <a:cxn ang="5400000">
                  <a:pos x="wd2" y="hd2"/>
                </a:cxn>
                <a:cxn ang="10800000">
                  <a:pos x="wd2" y="hd2"/>
                </a:cxn>
                <a:cxn ang="16200000">
                  <a:pos x="wd2" y="hd2"/>
                </a:cxn>
              </a:cxnLst>
              <a:rect l="0" t="0" r="r" b="b"/>
              <a:pathLst>
                <a:path w="21600" h="21600" extrusionOk="0">
                  <a:moveTo>
                    <a:pt x="17481" y="12956"/>
                  </a:moveTo>
                  <a:cubicBezTo>
                    <a:pt x="17070" y="12258"/>
                    <a:pt x="16576" y="11533"/>
                    <a:pt x="16011" y="10795"/>
                  </a:cubicBezTo>
                  <a:cubicBezTo>
                    <a:pt x="16573" y="10063"/>
                    <a:pt x="17072" y="9339"/>
                    <a:pt x="17481" y="8644"/>
                  </a:cubicBezTo>
                  <a:cubicBezTo>
                    <a:pt x="19410" y="9181"/>
                    <a:pt x="20618" y="9948"/>
                    <a:pt x="20618" y="10800"/>
                  </a:cubicBezTo>
                  <a:cubicBezTo>
                    <a:pt x="20618" y="11652"/>
                    <a:pt x="19410" y="12419"/>
                    <a:pt x="17481" y="12956"/>
                  </a:cubicBezTo>
                  <a:moveTo>
                    <a:pt x="17742" y="17743"/>
                  </a:moveTo>
                  <a:cubicBezTo>
                    <a:pt x="17140" y="18345"/>
                    <a:pt x="15740" y="18028"/>
                    <a:pt x="13996" y="17045"/>
                  </a:cubicBezTo>
                  <a:cubicBezTo>
                    <a:pt x="14198" y="16261"/>
                    <a:pt x="14365" y="15406"/>
                    <a:pt x="14487" y="14488"/>
                  </a:cubicBezTo>
                  <a:cubicBezTo>
                    <a:pt x="15405" y="14366"/>
                    <a:pt x="16261" y="14198"/>
                    <a:pt x="17044" y="13996"/>
                  </a:cubicBezTo>
                  <a:cubicBezTo>
                    <a:pt x="18028" y="15740"/>
                    <a:pt x="18345" y="17140"/>
                    <a:pt x="17742" y="17743"/>
                  </a:cubicBezTo>
                  <a:moveTo>
                    <a:pt x="15404" y="11561"/>
                  </a:moveTo>
                  <a:cubicBezTo>
                    <a:pt x="15837" y="12119"/>
                    <a:pt x="16219" y="12662"/>
                    <a:pt x="16554" y="13185"/>
                  </a:cubicBezTo>
                  <a:cubicBezTo>
                    <a:pt x="15950" y="13317"/>
                    <a:pt x="15295" y="13429"/>
                    <a:pt x="14597" y="13517"/>
                  </a:cubicBezTo>
                  <a:cubicBezTo>
                    <a:pt x="14631" y="13155"/>
                    <a:pt x="14655" y="12784"/>
                    <a:pt x="14677" y="12409"/>
                  </a:cubicBezTo>
                  <a:cubicBezTo>
                    <a:pt x="14930" y="12127"/>
                    <a:pt x="15170" y="11844"/>
                    <a:pt x="15404" y="11561"/>
                  </a:cubicBezTo>
                  <a:moveTo>
                    <a:pt x="15402" y="10032"/>
                  </a:moveTo>
                  <a:cubicBezTo>
                    <a:pt x="15170" y="9752"/>
                    <a:pt x="14928" y="9471"/>
                    <a:pt x="14677" y="9191"/>
                  </a:cubicBezTo>
                  <a:cubicBezTo>
                    <a:pt x="14655" y="8817"/>
                    <a:pt x="14631" y="8445"/>
                    <a:pt x="14597" y="8084"/>
                  </a:cubicBezTo>
                  <a:cubicBezTo>
                    <a:pt x="15295" y="8171"/>
                    <a:pt x="15950" y="8283"/>
                    <a:pt x="16554" y="8415"/>
                  </a:cubicBezTo>
                  <a:cubicBezTo>
                    <a:pt x="16221" y="8935"/>
                    <a:pt x="15832" y="9478"/>
                    <a:pt x="15402" y="10032"/>
                  </a:cubicBezTo>
                  <a:moveTo>
                    <a:pt x="17742" y="3857"/>
                  </a:moveTo>
                  <a:cubicBezTo>
                    <a:pt x="18345" y="4460"/>
                    <a:pt x="18028" y="5860"/>
                    <a:pt x="17044" y="7604"/>
                  </a:cubicBezTo>
                  <a:cubicBezTo>
                    <a:pt x="16261" y="7402"/>
                    <a:pt x="15405" y="7234"/>
                    <a:pt x="14487" y="7112"/>
                  </a:cubicBezTo>
                  <a:cubicBezTo>
                    <a:pt x="14365" y="6194"/>
                    <a:pt x="14198" y="5339"/>
                    <a:pt x="13996" y="4555"/>
                  </a:cubicBezTo>
                  <a:cubicBezTo>
                    <a:pt x="15740" y="3572"/>
                    <a:pt x="17140" y="3255"/>
                    <a:pt x="17742" y="3857"/>
                  </a:cubicBezTo>
                  <a:moveTo>
                    <a:pt x="13718" y="12012"/>
                  </a:moveTo>
                  <a:cubicBezTo>
                    <a:pt x="13448" y="12303"/>
                    <a:pt x="13172" y="12593"/>
                    <a:pt x="12882" y="12883"/>
                  </a:cubicBezTo>
                  <a:cubicBezTo>
                    <a:pt x="12593" y="13172"/>
                    <a:pt x="12303" y="13449"/>
                    <a:pt x="12012" y="13719"/>
                  </a:cubicBezTo>
                  <a:cubicBezTo>
                    <a:pt x="11614" y="13733"/>
                    <a:pt x="11212" y="13745"/>
                    <a:pt x="10800" y="13745"/>
                  </a:cubicBezTo>
                  <a:cubicBezTo>
                    <a:pt x="10387" y="13745"/>
                    <a:pt x="9985" y="13733"/>
                    <a:pt x="9587" y="13719"/>
                  </a:cubicBezTo>
                  <a:cubicBezTo>
                    <a:pt x="9297" y="13449"/>
                    <a:pt x="9006" y="13172"/>
                    <a:pt x="8717" y="12883"/>
                  </a:cubicBezTo>
                  <a:cubicBezTo>
                    <a:pt x="8428" y="12593"/>
                    <a:pt x="8152" y="12303"/>
                    <a:pt x="7881" y="12012"/>
                  </a:cubicBezTo>
                  <a:cubicBezTo>
                    <a:pt x="7866" y="11614"/>
                    <a:pt x="7855" y="11212"/>
                    <a:pt x="7855" y="10800"/>
                  </a:cubicBezTo>
                  <a:cubicBezTo>
                    <a:pt x="7855" y="10388"/>
                    <a:pt x="7866" y="9986"/>
                    <a:pt x="7881" y="9587"/>
                  </a:cubicBezTo>
                  <a:cubicBezTo>
                    <a:pt x="8152" y="9297"/>
                    <a:pt x="8428" y="9007"/>
                    <a:pt x="8717" y="8717"/>
                  </a:cubicBezTo>
                  <a:cubicBezTo>
                    <a:pt x="9006" y="8428"/>
                    <a:pt x="9297" y="8151"/>
                    <a:pt x="9587" y="7881"/>
                  </a:cubicBezTo>
                  <a:cubicBezTo>
                    <a:pt x="9985" y="7867"/>
                    <a:pt x="10387" y="7855"/>
                    <a:pt x="10800" y="7855"/>
                  </a:cubicBezTo>
                  <a:cubicBezTo>
                    <a:pt x="11212" y="7855"/>
                    <a:pt x="11614" y="7867"/>
                    <a:pt x="12012" y="7881"/>
                  </a:cubicBezTo>
                  <a:cubicBezTo>
                    <a:pt x="12303" y="8151"/>
                    <a:pt x="12593" y="8428"/>
                    <a:pt x="12882" y="8717"/>
                  </a:cubicBezTo>
                  <a:cubicBezTo>
                    <a:pt x="13172" y="9007"/>
                    <a:pt x="13448" y="9297"/>
                    <a:pt x="13718" y="9587"/>
                  </a:cubicBezTo>
                  <a:cubicBezTo>
                    <a:pt x="13733" y="9986"/>
                    <a:pt x="13745" y="10388"/>
                    <a:pt x="13745" y="10800"/>
                  </a:cubicBezTo>
                  <a:cubicBezTo>
                    <a:pt x="13745" y="11212"/>
                    <a:pt x="13733" y="11614"/>
                    <a:pt x="13718" y="12012"/>
                  </a:cubicBezTo>
                  <a:moveTo>
                    <a:pt x="13185" y="16555"/>
                  </a:moveTo>
                  <a:cubicBezTo>
                    <a:pt x="12662" y="16219"/>
                    <a:pt x="12120" y="15837"/>
                    <a:pt x="11561" y="15404"/>
                  </a:cubicBezTo>
                  <a:cubicBezTo>
                    <a:pt x="11844" y="15170"/>
                    <a:pt x="12127" y="14931"/>
                    <a:pt x="12409" y="14677"/>
                  </a:cubicBezTo>
                  <a:cubicBezTo>
                    <a:pt x="12783" y="14655"/>
                    <a:pt x="13155" y="14631"/>
                    <a:pt x="13517" y="14597"/>
                  </a:cubicBezTo>
                  <a:cubicBezTo>
                    <a:pt x="13429" y="15295"/>
                    <a:pt x="13316" y="15950"/>
                    <a:pt x="13185" y="16555"/>
                  </a:cubicBezTo>
                  <a:moveTo>
                    <a:pt x="10800" y="20618"/>
                  </a:moveTo>
                  <a:cubicBezTo>
                    <a:pt x="9948" y="20618"/>
                    <a:pt x="9181" y="19410"/>
                    <a:pt x="8643" y="17481"/>
                  </a:cubicBezTo>
                  <a:cubicBezTo>
                    <a:pt x="9339" y="17072"/>
                    <a:pt x="10062" y="16573"/>
                    <a:pt x="10795" y="16011"/>
                  </a:cubicBezTo>
                  <a:cubicBezTo>
                    <a:pt x="11532" y="16576"/>
                    <a:pt x="12258" y="17070"/>
                    <a:pt x="12957" y="17481"/>
                  </a:cubicBezTo>
                  <a:cubicBezTo>
                    <a:pt x="12419" y="19410"/>
                    <a:pt x="11652" y="20618"/>
                    <a:pt x="10800" y="20618"/>
                  </a:cubicBezTo>
                  <a:moveTo>
                    <a:pt x="8083" y="14597"/>
                  </a:moveTo>
                  <a:cubicBezTo>
                    <a:pt x="8445" y="14631"/>
                    <a:pt x="8816" y="14655"/>
                    <a:pt x="9190" y="14677"/>
                  </a:cubicBezTo>
                  <a:cubicBezTo>
                    <a:pt x="9471" y="14929"/>
                    <a:pt x="9751" y="15170"/>
                    <a:pt x="10032" y="15403"/>
                  </a:cubicBezTo>
                  <a:cubicBezTo>
                    <a:pt x="9478" y="15832"/>
                    <a:pt x="8935" y="16221"/>
                    <a:pt x="8415" y="16555"/>
                  </a:cubicBezTo>
                  <a:cubicBezTo>
                    <a:pt x="8283" y="15950"/>
                    <a:pt x="8171" y="15295"/>
                    <a:pt x="8083" y="14597"/>
                  </a:cubicBezTo>
                  <a:moveTo>
                    <a:pt x="8415" y="5045"/>
                  </a:moveTo>
                  <a:cubicBezTo>
                    <a:pt x="8938" y="5381"/>
                    <a:pt x="9480" y="5762"/>
                    <a:pt x="10038" y="6196"/>
                  </a:cubicBezTo>
                  <a:cubicBezTo>
                    <a:pt x="9756" y="6430"/>
                    <a:pt x="9473" y="6670"/>
                    <a:pt x="9190" y="6924"/>
                  </a:cubicBezTo>
                  <a:cubicBezTo>
                    <a:pt x="8816" y="6945"/>
                    <a:pt x="8445" y="6969"/>
                    <a:pt x="8083" y="7003"/>
                  </a:cubicBezTo>
                  <a:cubicBezTo>
                    <a:pt x="8171" y="6305"/>
                    <a:pt x="8283" y="5650"/>
                    <a:pt x="8415" y="5045"/>
                  </a:cubicBezTo>
                  <a:moveTo>
                    <a:pt x="10800" y="982"/>
                  </a:moveTo>
                  <a:cubicBezTo>
                    <a:pt x="11652" y="982"/>
                    <a:pt x="12419" y="2191"/>
                    <a:pt x="12957" y="4119"/>
                  </a:cubicBezTo>
                  <a:cubicBezTo>
                    <a:pt x="12261" y="4528"/>
                    <a:pt x="11537" y="5027"/>
                    <a:pt x="10804" y="5589"/>
                  </a:cubicBezTo>
                  <a:cubicBezTo>
                    <a:pt x="10067" y="5024"/>
                    <a:pt x="9341" y="4530"/>
                    <a:pt x="8643" y="4119"/>
                  </a:cubicBezTo>
                  <a:cubicBezTo>
                    <a:pt x="9181" y="2191"/>
                    <a:pt x="9948" y="982"/>
                    <a:pt x="10800" y="982"/>
                  </a:cubicBezTo>
                  <a:moveTo>
                    <a:pt x="13517" y="7003"/>
                  </a:moveTo>
                  <a:cubicBezTo>
                    <a:pt x="13155" y="6969"/>
                    <a:pt x="12783" y="6945"/>
                    <a:pt x="12409" y="6924"/>
                  </a:cubicBezTo>
                  <a:cubicBezTo>
                    <a:pt x="12129" y="6671"/>
                    <a:pt x="11848" y="6430"/>
                    <a:pt x="11568" y="6198"/>
                  </a:cubicBezTo>
                  <a:cubicBezTo>
                    <a:pt x="12122" y="5768"/>
                    <a:pt x="12665" y="5379"/>
                    <a:pt x="13185" y="5045"/>
                  </a:cubicBezTo>
                  <a:cubicBezTo>
                    <a:pt x="13316" y="5650"/>
                    <a:pt x="13429" y="6305"/>
                    <a:pt x="13517" y="7003"/>
                  </a:cubicBezTo>
                  <a:moveTo>
                    <a:pt x="7112" y="7112"/>
                  </a:moveTo>
                  <a:cubicBezTo>
                    <a:pt x="6194" y="7234"/>
                    <a:pt x="5339" y="7402"/>
                    <a:pt x="4555" y="7604"/>
                  </a:cubicBezTo>
                  <a:cubicBezTo>
                    <a:pt x="3572" y="5860"/>
                    <a:pt x="3255" y="4460"/>
                    <a:pt x="3858" y="3857"/>
                  </a:cubicBezTo>
                  <a:cubicBezTo>
                    <a:pt x="4460" y="3255"/>
                    <a:pt x="5860" y="3572"/>
                    <a:pt x="7604" y="4555"/>
                  </a:cubicBezTo>
                  <a:cubicBezTo>
                    <a:pt x="7402" y="5339"/>
                    <a:pt x="7234" y="6194"/>
                    <a:pt x="7112" y="7112"/>
                  </a:cubicBezTo>
                  <a:moveTo>
                    <a:pt x="3858" y="17743"/>
                  </a:moveTo>
                  <a:cubicBezTo>
                    <a:pt x="3255" y="17140"/>
                    <a:pt x="3572" y="15740"/>
                    <a:pt x="4555" y="13996"/>
                  </a:cubicBezTo>
                  <a:cubicBezTo>
                    <a:pt x="5339" y="14198"/>
                    <a:pt x="6194" y="14366"/>
                    <a:pt x="7112" y="14488"/>
                  </a:cubicBezTo>
                  <a:cubicBezTo>
                    <a:pt x="7234" y="15406"/>
                    <a:pt x="7402" y="16261"/>
                    <a:pt x="7604" y="17045"/>
                  </a:cubicBezTo>
                  <a:cubicBezTo>
                    <a:pt x="5860" y="18028"/>
                    <a:pt x="4460" y="18345"/>
                    <a:pt x="3858" y="17743"/>
                  </a:cubicBezTo>
                  <a:moveTo>
                    <a:pt x="7003" y="13517"/>
                  </a:moveTo>
                  <a:cubicBezTo>
                    <a:pt x="6305" y="13429"/>
                    <a:pt x="5650" y="13317"/>
                    <a:pt x="5045" y="13185"/>
                  </a:cubicBezTo>
                  <a:cubicBezTo>
                    <a:pt x="5379" y="12665"/>
                    <a:pt x="5768" y="12122"/>
                    <a:pt x="6197" y="11568"/>
                  </a:cubicBezTo>
                  <a:cubicBezTo>
                    <a:pt x="6429" y="11848"/>
                    <a:pt x="6671" y="12129"/>
                    <a:pt x="6923" y="12409"/>
                  </a:cubicBezTo>
                  <a:cubicBezTo>
                    <a:pt x="6944" y="12784"/>
                    <a:pt x="6968" y="13155"/>
                    <a:pt x="7003" y="13517"/>
                  </a:cubicBezTo>
                  <a:moveTo>
                    <a:pt x="6923" y="9191"/>
                  </a:moveTo>
                  <a:cubicBezTo>
                    <a:pt x="6669" y="9473"/>
                    <a:pt x="6429" y="9756"/>
                    <a:pt x="6196" y="10039"/>
                  </a:cubicBezTo>
                  <a:cubicBezTo>
                    <a:pt x="5763" y="9481"/>
                    <a:pt x="5381" y="8938"/>
                    <a:pt x="5045" y="8415"/>
                  </a:cubicBezTo>
                  <a:cubicBezTo>
                    <a:pt x="5650" y="8283"/>
                    <a:pt x="6305" y="8171"/>
                    <a:pt x="7003" y="8084"/>
                  </a:cubicBezTo>
                  <a:cubicBezTo>
                    <a:pt x="6968" y="8445"/>
                    <a:pt x="6944" y="8816"/>
                    <a:pt x="6923" y="9191"/>
                  </a:cubicBezTo>
                  <a:moveTo>
                    <a:pt x="982" y="10800"/>
                  </a:moveTo>
                  <a:cubicBezTo>
                    <a:pt x="982" y="9948"/>
                    <a:pt x="2190" y="9181"/>
                    <a:pt x="4119" y="8644"/>
                  </a:cubicBezTo>
                  <a:cubicBezTo>
                    <a:pt x="4530" y="9342"/>
                    <a:pt x="5023" y="10067"/>
                    <a:pt x="5588" y="10805"/>
                  </a:cubicBezTo>
                  <a:cubicBezTo>
                    <a:pt x="5027" y="11537"/>
                    <a:pt x="4528" y="12262"/>
                    <a:pt x="4119" y="12956"/>
                  </a:cubicBezTo>
                  <a:cubicBezTo>
                    <a:pt x="2190" y="12419"/>
                    <a:pt x="982" y="11652"/>
                    <a:pt x="982" y="10800"/>
                  </a:cubicBezTo>
                  <a:moveTo>
                    <a:pt x="21600" y="10800"/>
                  </a:moveTo>
                  <a:cubicBezTo>
                    <a:pt x="21600" y="9624"/>
                    <a:pt x="20173" y="8571"/>
                    <a:pt x="17918" y="7853"/>
                  </a:cubicBezTo>
                  <a:cubicBezTo>
                    <a:pt x="19002" y="5750"/>
                    <a:pt x="19269" y="3995"/>
                    <a:pt x="18437" y="3163"/>
                  </a:cubicBezTo>
                  <a:cubicBezTo>
                    <a:pt x="17605" y="2332"/>
                    <a:pt x="15850" y="2598"/>
                    <a:pt x="13748" y="3682"/>
                  </a:cubicBezTo>
                  <a:cubicBezTo>
                    <a:pt x="13029" y="1427"/>
                    <a:pt x="11976" y="0"/>
                    <a:pt x="10800" y="0"/>
                  </a:cubicBezTo>
                  <a:cubicBezTo>
                    <a:pt x="9623" y="0"/>
                    <a:pt x="8571" y="1427"/>
                    <a:pt x="7852" y="3682"/>
                  </a:cubicBezTo>
                  <a:cubicBezTo>
                    <a:pt x="5750" y="2598"/>
                    <a:pt x="3995" y="2332"/>
                    <a:pt x="3163" y="3163"/>
                  </a:cubicBezTo>
                  <a:cubicBezTo>
                    <a:pt x="2331" y="3995"/>
                    <a:pt x="2598" y="5750"/>
                    <a:pt x="3682" y="7853"/>
                  </a:cubicBezTo>
                  <a:cubicBezTo>
                    <a:pt x="1426" y="8571"/>
                    <a:pt x="0" y="9624"/>
                    <a:pt x="0" y="10800"/>
                  </a:cubicBezTo>
                  <a:cubicBezTo>
                    <a:pt x="0" y="11976"/>
                    <a:pt x="1426" y="13029"/>
                    <a:pt x="3682" y="13748"/>
                  </a:cubicBezTo>
                  <a:cubicBezTo>
                    <a:pt x="2598" y="15851"/>
                    <a:pt x="2331" y="17605"/>
                    <a:pt x="3163" y="18437"/>
                  </a:cubicBezTo>
                  <a:cubicBezTo>
                    <a:pt x="3995" y="19268"/>
                    <a:pt x="5750" y="19002"/>
                    <a:pt x="7852" y="17918"/>
                  </a:cubicBezTo>
                  <a:cubicBezTo>
                    <a:pt x="8571" y="20173"/>
                    <a:pt x="9623" y="21600"/>
                    <a:pt x="10800" y="21600"/>
                  </a:cubicBezTo>
                  <a:cubicBezTo>
                    <a:pt x="11976" y="21600"/>
                    <a:pt x="13029" y="20173"/>
                    <a:pt x="13748" y="17918"/>
                  </a:cubicBezTo>
                  <a:cubicBezTo>
                    <a:pt x="15850" y="19002"/>
                    <a:pt x="17605" y="19268"/>
                    <a:pt x="18437" y="18437"/>
                  </a:cubicBezTo>
                  <a:cubicBezTo>
                    <a:pt x="19269" y="17605"/>
                    <a:pt x="19002" y="15851"/>
                    <a:pt x="17918" y="13748"/>
                  </a:cubicBezTo>
                  <a:cubicBezTo>
                    <a:pt x="20173" y="13029"/>
                    <a:pt x="21600" y="11976"/>
                    <a:pt x="21600" y="10800"/>
                  </a:cubicBezTo>
                  <a:moveTo>
                    <a:pt x="10800" y="9818"/>
                  </a:moveTo>
                  <a:cubicBezTo>
                    <a:pt x="10258" y="9818"/>
                    <a:pt x="9818" y="10258"/>
                    <a:pt x="9818" y="10800"/>
                  </a:cubicBezTo>
                  <a:cubicBezTo>
                    <a:pt x="9818" y="11342"/>
                    <a:pt x="10258" y="11782"/>
                    <a:pt x="10800" y="11782"/>
                  </a:cubicBezTo>
                  <a:cubicBezTo>
                    <a:pt x="11342" y="11782"/>
                    <a:pt x="11782" y="11342"/>
                    <a:pt x="11782" y="10800"/>
                  </a:cubicBezTo>
                  <a:cubicBezTo>
                    <a:pt x="11782" y="10258"/>
                    <a:pt x="11342" y="9818"/>
                    <a:pt x="10800" y="9818"/>
                  </a:cubicBezTo>
                </a:path>
              </a:pathLst>
            </a:custGeom>
            <a:grpFill/>
            <a:ln w="12700">
              <a:miter lim="400000"/>
            </a:ln>
          </p:spPr>
          <p:txBody>
            <a:bodyPr lIns="19045" tIns="19045" rIns="19045" bIns="19045"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227965"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600">
                <a:solidFill>
                  <a:schemeClr val="tx1"/>
                </a:solidFill>
                <a:effectLst>
                  <a:outerShdw blurRad="38100" dist="12700" dir="5400000" rotWithShape="0">
                    <a:srgbClr val="000000">
                      <a:alpha val="50000"/>
                    </a:srgbClr>
                  </a:outerShdw>
                </a:effectLst>
                <a:latin typeface="思源黑体 CN Light" panose="020B0300000000000000" charset="-122"/>
                <a:ea typeface="思源黑体 CN Light" panose="020B0300000000000000" charset="-122"/>
                <a:cs typeface="+mn-ea"/>
                <a:sym typeface="+mn-lt"/>
              </a:endParaRPr>
            </a:p>
          </p:txBody>
        </p:sp>
      </p:grp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158"/>
                                        </p:tgtEl>
                                        <p:attrNameLst>
                                          <p:attrName>style.visibility</p:attrName>
                                        </p:attrNameLst>
                                      </p:cBhvr>
                                      <p:to>
                                        <p:strVal val="visible"/>
                                      </p:to>
                                    </p:set>
                                    <p:animEffect transition="in" filter="circle(in)">
                                      <p:cBhvr>
                                        <p:cTn id="7" dur="2000"/>
                                        <p:tgtEl>
                                          <p:spTgt spid="158"/>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63"/>
                                        </p:tgtEl>
                                        <p:attrNameLst>
                                          <p:attrName>style.visibility</p:attrName>
                                        </p:attrNameLst>
                                      </p:cBhvr>
                                      <p:to>
                                        <p:strVal val="visible"/>
                                      </p:to>
                                    </p:set>
                                    <p:animEffect transition="in" filter="circle(in)">
                                      <p:cBhvr>
                                        <p:cTn id="10" dur="2000"/>
                                        <p:tgtEl>
                                          <p:spTgt spid="163"/>
                                        </p:tgtEl>
                                      </p:cBhvr>
                                    </p:animEffect>
                                  </p:childTnLst>
                                </p:cTn>
                              </p:par>
                              <p:par>
                                <p:cTn id="11" presetID="22" presetClass="entr" presetSubtype="4" fill="hold" nodeType="withEffect">
                                  <p:stCondLst>
                                    <p:cond delay="0"/>
                                  </p:stCondLst>
                                  <p:childTnLst>
                                    <p:set>
                                      <p:cBhvr>
                                        <p:cTn id="12" dur="1" fill="hold">
                                          <p:stCondLst>
                                            <p:cond delay="0"/>
                                          </p:stCondLst>
                                        </p:cTn>
                                        <p:tgtEl>
                                          <p:spTgt spid="113"/>
                                        </p:tgtEl>
                                        <p:attrNameLst>
                                          <p:attrName>style.visibility</p:attrName>
                                        </p:attrNameLst>
                                      </p:cBhvr>
                                      <p:to>
                                        <p:strVal val="visible"/>
                                      </p:to>
                                    </p:set>
                                    <p:animEffect transition="in" filter="wipe(down)">
                                      <p:cBhvr>
                                        <p:cTn id="13" dur="500"/>
                                        <p:tgtEl>
                                          <p:spTgt spid="113"/>
                                        </p:tgtEl>
                                      </p:cBhvr>
                                    </p:animEffect>
                                  </p:childTnLst>
                                </p:cTn>
                              </p:par>
                              <p:par>
                                <p:cTn id="14" presetID="22" presetClass="entr" presetSubtype="4" fill="hold" nodeType="withEffect">
                                  <p:stCondLst>
                                    <p:cond delay="0"/>
                                  </p:stCondLst>
                                  <p:childTnLst>
                                    <p:set>
                                      <p:cBhvr>
                                        <p:cTn id="15" dur="1" fill="hold">
                                          <p:stCondLst>
                                            <p:cond delay="0"/>
                                          </p:stCondLst>
                                        </p:cTn>
                                        <p:tgtEl>
                                          <p:spTgt spid="124"/>
                                        </p:tgtEl>
                                        <p:attrNameLst>
                                          <p:attrName>style.visibility</p:attrName>
                                        </p:attrNameLst>
                                      </p:cBhvr>
                                      <p:to>
                                        <p:strVal val="visible"/>
                                      </p:to>
                                    </p:set>
                                    <p:animEffect transition="in" filter="wipe(down)">
                                      <p:cBhvr>
                                        <p:cTn id="16" dur="500"/>
                                        <p:tgtEl>
                                          <p:spTgt spid="124"/>
                                        </p:tgtEl>
                                      </p:cBhvr>
                                    </p:animEffect>
                                  </p:childTnLst>
                                </p:cTn>
                              </p:par>
                              <p:par>
                                <p:cTn id="17" presetID="29" presetClass="entr" presetSubtype="0" fill="hold" nodeType="withEffect">
                                  <p:stCondLst>
                                    <p:cond delay="0"/>
                                  </p:stCondLst>
                                  <p:childTnLst>
                                    <p:set>
                                      <p:cBhvr>
                                        <p:cTn id="18" dur="1" fill="hold">
                                          <p:stCondLst>
                                            <p:cond delay="0"/>
                                          </p:stCondLst>
                                        </p:cTn>
                                        <p:tgtEl>
                                          <p:spTgt spid="75"/>
                                        </p:tgtEl>
                                        <p:attrNameLst>
                                          <p:attrName>style.visibility</p:attrName>
                                        </p:attrNameLst>
                                      </p:cBhvr>
                                      <p:to>
                                        <p:strVal val="visible"/>
                                      </p:to>
                                    </p:set>
                                    <p:anim calcmode="lin" valueType="num">
                                      <p:cBhvr>
                                        <p:cTn id="19" dur="1000" fill="hold"/>
                                        <p:tgtEl>
                                          <p:spTgt spid="75"/>
                                        </p:tgtEl>
                                        <p:attrNameLst>
                                          <p:attrName>ppt_x</p:attrName>
                                        </p:attrNameLst>
                                      </p:cBhvr>
                                      <p:tavLst>
                                        <p:tav tm="0">
                                          <p:val>
                                            <p:strVal val="#ppt_x-.2"/>
                                          </p:val>
                                        </p:tav>
                                        <p:tav tm="100000">
                                          <p:val>
                                            <p:strVal val="#ppt_x"/>
                                          </p:val>
                                        </p:tav>
                                      </p:tavLst>
                                    </p:anim>
                                    <p:anim calcmode="lin" valueType="num">
                                      <p:cBhvr>
                                        <p:cTn id="20" dur="1000" fill="hold"/>
                                        <p:tgtEl>
                                          <p:spTgt spid="75"/>
                                        </p:tgtEl>
                                        <p:attrNameLst>
                                          <p:attrName>ppt_y</p:attrName>
                                        </p:attrNameLst>
                                      </p:cBhvr>
                                      <p:tavLst>
                                        <p:tav tm="0">
                                          <p:val>
                                            <p:strVal val="#ppt_y"/>
                                          </p:val>
                                        </p:tav>
                                        <p:tav tm="100000">
                                          <p:val>
                                            <p:strVal val="#ppt_y"/>
                                          </p:val>
                                        </p:tav>
                                      </p:tavLst>
                                    </p:anim>
                                    <p:animEffect transition="in" filter="wipe(right)" prLst="gradientSize: 0.1">
                                      <p:cBhvr>
                                        <p:cTn id="21" dur="1000"/>
                                        <p:tgtEl>
                                          <p:spTgt spid="75"/>
                                        </p:tgtEl>
                                      </p:cBhvr>
                                    </p:animEffect>
                                  </p:childTnLst>
                                </p:cTn>
                              </p:par>
                              <p:par>
                                <p:cTn id="22" presetID="9" presetClass="entr" presetSubtype="0" fill="hold" nodeType="withEffect">
                                  <p:stCondLst>
                                    <p:cond delay="0"/>
                                  </p:stCondLst>
                                  <p:childTnLst>
                                    <p:set>
                                      <p:cBhvr>
                                        <p:cTn id="23" dur="1" fill="hold">
                                          <p:stCondLst>
                                            <p:cond delay="0"/>
                                          </p:stCondLst>
                                        </p:cTn>
                                        <p:tgtEl>
                                          <p:spTgt spid="137"/>
                                        </p:tgtEl>
                                        <p:attrNameLst>
                                          <p:attrName>style.visibility</p:attrName>
                                        </p:attrNameLst>
                                      </p:cBhvr>
                                      <p:to>
                                        <p:strVal val="visible"/>
                                      </p:to>
                                    </p:set>
                                    <p:animEffect transition="in" filter="dissolve">
                                      <p:cBhvr>
                                        <p:cTn id="24" dur="500"/>
                                        <p:tgtEl>
                                          <p:spTgt spid="137"/>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additive="base">
                                        <p:cTn id="29" dur="500" fill="hold"/>
                                        <p:tgtEl>
                                          <p:spTgt spid="5"/>
                                        </p:tgtEl>
                                        <p:attrNameLst>
                                          <p:attrName>ppt_x</p:attrName>
                                        </p:attrNameLst>
                                      </p:cBhvr>
                                      <p:tavLst>
                                        <p:tav tm="0">
                                          <p:val>
                                            <p:strVal val="0-#ppt_w/2"/>
                                          </p:val>
                                        </p:tav>
                                        <p:tav tm="100000">
                                          <p:val>
                                            <p:strVal val="#ppt_x"/>
                                          </p:val>
                                        </p:tav>
                                      </p:tavLst>
                                    </p:anim>
                                    <p:anim calcmode="lin" valueType="num">
                                      <p:cBhvr additive="base">
                                        <p:cTn id="30" dur="500" fill="hold"/>
                                        <p:tgtEl>
                                          <p:spTgt spid="5"/>
                                        </p:tgtEl>
                                        <p:attrNameLst>
                                          <p:attrName>ppt_y</p:attrName>
                                        </p:attrNameLst>
                                      </p:cBhvr>
                                      <p:tavLst>
                                        <p:tav tm="0">
                                          <p:val>
                                            <p:strVal val="#ppt_y"/>
                                          </p:val>
                                        </p:tav>
                                        <p:tav tm="100000">
                                          <p:val>
                                            <p:strVal val="#ppt_y"/>
                                          </p:val>
                                        </p:tav>
                                      </p:tavLst>
                                    </p:anim>
                                  </p:childTnLst>
                                </p:cTn>
                              </p:par>
                              <p:par>
                                <p:cTn id="31" presetID="5" presetClass="entr" presetSubtype="10"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checkerboard(across)">
                                      <p:cBhvr>
                                        <p:cTn id="33" dur="500"/>
                                        <p:tgtEl>
                                          <p:spTgt spid="20"/>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8" fill="hold" nodeType="click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500" fill="hold"/>
                                        <p:tgtEl>
                                          <p:spTgt spid="7"/>
                                        </p:tgtEl>
                                        <p:attrNameLst>
                                          <p:attrName>ppt_x</p:attrName>
                                        </p:attrNameLst>
                                      </p:cBhvr>
                                      <p:tavLst>
                                        <p:tav tm="0">
                                          <p:val>
                                            <p:strVal val="0-#ppt_w/2"/>
                                          </p:val>
                                        </p:tav>
                                        <p:tav tm="100000">
                                          <p:val>
                                            <p:strVal val="#ppt_x"/>
                                          </p:val>
                                        </p:tav>
                                      </p:tavLst>
                                    </p:anim>
                                    <p:anim calcmode="lin" valueType="num">
                                      <p:cBhvr additive="base">
                                        <p:cTn id="39" dur="500" fill="hold"/>
                                        <p:tgtEl>
                                          <p:spTgt spid="7"/>
                                        </p:tgtEl>
                                        <p:attrNameLst>
                                          <p:attrName>ppt_y</p:attrName>
                                        </p:attrNameLst>
                                      </p:cBhvr>
                                      <p:tavLst>
                                        <p:tav tm="0">
                                          <p:val>
                                            <p:strVal val="#ppt_y"/>
                                          </p:val>
                                        </p:tav>
                                        <p:tav tm="100000">
                                          <p:val>
                                            <p:strVal val="#ppt_y"/>
                                          </p:val>
                                        </p:tav>
                                      </p:tavLst>
                                    </p:anim>
                                  </p:childTnLst>
                                </p:cTn>
                              </p:par>
                              <p:par>
                                <p:cTn id="40" presetID="5" presetClass="entr" presetSubtype="10" fill="hold" grpId="0" nodeType="with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checkerboard(across)">
                                      <p:cBhvr>
                                        <p:cTn id="42" dur="500"/>
                                        <p:tgtEl>
                                          <p:spTgt spid="25"/>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8" fill="hold" nodeType="clickEffect">
                                  <p:stCondLst>
                                    <p:cond delay="0"/>
                                  </p:stCondLst>
                                  <p:childTnLst>
                                    <p:set>
                                      <p:cBhvr>
                                        <p:cTn id="46" dur="1" fill="hold">
                                          <p:stCondLst>
                                            <p:cond delay="0"/>
                                          </p:stCondLst>
                                        </p:cTn>
                                        <p:tgtEl>
                                          <p:spTgt spid="29"/>
                                        </p:tgtEl>
                                        <p:attrNameLst>
                                          <p:attrName>style.visibility</p:attrName>
                                        </p:attrNameLst>
                                      </p:cBhvr>
                                      <p:to>
                                        <p:strVal val="visible"/>
                                      </p:to>
                                    </p:set>
                                    <p:anim calcmode="lin" valueType="num">
                                      <p:cBhvr additive="base">
                                        <p:cTn id="47" dur="500" fill="hold"/>
                                        <p:tgtEl>
                                          <p:spTgt spid="29"/>
                                        </p:tgtEl>
                                        <p:attrNameLst>
                                          <p:attrName>ppt_x</p:attrName>
                                        </p:attrNameLst>
                                      </p:cBhvr>
                                      <p:tavLst>
                                        <p:tav tm="0">
                                          <p:val>
                                            <p:strVal val="0-#ppt_w/2"/>
                                          </p:val>
                                        </p:tav>
                                        <p:tav tm="100000">
                                          <p:val>
                                            <p:strVal val="#ppt_x"/>
                                          </p:val>
                                        </p:tav>
                                      </p:tavLst>
                                    </p:anim>
                                    <p:anim calcmode="lin" valueType="num">
                                      <p:cBhvr additive="base">
                                        <p:cTn id="48" dur="500" fill="hold"/>
                                        <p:tgtEl>
                                          <p:spTgt spid="29"/>
                                        </p:tgtEl>
                                        <p:attrNameLst>
                                          <p:attrName>ppt_y</p:attrName>
                                        </p:attrNameLst>
                                      </p:cBhvr>
                                      <p:tavLst>
                                        <p:tav tm="0">
                                          <p:val>
                                            <p:strVal val="#ppt_y"/>
                                          </p:val>
                                        </p:tav>
                                        <p:tav tm="100000">
                                          <p:val>
                                            <p:strVal val="#ppt_y"/>
                                          </p:val>
                                        </p:tav>
                                      </p:tavLst>
                                    </p:anim>
                                  </p:childTnLst>
                                </p:cTn>
                              </p:par>
                              <p:par>
                                <p:cTn id="49" presetID="5" presetClass="entr" presetSubtype="10" fill="hold" grpId="0" nodeType="with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checkerboard(across)">
                                      <p:cBhvr>
                                        <p:cTn id="51" dur="500"/>
                                        <p:tgtEl>
                                          <p:spTgt spid="26"/>
                                        </p:tgtEl>
                                      </p:cBhvr>
                                    </p:animEffect>
                                  </p:childTnLst>
                                </p:cTn>
                              </p:par>
                            </p:childTnLst>
                          </p:cTn>
                        </p:par>
                      </p:childTnLst>
                    </p:cTn>
                  </p:par>
                  <p:par>
                    <p:cTn id="52" fill="hold">
                      <p:stCondLst>
                        <p:cond delay="indefinite"/>
                      </p:stCondLst>
                      <p:childTnLst>
                        <p:par>
                          <p:cTn id="53" fill="hold">
                            <p:stCondLst>
                              <p:cond delay="0"/>
                            </p:stCondLst>
                            <p:childTnLst>
                              <p:par>
                                <p:cTn id="54" presetID="2" presetClass="entr" presetSubtype="8" fill="hold" nodeType="clickEffect">
                                  <p:stCondLst>
                                    <p:cond delay="0"/>
                                  </p:stCondLst>
                                  <p:childTnLst>
                                    <p:set>
                                      <p:cBhvr>
                                        <p:cTn id="55" dur="1" fill="hold">
                                          <p:stCondLst>
                                            <p:cond delay="0"/>
                                          </p:stCondLst>
                                        </p:cTn>
                                        <p:tgtEl>
                                          <p:spTgt spid="41"/>
                                        </p:tgtEl>
                                        <p:attrNameLst>
                                          <p:attrName>style.visibility</p:attrName>
                                        </p:attrNameLst>
                                      </p:cBhvr>
                                      <p:to>
                                        <p:strVal val="visible"/>
                                      </p:to>
                                    </p:set>
                                    <p:anim calcmode="lin" valueType="num">
                                      <p:cBhvr additive="base">
                                        <p:cTn id="56" dur="500" fill="hold"/>
                                        <p:tgtEl>
                                          <p:spTgt spid="41"/>
                                        </p:tgtEl>
                                        <p:attrNameLst>
                                          <p:attrName>ppt_x</p:attrName>
                                        </p:attrNameLst>
                                      </p:cBhvr>
                                      <p:tavLst>
                                        <p:tav tm="0">
                                          <p:val>
                                            <p:strVal val="0-#ppt_w/2"/>
                                          </p:val>
                                        </p:tav>
                                        <p:tav tm="100000">
                                          <p:val>
                                            <p:strVal val="#ppt_x"/>
                                          </p:val>
                                        </p:tav>
                                      </p:tavLst>
                                    </p:anim>
                                    <p:anim calcmode="lin" valueType="num">
                                      <p:cBhvr additive="base">
                                        <p:cTn id="57" dur="500" fill="hold"/>
                                        <p:tgtEl>
                                          <p:spTgt spid="41"/>
                                        </p:tgtEl>
                                        <p:attrNameLst>
                                          <p:attrName>ppt_y</p:attrName>
                                        </p:attrNameLst>
                                      </p:cBhvr>
                                      <p:tavLst>
                                        <p:tav tm="0">
                                          <p:val>
                                            <p:strVal val="#ppt_y"/>
                                          </p:val>
                                        </p:tav>
                                        <p:tav tm="100000">
                                          <p:val>
                                            <p:strVal val="#ppt_y"/>
                                          </p:val>
                                        </p:tav>
                                      </p:tavLst>
                                    </p:anim>
                                  </p:childTnLst>
                                </p:cTn>
                              </p:par>
                              <p:par>
                                <p:cTn id="58" presetID="5" presetClass="entr" presetSubtype="10" fill="hold" grpId="0" nodeType="with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checkerboard(across)">
                                      <p:cBhvr>
                                        <p:cTn id="60" dur="500"/>
                                        <p:tgtEl>
                                          <p:spTgt spid="27"/>
                                        </p:tgtEl>
                                      </p:cBhvr>
                                    </p:animEffect>
                                  </p:childTnLst>
                                </p:cTn>
                              </p:par>
                            </p:childTnLst>
                          </p:cTn>
                        </p:par>
                      </p:childTnLst>
                    </p:cTn>
                  </p:par>
                  <p:par>
                    <p:cTn id="61" fill="hold">
                      <p:stCondLst>
                        <p:cond delay="indefinite"/>
                      </p:stCondLst>
                      <p:childTnLst>
                        <p:par>
                          <p:cTn id="62" fill="hold">
                            <p:stCondLst>
                              <p:cond delay="0"/>
                            </p:stCondLst>
                            <p:childTnLst>
                              <p:par>
                                <p:cTn id="63" presetID="2" presetClass="entr" presetSubtype="8" fill="hold" nodeType="clickEffect">
                                  <p:stCondLst>
                                    <p:cond delay="0"/>
                                  </p:stCondLst>
                                  <p:childTnLst>
                                    <p:set>
                                      <p:cBhvr>
                                        <p:cTn id="64" dur="1" fill="hold">
                                          <p:stCondLst>
                                            <p:cond delay="0"/>
                                          </p:stCondLst>
                                        </p:cTn>
                                        <p:tgtEl>
                                          <p:spTgt spid="95"/>
                                        </p:tgtEl>
                                        <p:attrNameLst>
                                          <p:attrName>style.visibility</p:attrName>
                                        </p:attrNameLst>
                                      </p:cBhvr>
                                      <p:to>
                                        <p:strVal val="visible"/>
                                      </p:to>
                                    </p:set>
                                    <p:anim calcmode="lin" valueType="num">
                                      <p:cBhvr additive="base">
                                        <p:cTn id="65" dur="500" fill="hold"/>
                                        <p:tgtEl>
                                          <p:spTgt spid="95"/>
                                        </p:tgtEl>
                                        <p:attrNameLst>
                                          <p:attrName>ppt_x</p:attrName>
                                        </p:attrNameLst>
                                      </p:cBhvr>
                                      <p:tavLst>
                                        <p:tav tm="0">
                                          <p:val>
                                            <p:strVal val="0-#ppt_w/2"/>
                                          </p:val>
                                        </p:tav>
                                        <p:tav tm="100000">
                                          <p:val>
                                            <p:strVal val="#ppt_x"/>
                                          </p:val>
                                        </p:tav>
                                      </p:tavLst>
                                    </p:anim>
                                    <p:anim calcmode="lin" valueType="num">
                                      <p:cBhvr additive="base">
                                        <p:cTn id="66" dur="500" fill="hold"/>
                                        <p:tgtEl>
                                          <p:spTgt spid="95"/>
                                        </p:tgtEl>
                                        <p:attrNameLst>
                                          <p:attrName>ppt_y</p:attrName>
                                        </p:attrNameLst>
                                      </p:cBhvr>
                                      <p:tavLst>
                                        <p:tav tm="0">
                                          <p:val>
                                            <p:strVal val="#ppt_y"/>
                                          </p:val>
                                        </p:tav>
                                        <p:tav tm="100000">
                                          <p:val>
                                            <p:strVal val="#ppt_y"/>
                                          </p:val>
                                        </p:tav>
                                      </p:tavLst>
                                    </p:anim>
                                  </p:childTnLst>
                                </p:cTn>
                              </p:par>
                              <p:par>
                                <p:cTn id="67" presetID="5" presetClass="entr" presetSubtype="10" fill="hold" grpId="0" nodeType="with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checkerboard(across)">
                                      <p:cBhvr>
                                        <p:cTn id="6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 grpId="0" bldLvl="0" animBg="1"/>
      <p:bldP spid="158" grpId="1" animBg="1"/>
      <p:bldP spid="163" grpId="0" bldLvl="0" animBg="1"/>
      <p:bldP spid="163" grpId="1" animBg="1"/>
      <p:bldP spid="20" grpId="0"/>
      <p:bldP spid="25" grpId="0"/>
      <p:bldP spid="26" grpId="0"/>
      <p:bldP spid="27" grpId="0"/>
      <p:bldP spid="3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106" name="组合 105"/>
          <p:cNvGrpSpPr/>
          <p:nvPr/>
        </p:nvGrpSpPr>
        <p:grpSpPr>
          <a:xfrm>
            <a:off x="1753870" y="805180"/>
            <a:ext cx="1452245" cy="1750060"/>
            <a:chOff x="2680" y="947"/>
            <a:chExt cx="2287" cy="2756"/>
          </a:xfrm>
        </p:grpSpPr>
        <p:pic>
          <p:nvPicPr>
            <p:cNvPr id="102" name="图片 101" descr="图层 2"/>
            <p:cNvPicPr>
              <a:picLocks noChangeAspect="1"/>
            </p:cNvPicPr>
            <p:nvPr/>
          </p:nvPicPr>
          <p:blipFill>
            <a:blip r:embed="rId4"/>
            <a:stretch>
              <a:fillRect/>
            </a:stretch>
          </p:blipFill>
          <p:spPr>
            <a:xfrm>
              <a:off x="3855" y="947"/>
              <a:ext cx="1113" cy="2020"/>
            </a:xfrm>
            <a:prstGeom prst="rect">
              <a:avLst/>
            </a:prstGeom>
          </p:spPr>
        </p:pic>
        <p:pic>
          <p:nvPicPr>
            <p:cNvPr id="103" name="图片 102" descr="图层 2"/>
            <p:cNvPicPr>
              <a:picLocks noChangeAspect="1"/>
            </p:cNvPicPr>
            <p:nvPr/>
          </p:nvPicPr>
          <p:blipFill>
            <a:blip r:embed="rId5"/>
            <a:stretch>
              <a:fillRect/>
            </a:stretch>
          </p:blipFill>
          <p:spPr>
            <a:xfrm>
              <a:off x="2680" y="2171"/>
              <a:ext cx="846" cy="1533"/>
            </a:xfrm>
            <a:prstGeom prst="rect">
              <a:avLst/>
            </a:prstGeom>
          </p:spPr>
        </p:pic>
      </p:grpSp>
      <p:pic>
        <p:nvPicPr>
          <p:cNvPr id="104" name="图片 103" descr="图层 2"/>
          <p:cNvPicPr>
            <a:picLocks noChangeAspect="1"/>
          </p:cNvPicPr>
          <p:nvPr/>
        </p:nvPicPr>
        <p:blipFill>
          <a:blip r:embed="rId6"/>
          <a:stretch>
            <a:fillRect/>
          </a:stretch>
        </p:blipFill>
        <p:spPr>
          <a:xfrm>
            <a:off x="9366250" y="945515"/>
            <a:ext cx="649605" cy="1177290"/>
          </a:xfrm>
          <a:prstGeom prst="rect">
            <a:avLst/>
          </a:prstGeom>
        </p:spPr>
      </p:pic>
      <p:pic>
        <p:nvPicPr>
          <p:cNvPr id="43" name="图片 42" descr="矢量智能对象-1"/>
          <p:cNvPicPr>
            <a:picLocks noChangeAspect="1"/>
          </p:cNvPicPr>
          <p:nvPr/>
        </p:nvPicPr>
        <p:blipFill>
          <a:blip r:embed="rId7"/>
          <a:stretch>
            <a:fillRect/>
          </a:stretch>
        </p:blipFill>
        <p:spPr>
          <a:xfrm>
            <a:off x="-8890" y="2352040"/>
            <a:ext cx="2553970" cy="4937125"/>
          </a:xfrm>
          <a:prstGeom prst="rect">
            <a:avLst/>
          </a:prstGeom>
        </p:spPr>
      </p:pic>
      <p:pic>
        <p:nvPicPr>
          <p:cNvPr id="47" name="图片 46" descr="D:\资料\PPT\1.12\矢量智能对象.png矢量智能对象"/>
          <p:cNvPicPr>
            <a:picLocks noChangeAspect="1"/>
          </p:cNvPicPr>
          <p:nvPr/>
        </p:nvPicPr>
        <p:blipFill>
          <a:blip r:embed="rId8"/>
          <a:srcRect/>
          <a:stretch>
            <a:fillRect/>
          </a:stretch>
        </p:blipFill>
        <p:spPr>
          <a:xfrm>
            <a:off x="9214485" y="1206500"/>
            <a:ext cx="2977515" cy="6054725"/>
          </a:xfrm>
          <a:prstGeom prst="rect">
            <a:avLst/>
          </a:prstGeom>
        </p:spPr>
      </p:pic>
      <p:pic>
        <p:nvPicPr>
          <p:cNvPr id="48" name="图片 47" descr="矢量智能对象"/>
          <p:cNvPicPr>
            <a:picLocks noChangeAspect="1"/>
          </p:cNvPicPr>
          <p:nvPr/>
        </p:nvPicPr>
        <p:blipFill>
          <a:blip r:embed="rId9"/>
          <a:stretch>
            <a:fillRect/>
          </a:stretch>
        </p:blipFill>
        <p:spPr>
          <a:xfrm>
            <a:off x="8599170" y="5513070"/>
            <a:ext cx="1273810" cy="732155"/>
          </a:xfrm>
          <a:prstGeom prst="rect">
            <a:avLst/>
          </a:prstGeom>
        </p:spPr>
      </p:pic>
      <p:pic>
        <p:nvPicPr>
          <p:cNvPr id="49" name="图片 48" descr="矢量智能对象-5"/>
          <p:cNvPicPr>
            <a:picLocks noChangeAspect="1"/>
          </p:cNvPicPr>
          <p:nvPr/>
        </p:nvPicPr>
        <p:blipFill>
          <a:blip r:embed="rId10"/>
          <a:stretch>
            <a:fillRect/>
          </a:stretch>
        </p:blipFill>
        <p:spPr>
          <a:xfrm>
            <a:off x="2499995" y="2553970"/>
            <a:ext cx="688340" cy="393700"/>
          </a:xfrm>
          <a:prstGeom prst="rect">
            <a:avLst/>
          </a:prstGeom>
        </p:spPr>
      </p:pic>
      <p:grpSp>
        <p:nvGrpSpPr>
          <p:cNvPr id="228" name="组合 227"/>
          <p:cNvGrpSpPr/>
          <p:nvPr/>
        </p:nvGrpSpPr>
        <p:grpSpPr>
          <a:xfrm>
            <a:off x="-1607127" y="-51755"/>
            <a:ext cx="15059887" cy="691091"/>
            <a:chOff x="-1607127" y="-51755"/>
            <a:chExt cx="15059887" cy="691091"/>
          </a:xfrm>
          <a:solidFill>
            <a:srgbClr val="5A9FE4"/>
          </a:solidFill>
        </p:grpSpPr>
        <p:sp>
          <p:nvSpPr>
            <p:cNvPr id="224" name="Freeform 6"/>
            <p:cNvSpPr/>
            <p:nvPr/>
          </p:nvSpPr>
          <p:spPr bwMode="auto">
            <a:xfrm rot="10800000">
              <a:off x="-1607127" y="-51755"/>
              <a:ext cx="7550726" cy="691089"/>
            </a:xfrm>
            <a:custGeom>
              <a:avLst/>
              <a:gdLst>
                <a:gd name="connsiteX0" fmla="*/ 0 w 19261"/>
                <a:gd name="connsiteY0" fmla="*/ 2123 h 2152"/>
                <a:gd name="connsiteX1" fmla="*/ 33 w 19261"/>
                <a:gd name="connsiteY1" fmla="*/ 1706 h 2152"/>
                <a:gd name="connsiteX2" fmla="*/ 50 w 19261"/>
                <a:gd name="connsiteY2" fmla="*/ 1487 h 2152"/>
                <a:gd name="connsiteX3" fmla="*/ 353 w 19261"/>
                <a:gd name="connsiteY3" fmla="*/ 1319 h 2152"/>
                <a:gd name="connsiteX4" fmla="*/ 1837 w 19261"/>
                <a:gd name="connsiteY4" fmla="*/ 1959 h 2152"/>
                <a:gd name="connsiteX5" fmla="*/ 1854 w 19261"/>
                <a:gd name="connsiteY5" fmla="*/ 1942 h 2152"/>
                <a:gd name="connsiteX6" fmla="*/ 2056 w 19261"/>
                <a:gd name="connsiteY6" fmla="*/ 1807 h 2152"/>
                <a:gd name="connsiteX7" fmla="*/ 2495 w 19261"/>
                <a:gd name="connsiteY7" fmla="*/ 1588 h 2152"/>
                <a:gd name="connsiteX8" fmla="*/ 3911 w 19261"/>
                <a:gd name="connsiteY8" fmla="*/ 1942 h 2152"/>
                <a:gd name="connsiteX9" fmla="*/ 3928 w 19261"/>
                <a:gd name="connsiteY9" fmla="*/ 1925 h 2152"/>
                <a:gd name="connsiteX10" fmla="*/ 5091 w 19261"/>
                <a:gd name="connsiteY10" fmla="*/ 1403 h 2152"/>
                <a:gd name="connsiteX11" fmla="*/ 5631 w 19261"/>
                <a:gd name="connsiteY11" fmla="*/ 1841 h 2152"/>
                <a:gd name="connsiteX12" fmla="*/ 5648 w 19261"/>
                <a:gd name="connsiteY12" fmla="*/ 1824 h 2152"/>
                <a:gd name="connsiteX13" fmla="*/ 5800 w 19261"/>
                <a:gd name="connsiteY13" fmla="*/ 1689 h 2152"/>
                <a:gd name="connsiteX14" fmla="*/ 6255 w 19261"/>
                <a:gd name="connsiteY14" fmla="*/ 1420 h 2152"/>
                <a:gd name="connsiteX15" fmla="*/ 6592 w 19261"/>
                <a:gd name="connsiteY15" fmla="*/ 1319 h 2152"/>
                <a:gd name="connsiteX16" fmla="*/ 7840 w 19261"/>
                <a:gd name="connsiteY16" fmla="*/ 1858 h 2152"/>
                <a:gd name="connsiteX17" fmla="*/ 7857 w 19261"/>
                <a:gd name="connsiteY17" fmla="*/ 1858 h 2152"/>
                <a:gd name="connsiteX18" fmla="*/ 9560 w 19261"/>
                <a:gd name="connsiteY18" fmla="*/ 1234 h 2152"/>
                <a:gd name="connsiteX19" fmla="*/ 10335 w 19261"/>
                <a:gd name="connsiteY19" fmla="*/ 2010 h 2152"/>
                <a:gd name="connsiteX20" fmla="*/ 10487 w 19261"/>
                <a:gd name="connsiteY20" fmla="*/ 1875 h 2152"/>
                <a:gd name="connsiteX21" fmla="*/ 10757 w 19261"/>
                <a:gd name="connsiteY21" fmla="*/ 1656 h 2152"/>
                <a:gd name="connsiteX22" fmla="*/ 12139 w 19261"/>
                <a:gd name="connsiteY22" fmla="*/ 1201 h 2152"/>
                <a:gd name="connsiteX23" fmla="*/ 12460 w 19261"/>
                <a:gd name="connsiteY23" fmla="*/ 1285 h 2152"/>
                <a:gd name="connsiteX24" fmla="*/ 12848 w 19261"/>
                <a:gd name="connsiteY24" fmla="*/ 1538 h 2152"/>
                <a:gd name="connsiteX25" fmla="*/ 12949 w 19261"/>
                <a:gd name="connsiteY25" fmla="*/ 1437 h 2152"/>
                <a:gd name="connsiteX26" fmla="*/ 13084 w 19261"/>
                <a:gd name="connsiteY26" fmla="*/ 1336 h 2152"/>
                <a:gd name="connsiteX27" fmla="*/ 13505 w 19261"/>
                <a:gd name="connsiteY27" fmla="*/ 1116 h 2152"/>
                <a:gd name="connsiteX28" fmla="*/ 14804 w 19261"/>
                <a:gd name="connsiteY28" fmla="*/ 1420 h 2152"/>
                <a:gd name="connsiteX29" fmla="*/ 15040 w 19261"/>
                <a:gd name="connsiteY29" fmla="*/ 1639 h 2152"/>
                <a:gd name="connsiteX30" fmla="*/ 15040 w 19261"/>
                <a:gd name="connsiteY30" fmla="*/ 1622 h 2152"/>
                <a:gd name="connsiteX31" fmla="*/ 15309 w 19261"/>
                <a:gd name="connsiteY31" fmla="*/ 1285 h 2152"/>
                <a:gd name="connsiteX32" fmla="*/ 16692 w 19261"/>
                <a:gd name="connsiteY32" fmla="*/ 746 h 2152"/>
                <a:gd name="connsiteX33" fmla="*/ 17282 w 19261"/>
                <a:gd name="connsiteY33" fmla="*/ 982 h 2152"/>
                <a:gd name="connsiteX34" fmla="*/ 17485 w 19261"/>
                <a:gd name="connsiteY34" fmla="*/ 628 h 2152"/>
                <a:gd name="connsiteX35" fmla="*/ 18783 w 19261"/>
                <a:gd name="connsiteY35" fmla="*/ 21 h 2152"/>
                <a:gd name="connsiteX36" fmla="*/ 19255 w 19261"/>
                <a:gd name="connsiteY36" fmla="*/ 156 h 2152"/>
                <a:gd name="connsiteX37" fmla="*/ 19254 w 19261"/>
                <a:gd name="connsiteY37" fmla="*/ 2136 h 2152"/>
                <a:gd name="connsiteX38" fmla="*/ 0 w 19261"/>
                <a:gd name="connsiteY38" fmla="*/ 2123 h 2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0" t="0" r="r" b="b"/>
              <a:pathLst>
                <a:path w="19261" h="2153">
                  <a:moveTo>
                    <a:pt x="0" y="2123"/>
                  </a:moveTo>
                  <a:cubicBezTo>
                    <a:pt x="0" y="1904"/>
                    <a:pt x="33" y="1925"/>
                    <a:pt x="33" y="1706"/>
                  </a:cubicBezTo>
                  <a:cubicBezTo>
                    <a:pt x="33" y="1656"/>
                    <a:pt x="16" y="1521"/>
                    <a:pt x="50" y="1487"/>
                  </a:cubicBezTo>
                  <a:cubicBezTo>
                    <a:pt x="117" y="1403"/>
                    <a:pt x="252" y="1369"/>
                    <a:pt x="353" y="1319"/>
                  </a:cubicBezTo>
                  <a:cubicBezTo>
                    <a:pt x="1061" y="1032"/>
                    <a:pt x="1601" y="1487"/>
                    <a:pt x="1837" y="1959"/>
                  </a:cubicBezTo>
                  <a:cubicBezTo>
                    <a:pt x="1854" y="1959"/>
                    <a:pt x="1854" y="1959"/>
                    <a:pt x="1854" y="1942"/>
                  </a:cubicBezTo>
                  <a:cubicBezTo>
                    <a:pt x="1921" y="1909"/>
                    <a:pt x="1989" y="1858"/>
                    <a:pt x="2056" y="1807"/>
                  </a:cubicBezTo>
                  <a:cubicBezTo>
                    <a:pt x="2191" y="1723"/>
                    <a:pt x="2343" y="1656"/>
                    <a:pt x="2495" y="1588"/>
                  </a:cubicBezTo>
                  <a:cubicBezTo>
                    <a:pt x="3051" y="1386"/>
                    <a:pt x="3658" y="1571"/>
                    <a:pt x="3911" y="1942"/>
                  </a:cubicBezTo>
                  <a:cubicBezTo>
                    <a:pt x="3911" y="1942"/>
                    <a:pt x="3911" y="1925"/>
                    <a:pt x="3928" y="1925"/>
                  </a:cubicBezTo>
                  <a:cubicBezTo>
                    <a:pt x="4046" y="1656"/>
                    <a:pt x="4636" y="1234"/>
                    <a:pt x="5091" y="1403"/>
                  </a:cubicBezTo>
                  <a:cubicBezTo>
                    <a:pt x="5327" y="1504"/>
                    <a:pt x="5462" y="1673"/>
                    <a:pt x="5631" y="1841"/>
                  </a:cubicBezTo>
                  <a:cubicBezTo>
                    <a:pt x="5631" y="1824"/>
                    <a:pt x="5648" y="1824"/>
                    <a:pt x="5648" y="1824"/>
                  </a:cubicBezTo>
                  <a:cubicBezTo>
                    <a:pt x="5698" y="1774"/>
                    <a:pt x="5749" y="1740"/>
                    <a:pt x="5800" y="1689"/>
                  </a:cubicBezTo>
                  <a:cubicBezTo>
                    <a:pt x="5934" y="1588"/>
                    <a:pt x="6086" y="1487"/>
                    <a:pt x="6255" y="1420"/>
                  </a:cubicBezTo>
                  <a:cubicBezTo>
                    <a:pt x="6356" y="1369"/>
                    <a:pt x="6474" y="1336"/>
                    <a:pt x="6592" y="1319"/>
                  </a:cubicBezTo>
                  <a:cubicBezTo>
                    <a:pt x="7216" y="1167"/>
                    <a:pt x="7553" y="1588"/>
                    <a:pt x="7840" y="1858"/>
                  </a:cubicBezTo>
                  <a:cubicBezTo>
                    <a:pt x="7857" y="1858"/>
                    <a:pt x="7857" y="1858"/>
                    <a:pt x="7857" y="1858"/>
                  </a:cubicBezTo>
                  <a:cubicBezTo>
                    <a:pt x="8110" y="1521"/>
                    <a:pt x="8936" y="982"/>
                    <a:pt x="9560" y="1234"/>
                  </a:cubicBezTo>
                  <a:cubicBezTo>
                    <a:pt x="9931" y="1369"/>
                    <a:pt x="10167" y="1689"/>
                    <a:pt x="10335" y="2010"/>
                  </a:cubicBezTo>
                  <a:cubicBezTo>
                    <a:pt x="10386" y="1976"/>
                    <a:pt x="10436" y="1925"/>
                    <a:pt x="10487" y="1875"/>
                  </a:cubicBezTo>
                  <a:cubicBezTo>
                    <a:pt x="10571" y="1807"/>
                    <a:pt x="10672" y="1723"/>
                    <a:pt x="10757" y="1656"/>
                  </a:cubicBezTo>
                  <a:cubicBezTo>
                    <a:pt x="11043" y="1437"/>
                    <a:pt x="11600" y="1100"/>
                    <a:pt x="12139" y="1201"/>
                  </a:cubicBezTo>
                  <a:cubicBezTo>
                    <a:pt x="12257" y="1218"/>
                    <a:pt x="12359" y="1251"/>
                    <a:pt x="12460" y="1285"/>
                  </a:cubicBezTo>
                  <a:cubicBezTo>
                    <a:pt x="12595" y="1352"/>
                    <a:pt x="12746" y="1437"/>
                    <a:pt x="12848" y="1538"/>
                  </a:cubicBezTo>
                  <a:cubicBezTo>
                    <a:pt x="12881" y="1504"/>
                    <a:pt x="12915" y="1470"/>
                    <a:pt x="12949" y="1437"/>
                  </a:cubicBezTo>
                  <a:cubicBezTo>
                    <a:pt x="12983" y="1403"/>
                    <a:pt x="13033" y="1369"/>
                    <a:pt x="13084" y="1336"/>
                  </a:cubicBezTo>
                  <a:cubicBezTo>
                    <a:pt x="13202" y="1251"/>
                    <a:pt x="13353" y="1167"/>
                    <a:pt x="13505" y="1116"/>
                  </a:cubicBezTo>
                  <a:cubicBezTo>
                    <a:pt x="14028" y="948"/>
                    <a:pt x="14500" y="1184"/>
                    <a:pt x="14804" y="1420"/>
                  </a:cubicBezTo>
                  <a:cubicBezTo>
                    <a:pt x="14871" y="1487"/>
                    <a:pt x="14955" y="1555"/>
                    <a:pt x="15040" y="1639"/>
                  </a:cubicBezTo>
                  <a:cubicBezTo>
                    <a:pt x="15040" y="1639"/>
                    <a:pt x="15040" y="1622"/>
                    <a:pt x="15040" y="1622"/>
                  </a:cubicBezTo>
                  <a:cubicBezTo>
                    <a:pt x="15090" y="1487"/>
                    <a:pt x="15225" y="1386"/>
                    <a:pt x="15309" y="1285"/>
                  </a:cubicBezTo>
                  <a:cubicBezTo>
                    <a:pt x="15545" y="982"/>
                    <a:pt x="16085" y="611"/>
                    <a:pt x="16692" y="746"/>
                  </a:cubicBezTo>
                  <a:cubicBezTo>
                    <a:pt x="16911" y="796"/>
                    <a:pt x="17097" y="897"/>
                    <a:pt x="17282" y="982"/>
                  </a:cubicBezTo>
                  <a:cubicBezTo>
                    <a:pt x="17367" y="880"/>
                    <a:pt x="17400" y="729"/>
                    <a:pt x="17485" y="628"/>
                  </a:cubicBezTo>
                  <a:cubicBezTo>
                    <a:pt x="17704" y="307"/>
                    <a:pt x="18176" y="-97"/>
                    <a:pt x="18783" y="21"/>
                  </a:cubicBezTo>
                  <a:cubicBezTo>
                    <a:pt x="18951" y="55"/>
                    <a:pt x="19103" y="122"/>
                    <a:pt x="19255" y="156"/>
                  </a:cubicBezTo>
                  <a:cubicBezTo>
                    <a:pt x="19268" y="881"/>
                    <a:pt x="19257" y="1355"/>
                    <a:pt x="19254" y="2136"/>
                  </a:cubicBezTo>
                  <a:cubicBezTo>
                    <a:pt x="13055" y="2183"/>
                    <a:pt x="3343" y="2117"/>
                    <a:pt x="0" y="2123"/>
                  </a:cubicBezTo>
                  <a:close/>
                </a:path>
              </a:pathLst>
            </a:custGeom>
            <a:grpFill/>
            <a:ln w="9525">
              <a:noFill/>
              <a:round/>
            </a:ln>
            <a:effec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227" name="Freeform 6"/>
            <p:cNvSpPr/>
            <p:nvPr/>
          </p:nvSpPr>
          <p:spPr bwMode="auto">
            <a:xfrm rot="10800000" flipH="1">
              <a:off x="5902034" y="-51753"/>
              <a:ext cx="7550726" cy="691089"/>
            </a:xfrm>
            <a:custGeom>
              <a:avLst/>
              <a:gdLst>
                <a:gd name="connsiteX0" fmla="*/ 0 w 19261"/>
                <a:gd name="connsiteY0" fmla="*/ 2123 h 2152"/>
                <a:gd name="connsiteX1" fmla="*/ 33 w 19261"/>
                <a:gd name="connsiteY1" fmla="*/ 1706 h 2152"/>
                <a:gd name="connsiteX2" fmla="*/ 50 w 19261"/>
                <a:gd name="connsiteY2" fmla="*/ 1487 h 2152"/>
                <a:gd name="connsiteX3" fmla="*/ 353 w 19261"/>
                <a:gd name="connsiteY3" fmla="*/ 1319 h 2152"/>
                <a:gd name="connsiteX4" fmla="*/ 1837 w 19261"/>
                <a:gd name="connsiteY4" fmla="*/ 1959 h 2152"/>
                <a:gd name="connsiteX5" fmla="*/ 1854 w 19261"/>
                <a:gd name="connsiteY5" fmla="*/ 1942 h 2152"/>
                <a:gd name="connsiteX6" fmla="*/ 2056 w 19261"/>
                <a:gd name="connsiteY6" fmla="*/ 1807 h 2152"/>
                <a:gd name="connsiteX7" fmla="*/ 2495 w 19261"/>
                <a:gd name="connsiteY7" fmla="*/ 1588 h 2152"/>
                <a:gd name="connsiteX8" fmla="*/ 3911 w 19261"/>
                <a:gd name="connsiteY8" fmla="*/ 1942 h 2152"/>
                <a:gd name="connsiteX9" fmla="*/ 3928 w 19261"/>
                <a:gd name="connsiteY9" fmla="*/ 1925 h 2152"/>
                <a:gd name="connsiteX10" fmla="*/ 5091 w 19261"/>
                <a:gd name="connsiteY10" fmla="*/ 1403 h 2152"/>
                <a:gd name="connsiteX11" fmla="*/ 5631 w 19261"/>
                <a:gd name="connsiteY11" fmla="*/ 1841 h 2152"/>
                <a:gd name="connsiteX12" fmla="*/ 5648 w 19261"/>
                <a:gd name="connsiteY12" fmla="*/ 1824 h 2152"/>
                <a:gd name="connsiteX13" fmla="*/ 5800 w 19261"/>
                <a:gd name="connsiteY13" fmla="*/ 1689 h 2152"/>
                <a:gd name="connsiteX14" fmla="*/ 6255 w 19261"/>
                <a:gd name="connsiteY14" fmla="*/ 1420 h 2152"/>
                <a:gd name="connsiteX15" fmla="*/ 6592 w 19261"/>
                <a:gd name="connsiteY15" fmla="*/ 1319 h 2152"/>
                <a:gd name="connsiteX16" fmla="*/ 7840 w 19261"/>
                <a:gd name="connsiteY16" fmla="*/ 1858 h 2152"/>
                <a:gd name="connsiteX17" fmla="*/ 7857 w 19261"/>
                <a:gd name="connsiteY17" fmla="*/ 1858 h 2152"/>
                <a:gd name="connsiteX18" fmla="*/ 9560 w 19261"/>
                <a:gd name="connsiteY18" fmla="*/ 1234 h 2152"/>
                <a:gd name="connsiteX19" fmla="*/ 10335 w 19261"/>
                <a:gd name="connsiteY19" fmla="*/ 2010 h 2152"/>
                <a:gd name="connsiteX20" fmla="*/ 10487 w 19261"/>
                <a:gd name="connsiteY20" fmla="*/ 1875 h 2152"/>
                <a:gd name="connsiteX21" fmla="*/ 10757 w 19261"/>
                <a:gd name="connsiteY21" fmla="*/ 1656 h 2152"/>
                <a:gd name="connsiteX22" fmla="*/ 12139 w 19261"/>
                <a:gd name="connsiteY22" fmla="*/ 1201 h 2152"/>
                <a:gd name="connsiteX23" fmla="*/ 12460 w 19261"/>
                <a:gd name="connsiteY23" fmla="*/ 1285 h 2152"/>
                <a:gd name="connsiteX24" fmla="*/ 12848 w 19261"/>
                <a:gd name="connsiteY24" fmla="*/ 1538 h 2152"/>
                <a:gd name="connsiteX25" fmla="*/ 12949 w 19261"/>
                <a:gd name="connsiteY25" fmla="*/ 1437 h 2152"/>
                <a:gd name="connsiteX26" fmla="*/ 13084 w 19261"/>
                <a:gd name="connsiteY26" fmla="*/ 1336 h 2152"/>
                <a:gd name="connsiteX27" fmla="*/ 13505 w 19261"/>
                <a:gd name="connsiteY27" fmla="*/ 1116 h 2152"/>
                <a:gd name="connsiteX28" fmla="*/ 14804 w 19261"/>
                <a:gd name="connsiteY28" fmla="*/ 1420 h 2152"/>
                <a:gd name="connsiteX29" fmla="*/ 15040 w 19261"/>
                <a:gd name="connsiteY29" fmla="*/ 1639 h 2152"/>
                <a:gd name="connsiteX30" fmla="*/ 15040 w 19261"/>
                <a:gd name="connsiteY30" fmla="*/ 1622 h 2152"/>
                <a:gd name="connsiteX31" fmla="*/ 15309 w 19261"/>
                <a:gd name="connsiteY31" fmla="*/ 1285 h 2152"/>
                <a:gd name="connsiteX32" fmla="*/ 16692 w 19261"/>
                <a:gd name="connsiteY32" fmla="*/ 746 h 2152"/>
                <a:gd name="connsiteX33" fmla="*/ 17282 w 19261"/>
                <a:gd name="connsiteY33" fmla="*/ 982 h 2152"/>
                <a:gd name="connsiteX34" fmla="*/ 17485 w 19261"/>
                <a:gd name="connsiteY34" fmla="*/ 628 h 2152"/>
                <a:gd name="connsiteX35" fmla="*/ 18783 w 19261"/>
                <a:gd name="connsiteY35" fmla="*/ 21 h 2152"/>
                <a:gd name="connsiteX36" fmla="*/ 19255 w 19261"/>
                <a:gd name="connsiteY36" fmla="*/ 156 h 2152"/>
                <a:gd name="connsiteX37" fmla="*/ 19254 w 19261"/>
                <a:gd name="connsiteY37" fmla="*/ 2136 h 2152"/>
                <a:gd name="connsiteX38" fmla="*/ 0 w 19261"/>
                <a:gd name="connsiteY38" fmla="*/ 2123 h 2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0" t="0" r="r" b="b"/>
              <a:pathLst>
                <a:path w="19261" h="2153">
                  <a:moveTo>
                    <a:pt x="0" y="2123"/>
                  </a:moveTo>
                  <a:cubicBezTo>
                    <a:pt x="0" y="1904"/>
                    <a:pt x="33" y="1925"/>
                    <a:pt x="33" y="1706"/>
                  </a:cubicBezTo>
                  <a:cubicBezTo>
                    <a:pt x="33" y="1656"/>
                    <a:pt x="16" y="1521"/>
                    <a:pt x="50" y="1487"/>
                  </a:cubicBezTo>
                  <a:cubicBezTo>
                    <a:pt x="117" y="1403"/>
                    <a:pt x="252" y="1369"/>
                    <a:pt x="353" y="1319"/>
                  </a:cubicBezTo>
                  <a:cubicBezTo>
                    <a:pt x="1061" y="1032"/>
                    <a:pt x="1601" y="1487"/>
                    <a:pt x="1837" y="1959"/>
                  </a:cubicBezTo>
                  <a:cubicBezTo>
                    <a:pt x="1854" y="1959"/>
                    <a:pt x="1854" y="1959"/>
                    <a:pt x="1854" y="1942"/>
                  </a:cubicBezTo>
                  <a:cubicBezTo>
                    <a:pt x="1921" y="1909"/>
                    <a:pt x="1989" y="1858"/>
                    <a:pt x="2056" y="1807"/>
                  </a:cubicBezTo>
                  <a:cubicBezTo>
                    <a:pt x="2191" y="1723"/>
                    <a:pt x="2343" y="1656"/>
                    <a:pt x="2495" y="1588"/>
                  </a:cubicBezTo>
                  <a:cubicBezTo>
                    <a:pt x="3051" y="1386"/>
                    <a:pt x="3658" y="1571"/>
                    <a:pt x="3911" y="1942"/>
                  </a:cubicBezTo>
                  <a:cubicBezTo>
                    <a:pt x="3911" y="1942"/>
                    <a:pt x="3911" y="1925"/>
                    <a:pt x="3928" y="1925"/>
                  </a:cubicBezTo>
                  <a:cubicBezTo>
                    <a:pt x="4046" y="1656"/>
                    <a:pt x="4636" y="1234"/>
                    <a:pt x="5091" y="1403"/>
                  </a:cubicBezTo>
                  <a:cubicBezTo>
                    <a:pt x="5327" y="1504"/>
                    <a:pt x="5462" y="1673"/>
                    <a:pt x="5631" y="1841"/>
                  </a:cubicBezTo>
                  <a:cubicBezTo>
                    <a:pt x="5631" y="1824"/>
                    <a:pt x="5648" y="1824"/>
                    <a:pt x="5648" y="1824"/>
                  </a:cubicBezTo>
                  <a:cubicBezTo>
                    <a:pt x="5698" y="1774"/>
                    <a:pt x="5749" y="1740"/>
                    <a:pt x="5800" y="1689"/>
                  </a:cubicBezTo>
                  <a:cubicBezTo>
                    <a:pt x="5934" y="1588"/>
                    <a:pt x="6086" y="1487"/>
                    <a:pt x="6255" y="1420"/>
                  </a:cubicBezTo>
                  <a:cubicBezTo>
                    <a:pt x="6356" y="1369"/>
                    <a:pt x="6474" y="1336"/>
                    <a:pt x="6592" y="1319"/>
                  </a:cubicBezTo>
                  <a:cubicBezTo>
                    <a:pt x="7216" y="1167"/>
                    <a:pt x="7553" y="1588"/>
                    <a:pt x="7840" y="1858"/>
                  </a:cubicBezTo>
                  <a:cubicBezTo>
                    <a:pt x="7857" y="1858"/>
                    <a:pt x="7857" y="1858"/>
                    <a:pt x="7857" y="1858"/>
                  </a:cubicBezTo>
                  <a:cubicBezTo>
                    <a:pt x="8110" y="1521"/>
                    <a:pt x="8936" y="982"/>
                    <a:pt x="9560" y="1234"/>
                  </a:cubicBezTo>
                  <a:cubicBezTo>
                    <a:pt x="9931" y="1369"/>
                    <a:pt x="10167" y="1689"/>
                    <a:pt x="10335" y="2010"/>
                  </a:cubicBezTo>
                  <a:cubicBezTo>
                    <a:pt x="10386" y="1976"/>
                    <a:pt x="10436" y="1925"/>
                    <a:pt x="10487" y="1875"/>
                  </a:cubicBezTo>
                  <a:cubicBezTo>
                    <a:pt x="10571" y="1807"/>
                    <a:pt x="10672" y="1723"/>
                    <a:pt x="10757" y="1656"/>
                  </a:cubicBezTo>
                  <a:cubicBezTo>
                    <a:pt x="11043" y="1437"/>
                    <a:pt x="11600" y="1100"/>
                    <a:pt x="12139" y="1201"/>
                  </a:cubicBezTo>
                  <a:cubicBezTo>
                    <a:pt x="12257" y="1218"/>
                    <a:pt x="12359" y="1251"/>
                    <a:pt x="12460" y="1285"/>
                  </a:cubicBezTo>
                  <a:cubicBezTo>
                    <a:pt x="12595" y="1352"/>
                    <a:pt x="12746" y="1437"/>
                    <a:pt x="12848" y="1538"/>
                  </a:cubicBezTo>
                  <a:cubicBezTo>
                    <a:pt x="12881" y="1504"/>
                    <a:pt x="12915" y="1470"/>
                    <a:pt x="12949" y="1437"/>
                  </a:cubicBezTo>
                  <a:cubicBezTo>
                    <a:pt x="12983" y="1403"/>
                    <a:pt x="13033" y="1369"/>
                    <a:pt x="13084" y="1336"/>
                  </a:cubicBezTo>
                  <a:cubicBezTo>
                    <a:pt x="13202" y="1251"/>
                    <a:pt x="13353" y="1167"/>
                    <a:pt x="13505" y="1116"/>
                  </a:cubicBezTo>
                  <a:cubicBezTo>
                    <a:pt x="14028" y="948"/>
                    <a:pt x="14500" y="1184"/>
                    <a:pt x="14804" y="1420"/>
                  </a:cubicBezTo>
                  <a:cubicBezTo>
                    <a:pt x="14871" y="1487"/>
                    <a:pt x="14955" y="1555"/>
                    <a:pt x="15040" y="1639"/>
                  </a:cubicBezTo>
                  <a:cubicBezTo>
                    <a:pt x="15040" y="1639"/>
                    <a:pt x="15040" y="1622"/>
                    <a:pt x="15040" y="1622"/>
                  </a:cubicBezTo>
                  <a:cubicBezTo>
                    <a:pt x="15090" y="1487"/>
                    <a:pt x="15225" y="1386"/>
                    <a:pt x="15309" y="1285"/>
                  </a:cubicBezTo>
                  <a:cubicBezTo>
                    <a:pt x="15545" y="982"/>
                    <a:pt x="16085" y="611"/>
                    <a:pt x="16692" y="746"/>
                  </a:cubicBezTo>
                  <a:cubicBezTo>
                    <a:pt x="16911" y="796"/>
                    <a:pt x="17097" y="897"/>
                    <a:pt x="17282" y="982"/>
                  </a:cubicBezTo>
                  <a:cubicBezTo>
                    <a:pt x="17367" y="880"/>
                    <a:pt x="17400" y="729"/>
                    <a:pt x="17485" y="628"/>
                  </a:cubicBezTo>
                  <a:cubicBezTo>
                    <a:pt x="17704" y="307"/>
                    <a:pt x="18176" y="-97"/>
                    <a:pt x="18783" y="21"/>
                  </a:cubicBezTo>
                  <a:cubicBezTo>
                    <a:pt x="18951" y="55"/>
                    <a:pt x="19103" y="122"/>
                    <a:pt x="19255" y="156"/>
                  </a:cubicBezTo>
                  <a:cubicBezTo>
                    <a:pt x="19268" y="881"/>
                    <a:pt x="19257" y="1355"/>
                    <a:pt x="19254" y="2136"/>
                  </a:cubicBezTo>
                  <a:cubicBezTo>
                    <a:pt x="13055" y="2183"/>
                    <a:pt x="3343" y="2117"/>
                    <a:pt x="0" y="2123"/>
                  </a:cubicBezTo>
                  <a:close/>
                </a:path>
              </a:pathLst>
            </a:custGeom>
            <a:grpFill/>
            <a:ln w="9525">
              <a:noFill/>
              <a:round/>
            </a:ln>
            <a:effec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grpSp>
      <p:grpSp>
        <p:nvGrpSpPr>
          <p:cNvPr id="55" name="Google Shape;4025;p26"/>
          <p:cNvGrpSpPr/>
          <p:nvPr/>
        </p:nvGrpSpPr>
        <p:grpSpPr>
          <a:xfrm>
            <a:off x="3188335" y="5027930"/>
            <a:ext cx="528955" cy="2006600"/>
            <a:chOff x="393250" y="2490600"/>
            <a:chExt cx="653494" cy="2478093"/>
          </a:xfrm>
          <a:solidFill>
            <a:schemeClr val="bg1"/>
          </a:solidFill>
        </p:grpSpPr>
        <p:sp>
          <p:nvSpPr>
            <p:cNvPr id="56" name="Google Shape;4026;p26"/>
            <p:cNvSpPr/>
            <p:nvPr/>
          </p:nvSpPr>
          <p:spPr>
            <a:xfrm>
              <a:off x="400138" y="4469389"/>
              <a:ext cx="639629" cy="493211"/>
            </a:xfrm>
            <a:custGeom>
              <a:avLst/>
              <a:gdLst/>
              <a:ahLst/>
              <a:cxnLst/>
              <a:rect l="l" t="t" r="r" b="b"/>
              <a:pathLst>
                <a:path w="7243" h="5585" extrusionOk="0">
                  <a:moveTo>
                    <a:pt x="3799" y="1"/>
                  </a:moveTo>
                  <a:lnTo>
                    <a:pt x="1" y="3534"/>
                  </a:lnTo>
                  <a:lnTo>
                    <a:pt x="1" y="5584"/>
                  </a:lnTo>
                  <a:lnTo>
                    <a:pt x="3760" y="2081"/>
                  </a:lnTo>
                  <a:lnTo>
                    <a:pt x="7243" y="5565"/>
                  </a:lnTo>
                  <a:lnTo>
                    <a:pt x="7243" y="3445"/>
                  </a:lnTo>
                  <a:lnTo>
                    <a:pt x="3799" y="1"/>
                  </a:lnTo>
                  <a:close/>
                </a:path>
              </a:pathLst>
            </a:custGeom>
            <a:grpFill/>
            <a:ln>
              <a:solidFill>
                <a:srgbClr val="5A9FE4"/>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4027;p26"/>
            <p:cNvSpPr/>
            <p:nvPr/>
          </p:nvSpPr>
          <p:spPr>
            <a:xfrm>
              <a:off x="393250" y="4462235"/>
              <a:ext cx="653494" cy="506458"/>
            </a:xfrm>
            <a:custGeom>
              <a:avLst/>
              <a:gdLst/>
              <a:ahLst/>
              <a:cxnLst/>
              <a:rect l="l" t="t" r="r" b="b"/>
              <a:pathLst>
                <a:path w="7400" h="5735" extrusionOk="0">
                  <a:moveTo>
                    <a:pt x="3877" y="189"/>
                  </a:moveTo>
                  <a:lnTo>
                    <a:pt x="7252" y="3556"/>
                  </a:lnTo>
                  <a:lnTo>
                    <a:pt x="7252" y="5459"/>
                  </a:lnTo>
                  <a:lnTo>
                    <a:pt x="3896" y="2103"/>
                  </a:lnTo>
                  <a:cubicBezTo>
                    <a:pt x="3881" y="2088"/>
                    <a:pt x="3862" y="2081"/>
                    <a:pt x="3842" y="2081"/>
                  </a:cubicBezTo>
                  <a:cubicBezTo>
                    <a:pt x="3823" y="2081"/>
                    <a:pt x="3803" y="2088"/>
                    <a:pt x="3788" y="2103"/>
                  </a:cubicBezTo>
                  <a:lnTo>
                    <a:pt x="157" y="5489"/>
                  </a:lnTo>
                  <a:lnTo>
                    <a:pt x="157" y="3654"/>
                  </a:lnTo>
                  <a:lnTo>
                    <a:pt x="3877" y="189"/>
                  </a:lnTo>
                  <a:close/>
                  <a:moveTo>
                    <a:pt x="3877" y="1"/>
                  </a:moveTo>
                  <a:cubicBezTo>
                    <a:pt x="3859" y="1"/>
                    <a:pt x="3842" y="8"/>
                    <a:pt x="3827" y="23"/>
                  </a:cubicBezTo>
                  <a:lnTo>
                    <a:pt x="20" y="3565"/>
                  </a:lnTo>
                  <a:cubicBezTo>
                    <a:pt x="10" y="3575"/>
                    <a:pt x="0" y="3595"/>
                    <a:pt x="0" y="3615"/>
                  </a:cubicBezTo>
                  <a:lnTo>
                    <a:pt x="0" y="5665"/>
                  </a:lnTo>
                  <a:cubicBezTo>
                    <a:pt x="0" y="5695"/>
                    <a:pt x="20" y="5715"/>
                    <a:pt x="50" y="5734"/>
                  </a:cubicBezTo>
                  <a:lnTo>
                    <a:pt x="79" y="5734"/>
                  </a:lnTo>
                  <a:cubicBezTo>
                    <a:pt x="98" y="5734"/>
                    <a:pt x="118" y="5734"/>
                    <a:pt x="128" y="5715"/>
                  </a:cubicBezTo>
                  <a:lnTo>
                    <a:pt x="3838" y="2260"/>
                  </a:lnTo>
                  <a:lnTo>
                    <a:pt x="7272" y="5695"/>
                  </a:lnTo>
                  <a:cubicBezTo>
                    <a:pt x="7285" y="5713"/>
                    <a:pt x="7301" y="5720"/>
                    <a:pt x="7319" y="5720"/>
                  </a:cubicBezTo>
                  <a:cubicBezTo>
                    <a:pt x="7329" y="5720"/>
                    <a:pt x="7340" y="5718"/>
                    <a:pt x="7351" y="5715"/>
                  </a:cubicBezTo>
                  <a:cubicBezTo>
                    <a:pt x="7380" y="5704"/>
                    <a:pt x="7399" y="5675"/>
                    <a:pt x="7399" y="5646"/>
                  </a:cubicBezTo>
                  <a:lnTo>
                    <a:pt x="7399" y="3526"/>
                  </a:lnTo>
                  <a:cubicBezTo>
                    <a:pt x="7399" y="3506"/>
                    <a:pt x="7390" y="3487"/>
                    <a:pt x="7380" y="3477"/>
                  </a:cubicBezTo>
                  <a:lnTo>
                    <a:pt x="3925" y="23"/>
                  </a:lnTo>
                  <a:cubicBezTo>
                    <a:pt x="3911" y="8"/>
                    <a:pt x="3894" y="1"/>
                    <a:pt x="3877" y="1"/>
                  </a:cubicBezTo>
                  <a:close/>
                </a:path>
              </a:pathLst>
            </a:custGeom>
            <a:grpFill/>
            <a:ln w="19050" cap="flat" cmpd="sng">
              <a:solidFill>
                <a:srgbClr val="5A9FE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4028;p26"/>
            <p:cNvSpPr/>
            <p:nvPr/>
          </p:nvSpPr>
          <p:spPr>
            <a:xfrm>
              <a:off x="400138" y="3976259"/>
              <a:ext cx="639629" cy="493211"/>
            </a:xfrm>
            <a:custGeom>
              <a:avLst/>
              <a:gdLst/>
              <a:ahLst/>
              <a:cxnLst/>
              <a:rect l="l" t="t" r="r" b="b"/>
              <a:pathLst>
                <a:path w="7243" h="5585" extrusionOk="0">
                  <a:moveTo>
                    <a:pt x="3799" y="1"/>
                  </a:moveTo>
                  <a:lnTo>
                    <a:pt x="1" y="3534"/>
                  </a:lnTo>
                  <a:lnTo>
                    <a:pt x="1" y="5585"/>
                  </a:lnTo>
                  <a:lnTo>
                    <a:pt x="3760" y="2081"/>
                  </a:lnTo>
                  <a:lnTo>
                    <a:pt x="7243" y="5565"/>
                  </a:lnTo>
                  <a:lnTo>
                    <a:pt x="7243" y="3446"/>
                  </a:lnTo>
                  <a:lnTo>
                    <a:pt x="3799" y="1"/>
                  </a:lnTo>
                  <a:close/>
                </a:path>
              </a:pathLst>
            </a:custGeom>
            <a:grpFill/>
            <a:ln>
              <a:solidFill>
                <a:srgbClr val="5A9FE4"/>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4029;p26"/>
            <p:cNvSpPr/>
            <p:nvPr/>
          </p:nvSpPr>
          <p:spPr>
            <a:xfrm>
              <a:off x="393250" y="3969194"/>
              <a:ext cx="653494" cy="506370"/>
            </a:xfrm>
            <a:custGeom>
              <a:avLst/>
              <a:gdLst/>
              <a:ahLst/>
              <a:cxnLst/>
              <a:rect l="l" t="t" r="r" b="b"/>
              <a:pathLst>
                <a:path w="7400" h="5734" extrusionOk="0">
                  <a:moveTo>
                    <a:pt x="3877" y="189"/>
                  </a:moveTo>
                  <a:lnTo>
                    <a:pt x="7252" y="3565"/>
                  </a:lnTo>
                  <a:lnTo>
                    <a:pt x="7252" y="5458"/>
                  </a:lnTo>
                  <a:lnTo>
                    <a:pt x="3896" y="2102"/>
                  </a:lnTo>
                  <a:cubicBezTo>
                    <a:pt x="3881" y="2088"/>
                    <a:pt x="3862" y="2081"/>
                    <a:pt x="3842" y="2081"/>
                  </a:cubicBezTo>
                  <a:cubicBezTo>
                    <a:pt x="3823" y="2081"/>
                    <a:pt x="3803" y="2088"/>
                    <a:pt x="3788" y="2102"/>
                  </a:cubicBezTo>
                  <a:lnTo>
                    <a:pt x="157" y="5488"/>
                  </a:lnTo>
                  <a:lnTo>
                    <a:pt x="157" y="3653"/>
                  </a:lnTo>
                  <a:lnTo>
                    <a:pt x="3877" y="189"/>
                  </a:lnTo>
                  <a:close/>
                  <a:moveTo>
                    <a:pt x="3877" y="0"/>
                  </a:moveTo>
                  <a:cubicBezTo>
                    <a:pt x="3859" y="0"/>
                    <a:pt x="3842" y="7"/>
                    <a:pt x="3827" y="22"/>
                  </a:cubicBezTo>
                  <a:lnTo>
                    <a:pt x="20" y="3565"/>
                  </a:lnTo>
                  <a:cubicBezTo>
                    <a:pt x="10" y="3574"/>
                    <a:pt x="0" y="3594"/>
                    <a:pt x="0" y="3614"/>
                  </a:cubicBezTo>
                  <a:lnTo>
                    <a:pt x="0" y="5665"/>
                  </a:lnTo>
                  <a:cubicBezTo>
                    <a:pt x="0" y="5694"/>
                    <a:pt x="20" y="5724"/>
                    <a:pt x="50" y="5733"/>
                  </a:cubicBezTo>
                  <a:lnTo>
                    <a:pt x="79" y="5733"/>
                  </a:lnTo>
                  <a:cubicBezTo>
                    <a:pt x="98" y="5733"/>
                    <a:pt x="118" y="5733"/>
                    <a:pt x="128" y="5714"/>
                  </a:cubicBezTo>
                  <a:lnTo>
                    <a:pt x="3838" y="2259"/>
                  </a:lnTo>
                  <a:lnTo>
                    <a:pt x="7272" y="5694"/>
                  </a:lnTo>
                  <a:cubicBezTo>
                    <a:pt x="7284" y="5713"/>
                    <a:pt x="7301" y="5720"/>
                    <a:pt x="7318" y="5720"/>
                  </a:cubicBezTo>
                  <a:cubicBezTo>
                    <a:pt x="7329" y="5720"/>
                    <a:pt x="7340" y="5717"/>
                    <a:pt x="7351" y="5714"/>
                  </a:cubicBezTo>
                  <a:cubicBezTo>
                    <a:pt x="7380" y="5704"/>
                    <a:pt x="7399" y="5674"/>
                    <a:pt x="7399" y="5645"/>
                  </a:cubicBezTo>
                  <a:lnTo>
                    <a:pt x="7399" y="3526"/>
                  </a:lnTo>
                  <a:cubicBezTo>
                    <a:pt x="7399" y="3506"/>
                    <a:pt x="7390" y="3486"/>
                    <a:pt x="7380" y="3476"/>
                  </a:cubicBezTo>
                  <a:lnTo>
                    <a:pt x="3925" y="22"/>
                  </a:lnTo>
                  <a:cubicBezTo>
                    <a:pt x="3911" y="7"/>
                    <a:pt x="3894" y="0"/>
                    <a:pt x="3877" y="0"/>
                  </a:cubicBezTo>
                  <a:close/>
                </a:path>
              </a:pathLst>
            </a:custGeom>
            <a:grpFill/>
            <a:ln w="19050" cap="flat" cmpd="sng">
              <a:solidFill>
                <a:srgbClr val="5A9FE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4030;p26"/>
            <p:cNvSpPr/>
            <p:nvPr/>
          </p:nvSpPr>
          <p:spPr>
            <a:xfrm>
              <a:off x="400138" y="3483218"/>
              <a:ext cx="639629" cy="493123"/>
            </a:xfrm>
            <a:custGeom>
              <a:avLst/>
              <a:gdLst/>
              <a:ahLst/>
              <a:cxnLst/>
              <a:rect l="l" t="t" r="r" b="b"/>
              <a:pathLst>
                <a:path w="7243" h="5584" extrusionOk="0">
                  <a:moveTo>
                    <a:pt x="3799" y="1"/>
                  </a:moveTo>
                  <a:lnTo>
                    <a:pt x="1" y="3543"/>
                  </a:lnTo>
                  <a:lnTo>
                    <a:pt x="1" y="5584"/>
                  </a:lnTo>
                  <a:lnTo>
                    <a:pt x="3760" y="2081"/>
                  </a:lnTo>
                  <a:lnTo>
                    <a:pt x="7243" y="5564"/>
                  </a:lnTo>
                  <a:lnTo>
                    <a:pt x="7243" y="3445"/>
                  </a:lnTo>
                  <a:lnTo>
                    <a:pt x="3799" y="1"/>
                  </a:lnTo>
                  <a:close/>
                </a:path>
              </a:pathLst>
            </a:custGeom>
            <a:grpFill/>
            <a:ln>
              <a:solidFill>
                <a:srgbClr val="5A9FE4"/>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4031;p26"/>
            <p:cNvSpPr/>
            <p:nvPr/>
          </p:nvSpPr>
          <p:spPr>
            <a:xfrm>
              <a:off x="393250" y="3476064"/>
              <a:ext cx="653494" cy="507253"/>
            </a:xfrm>
            <a:custGeom>
              <a:avLst/>
              <a:gdLst/>
              <a:ahLst/>
              <a:cxnLst/>
              <a:rect l="l" t="t" r="r" b="b"/>
              <a:pathLst>
                <a:path w="7400" h="5744" extrusionOk="0">
                  <a:moveTo>
                    <a:pt x="3877" y="189"/>
                  </a:moveTo>
                  <a:lnTo>
                    <a:pt x="7252" y="3565"/>
                  </a:lnTo>
                  <a:lnTo>
                    <a:pt x="7252" y="5459"/>
                  </a:lnTo>
                  <a:lnTo>
                    <a:pt x="3896" y="2103"/>
                  </a:lnTo>
                  <a:cubicBezTo>
                    <a:pt x="3881" y="2088"/>
                    <a:pt x="3862" y="2081"/>
                    <a:pt x="3842" y="2081"/>
                  </a:cubicBezTo>
                  <a:cubicBezTo>
                    <a:pt x="3823" y="2081"/>
                    <a:pt x="3803" y="2088"/>
                    <a:pt x="3788" y="2103"/>
                  </a:cubicBezTo>
                  <a:lnTo>
                    <a:pt x="157" y="5488"/>
                  </a:lnTo>
                  <a:lnTo>
                    <a:pt x="157" y="3654"/>
                  </a:lnTo>
                  <a:lnTo>
                    <a:pt x="3877" y="189"/>
                  </a:lnTo>
                  <a:close/>
                  <a:moveTo>
                    <a:pt x="3877" y="0"/>
                  </a:moveTo>
                  <a:cubicBezTo>
                    <a:pt x="3859" y="0"/>
                    <a:pt x="3842" y="8"/>
                    <a:pt x="3827" y="23"/>
                  </a:cubicBezTo>
                  <a:lnTo>
                    <a:pt x="20" y="3565"/>
                  </a:lnTo>
                  <a:cubicBezTo>
                    <a:pt x="10" y="3575"/>
                    <a:pt x="0" y="3595"/>
                    <a:pt x="0" y="3624"/>
                  </a:cubicBezTo>
                  <a:lnTo>
                    <a:pt x="0" y="5665"/>
                  </a:lnTo>
                  <a:cubicBezTo>
                    <a:pt x="0" y="5695"/>
                    <a:pt x="20" y="5724"/>
                    <a:pt x="50" y="5734"/>
                  </a:cubicBezTo>
                  <a:cubicBezTo>
                    <a:pt x="59" y="5734"/>
                    <a:pt x="69" y="5743"/>
                    <a:pt x="79" y="5743"/>
                  </a:cubicBezTo>
                  <a:cubicBezTo>
                    <a:pt x="98" y="5743"/>
                    <a:pt x="118" y="5734"/>
                    <a:pt x="128" y="5724"/>
                  </a:cubicBezTo>
                  <a:lnTo>
                    <a:pt x="3838" y="2269"/>
                  </a:lnTo>
                  <a:lnTo>
                    <a:pt x="7272" y="5704"/>
                  </a:lnTo>
                  <a:cubicBezTo>
                    <a:pt x="7284" y="5716"/>
                    <a:pt x="7299" y="5720"/>
                    <a:pt x="7315" y="5720"/>
                  </a:cubicBezTo>
                  <a:cubicBezTo>
                    <a:pt x="7326" y="5720"/>
                    <a:pt x="7338" y="5718"/>
                    <a:pt x="7351" y="5714"/>
                  </a:cubicBezTo>
                  <a:cubicBezTo>
                    <a:pt x="7380" y="5704"/>
                    <a:pt x="7399" y="5675"/>
                    <a:pt x="7399" y="5645"/>
                  </a:cubicBezTo>
                  <a:lnTo>
                    <a:pt x="7399" y="3526"/>
                  </a:lnTo>
                  <a:cubicBezTo>
                    <a:pt x="7399" y="3506"/>
                    <a:pt x="7390" y="3486"/>
                    <a:pt x="7380" y="3477"/>
                  </a:cubicBezTo>
                  <a:lnTo>
                    <a:pt x="3925" y="23"/>
                  </a:lnTo>
                  <a:cubicBezTo>
                    <a:pt x="3911" y="8"/>
                    <a:pt x="3894" y="0"/>
                    <a:pt x="3877" y="0"/>
                  </a:cubicBezTo>
                  <a:close/>
                </a:path>
              </a:pathLst>
            </a:custGeom>
            <a:grpFill/>
            <a:ln w="19050" cap="flat" cmpd="sng">
              <a:solidFill>
                <a:srgbClr val="5A9FE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4032;p26"/>
            <p:cNvSpPr/>
            <p:nvPr/>
          </p:nvSpPr>
          <p:spPr>
            <a:xfrm>
              <a:off x="400138" y="2990088"/>
              <a:ext cx="639629" cy="493211"/>
            </a:xfrm>
            <a:custGeom>
              <a:avLst/>
              <a:gdLst/>
              <a:ahLst/>
              <a:cxnLst/>
              <a:rect l="l" t="t" r="r" b="b"/>
              <a:pathLst>
                <a:path w="7243" h="5585" extrusionOk="0">
                  <a:moveTo>
                    <a:pt x="3799" y="1"/>
                  </a:moveTo>
                  <a:lnTo>
                    <a:pt x="1" y="3543"/>
                  </a:lnTo>
                  <a:lnTo>
                    <a:pt x="1" y="5585"/>
                  </a:lnTo>
                  <a:lnTo>
                    <a:pt x="3760" y="2081"/>
                  </a:lnTo>
                  <a:lnTo>
                    <a:pt x="7243" y="5565"/>
                  </a:lnTo>
                  <a:lnTo>
                    <a:pt x="7243" y="3455"/>
                  </a:lnTo>
                  <a:lnTo>
                    <a:pt x="3799" y="1"/>
                  </a:lnTo>
                  <a:close/>
                </a:path>
              </a:pathLst>
            </a:custGeom>
            <a:grpFill/>
            <a:ln>
              <a:solidFill>
                <a:srgbClr val="5A9FE4"/>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4033;p26"/>
            <p:cNvSpPr/>
            <p:nvPr/>
          </p:nvSpPr>
          <p:spPr>
            <a:xfrm>
              <a:off x="393250" y="2983376"/>
              <a:ext cx="653494" cy="506899"/>
            </a:xfrm>
            <a:custGeom>
              <a:avLst/>
              <a:gdLst/>
              <a:ahLst/>
              <a:cxnLst/>
              <a:rect l="l" t="t" r="r" b="b"/>
              <a:pathLst>
                <a:path w="7400" h="5740" extrusionOk="0">
                  <a:moveTo>
                    <a:pt x="3877" y="185"/>
                  </a:moveTo>
                  <a:lnTo>
                    <a:pt x="7252" y="3561"/>
                  </a:lnTo>
                  <a:lnTo>
                    <a:pt x="7252" y="5454"/>
                  </a:lnTo>
                  <a:lnTo>
                    <a:pt x="3896" y="2098"/>
                  </a:lnTo>
                  <a:cubicBezTo>
                    <a:pt x="3881" y="2083"/>
                    <a:pt x="3862" y="2076"/>
                    <a:pt x="3842" y="2076"/>
                  </a:cubicBezTo>
                  <a:cubicBezTo>
                    <a:pt x="3823" y="2076"/>
                    <a:pt x="3803" y="2083"/>
                    <a:pt x="3788" y="2098"/>
                  </a:cubicBezTo>
                  <a:lnTo>
                    <a:pt x="157" y="5484"/>
                  </a:lnTo>
                  <a:lnTo>
                    <a:pt x="157" y="3648"/>
                  </a:lnTo>
                  <a:lnTo>
                    <a:pt x="3877" y="185"/>
                  </a:lnTo>
                  <a:close/>
                  <a:moveTo>
                    <a:pt x="3868" y="0"/>
                  </a:moveTo>
                  <a:cubicBezTo>
                    <a:pt x="3854" y="0"/>
                    <a:pt x="3840" y="5"/>
                    <a:pt x="3827" y="18"/>
                  </a:cubicBezTo>
                  <a:lnTo>
                    <a:pt x="20" y="3561"/>
                  </a:lnTo>
                  <a:cubicBezTo>
                    <a:pt x="10" y="3570"/>
                    <a:pt x="0" y="3600"/>
                    <a:pt x="0" y="3619"/>
                  </a:cubicBezTo>
                  <a:lnTo>
                    <a:pt x="0" y="5661"/>
                  </a:lnTo>
                  <a:cubicBezTo>
                    <a:pt x="0" y="5690"/>
                    <a:pt x="20" y="5719"/>
                    <a:pt x="50" y="5729"/>
                  </a:cubicBezTo>
                  <a:cubicBezTo>
                    <a:pt x="59" y="5729"/>
                    <a:pt x="69" y="5739"/>
                    <a:pt x="79" y="5739"/>
                  </a:cubicBezTo>
                  <a:cubicBezTo>
                    <a:pt x="98" y="5739"/>
                    <a:pt x="118" y="5729"/>
                    <a:pt x="128" y="5719"/>
                  </a:cubicBezTo>
                  <a:lnTo>
                    <a:pt x="3838" y="2265"/>
                  </a:lnTo>
                  <a:lnTo>
                    <a:pt x="7272" y="5700"/>
                  </a:lnTo>
                  <a:cubicBezTo>
                    <a:pt x="7284" y="5712"/>
                    <a:pt x="7300" y="5720"/>
                    <a:pt x="7317" y="5720"/>
                  </a:cubicBezTo>
                  <a:cubicBezTo>
                    <a:pt x="7328" y="5720"/>
                    <a:pt x="7339" y="5717"/>
                    <a:pt x="7351" y="5709"/>
                  </a:cubicBezTo>
                  <a:cubicBezTo>
                    <a:pt x="7380" y="5700"/>
                    <a:pt x="7399" y="5670"/>
                    <a:pt x="7399" y="5641"/>
                  </a:cubicBezTo>
                  <a:lnTo>
                    <a:pt x="7399" y="3531"/>
                  </a:lnTo>
                  <a:cubicBezTo>
                    <a:pt x="7399" y="3502"/>
                    <a:pt x="7390" y="3482"/>
                    <a:pt x="7380" y="3472"/>
                  </a:cubicBezTo>
                  <a:lnTo>
                    <a:pt x="3925" y="28"/>
                  </a:lnTo>
                  <a:cubicBezTo>
                    <a:pt x="3909" y="10"/>
                    <a:pt x="3888" y="0"/>
                    <a:pt x="3868" y="0"/>
                  </a:cubicBezTo>
                  <a:close/>
                </a:path>
              </a:pathLst>
            </a:custGeom>
            <a:grpFill/>
            <a:ln w="19050" cap="flat" cmpd="sng">
              <a:solidFill>
                <a:srgbClr val="5A9FE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4034;p26"/>
            <p:cNvSpPr/>
            <p:nvPr/>
          </p:nvSpPr>
          <p:spPr>
            <a:xfrm>
              <a:off x="400138" y="2497047"/>
              <a:ext cx="639629" cy="493123"/>
            </a:xfrm>
            <a:custGeom>
              <a:avLst/>
              <a:gdLst/>
              <a:ahLst/>
              <a:cxnLst/>
              <a:rect l="l" t="t" r="r" b="b"/>
              <a:pathLst>
                <a:path w="7243" h="5584" extrusionOk="0">
                  <a:moveTo>
                    <a:pt x="3799" y="0"/>
                  </a:moveTo>
                  <a:lnTo>
                    <a:pt x="1" y="3542"/>
                  </a:lnTo>
                  <a:lnTo>
                    <a:pt x="1" y="5584"/>
                  </a:lnTo>
                  <a:lnTo>
                    <a:pt x="3760" y="2081"/>
                  </a:lnTo>
                  <a:lnTo>
                    <a:pt x="7243" y="5564"/>
                  </a:lnTo>
                  <a:lnTo>
                    <a:pt x="7243" y="3454"/>
                  </a:lnTo>
                  <a:lnTo>
                    <a:pt x="3799" y="0"/>
                  </a:lnTo>
                  <a:close/>
                </a:path>
              </a:pathLst>
            </a:custGeom>
            <a:grpFill/>
            <a:ln>
              <a:solidFill>
                <a:srgbClr val="5A9FE4"/>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4035;p26"/>
            <p:cNvSpPr/>
            <p:nvPr/>
          </p:nvSpPr>
          <p:spPr>
            <a:xfrm>
              <a:off x="393250" y="2490600"/>
              <a:ext cx="653494" cy="506546"/>
            </a:xfrm>
            <a:custGeom>
              <a:avLst/>
              <a:gdLst/>
              <a:ahLst/>
              <a:cxnLst/>
              <a:rect l="l" t="t" r="r" b="b"/>
              <a:pathLst>
                <a:path w="7400" h="5736" extrusionOk="0">
                  <a:moveTo>
                    <a:pt x="3877" y="181"/>
                  </a:moveTo>
                  <a:lnTo>
                    <a:pt x="7252" y="3557"/>
                  </a:lnTo>
                  <a:lnTo>
                    <a:pt x="7252" y="5451"/>
                  </a:lnTo>
                  <a:lnTo>
                    <a:pt x="3896" y="2095"/>
                  </a:lnTo>
                  <a:cubicBezTo>
                    <a:pt x="3881" y="2080"/>
                    <a:pt x="3862" y="2072"/>
                    <a:pt x="3842" y="2072"/>
                  </a:cubicBezTo>
                  <a:cubicBezTo>
                    <a:pt x="3823" y="2072"/>
                    <a:pt x="3803" y="2080"/>
                    <a:pt x="3788" y="2095"/>
                  </a:cubicBezTo>
                  <a:lnTo>
                    <a:pt x="157" y="5480"/>
                  </a:lnTo>
                  <a:lnTo>
                    <a:pt x="157" y="3645"/>
                  </a:lnTo>
                  <a:lnTo>
                    <a:pt x="3877" y="181"/>
                  </a:lnTo>
                  <a:close/>
                  <a:moveTo>
                    <a:pt x="3872" y="1"/>
                  </a:moveTo>
                  <a:cubicBezTo>
                    <a:pt x="3856" y="1"/>
                    <a:pt x="3841" y="6"/>
                    <a:pt x="3827" y="14"/>
                  </a:cubicBezTo>
                  <a:lnTo>
                    <a:pt x="20" y="3557"/>
                  </a:lnTo>
                  <a:cubicBezTo>
                    <a:pt x="10" y="3576"/>
                    <a:pt x="0" y="3596"/>
                    <a:pt x="0" y="3615"/>
                  </a:cubicBezTo>
                  <a:lnTo>
                    <a:pt x="0" y="5657"/>
                  </a:lnTo>
                  <a:cubicBezTo>
                    <a:pt x="0" y="5686"/>
                    <a:pt x="20" y="5715"/>
                    <a:pt x="50" y="5726"/>
                  </a:cubicBezTo>
                  <a:cubicBezTo>
                    <a:pt x="59" y="5735"/>
                    <a:pt x="69" y="5735"/>
                    <a:pt x="79" y="5735"/>
                  </a:cubicBezTo>
                  <a:cubicBezTo>
                    <a:pt x="98" y="5735"/>
                    <a:pt x="118" y="5726"/>
                    <a:pt x="128" y="5715"/>
                  </a:cubicBezTo>
                  <a:lnTo>
                    <a:pt x="3838" y="2261"/>
                  </a:lnTo>
                  <a:lnTo>
                    <a:pt x="7272" y="5696"/>
                  </a:lnTo>
                  <a:cubicBezTo>
                    <a:pt x="7284" y="5708"/>
                    <a:pt x="7300" y="5717"/>
                    <a:pt x="7318" y="5717"/>
                  </a:cubicBezTo>
                  <a:cubicBezTo>
                    <a:pt x="7328" y="5717"/>
                    <a:pt x="7339" y="5713"/>
                    <a:pt x="7351" y="5706"/>
                  </a:cubicBezTo>
                  <a:cubicBezTo>
                    <a:pt x="7380" y="5696"/>
                    <a:pt x="7399" y="5667"/>
                    <a:pt x="7399" y="5637"/>
                  </a:cubicBezTo>
                  <a:lnTo>
                    <a:pt x="7399" y="3527"/>
                  </a:lnTo>
                  <a:cubicBezTo>
                    <a:pt x="7399" y="3508"/>
                    <a:pt x="7390" y="3488"/>
                    <a:pt x="7380" y="3469"/>
                  </a:cubicBezTo>
                  <a:lnTo>
                    <a:pt x="3925" y="24"/>
                  </a:lnTo>
                  <a:cubicBezTo>
                    <a:pt x="3909" y="8"/>
                    <a:pt x="3890" y="1"/>
                    <a:pt x="3872" y="1"/>
                  </a:cubicBezTo>
                  <a:close/>
                </a:path>
              </a:pathLst>
            </a:custGeom>
            <a:grpFill/>
            <a:ln w="19050" cap="flat" cmpd="sng">
              <a:solidFill>
                <a:srgbClr val="5A9FE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 name="Google Shape;4025;p26"/>
          <p:cNvGrpSpPr/>
          <p:nvPr/>
        </p:nvGrpSpPr>
        <p:grpSpPr>
          <a:xfrm rot="5400000">
            <a:off x="6922135" y="-61595"/>
            <a:ext cx="528955" cy="2006600"/>
            <a:chOff x="393250" y="2490600"/>
            <a:chExt cx="653494" cy="2478093"/>
          </a:xfrm>
          <a:solidFill>
            <a:schemeClr val="bg1"/>
          </a:solidFill>
        </p:grpSpPr>
        <p:sp>
          <p:nvSpPr>
            <p:cNvPr id="67" name="Google Shape;4026;p26"/>
            <p:cNvSpPr/>
            <p:nvPr/>
          </p:nvSpPr>
          <p:spPr>
            <a:xfrm>
              <a:off x="400138" y="4469389"/>
              <a:ext cx="639629" cy="493211"/>
            </a:xfrm>
            <a:custGeom>
              <a:avLst/>
              <a:gdLst/>
              <a:ahLst/>
              <a:cxnLst/>
              <a:rect l="l" t="t" r="r" b="b"/>
              <a:pathLst>
                <a:path w="7243" h="5585" extrusionOk="0">
                  <a:moveTo>
                    <a:pt x="3799" y="1"/>
                  </a:moveTo>
                  <a:lnTo>
                    <a:pt x="1" y="3534"/>
                  </a:lnTo>
                  <a:lnTo>
                    <a:pt x="1" y="5584"/>
                  </a:lnTo>
                  <a:lnTo>
                    <a:pt x="3760" y="2081"/>
                  </a:lnTo>
                  <a:lnTo>
                    <a:pt x="7243" y="5565"/>
                  </a:lnTo>
                  <a:lnTo>
                    <a:pt x="7243" y="3445"/>
                  </a:lnTo>
                  <a:lnTo>
                    <a:pt x="3799" y="1"/>
                  </a:lnTo>
                  <a:close/>
                </a:path>
              </a:pathLst>
            </a:custGeom>
            <a:grpFill/>
            <a:ln>
              <a:solidFill>
                <a:srgbClr val="5A9FE4"/>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4027;p26"/>
            <p:cNvSpPr/>
            <p:nvPr/>
          </p:nvSpPr>
          <p:spPr>
            <a:xfrm>
              <a:off x="393250" y="4462235"/>
              <a:ext cx="653494" cy="506458"/>
            </a:xfrm>
            <a:custGeom>
              <a:avLst/>
              <a:gdLst/>
              <a:ahLst/>
              <a:cxnLst/>
              <a:rect l="l" t="t" r="r" b="b"/>
              <a:pathLst>
                <a:path w="7400" h="5735" extrusionOk="0">
                  <a:moveTo>
                    <a:pt x="3877" y="189"/>
                  </a:moveTo>
                  <a:lnTo>
                    <a:pt x="7252" y="3556"/>
                  </a:lnTo>
                  <a:lnTo>
                    <a:pt x="7252" y="5459"/>
                  </a:lnTo>
                  <a:lnTo>
                    <a:pt x="3896" y="2103"/>
                  </a:lnTo>
                  <a:cubicBezTo>
                    <a:pt x="3881" y="2088"/>
                    <a:pt x="3862" y="2081"/>
                    <a:pt x="3842" y="2081"/>
                  </a:cubicBezTo>
                  <a:cubicBezTo>
                    <a:pt x="3823" y="2081"/>
                    <a:pt x="3803" y="2088"/>
                    <a:pt x="3788" y="2103"/>
                  </a:cubicBezTo>
                  <a:lnTo>
                    <a:pt x="157" y="5489"/>
                  </a:lnTo>
                  <a:lnTo>
                    <a:pt x="157" y="3654"/>
                  </a:lnTo>
                  <a:lnTo>
                    <a:pt x="3877" y="189"/>
                  </a:lnTo>
                  <a:close/>
                  <a:moveTo>
                    <a:pt x="3877" y="1"/>
                  </a:moveTo>
                  <a:cubicBezTo>
                    <a:pt x="3859" y="1"/>
                    <a:pt x="3842" y="8"/>
                    <a:pt x="3827" y="23"/>
                  </a:cubicBezTo>
                  <a:lnTo>
                    <a:pt x="20" y="3565"/>
                  </a:lnTo>
                  <a:cubicBezTo>
                    <a:pt x="10" y="3575"/>
                    <a:pt x="0" y="3595"/>
                    <a:pt x="0" y="3615"/>
                  </a:cubicBezTo>
                  <a:lnTo>
                    <a:pt x="0" y="5665"/>
                  </a:lnTo>
                  <a:cubicBezTo>
                    <a:pt x="0" y="5695"/>
                    <a:pt x="20" y="5715"/>
                    <a:pt x="50" y="5734"/>
                  </a:cubicBezTo>
                  <a:lnTo>
                    <a:pt x="79" y="5734"/>
                  </a:lnTo>
                  <a:cubicBezTo>
                    <a:pt x="98" y="5734"/>
                    <a:pt x="118" y="5734"/>
                    <a:pt x="128" y="5715"/>
                  </a:cubicBezTo>
                  <a:lnTo>
                    <a:pt x="3838" y="2260"/>
                  </a:lnTo>
                  <a:lnTo>
                    <a:pt x="7272" y="5695"/>
                  </a:lnTo>
                  <a:cubicBezTo>
                    <a:pt x="7285" y="5713"/>
                    <a:pt x="7301" y="5720"/>
                    <a:pt x="7319" y="5720"/>
                  </a:cubicBezTo>
                  <a:cubicBezTo>
                    <a:pt x="7329" y="5720"/>
                    <a:pt x="7340" y="5718"/>
                    <a:pt x="7351" y="5715"/>
                  </a:cubicBezTo>
                  <a:cubicBezTo>
                    <a:pt x="7380" y="5704"/>
                    <a:pt x="7399" y="5675"/>
                    <a:pt x="7399" y="5646"/>
                  </a:cubicBezTo>
                  <a:lnTo>
                    <a:pt x="7399" y="3526"/>
                  </a:lnTo>
                  <a:cubicBezTo>
                    <a:pt x="7399" y="3506"/>
                    <a:pt x="7390" y="3487"/>
                    <a:pt x="7380" y="3477"/>
                  </a:cubicBezTo>
                  <a:lnTo>
                    <a:pt x="3925" y="23"/>
                  </a:lnTo>
                  <a:cubicBezTo>
                    <a:pt x="3911" y="8"/>
                    <a:pt x="3894" y="1"/>
                    <a:pt x="3877" y="1"/>
                  </a:cubicBezTo>
                  <a:close/>
                </a:path>
              </a:pathLst>
            </a:custGeom>
            <a:grpFill/>
            <a:ln w="19050" cap="flat" cmpd="sng">
              <a:solidFill>
                <a:srgbClr val="5A9FE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4028;p26"/>
            <p:cNvSpPr/>
            <p:nvPr/>
          </p:nvSpPr>
          <p:spPr>
            <a:xfrm>
              <a:off x="400138" y="3976259"/>
              <a:ext cx="639629" cy="493211"/>
            </a:xfrm>
            <a:custGeom>
              <a:avLst/>
              <a:gdLst/>
              <a:ahLst/>
              <a:cxnLst/>
              <a:rect l="l" t="t" r="r" b="b"/>
              <a:pathLst>
                <a:path w="7243" h="5585" extrusionOk="0">
                  <a:moveTo>
                    <a:pt x="3799" y="1"/>
                  </a:moveTo>
                  <a:lnTo>
                    <a:pt x="1" y="3534"/>
                  </a:lnTo>
                  <a:lnTo>
                    <a:pt x="1" y="5585"/>
                  </a:lnTo>
                  <a:lnTo>
                    <a:pt x="3760" y="2081"/>
                  </a:lnTo>
                  <a:lnTo>
                    <a:pt x="7243" y="5565"/>
                  </a:lnTo>
                  <a:lnTo>
                    <a:pt x="7243" y="3446"/>
                  </a:lnTo>
                  <a:lnTo>
                    <a:pt x="3799" y="1"/>
                  </a:lnTo>
                  <a:close/>
                </a:path>
              </a:pathLst>
            </a:custGeom>
            <a:grpFill/>
            <a:ln>
              <a:solidFill>
                <a:srgbClr val="5A9FE4"/>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4029;p26"/>
            <p:cNvSpPr/>
            <p:nvPr/>
          </p:nvSpPr>
          <p:spPr>
            <a:xfrm>
              <a:off x="393250" y="3969194"/>
              <a:ext cx="653494" cy="506370"/>
            </a:xfrm>
            <a:custGeom>
              <a:avLst/>
              <a:gdLst/>
              <a:ahLst/>
              <a:cxnLst/>
              <a:rect l="l" t="t" r="r" b="b"/>
              <a:pathLst>
                <a:path w="7400" h="5734" extrusionOk="0">
                  <a:moveTo>
                    <a:pt x="3877" y="189"/>
                  </a:moveTo>
                  <a:lnTo>
                    <a:pt x="7252" y="3565"/>
                  </a:lnTo>
                  <a:lnTo>
                    <a:pt x="7252" y="5458"/>
                  </a:lnTo>
                  <a:lnTo>
                    <a:pt x="3896" y="2102"/>
                  </a:lnTo>
                  <a:cubicBezTo>
                    <a:pt x="3881" y="2088"/>
                    <a:pt x="3862" y="2081"/>
                    <a:pt x="3842" y="2081"/>
                  </a:cubicBezTo>
                  <a:cubicBezTo>
                    <a:pt x="3823" y="2081"/>
                    <a:pt x="3803" y="2088"/>
                    <a:pt x="3788" y="2102"/>
                  </a:cubicBezTo>
                  <a:lnTo>
                    <a:pt x="157" y="5488"/>
                  </a:lnTo>
                  <a:lnTo>
                    <a:pt x="157" y="3653"/>
                  </a:lnTo>
                  <a:lnTo>
                    <a:pt x="3877" y="189"/>
                  </a:lnTo>
                  <a:close/>
                  <a:moveTo>
                    <a:pt x="3877" y="0"/>
                  </a:moveTo>
                  <a:cubicBezTo>
                    <a:pt x="3859" y="0"/>
                    <a:pt x="3842" y="7"/>
                    <a:pt x="3827" y="22"/>
                  </a:cubicBezTo>
                  <a:lnTo>
                    <a:pt x="20" y="3565"/>
                  </a:lnTo>
                  <a:cubicBezTo>
                    <a:pt x="10" y="3574"/>
                    <a:pt x="0" y="3594"/>
                    <a:pt x="0" y="3614"/>
                  </a:cubicBezTo>
                  <a:lnTo>
                    <a:pt x="0" y="5665"/>
                  </a:lnTo>
                  <a:cubicBezTo>
                    <a:pt x="0" y="5694"/>
                    <a:pt x="20" y="5724"/>
                    <a:pt x="50" y="5733"/>
                  </a:cubicBezTo>
                  <a:lnTo>
                    <a:pt x="79" y="5733"/>
                  </a:lnTo>
                  <a:cubicBezTo>
                    <a:pt x="98" y="5733"/>
                    <a:pt x="118" y="5733"/>
                    <a:pt x="128" y="5714"/>
                  </a:cubicBezTo>
                  <a:lnTo>
                    <a:pt x="3838" y="2259"/>
                  </a:lnTo>
                  <a:lnTo>
                    <a:pt x="7272" y="5694"/>
                  </a:lnTo>
                  <a:cubicBezTo>
                    <a:pt x="7284" y="5713"/>
                    <a:pt x="7301" y="5720"/>
                    <a:pt x="7318" y="5720"/>
                  </a:cubicBezTo>
                  <a:cubicBezTo>
                    <a:pt x="7329" y="5720"/>
                    <a:pt x="7340" y="5717"/>
                    <a:pt x="7351" y="5714"/>
                  </a:cubicBezTo>
                  <a:cubicBezTo>
                    <a:pt x="7380" y="5704"/>
                    <a:pt x="7399" y="5674"/>
                    <a:pt x="7399" y="5645"/>
                  </a:cubicBezTo>
                  <a:lnTo>
                    <a:pt x="7399" y="3526"/>
                  </a:lnTo>
                  <a:cubicBezTo>
                    <a:pt x="7399" y="3506"/>
                    <a:pt x="7390" y="3486"/>
                    <a:pt x="7380" y="3476"/>
                  </a:cubicBezTo>
                  <a:lnTo>
                    <a:pt x="3925" y="22"/>
                  </a:lnTo>
                  <a:cubicBezTo>
                    <a:pt x="3911" y="7"/>
                    <a:pt x="3894" y="0"/>
                    <a:pt x="3877" y="0"/>
                  </a:cubicBezTo>
                  <a:close/>
                </a:path>
              </a:pathLst>
            </a:custGeom>
            <a:grpFill/>
            <a:ln w="19050" cap="flat" cmpd="sng">
              <a:solidFill>
                <a:srgbClr val="5A9FE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4030;p26"/>
            <p:cNvSpPr/>
            <p:nvPr/>
          </p:nvSpPr>
          <p:spPr>
            <a:xfrm>
              <a:off x="400138" y="3483218"/>
              <a:ext cx="639629" cy="493123"/>
            </a:xfrm>
            <a:custGeom>
              <a:avLst/>
              <a:gdLst/>
              <a:ahLst/>
              <a:cxnLst/>
              <a:rect l="l" t="t" r="r" b="b"/>
              <a:pathLst>
                <a:path w="7243" h="5584" extrusionOk="0">
                  <a:moveTo>
                    <a:pt x="3799" y="1"/>
                  </a:moveTo>
                  <a:lnTo>
                    <a:pt x="1" y="3543"/>
                  </a:lnTo>
                  <a:lnTo>
                    <a:pt x="1" y="5584"/>
                  </a:lnTo>
                  <a:lnTo>
                    <a:pt x="3760" y="2081"/>
                  </a:lnTo>
                  <a:lnTo>
                    <a:pt x="7243" y="5564"/>
                  </a:lnTo>
                  <a:lnTo>
                    <a:pt x="7243" y="3445"/>
                  </a:lnTo>
                  <a:lnTo>
                    <a:pt x="3799" y="1"/>
                  </a:lnTo>
                  <a:close/>
                </a:path>
              </a:pathLst>
            </a:custGeom>
            <a:grpFill/>
            <a:ln>
              <a:solidFill>
                <a:srgbClr val="5A9FE4"/>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4031;p26"/>
            <p:cNvSpPr/>
            <p:nvPr/>
          </p:nvSpPr>
          <p:spPr>
            <a:xfrm>
              <a:off x="393250" y="3476064"/>
              <a:ext cx="653494" cy="507253"/>
            </a:xfrm>
            <a:custGeom>
              <a:avLst/>
              <a:gdLst/>
              <a:ahLst/>
              <a:cxnLst/>
              <a:rect l="l" t="t" r="r" b="b"/>
              <a:pathLst>
                <a:path w="7400" h="5744" extrusionOk="0">
                  <a:moveTo>
                    <a:pt x="3877" y="189"/>
                  </a:moveTo>
                  <a:lnTo>
                    <a:pt x="7252" y="3565"/>
                  </a:lnTo>
                  <a:lnTo>
                    <a:pt x="7252" y="5459"/>
                  </a:lnTo>
                  <a:lnTo>
                    <a:pt x="3896" y="2103"/>
                  </a:lnTo>
                  <a:cubicBezTo>
                    <a:pt x="3881" y="2088"/>
                    <a:pt x="3862" y="2081"/>
                    <a:pt x="3842" y="2081"/>
                  </a:cubicBezTo>
                  <a:cubicBezTo>
                    <a:pt x="3823" y="2081"/>
                    <a:pt x="3803" y="2088"/>
                    <a:pt x="3788" y="2103"/>
                  </a:cubicBezTo>
                  <a:lnTo>
                    <a:pt x="157" y="5488"/>
                  </a:lnTo>
                  <a:lnTo>
                    <a:pt x="157" y="3654"/>
                  </a:lnTo>
                  <a:lnTo>
                    <a:pt x="3877" y="189"/>
                  </a:lnTo>
                  <a:close/>
                  <a:moveTo>
                    <a:pt x="3877" y="0"/>
                  </a:moveTo>
                  <a:cubicBezTo>
                    <a:pt x="3859" y="0"/>
                    <a:pt x="3842" y="8"/>
                    <a:pt x="3827" y="23"/>
                  </a:cubicBezTo>
                  <a:lnTo>
                    <a:pt x="20" y="3565"/>
                  </a:lnTo>
                  <a:cubicBezTo>
                    <a:pt x="10" y="3575"/>
                    <a:pt x="0" y="3595"/>
                    <a:pt x="0" y="3624"/>
                  </a:cubicBezTo>
                  <a:lnTo>
                    <a:pt x="0" y="5665"/>
                  </a:lnTo>
                  <a:cubicBezTo>
                    <a:pt x="0" y="5695"/>
                    <a:pt x="20" y="5724"/>
                    <a:pt x="50" y="5734"/>
                  </a:cubicBezTo>
                  <a:cubicBezTo>
                    <a:pt x="59" y="5734"/>
                    <a:pt x="69" y="5743"/>
                    <a:pt x="79" y="5743"/>
                  </a:cubicBezTo>
                  <a:cubicBezTo>
                    <a:pt x="98" y="5743"/>
                    <a:pt x="118" y="5734"/>
                    <a:pt x="128" y="5724"/>
                  </a:cubicBezTo>
                  <a:lnTo>
                    <a:pt x="3838" y="2269"/>
                  </a:lnTo>
                  <a:lnTo>
                    <a:pt x="7272" y="5704"/>
                  </a:lnTo>
                  <a:cubicBezTo>
                    <a:pt x="7284" y="5716"/>
                    <a:pt x="7299" y="5720"/>
                    <a:pt x="7315" y="5720"/>
                  </a:cubicBezTo>
                  <a:cubicBezTo>
                    <a:pt x="7326" y="5720"/>
                    <a:pt x="7338" y="5718"/>
                    <a:pt x="7351" y="5714"/>
                  </a:cubicBezTo>
                  <a:cubicBezTo>
                    <a:pt x="7380" y="5704"/>
                    <a:pt x="7399" y="5675"/>
                    <a:pt x="7399" y="5645"/>
                  </a:cubicBezTo>
                  <a:lnTo>
                    <a:pt x="7399" y="3526"/>
                  </a:lnTo>
                  <a:cubicBezTo>
                    <a:pt x="7399" y="3506"/>
                    <a:pt x="7390" y="3486"/>
                    <a:pt x="7380" y="3477"/>
                  </a:cubicBezTo>
                  <a:lnTo>
                    <a:pt x="3925" y="23"/>
                  </a:lnTo>
                  <a:cubicBezTo>
                    <a:pt x="3911" y="8"/>
                    <a:pt x="3894" y="0"/>
                    <a:pt x="3877" y="0"/>
                  </a:cubicBezTo>
                  <a:close/>
                </a:path>
              </a:pathLst>
            </a:custGeom>
            <a:grpFill/>
            <a:ln w="19050" cap="flat" cmpd="sng">
              <a:solidFill>
                <a:srgbClr val="5A9FE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4032;p26"/>
            <p:cNvSpPr/>
            <p:nvPr/>
          </p:nvSpPr>
          <p:spPr>
            <a:xfrm>
              <a:off x="400138" y="2990088"/>
              <a:ext cx="639629" cy="493211"/>
            </a:xfrm>
            <a:custGeom>
              <a:avLst/>
              <a:gdLst/>
              <a:ahLst/>
              <a:cxnLst/>
              <a:rect l="l" t="t" r="r" b="b"/>
              <a:pathLst>
                <a:path w="7243" h="5585" extrusionOk="0">
                  <a:moveTo>
                    <a:pt x="3799" y="1"/>
                  </a:moveTo>
                  <a:lnTo>
                    <a:pt x="1" y="3543"/>
                  </a:lnTo>
                  <a:lnTo>
                    <a:pt x="1" y="5585"/>
                  </a:lnTo>
                  <a:lnTo>
                    <a:pt x="3760" y="2081"/>
                  </a:lnTo>
                  <a:lnTo>
                    <a:pt x="7243" y="5565"/>
                  </a:lnTo>
                  <a:lnTo>
                    <a:pt x="7243" y="3455"/>
                  </a:lnTo>
                  <a:lnTo>
                    <a:pt x="3799" y="1"/>
                  </a:lnTo>
                  <a:close/>
                </a:path>
              </a:pathLst>
            </a:custGeom>
            <a:grpFill/>
            <a:ln>
              <a:solidFill>
                <a:srgbClr val="5A9FE4"/>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4033;p26"/>
            <p:cNvSpPr/>
            <p:nvPr/>
          </p:nvSpPr>
          <p:spPr>
            <a:xfrm>
              <a:off x="393250" y="2983376"/>
              <a:ext cx="653494" cy="506899"/>
            </a:xfrm>
            <a:custGeom>
              <a:avLst/>
              <a:gdLst/>
              <a:ahLst/>
              <a:cxnLst/>
              <a:rect l="l" t="t" r="r" b="b"/>
              <a:pathLst>
                <a:path w="7400" h="5740" extrusionOk="0">
                  <a:moveTo>
                    <a:pt x="3877" y="185"/>
                  </a:moveTo>
                  <a:lnTo>
                    <a:pt x="7252" y="3561"/>
                  </a:lnTo>
                  <a:lnTo>
                    <a:pt x="7252" y="5454"/>
                  </a:lnTo>
                  <a:lnTo>
                    <a:pt x="3896" y="2098"/>
                  </a:lnTo>
                  <a:cubicBezTo>
                    <a:pt x="3881" y="2083"/>
                    <a:pt x="3862" y="2076"/>
                    <a:pt x="3842" y="2076"/>
                  </a:cubicBezTo>
                  <a:cubicBezTo>
                    <a:pt x="3823" y="2076"/>
                    <a:pt x="3803" y="2083"/>
                    <a:pt x="3788" y="2098"/>
                  </a:cubicBezTo>
                  <a:lnTo>
                    <a:pt x="157" y="5484"/>
                  </a:lnTo>
                  <a:lnTo>
                    <a:pt x="157" y="3648"/>
                  </a:lnTo>
                  <a:lnTo>
                    <a:pt x="3877" y="185"/>
                  </a:lnTo>
                  <a:close/>
                  <a:moveTo>
                    <a:pt x="3868" y="0"/>
                  </a:moveTo>
                  <a:cubicBezTo>
                    <a:pt x="3854" y="0"/>
                    <a:pt x="3840" y="5"/>
                    <a:pt x="3827" y="18"/>
                  </a:cubicBezTo>
                  <a:lnTo>
                    <a:pt x="20" y="3561"/>
                  </a:lnTo>
                  <a:cubicBezTo>
                    <a:pt x="10" y="3570"/>
                    <a:pt x="0" y="3600"/>
                    <a:pt x="0" y="3619"/>
                  </a:cubicBezTo>
                  <a:lnTo>
                    <a:pt x="0" y="5661"/>
                  </a:lnTo>
                  <a:cubicBezTo>
                    <a:pt x="0" y="5690"/>
                    <a:pt x="20" y="5719"/>
                    <a:pt x="50" y="5729"/>
                  </a:cubicBezTo>
                  <a:cubicBezTo>
                    <a:pt x="59" y="5729"/>
                    <a:pt x="69" y="5739"/>
                    <a:pt x="79" y="5739"/>
                  </a:cubicBezTo>
                  <a:cubicBezTo>
                    <a:pt x="98" y="5739"/>
                    <a:pt x="118" y="5729"/>
                    <a:pt x="128" y="5719"/>
                  </a:cubicBezTo>
                  <a:lnTo>
                    <a:pt x="3838" y="2265"/>
                  </a:lnTo>
                  <a:lnTo>
                    <a:pt x="7272" y="5700"/>
                  </a:lnTo>
                  <a:cubicBezTo>
                    <a:pt x="7284" y="5712"/>
                    <a:pt x="7300" y="5720"/>
                    <a:pt x="7317" y="5720"/>
                  </a:cubicBezTo>
                  <a:cubicBezTo>
                    <a:pt x="7328" y="5720"/>
                    <a:pt x="7339" y="5717"/>
                    <a:pt x="7351" y="5709"/>
                  </a:cubicBezTo>
                  <a:cubicBezTo>
                    <a:pt x="7380" y="5700"/>
                    <a:pt x="7399" y="5670"/>
                    <a:pt x="7399" y="5641"/>
                  </a:cubicBezTo>
                  <a:lnTo>
                    <a:pt x="7399" y="3531"/>
                  </a:lnTo>
                  <a:cubicBezTo>
                    <a:pt x="7399" y="3502"/>
                    <a:pt x="7390" y="3482"/>
                    <a:pt x="7380" y="3472"/>
                  </a:cubicBezTo>
                  <a:lnTo>
                    <a:pt x="3925" y="28"/>
                  </a:lnTo>
                  <a:cubicBezTo>
                    <a:pt x="3909" y="10"/>
                    <a:pt x="3888" y="0"/>
                    <a:pt x="3868" y="0"/>
                  </a:cubicBezTo>
                  <a:close/>
                </a:path>
              </a:pathLst>
            </a:custGeom>
            <a:grpFill/>
            <a:ln w="19050" cap="flat" cmpd="sng">
              <a:solidFill>
                <a:srgbClr val="5A9FE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4034;p26"/>
            <p:cNvSpPr/>
            <p:nvPr/>
          </p:nvSpPr>
          <p:spPr>
            <a:xfrm>
              <a:off x="400138" y="2497047"/>
              <a:ext cx="639629" cy="493123"/>
            </a:xfrm>
            <a:custGeom>
              <a:avLst/>
              <a:gdLst/>
              <a:ahLst/>
              <a:cxnLst/>
              <a:rect l="l" t="t" r="r" b="b"/>
              <a:pathLst>
                <a:path w="7243" h="5584" extrusionOk="0">
                  <a:moveTo>
                    <a:pt x="3799" y="0"/>
                  </a:moveTo>
                  <a:lnTo>
                    <a:pt x="1" y="3542"/>
                  </a:lnTo>
                  <a:lnTo>
                    <a:pt x="1" y="5584"/>
                  </a:lnTo>
                  <a:lnTo>
                    <a:pt x="3760" y="2081"/>
                  </a:lnTo>
                  <a:lnTo>
                    <a:pt x="7243" y="5564"/>
                  </a:lnTo>
                  <a:lnTo>
                    <a:pt x="7243" y="3454"/>
                  </a:lnTo>
                  <a:lnTo>
                    <a:pt x="3799" y="0"/>
                  </a:lnTo>
                  <a:close/>
                </a:path>
              </a:pathLst>
            </a:custGeom>
            <a:grpFill/>
            <a:ln>
              <a:solidFill>
                <a:srgbClr val="5A9FE4"/>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4035;p26"/>
            <p:cNvSpPr/>
            <p:nvPr/>
          </p:nvSpPr>
          <p:spPr>
            <a:xfrm>
              <a:off x="393250" y="2490600"/>
              <a:ext cx="653494" cy="506546"/>
            </a:xfrm>
            <a:custGeom>
              <a:avLst/>
              <a:gdLst/>
              <a:ahLst/>
              <a:cxnLst/>
              <a:rect l="l" t="t" r="r" b="b"/>
              <a:pathLst>
                <a:path w="7400" h="5736" extrusionOk="0">
                  <a:moveTo>
                    <a:pt x="3877" y="181"/>
                  </a:moveTo>
                  <a:lnTo>
                    <a:pt x="7252" y="3557"/>
                  </a:lnTo>
                  <a:lnTo>
                    <a:pt x="7252" y="5451"/>
                  </a:lnTo>
                  <a:lnTo>
                    <a:pt x="3896" y="2095"/>
                  </a:lnTo>
                  <a:cubicBezTo>
                    <a:pt x="3881" y="2080"/>
                    <a:pt x="3862" y="2072"/>
                    <a:pt x="3842" y="2072"/>
                  </a:cubicBezTo>
                  <a:cubicBezTo>
                    <a:pt x="3823" y="2072"/>
                    <a:pt x="3803" y="2080"/>
                    <a:pt x="3788" y="2095"/>
                  </a:cubicBezTo>
                  <a:lnTo>
                    <a:pt x="157" y="5480"/>
                  </a:lnTo>
                  <a:lnTo>
                    <a:pt x="157" y="3645"/>
                  </a:lnTo>
                  <a:lnTo>
                    <a:pt x="3877" y="181"/>
                  </a:lnTo>
                  <a:close/>
                  <a:moveTo>
                    <a:pt x="3872" y="1"/>
                  </a:moveTo>
                  <a:cubicBezTo>
                    <a:pt x="3856" y="1"/>
                    <a:pt x="3841" y="6"/>
                    <a:pt x="3827" y="14"/>
                  </a:cubicBezTo>
                  <a:lnTo>
                    <a:pt x="20" y="3557"/>
                  </a:lnTo>
                  <a:cubicBezTo>
                    <a:pt x="10" y="3576"/>
                    <a:pt x="0" y="3596"/>
                    <a:pt x="0" y="3615"/>
                  </a:cubicBezTo>
                  <a:lnTo>
                    <a:pt x="0" y="5657"/>
                  </a:lnTo>
                  <a:cubicBezTo>
                    <a:pt x="0" y="5686"/>
                    <a:pt x="20" y="5715"/>
                    <a:pt x="50" y="5726"/>
                  </a:cubicBezTo>
                  <a:cubicBezTo>
                    <a:pt x="59" y="5735"/>
                    <a:pt x="69" y="5735"/>
                    <a:pt x="79" y="5735"/>
                  </a:cubicBezTo>
                  <a:cubicBezTo>
                    <a:pt x="98" y="5735"/>
                    <a:pt x="118" y="5726"/>
                    <a:pt x="128" y="5715"/>
                  </a:cubicBezTo>
                  <a:lnTo>
                    <a:pt x="3838" y="2261"/>
                  </a:lnTo>
                  <a:lnTo>
                    <a:pt x="7272" y="5696"/>
                  </a:lnTo>
                  <a:cubicBezTo>
                    <a:pt x="7284" y="5708"/>
                    <a:pt x="7300" y="5717"/>
                    <a:pt x="7318" y="5717"/>
                  </a:cubicBezTo>
                  <a:cubicBezTo>
                    <a:pt x="7328" y="5717"/>
                    <a:pt x="7339" y="5713"/>
                    <a:pt x="7351" y="5706"/>
                  </a:cubicBezTo>
                  <a:cubicBezTo>
                    <a:pt x="7380" y="5696"/>
                    <a:pt x="7399" y="5667"/>
                    <a:pt x="7399" y="5637"/>
                  </a:cubicBezTo>
                  <a:lnTo>
                    <a:pt x="7399" y="3527"/>
                  </a:lnTo>
                  <a:cubicBezTo>
                    <a:pt x="7399" y="3508"/>
                    <a:pt x="7390" y="3488"/>
                    <a:pt x="7380" y="3469"/>
                  </a:cubicBezTo>
                  <a:lnTo>
                    <a:pt x="3925" y="24"/>
                  </a:lnTo>
                  <a:cubicBezTo>
                    <a:pt x="3909" y="8"/>
                    <a:pt x="3890" y="1"/>
                    <a:pt x="3872" y="1"/>
                  </a:cubicBezTo>
                  <a:close/>
                </a:path>
              </a:pathLst>
            </a:custGeom>
            <a:grpFill/>
            <a:ln w="19050" cap="flat" cmpd="sng">
              <a:solidFill>
                <a:srgbClr val="5A9FE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85" name="图片 84" descr="矢量智能对象-4"/>
          <p:cNvPicPr>
            <a:picLocks noChangeAspect="1"/>
          </p:cNvPicPr>
          <p:nvPr/>
        </p:nvPicPr>
        <p:blipFill>
          <a:blip r:embed="rId11"/>
          <a:stretch>
            <a:fillRect/>
          </a:stretch>
        </p:blipFill>
        <p:spPr>
          <a:xfrm>
            <a:off x="3851910" y="452120"/>
            <a:ext cx="694055" cy="838200"/>
          </a:xfrm>
          <a:prstGeom prst="rect">
            <a:avLst/>
          </a:prstGeom>
        </p:spPr>
      </p:pic>
      <p:grpSp>
        <p:nvGrpSpPr>
          <p:cNvPr id="87" name="组合 86"/>
          <p:cNvGrpSpPr/>
          <p:nvPr/>
        </p:nvGrpSpPr>
        <p:grpSpPr>
          <a:xfrm>
            <a:off x="507365" y="671195"/>
            <a:ext cx="1081405" cy="777875"/>
            <a:chOff x="1295" y="947"/>
            <a:chExt cx="1703" cy="1225"/>
          </a:xfrm>
        </p:grpSpPr>
        <p:grpSp>
          <p:nvGrpSpPr>
            <p:cNvPr id="2" name="组合 1"/>
            <p:cNvGrpSpPr/>
            <p:nvPr/>
          </p:nvGrpSpPr>
          <p:grpSpPr>
            <a:xfrm>
              <a:off x="1446" y="947"/>
              <a:ext cx="1552" cy="1085"/>
              <a:chOff x="1446" y="947"/>
              <a:chExt cx="1552" cy="1085"/>
            </a:xfrm>
          </p:grpSpPr>
          <p:sp>
            <p:nvSpPr>
              <p:cNvPr id="45" name="五角星 44"/>
              <p:cNvSpPr/>
              <p:nvPr/>
            </p:nvSpPr>
            <p:spPr>
              <a:xfrm>
                <a:off x="1446" y="947"/>
                <a:ext cx="576" cy="542"/>
              </a:xfrm>
              <a:prstGeom prst="star5">
                <a:avLst>
                  <a:gd name="adj" fmla="val 27704"/>
                  <a:gd name="hf" fmla="val 105146"/>
                  <a:gd name="vf" fmla="val 110557"/>
                </a:avLst>
              </a:prstGeom>
              <a:noFill/>
              <a:ln w="25400">
                <a:solidFill>
                  <a:srgbClr val="5A9FE4"/>
                </a:solidFill>
              </a:ln>
              <a:extLst>
                <a:ext uri="{909E8E84-426E-40DD-AFC4-6F175D3DCCD1}">
                  <a14:hiddenFill xmlns:a14="http://schemas.microsoft.com/office/drawing/2010/main">
                    <a:solidFill>
                      <a:srgbClr val="FFAD1D"/>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五角星 45"/>
              <p:cNvSpPr/>
              <p:nvPr/>
            </p:nvSpPr>
            <p:spPr>
              <a:xfrm>
                <a:off x="2202" y="1282"/>
                <a:ext cx="796" cy="750"/>
              </a:xfrm>
              <a:prstGeom prst="star5">
                <a:avLst>
                  <a:gd name="adj" fmla="val 27704"/>
                  <a:gd name="hf" fmla="val 105146"/>
                  <a:gd name="vf" fmla="val 110557"/>
                </a:avLst>
              </a:prstGeom>
              <a:noFill/>
              <a:ln w="25400">
                <a:solidFill>
                  <a:srgbClr val="5A9FE4"/>
                </a:solidFill>
              </a:ln>
              <a:extLst>
                <a:ext uri="{909E8E84-426E-40DD-AFC4-6F175D3DCCD1}">
                  <a14:hiddenFill xmlns:a14="http://schemas.microsoft.com/office/drawing/2010/main">
                    <a:solidFill>
                      <a:srgbClr val="FFAD1D"/>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6" name="五角星 85"/>
            <p:cNvSpPr/>
            <p:nvPr/>
          </p:nvSpPr>
          <p:spPr>
            <a:xfrm>
              <a:off x="1295" y="1754"/>
              <a:ext cx="445" cy="419"/>
            </a:xfrm>
            <a:prstGeom prst="star5">
              <a:avLst>
                <a:gd name="adj" fmla="val 27704"/>
                <a:gd name="hf" fmla="val 105146"/>
                <a:gd name="vf" fmla="val 110557"/>
              </a:avLst>
            </a:prstGeom>
            <a:noFill/>
            <a:ln w="25400">
              <a:solidFill>
                <a:srgbClr val="5A9FE4"/>
              </a:solidFill>
            </a:ln>
            <a:extLst>
              <a:ext uri="{909E8E84-426E-40DD-AFC4-6F175D3DCCD1}">
                <a14:hiddenFill xmlns:a14="http://schemas.microsoft.com/office/drawing/2010/main">
                  <a:solidFill>
                    <a:srgbClr val="FFAD1D"/>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8" name="组合 87"/>
          <p:cNvGrpSpPr/>
          <p:nvPr/>
        </p:nvGrpSpPr>
        <p:grpSpPr>
          <a:xfrm>
            <a:off x="10326370" y="517525"/>
            <a:ext cx="1081405" cy="777875"/>
            <a:chOff x="1295" y="947"/>
            <a:chExt cx="1703" cy="1225"/>
          </a:xfrm>
        </p:grpSpPr>
        <p:grpSp>
          <p:nvGrpSpPr>
            <p:cNvPr id="89" name="组合 88"/>
            <p:cNvGrpSpPr/>
            <p:nvPr/>
          </p:nvGrpSpPr>
          <p:grpSpPr>
            <a:xfrm>
              <a:off x="1446" y="947"/>
              <a:ext cx="1552" cy="1085"/>
              <a:chOff x="1446" y="947"/>
              <a:chExt cx="1552" cy="1085"/>
            </a:xfrm>
          </p:grpSpPr>
          <p:sp>
            <p:nvSpPr>
              <p:cNvPr id="108" name="五角星 107"/>
              <p:cNvSpPr/>
              <p:nvPr/>
            </p:nvSpPr>
            <p:spPr>
              <a:xfrm>
                <a:off x="1446" y="947"/>
                <a:ext cx="576" cy="542"/>
              </a:xfrm>
              <a:prstGeom prst="star5">
                <a:avLst>
                  <a:gd name="adj" fmla="val 27704"/>
                  <a:gd name="hf" fmla="val 105146"/>
                  <a:gd name="vf" fmla="val 110557"/>
                </a:avLst>
              </a:prstGeom>
              <a:noFill/>
              <a:ln w="25400">
                <a:solidFill>
                  <a:srgbClr val="5A9FE4"/>
                </a:solidFill>
              </a:ln>
              <a:extLst>
                <a:ext uri="{909E8E84-426E-40DD-AFC4-6F175D3DCCD1}">
                  <a14:hiddenFill xmlns:a14="http://schemas.microsoft.com/office/drawing/2010/main">
                    <a:solidFill>
                      <a:srgbClr val="FFAD1D"/>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9" name="五角星 108"/>
              <p:cNvSpPr/>
              <p:nvPr/>
            </p:nvSpPr>
            <p:spPr>
              <a:xfrm>
                <a:off x="2202" y="1282"/>
                <a:ext cx="796" cy="750"/>
              </a:xfrm>
              <a:prstGeom prst="star5">
                <a:avLst>
                  <a:gd name="adj" fmla="val 27704"/>
                  <a:gd name="hf" fmla="val 105146"/>
                  <a:gd name="vf" fmla="val 110557"/>
                </a:avLst>
              </a:prstGeom>
              <a:noFill/>
              <a:ln w="25400">
                <a:solidFill>
                  <a:srgbClr val="5A9FE4"/>
                </a:solidFill>
              </a:ln>
              <a:extLst>
                <a:ext uri="{909E8E84-426E-40DD-AFC4-6F175D3DCCD1}">
                  <a14:hiddenFill xmlns:a14="http://schemas.microsoft.com/office/drawing/2010/main">
                    <a:solidFill>
                      <a:srgbClr val="FFAD1D"/>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0" name="五角星 109"/>
            <p:cNvSpPr/>
            <p:nvPr/>
          </p:nvSpPr>
          <p:spPr>
            <a:xfrm>
              <a:off x="1295" y="1754"/>
              <a:ext cx="445" cy="419"/>
            </a:xfrm>
            <a:prstGeom prst="star5">
              <a:avLst>
                <a:gd name="adj" fmla="val 27704"/>
                <a:gd name="hf" fmla="val 105146"/>
                <a:gd name="vf" fmla="val 110557"/>
              </a:avLst>
            </a:prstGeom>
            <a:noFill/>
            <a:ln w="25400">
              <a:solidFill>
                <a:srgbClr val="5A9FE4"/>
              </a:solidFill>
            </a:ln>
            <a:extLst>
              <a:ext uri="{909E8E84-426E-40DD-AFC4-6F175D3DCCD1}">
                <a14:hiddenFill xmlns:a14="http://schemas.microsoft.com/office/drawing/2010/main">
                  <a:solidFill>
                    <a:srgbClr val="FFAD1D"/>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9" name="文本框 6">
            <a:extLst>
              <a:ext uri="{FF2B5EF4-FFF2-40B4-BE49-F238E27FC236}">
                <a16:creationId xmlns:a16="http://schemas.microsoft.com/office/drawing/2014/main" id="{BE282147-D602-AF4A-B4A1-F3E2E38B9258}"/>
              </a:ext>
            </a:extLst>
          </p:cNvPr>
          <p:cNvSpPr txBox="1"/>
          <p:nvPr/>
        </p:nvSpPr>
        <p:spPr>
          <a:xfrm>
            <a:off x="1456240" y="2475677"/>
            <a:ext cx="8891587" cy="2092881"/>
          </a:xfrm>
          <a:prstGeom prst="rect">
            <a:avLst/>
          </a:prstGeom>
          <a:noFill/>
          <a:ln>
            <a:noFill/>
          </a:ln>
        </p:spPr>
        <p:txBody>
          <a:bodyPr wrap="square" rtlCol="0">
            <a:spAutoFit/>
          </a:bodyPr>
          <a:lstStyle/>
          <a:p>
            <a:pPr algn="ctr"/>
            <a:r>
              <a:rPr lang="en-US" altLang="zh-CN" sz="6500" b="1" dirty="0">
                <a:ln w="25400">
                  <a:solidFill>
                    <a:schemeClr val="bg1"/>
                  </a:solidFill>
                </a:ln>
                <a:solidFill>
                  <a:schemeClr val="bg1"/>
                </a:solidFill>
                <a:effectLst>
                  <a:outerShdw blurRad="50800" dist="38100" dir="5400000" algn="t" rotWithShape="0">
                    <a:prstClr val="black">
                      <a:alpha val="40000"/>
                    </a:prstClr>
                  </a:outerShdw>
                </a:effectLst>
                <a:latin typeface="Times New Roman" panose="02020603050405020304" pitchFamily="18" charset="0"/>
                <a:ea typeface="字魂151号-联盟综艺体" panose="00000500000000000000" charset="-122"/>
                <a:cs typeface="Times New Roman" panose="02020603050405020304" pitchFamily="18" charset="0"/>
              </a:rPr>
              <a:t>II.</a:t>
            </a:r>
          </a:p>
          <a:p>
            <a:pPr algn="ctr"/>
            <a:r>
              <a:rPr lang="en-US" altLang="zh-CN" sz="6500" b="1" dirty="0">
                <a:ln w="25400">
                  <a:solidFill>
                    <a:schemeClr val="bg1"/>
                  </a:solidFill>
                </a:ln>
                <a:solidFill>
                  <a:schemeClr val="bg1"/>
                </a:solidFill>
                <a:effectLst>
                  <a:outerShdw blurRad="50800" dist="38100" dir="5400000" algn="t" rotWithShape="0">
                    <a:prstClr val="black">
                      <a:alpha val="40000"/>
                    </a:prstClr>
                  </a:outerShdw>
                </a:effectLst>
                <a:latin typeface="Times New Roman" panose="02020603050405020304" pitchFamily="18" charset="0"/>
                <a:ea typeface="字魂151号-联盟综艺体" panose="00000500000000000000" charset="-122"/>
                <a:cs typeface="Times New Roman" panose="02020603050405020304" pitchFamily="18" charset="0"/>
              </a:rPr>
              <a:t>KHÁM PHÁ VĂN BẢN</a:t>
            </a:r>
            <a:endParaRPr lang="zh-CN" altLang="en-US" sz="6500" b="1" dirty="0">
              <a:ln w="25400">
                <a:solidFill>
                  <a:schemeClr val="bg1"/>
                </a:solidFill>
              </a:ln>
              <a:solidFill>
                <a:schemeClr val="bg1"/>
              </a:solidFill>
              <a:effectLst>
                <a:outerShdw blurRad="50800" dist="38100" dir="5400000" algn="t" rotWithShape="0">
                  <a:prstClr val="black">
                    <a:alpha val="40000"/>
                  </a:prstClr>
                </a:outerShdw>
              </a:effectLst>
              <a:latin typeface="Times New Roman" panose="02020603050405020304" pitchFamily="18" charset="0"/>
              <a:ea typeface="字魂151号-联盟综艺体" panose="00000500000000000000" charset="-122"/>
              <a:cs typeface="Times New Roman" panose="02020603050405020304" pitchFamily="18" charset="0"/>
            </a:endParaRPr>
          </a:p>
        </p:txBody>
      </p:sp>
    </p:spTree>
    <p:custDataLst>
      <p:tags r:id="rId1"/>
    </p:custDataLst>
    <p:extLst>
      <p:ext uri="{BB962C8B-B14F-4D97-AF65-F5344CB8AC3E}">
        <p14:creationId xmlns:p14="http://schemas.microsoft.com/office/powerpoint/2010/main" val="181543599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dissolve">
                                      <p:cBhvr>
                                        <p:cTn id="7" dur="500"/>
                                        <p:tgtEl>
                                          <p:spTgt spid="43"/>
                                        </p:tgtEl>
                                      </p:cBhvr>
                                    </p:animEffect>
                                  </p:childTnLst>
                                </p:cTn>
                              </p:par>
                              <p:par>
                                <p:cTn id="8" presetID="9" presetClass="entr" presetSubtype="0" fill="hold" nodeType="withEffect">
                                  <p:stCondLst>
                                    <p:cond delay="0"/>
                                  </p:stCondLst>
                                  <p:childTnLst>
                                    <p:set>
                                      <p:cBhvr>
                                        <p:cTn id="9" dur="1" fill="hold">
                                          <p:stCondLst>
                                            <p:cond delay="0"/>
                                          </p:stCondLst>
                                        </p:cTn>
                                        <p:tgtEl>
                                          <p:spTgt spid="47"/>
                                        </p:tgtEl>
                                        <p:attrNameLst>
                                          <p:attrName>style.visibility</p:attrName>
                                        </p:attrNameLst>
                                      </p:cBhvr>
                                      <p:to>
                                        <p:strVal val="visible"/>
                                      </p:to>
                                    </p:set>
                                    <p:animEffect transition="in" filter="dissolve">
                                      <p:cBhvr>
                                        <p:cTn id="10" dur="500"/>
                                        <p:tgtEl>
                                          <p:spTgt spid="47"/>
                                        </p:tgtEl>
                                      </p:cBhvr>
                                    </p:animEffect>
                                  </p:childTnLst>
                                </p:cTn>
                              </p:par>
                              <p:par>
                                <p:cTn id="11" presetID="47" presetClass="entr" presetSubtype="0" fill="hold" nodeType="withEffect">
                                  <p:stCondLst>
                                    <p:cond delay="0"/>
                                  </p:stCondLst>
                                  <p:childTnLst>
                                    <p:set>
                                      <p:cBhvr>
                                        <p:cTn id="12" dur="1" fill="hold">
                                          <p:stCondLst>
                                            <p:cond delay="0"/>
                                          </p:stCondLst>
                                        </p:cTn>
                                        <p:tgtEl>
                                          <p:spTgt spid="106"/>
                                        </p:tgtEl>
                                        <p:attrNameLst>
                                          <p:attrName>style.visibility</p:attrName>
                                        </p:attrNameLst>
                                      </p:cBhvr>
                                      <p:to>
                                        <p:strVal val="visible"/>
                                      </p:to>
                                    </p:set>
                                    <p:animEffect transition="in" filter="fade">
                                      <p:cBhvr>
                                        <p:cTn id="13" dur="1000"/>
                                        <p:tgtEl>
                                          <p:spTgt spid="106"/>
                                        </p:tgtEl>
                                      </p:cBhvr>
                                    </p:animEffect>
                                    <p:anim calcmode="lin" valueType="num">
                                      <p:cBhvr>
                                        <p:cTn id="14" dur="1000" fill="hold"/>
                                        <p:tgtEl>
                                          <p:spTgt spid="106"/>
                                        </p:tgtEl>
                                        <p:attrNameLst>
                                          <p:attrName>ppt_x</p:attrName>
                                        </p:attrNameLst>
                                      </p:cBhvr>
                                      <p:tavLst>
                                        <p:tav tm="0">
                                          <p:val>
                                            <p:strVal val="#ppt_x"/>
                                          </p:val>
                                        </p:tav>
                                        <p:tav tm="100000">
                                          <p:val>
                                            <p:strVal val="#ppt_x"/>
                                          </p:val>
                                        </p:tav>
                                      </p:tavLst>
                                    </p:anim>
                                    <p:anim calcmode="lin" valueType="num">
                                      <p:cBhvr>
                                        <p:cTn id="15" dur="1000" fill="hold"/>
                                        <p:tgtEl>
                                          <p:spTgt spid="106"/>
                                        </p:tgtEl>
                                        <p:attrNameLst>
                                          <p:attrName>ppt_y</p:attrName>
                                        </p:attrNameLst>
                                      </p:cBhvr>
                                      <p:tavLst>
                                        <p:tav tm="0">
                                          <p:val>
                                            <p:strVal val="#ppt_y-.1"/>
                                          </p:val>
                                        </p:tav>
                                        <p:tav tm="100000">
                                          <p:val>
                                            <p:strVal val="#ppt_y"/>
                                          </p:val>
                                        </p:tav>
                                      </p:tavLst>
                                    </p:anim>
                                  </p:childTnLst>
                                </p:cTn>
                              </p:par>
                              <p:par>
                                <p:cTn id="16" presetID="47" presetClass="entr" presetSubtype="0" fill="hold" nodeType="withEffect">
                                  <p:stCondLst>
                                    <p:cond delay="0"/>
                                  </p:stCondLst>
                                  <p:childTnLst>
                                    <p:set>
                                      <p:cBhvr>
                                        <p:cTn id="17" dur="1" fill="hold">
                                          <p:stCondLst>
                                            <p:cond delay="0"/>
                                          </p:stCondLst>
                                        </p:cTn>
                                        <p:tgtEl>
                                          <p:spTgt spid="104"/>
                                        </p:tgtEl>
                                        <p:attrNameLst>
                                          <p:attrName>style.visibility</p:attrName>
                                        </p:attrNameLst>
                                      </p:cBhvr>
                                      <p:to>
                                        <p:strVal val="visible"/>
                                      </p:to>
                                    </p:set>
                                    <p:animEffect transition="in" filter="fade">
                                      <p:cBhvr>
                                        <p:cTn id="18" dur="1000"/>
                                        <p:tgtEl>
                                          <p:spTgt spid="104"/>
                                        </p:tgtEl>
                                      </p:cBhvr>
                                    </p:animEffect>
                                    <p:anim calcmode="lin" valueType="num">
                                      <p:cBhvr>
                                        <p:cTn id="19" dur="1000" fill="hold"/>
                                        <p:tgtEl>
                                          <p:spTgt spid="104"/>
                                        </p:tgtEl>
                                        <p:attrNameLst>
                                          <p:attrName>ppt_x</p:attrName>
                                        </p:attrNameLst>
                                      </p:cBhvr>
                                      <p:tavLst>
                                        <p:tav tm="0">
                                          <p:val>
                                            <p:strVal val="#ppt_x"/>
                                          </p:val>
                                        </p:tav>
                                        <p:tav tm="100000">
                                          <p:val>
                                            <p:strVal val="#ppt_x"/>
                                          </p:val>
                                        </p:tav>
                                      </p:tavLst>
                                    </p:anim>
                                    <p:anim calcmode="lin" valueType="num">
                                      <p:cBhvr>
                                        <p:cTn id="20" dur="1000" fill="hold"/>
                                        <p:tgtEl>
                                          <p:spTgt spid="104"/>
                                        </p:tgtEl>
                                        <p:attrNameLst>
                                          <p:attrName>ppt_y</p:attrName>
                                        </p:attrNameLst>
                                      </p:cBhvr>
                                      <p:tavLst>
                                        <p:tav tm="0">
                                          <p:val>
                                            <p:strVal val="#ppt_y-.1"/>
                                          </p:val>
                                        </p:tav>
                                        <p:tav tm="100000">
                                          <p:val>
                                            <p:strVal val="#ppt_y"/>
                                          </p:val>
                                        </p:tav>
                                      </p:tavLst>
                                    </p:anim>
                                  </p:childTnLst>
                                </p:cTn>
                              </p:par>
                              <p:par>
                                <p:cTn id="21" presetID="22" presetClass="entr" presetSubtype="4" fill="hold" nodeType="with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par>
                                <p:cTn id="24" presetID="22" presetClass="entr" presetSubtype="4" fill="hold" nodeType="withEffect">
                                  <p:stCondLst>
                                    <p:cond delay="0"/>
                                  </p:stCondLst>
                                  <p:childTnLst>
                                    <p:set>
                                      <p:cBhvr>
                                        <p:cTn id="25" dur="1" fill="hold">
                                          <p:stCondLst>
                                            <p:cond delay="0"/>
                                          </p:stCondLst>
                                        </p:cTn>
                                        <p:tgtEl>
                                          <p:spTgt spid="66"/>
                                        </p:tgtEl>
                                        <p:attrNameLst>
                                          <p:attrName>style.visibility</p:attrName>
                                        </p:attrNameLst>
                                      </p:cBhvr>
                                      <p:to>
                                        <p:strVal val="visible"/>
                                      </p:to>
                                    </p:set>
                                    <p:animEffect transition="in" filter="wipe(down)">
                                      <p:cBhvr>
                                        <p:cTn id="26" dur="500"/>
                                        <p:tgtEl>
                                          <p:spTgt spid="66"/>
                                        </p:tgtEl>
                                      </p:cBhvr>
                                    </p:animEffect>
                                  </p:childTnLst>
                                </p:cTn>
                              </p:par>
                              <p:par>
                                <p:cTn id="27" presetID="49" presetClass="entr" presetSubtype="0" decel="100000" fill="hold" nodeType="withEffect">
                                  <p:stCondLst>
                                    <p:cond delay="0"/>
                                  </p:stCondLst>
                                  <p:childTnLst>
                                    <p:set>
                                      <p:cBhvr>
                                        <p:cTn id="28" dur="1" fill="hold">
                                          <p:stCondLst>
                                            <p:cond delay="0"/>
                                          </p:stCondLst>
                                        </p:cTn>
                                        <p:tgtEl>
                                          <p:spTgt spid="49"/>
                                        </p:tgtEl>
                                        <p:attrNameLst>
                                          <p:attrName>style.visibility</p:attrName>
                                        </p:attrNameLst>
                                      </p:cBhvr>
                                      <p:to>
                                        <p:strVal val="visible"/>
                                      </p:to>
                                    </p:set>
                                    <p:anim calcmode="lin" valueType="num">
                                      <p:cBhvr>
                                        <p:cTn id="29" dur="500" fill="hold"/>
                                        <p:tgtEl>
                                          <p:spTgt spid="49"/>
                                        </p:tgtEl>
                                        <p:attrNameLst>
                                          <p:attrName>ppt_w</p:attrName>
                                        </p:attrNameLst>
                                      </p:cBhvr>
                                      <p:tavLst>
                                        <p:tav tm="0">
                                          <p:val>
                                            <p:fltVal val="0"/>
                                          </p:val>
                                        </p:tav>
                                        <p:tav tm="100000">
                                          <p:val>
                                            <p:strVal val="#ppt_w"/>
                                          </p:val>
                                        </p:tav>
                                      </p:tavLst>
                                    </p:anim>
                                    <p:anim calcmode="lin" valueType="num">
                                      <p:cBhvr>
                                        <p:cTn id="30" dur="500" fill="hold"/>
                                        <p:tgtEl>
                                          <p:spTgt spid="49"/>
                                        </p:tgtEl>
                                        <p:attrNameLst>
                                          <p:attrName>ppt_h</p:attrName>
                                        </p:attrNameLst>
                                      </p:cBhvr>
                                      <p:tavLst>
                                        <p:tav tm="0">
                                          <p:val>
                                            <p:fltVal val="0"/>
                                          </p:val>
                                        </p:tav>
                                        <p:tav tm="100000">
                                          <p:val>
                                            <p:strVal val="#ppt_h"/>
                                          </p:val>
                                        </p:tav>
                                      </p:tavLst>
                                    </p:anim>
                                    <p:anim calcmode="lin" valueType="num">
                                      <p:cBhvr>
                                        <p:cTn id="31" dur="500" fill="hold"/>
                                        <p:tgtEl>
                                          <p:spTgt spid="49"/>
                                        </p:tgtEl>
                                        <p:attrNameLst>
                                          <p:attrName>style.rotation</p:attrName>
                                        </p:attrNameLst>
                                      </p:cBhvr>
                                      <p:tavLst>
                                        <p:tav tm="0">
                                          <p:val>
                                            <p:fltVal val="360"/>
                                          </p:val>
                                        </p:tav>
                                        <p:tav tm="100000">
                                          <p:val>
                                            <p:fltVal val="0"/>
                                          </p:val>
                                        </p:tav>
                                      </p:tavLst>
                                    </p:anim>
                                    <p:animEffect transition="in" filter="fade">
                                      <p:cBhvr>
                                        <p:cTn id="32" dur="500"/>
                                        <p:tgtEl>
                                          <p:spTgt spid="49"/>
                                        </p:tgtEl>
                                      </p:cBhvr>
                                    </p:animEffect>
                                  </p:childTnLst>
                                </p:cTn>
                              </p:par>
                              <p:par>
                                <p:cTn id="33" presetID="49" presetClass="entr" presetSubtype="0" decel="100000" fill="hold" nodeType="withEffect">
                                  <p:stCondLst>
                                    <p:cond delay="0"/>
                                  </p:stCondLst>
                                  <p:childTnLst>
                                    <p:set>
                                      <p:cBhvr>
                                        <p:cTn id="34" dur="1" fill="hold">
                                          <p:stCondLst>
                                            <p:cond delay="0"/>
                                          </p:stCondLst>
                                        </p:cTn>
                                        <p:tgtEl>
                                          <p:spTgt spid="48"/>
                                        </p:tgtEl>
                                        <p:attrNameLst>
                                          <p:attrName>style.visibility</p:attrName>
                                        </p:attrNameLst>
                                      </p:cBhvr>
                                      <p:to>
                                        <p:strVal val="visible"/>
                                      </p:to>
                                    </p:set>
                                    <p:anim calcmode="lin" valueType="num">
                                      <p:cBhvr>
                                        <p:cTn id="35" dur="500" fill="hold"/>
                                        <p:tgtEl>
                                          <p:spTgt spid="48"/>
                                        </p:tgtEl>
                                        <p:attrNameLst>
                                          <p:attrName>ppt_w</p:attrName>
                                        </p:attrNameLst>
                                      </p:cBhvr>
                                      <p:tavLst>
                                        <p:tav tm="0">
                                          <p:val>
                                            <p:fltVal val="0"/>
                                          </p:val>
                                        </p:tav>
                                        <p:tav tm="100000">
                                          <p:val>
                                            <p:strVal val="#ppt_w"/>
                                          </p:val>
                                        </p:tav>
                                      </p:tavLst>
                                    </p:anim>
                                    <p:anim calcmode="lin" valueType="num">
                                      <p:cBhvr>
                                        <p:cTn id="36" dur="500" fill="hold"/>
                                        <p:tgtEl>
                                          <p:spTgt spid="48"/>
                                        </p:tgtEl>
                                        <p:attrNameLst>
                                          <p:attrName>ppt_h</p:attrName>
                                        </p:attrNameLst>
                                      </p:cBhvr>
                                      <p:tavLst>
                                        <p:tav tm="0">
                                          <p:val>
                                            <p:fltVal val="0"/>
                                          </p:val>
                                        </p:tav>
                                        <p:tav tm="100000">
                                          <p:val>
                                            <p:strVal val="#ppt_h"/>
                                          </p:val>
                                        </p:tav>
                                      </p:tavLst>
                                    </p:anim>
                                    <p:anim calcmode="lin" valueType="num">
                                      <p:cBhvr>
                                        <p:cTn id="37" dur="500" fill="hold"/>
                                        <p:tgtEl>
                                          <p:spTgt spid="48"/>
                                        </p:tgtEl>
                                        <p:attrNameLst>
                                          <p:attrName>style.rotation</p:attrName>
                                        </p:attrNameLst>
                                      </p:cBhvr>
                                      <p:tavLst>
                                        <p:tav tm="0">
                                          <p:val>
                                            <p:fltVal val="360"/>
                                          </p:val>
                                        </p:tav>
                                        <p:tav tm="100000">
                                          <p:val>
                                            <p:fltVal val="0"/>
                                          </p:val>
                                        </p:tav>
                                      </p:tavLst>
                                    </p:anim>
                                    <p:animEffect transition="in" filter="fade">
                                      <p:cBhvr>
                                        <p:cTn id="38" dur="500"/>
                                        <p:tgtEl>
                                          <p:spTgt spid="48"/>
                                        </p:tgtEl>
                                      </p:cBhvr>
                                    </p:animEffect>
                                  </p:childTnLst>
                                </p:cTn>
                              </p:par>
                              <p:par>
                                <p:cTn id="39" presetID="49" presetClass="entr" presetSubtype="0" decel="100000" fill="hold" nodeType="with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p:cTn id="41" dur="500" fill="hold"/>
                                        <p:tgtEl>
                                          <p:spTgt spid="85"/>
                                        </p:tgtEl>
                                        <p:attrNameLst>
                                          <p:attrName>ppt_w</p:attrName>
                                        </p:attrNameLst>
                                      </p:cBhvr>
                                      <p:tavLst>
                                        <p:tav tm="0">
                                          <p:val>
                                            <p:fltVal val="0"/>
                                          </p:val>
                                        </p:tav>
                                        <p:tav tm="100000">
                                          <p:val>
                                            <p:strVal val="#ppt_w"/>
                                          </p:val>
                                        </p:tav>
                                      </p:tavLst>
                                    </p:anim>
                                    <p:anim calcmode="lin" valueType="num">
                                      <p:cBhvr>
                                        <p:cTn id="42" dur="500" fill="hold"/>
                                        <p:tgtEl>
                                          <p:spTgt spid="85"/>
                                        </p:tgtEl>
                                        <p:attrNameLst>
                                          <p:attrName>ppt_h</p:attrName>
                                        </p:attrNameLst>
                                      </p:cBhvr>
                                      <p:tavLst>
                                        <p:tav tm="0">
                                          <p:val>
                                            <p:fltVal val="0"/>
                                          </p:val>
                                        </p:tav>
                                        <p:tav tm="100000">
                                          <p:val>
                                            <p:strVal val="#ppt_h"/>
                                          </p:val>
                                        </p:tav>
                                      </p:tavLst>
                                    </p:anim>
                                    <p:anim calcmode="lin" valueType="num">
                                      <p:cBhvr>
                                        <p:cTn id="43" dur="500" fill="hold"/>
                                        <p:tgtEl>
                                          <p:spTgt spid="85"/>
                                        </p:tgtEl>
                                        <p:attrNameLst>
                                          <p:attrName>style.rotation</p:attrName>
                                        </p:attrNameLst>
                                      </p:cBhvr>
                                      <p:tavLst>
                                        <p:tav tm="0">
                                          <p:val>
                                            <p:fltVal val="360"/>
                                          </p:val>
                                        </p:tav>
                                        <p:tav tm="100000">
                                          <p:val>
                                            <p:fltVal val="0"/>
                                          </p:val>
                                        </p:tav>
                                      </p:tavLst>
                                    </p:anim>
                                    <p:animEffect transition="in" filter="fade">
                                      <p:cBhvr>
                                        <p:cTn id="44" dur="500"/>
                                        <p:tgtEl>
                                          <p:spTgt spid="85"/>
                                        </p:tgtEl>
                                      </p:cBhvr>
                                    </p:animEffect>
                                  </p:childTnLst>
                                </p:cTn>
                              </p:par>
                              <p:par>
                                <p:cTn id="45" presetID="29" presetClass="entr" presetSubtype="0" fill="hold" nodeType="withEffect">
                                  <p:stCondLst>
                                    <p:cond delay="0"/>
                                  </p:stCondLst>
                                  <p:childTnLst>
                                    <p:set>
                                      <p:cBhvr>
                                        <p:cTn id="46" dur="1" fill="hold">
                                          <p:stCondLst>
                                            <p:cond delay="0"/>
                                          </p:stCondLst>
                                        </p:cTn>
                                        <p:tgtEl>
                                          <p:spTgt spid="87"/>
                                        </p:tgtEl>
                                        <p:attrNameLst>
                                          <p:attrName>style.visibility</p:attrName>
                                        </p:attrNameLst>
                                      </p:cBhvr>
                                      <p:to>
                                        <p:strVal val="visible"/>
                                      </p:to>
                                    </p:set>
                                    <p:anim calcmode="lin" valueType="num">
                                      <p:cBhvr>
                                        <p:cTn id="47" dur="1000" fill="hold"/>
                                        <p:tgtEl>
                                          <p:spTgt spid="87"/>
                                        </p:tgtEl>
                                        <p:attrNameLst>
                                          <p:attrName>ppt_x</p:attrName>
                                        </p:attrNameLst>
                                      </p:cBhvr>
                                      <p:tavLst>
                                        <p:tav tm="0">
                                          <p:val>
                                            <p:strVal val="#ppt_x-.2"/>
                                          </p:val>
                                        </p:tav>
                                        <p:tav tm="100000">
                                          <p:val>
                                            <p:strVal val="#ppt_x"/>
                                          </p:val>
                                        </p:tav>
                                      </p:tavLst>
                                    </p:anim>
                                    <p:anim calcmode="lin" valueType="num">
                                      <p:cBhvr>
                                        <p:cTn id="48" dur="1000" fill="hold"/>
                                        <p:tgtEl>
                                          <p:spTgt spid="87"/>
                                        </p:tgtEl>
                                        <p:attrNameLst>
                                          <p:attrName>ppt_y</p:attrName>
                                        </p:attrNameLst>
                                      </p:cBhvr>
                                      <p:tavLst>
                                        <p:tav tm="0">
                                          <p:val>
                                            <p:strVal val="#ppt_y"/>
                                          </p:val>
                                        </p:tav>
                                        <p:tav tm="100000">
                                          <p:val>
                                            <p:strVal val="#ppt_y"/>
                                          </p:val>
                                        </p:tav>
                                      </p:tavLst>
                                    </p:anim>
                                    <p:animEffect transition="in" filter="wipe(right)" prLst="gradientSize: 0.1">
                                      <p:cBhvr>
                                        <p:cTn id="49" dur="1000"/>
                                        <p:tgtEl>
                                          <p:spTgt spid="87"/>
                                        </p:tgtEl>
                                      </p:cBhvr>
                                    </p:animEffect>
                                  </p:childTnLst>
                                </p:cTn>
                              </p:par>
                              <p:par>
                                <p:cTn id="50" presetID="29" presetClass="entr" presetSubtype="0" fill="hold" nodeType="withEffect">
                                  <p:stCondLst>
                                    <p:cond delay="0"/>
                                  </p:stCondLst>
                                  <p:childTnLst>
                                    <p:set>
                                      <p:cBhvr>
                                        <p:cTn id="51" dur="1" fill="hold">
                                          <p:stCondLst>
                                            <p:cond delay="0"/>
                                          </p:stCondLst>
                                        </p:cTn>
                                        <p:tgtEl>
                                          <p:spTgt spid="88"/>
                                        </p:tgtEl>
                                        <p:attrNameLst>
                                          <p:attrName>style.visibility</p:attrName>
                                        </p:attrNameLst>
                                      </p:cBhvr>
                                      <p:to>
                                        <p:strVal val="visible"/>
                                      </p:to>
                                    </p:set>
                                    <p:anim calcmode="lin" valueType="num">
                                      <p:cBhvr>
                                        <p:cTn id="52" dur="1000" fill="hold"/>
                                        <p:tgtEl>
                                          <p:spTgt spid="88"/>
                                        </p:tgtEl>
                                        <p:attrNameLst>
                                          <p:attrName>ppt_x</p:attrName>
                                        </p:attrNameLst>
                                      </p:cBhvr>
                                      <p:tavLst>
                                        <p:tav tm="0">
                                          <p:val>
                                            <p:strVal val="#ppt_x-.2"/>
                                          </p:val>
                                        </p:tav>
                                        <p:tav tm="100000">
                                          <p:val>
                                            <p:strVal val="#ppt_x"/>
                                          </p:val>
                                        </p:tav>
                                      </p:tavLst>
                                    </p:anim>
                                    <p:anim calcmode="lin" valueType="num">
                                      <p:cBhvr>
                                        <p:cTn id="53" dur="1000" fill="hold"/>
                                        <p:tgtEl>
                                          <p:spTgt spid="88"/>
                                        </p:tgtEl>
                                        <p:attrNameLst>
                                          <p:attrName>ppt_y</p:attrName>
                                        </p:attrNameLst>
                                      </p:cBhvr>
                                      <p:tavLst>
                                        <p:tav tm="0">
                                          <p:val>
                                            <p:strVal val="#ppt_y"/>
                                          </p:val>
                                        </p:tav>
                                        <p:tav tm="100000">
                                          <p:val>
                                            <p:strVal val="#ppt_y"/>
                                          </p:val>
                                        </p:tav>
                                      </p:tavLst>
                                    </p:anim>
                                    <p:animEffect transition="in" filter="wipe(right)" prLst="gradientSize: 0.1">
                                      <p:cBhvr>
                                        <p:cTn id="54" dur="1000"/>
                                        <p:tgtEl>
                                          <p:spTgt spid="88"/>
                                        </p:tgtEl>
                                      </p:cBhvr>
                                    </p:animEffect>
                                  </p:childTnLst>
                                </p:cTn>
                              </p:par>
                              <p:par>
                                <p:cTn id="55" presetID="47" presetClass="entr" presetSubtype="0" fill="hold" nodeType="withEffect">
                                  <p:stCondLst>
                                    <p:cond delay="0"/>
                                  </p:stCondLst>
                                  <p:childTnLst>
                                    <p:set>
                                      <p:cBhvr>
                                        <p:cTn id="56" dur="1" fill="hold">
                                          <p:stCondLst>
                                            <p:cond delay="0"/>
                                          </p:stCondLst>
                                        </p:cTn>
                                        <p:tgtEl>
                                          <p:spTgt spid="228"/>
                                        </p:tgtEl>
                                        <p:attrNameLst>
                                          <p:attrName>style.visibility</p:attrName>
                                        </p:attrNameLst>
                                      </p:cBhvr>
                                      <p:to>
                                        <p:strVal val="visible"/>
                                      </p:to>
                                    </p:set>
                                    <p:animEffect transition="in" filter="fade">
                                      <p:cBhvr>
                                        <p:cTn id="57" dur="1000"/>
                                        <p:tgtEl>
                                          <p:spTgt spid="228"/>
                                        </p:tgtEl>
                                      </p:cBhvr>
                                    </p:animEffect>
                                    <p:anim calcmode="lin" valueType="num">
                                      <p:cBhvr>
                                        <p:cTn id="58" dur="1000" fill="hold"/>
                                        <p:tgtEl>
                                          <p:spTgt spid="228"/>
                                        </p:tgtEl>
                                        <p:attrNameLst>
                                          <p:attrName>ppt_x</p:attrName>
                                        </p:attrNameLst>
                                      </p:cBhvr>
                                      <p:tavLst>
                                        <p:tav tm="0">
                                          <p:val>
                                            <p:strVal val="#ppt_x"/>
                                          </p:val>
                                        </p:tav>
                                        <p:tav tm="100000">
                                          <p:val>
                                            <p:strVal val="#ppt_x"/>
                                          </p:val>
                                        </p:tav>
                                      </p:tavLst>
                                    </p:anim>
                                    <p:anim calcmode="lin" valueType="num">
                                      <p:cBhvr>
                                        <p:cTn id="59" dur="1000" fill="hold"/>
                                        <p:tgtEl>
                                          <p:spTgt spid="2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8" name="组合 7"/>
          <p:cNvGrpSpPr/>
          <p:nvPr/>
        </p:nvGrpSpPr>
        <p:grpSpPr>
          <a:xfrm>
            <a:off x="-1433830" y="-52070"/>
            <a:ext cx="15059660" cy="6932295"/>
            <a:chOff x="-2531" y="-82"/>
            <a:chExt cx="23716" cy="10917"/>
          </a:xfrm>
        </p:grpSpPr>
        <p:grpSp>
          <p:nvGrpSpPr>
            <p:cNvPr id="228" name="组合 227"/>
            <p:cNvGrpSpPr/>
            <p:nvPr/>
          </p:nvGrpSpPr>
          <p:grpSpPr>
            <a:xfrm>
              <a:off x="-2531" y="-82"/>
              <a:ext cx="23716" cy="1088"/>
              <a:chOff x="-1607127" y="-51755"/>
              <a:chExt cx="15059887" cy="691091"/>
            </a:xfrm>
            <a:solidFill>
              <a:srgbClr val="5A9FE4"/>
            </a:solidFill>
          </p:grpSpPr>
          <p:sp>
            <p:nvSpPr>
              <p:cNvPr id="224" name="Freeform 6"/>
              <p:cNvSpPr/>
              <p:nvPr/>
            </p:nvSpPr>
            <p:spPr bwMode="auto">
              <a:xfrm rot="10800000">
                <a:off x="-1607127" y="-51755"/>
                <a:ext cx="7550726" cy="691089"/>
              </a:xfrm>
              <a:custGeom>
                <a:avLst/>
                <a:gdLst>
                  <a:gd name="connsiteX0" fmla="*/ 0 w 19261"/>
                  <a:gd name="connsiteY0" fmla="*/ 2123 h 2152"/>
                  <a:gd name="connsiteX1" fmla="*/ 33 w 19261"/>
                  <a:gd name="connsiteY1" fmla="*/ 1706 h 2152"/>
                  <a:gd name="connsiteX2" fmla="*/ 50 w 19261"/>
                  <a:gd name="connsiteY2" fmla="*/ 1487 h 2152"/>
                  <a:gd name="connsiteX3" fmla="*/ 353 w 19261"/>
                  <a:gd name="connsiteY3" fmla="*/ 1319 h 2152"/>
                  <a:gd name="connsiteX4" fmla="*/ 1837 w 19261"/>
                  <a:gd name="connsiteY4" fmla="*/ 1959 h 2152"/>
                  <a:gd name="connsiteX5" fmla="*/ 1854 w 19261"/>
                  <a:gd name="connsiteY5" fmla="*/ 1942 h 2152"/>
                  <a:gd name="connsiteX6" fmla="*/ 2056 w 19261"/>
                  <a:gd name="connsiteY6" fmla="*/ 1807 h 2152"/>
                  <a:gd name="connsiteX7" fmla="*/ 2495 w 19261"/>
                  <a:gd name="connsiteY7" fmla="*/ 1588 h 2152"/>
                  <a:gd name="connsiteX8" fmla="*/ 3911 w 19261"/>
                  <a:gd name="connsiteY8" fmla="*/ 1942 h 2152"/>
                  <a:gd name="connsiteX9" fmla="*/ 3928 w 19261"/>
                  <a:gd name="connsiteY9" fmla="*/ 1925 h 2152"/>
                  <a:gd name="connsiteX10" fmla="*/ 5091 w 19261"/>
                  <a:gd name="connsiteY10" fmla="*/ 1403 h 2152"/>
                  <a:gd name="connsiteX11" fmla="*/ 5631 w 19261"/>
                  <a:gd name="connsiteY11" fmla="*/ 1841 h 2152"/>
                  <a:gd name="connsiteX12" fmla="*/ 5648 w 19261"/>
                  <a:gd name="connsiteY12" fmla="*/ 1824 h 2152"/>
                  <a:gd name="connsiteX13" fmla="*/ 5800 w 19261"/>
                  <a:gd name="connsiteY13" fmla="*/ 1689 h 2152"/>
                  <a:gd name="connsiteX14" fmla="*/ 6255 w 19261"/>
                  <a:gd name="connsiteY14" fmla="*/ 1420 h 2152"/>
                  <a:gd name="connsiteX15" fmla="*/ 6592 w 19261"/>
                  <a:gd name="connsiteY15" fmla="*/ 1319 h 2152"/>
                  <a:gd name="connsiteX16" fmla="*/ 7840 w 19261"/>
                  <a:gd name="connsiteY16" fmla="*/ 1858 h 2152"/>
                  <a:gd name="connsiteX17" fmla="*/ 7857 w 19261"/>
                  <a:gd name="connsiteY17" fmla="*/ 1858 h 2152"/>
                  <a:gd name="connsiteX18" fmla="*/ 9560 w 19261"/>
                  <a:gd name="connsiteY18" fmla="*/ 1234 h 2152"/>
                  <a:gd name="connsiteX19" fmla="*/ 10335 w 19261"/>
                  <a:gd name="connsiteY19" fmla="*/ 2010 h 2152"/>
                  <a:gd name="connsiteX20" fmla="*/ 10487 w 19261"/>
                  <a:gd name="connsiteY20" fmla="*/ 1875 h 2152"/>
                  <a:gd name="connsiteX21" fmla="*/ 10757 w 19261"/>
                  <a:gd name="connsiteY21" fmla="*/ 1656 h 2152"/>
                  <a:gd name="connsiteX22" fmla="*/ 12139 w 19261"/>
                  <a:gd name="connsiteY22" fmla="*/ 1201 h 2152"/>
                  <a:gd name="connsiteX23" fmla="*/ 12460 w 19261"/>
                  <a:gd name="connsiteY23" fmla="*/ 1285 h 2152"/>
                  <a:gd name="connsiteX24" fmla="*/ 12848 w 19261"/>
                  <a:gd name="connsiteY24" fmla="*/ 1538 h 2152"/>
                  <a:gd name="connsiteX25" fmla="*/ 12949 w 19261"/>
                  <a:gd name="connsiteY25" fmla="*/ 1437 h 2152"/>
                  <a:gd name="connsiteX26" fmla="*/ 13084 w 19261"/>
                  <a:gd name="connsiteY26" fmla="*/ 1336 h 2152"/>
                  <a:gd name="connsiteX27" fmla="*/ 13505 w 19261"/>
                  <a:gd name="connsiteY27" fmla="*/ 1116 h 2152"/>
                  <a:gd name="connsiteX28" fmla="*/ 14804 w 19261"/>
                  <a:gd name="connsiteY28" fmla="*/ 1420 h 2152"/>
                  <a:gd name="connsiteX29" fmla="*/ 15040 w 19261"/>
                  <a:gd name="connsiteY29" fmla="*/ 1639 h 2152"/>
                  <a:gd name="connsiteX30" fmla="*/ 15040 w 19261"/>
                  <a:gd name="connsiteY30" fmla="*/ 1622 h 2152"/>
                  <a:gd name="connsiteX31" fmla="*/ 15309 w 19261"/>
                  <a:gd name="connsiteY31" fmla="*/ 1285 h 2152"/>
                  <a:gd name="connsiteX32" fmla="*/ 16692 w 19261"/>
                  <a:gd name="connsiteY32" fmla="*/ 746 h 2152"/>
                  <a:gd name="connsiteX33" fmla="*/ 17282 w 19261"/>
                  <a:gd name="connsiteY33" fmla="*/ 982 h 2152"/>
                  <a:gd name="connsiteX34" fmla="*/ 17485 w 19261"/>
                  <a:gd name="connsiteY34" fmla="*/ 628 h 2152"/>
                  <a:gd name="connsiteX35" fmla="*/ 18783 w 19261"/>
                  <a:gd name="connsiteY35" fmla="*/ 21 h 2152"/>
                  <a:gd name="connsiteX36" fmla="*/ 19255 w 19261"/>
                  <a:gd name="connsiteY36" fmla="*/ 156 h 2152"/>
                  <a:gd name="connsiteX37" fmla="*/ 19254 w 19261"/>
                  <a:gd name="connsiteY37" fmla="*/ 2136 h 2152"/>
                  <a:gd name="connsiteX38" fmla="*/ 0 w 19261"/>
                  <a:gd name="connsiteY38" fmla="*/ 2123 h 2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0" t="0" r="r" b="b"/>
                <a:pathLst>
                  <a:path w="19261" h="2153">
                    <a:moveTo>
                      <a:pt x="0" y="2123"/>
                    </a:moveTo>
                    <a:cubicBezTo>
                      <a:pt x="0" y="1904"/>
                      <a:pt x="33" y="1925"/>
                      <a:pt x="33" y="1706"/>
                    </a:cubicBezTo>
                    <a:cubicBezTo>
                      <a:pt x="33" y="1656"/>
                      <a:pt x="16" y="1521"/>
                      <a:pt x="50" y="1487"/>
                    </a:cubicBezTo>
                    <a:cubicBezTo>
                      <a:pt x="117" y="1403"/>
                      <a:pt x="252" y="1369"/>
                      <a:pt x="353" y="1319"/>
                    </a:cubicBezTo>
                    <a:cubicBezTo>
                      <a:pt x="1061" y="1032"/>
                      <a:pt x="1601" y="1487"/>
                      <a:pt x="1837" y="1959"/>
                    </a:cubicBezTo>
                    <a:cubicBezTo>
                      <a:pt x="1854" y="1959"/>
                      <a:pt x="1854" y="1959"/>
                      <a:pt x="1854" y="1942"/>
                    </a:cubicBezTo>
                    <a:cubicBezTo>
                      <a:pt x="1921" y="1909"/>
                      <a:pt x="1989" y="1858"/>
                      <a:pt x="2056" y="1807"/>
                    </a:cubicBezTo>
                    <a:cubicBezTo>
                      <a:pt x="2191" y="1723"/>
                      <a:pt x="2343" y="1656"/>
                      <a:pt x="2495" y="1588"/>
                    </a:cubicBezTo>
                    <a:cubicBezTo>
                      <a:pt x="3051" y="1386"/>
                      <a:pt x="3658" y="1571"/>
                      <a:pt x="3911" y="1942"/>
                    </a:cubicBezTo>
                    <a:cubicBezTo>
                      <a:pt x="3911" y="1942"/>
                      <a:pt x="3911" y="1925"/>
                      <a:pt x="3928" y="1925"/>
                    </a:cubicBezTo>
                    <a:cubicBezTo>
                      <a:pt x="4046" y="1656"/>
                      <a:pt x="4636" y="1234"/>
                      <a:pt x="5091" y="1403"/>
                    </a:cubicBezTo>
                    <a:cubicBezTo>
                      <a:pt x="5327" y="1504"/>
                      <a:pt x="5462" y="1673"/>
                      <a:pt x="5631" y="1841"/>
                    </a:cubicBezTo>
                    <a:cubicBezTo>
                      <a:pt x="5631" y="1824"/>
                      <a:pt x="5648" y="1824"/>
                      <a:pt x="5648" y="1824"/>
                    </a:cubicBezTo>
                    <a:cubicBezTo>
                      <a:pt x="5698" y="1774"/>
                      <a:pt x="5749" y="1740"/>
                      <a:pt x="5800" y="1689"/>
                    </a:cubicBezTo>
                    <a:cubicBezTo>
                      <a:pt x="5934" y="1588"/>
                      <a:pt x="6086" y="1487"/>
                      <a:pt x="6255" y="1420"/>
                    </a:cubicBezTo>
                    <a:cubicBezTo>
                      <a:pt x="6356" y="1369"/>
                      <a:pt x="6474" y="1336"/>
                      <a:pt x="6592" y="1319"/>
                    </a:cubicBezTo>
                    <a:cubicBezTo>
                      <a:pt x="7216" y="1167"/>
                      <a:pt x="7553" y="1588"/>
                      <a:pt x="7840" y="1858"/>
                    </a:cubicBezTo>
                    <a:cubicBezTo>
                      <a:pt x="7857" y="1858"/>
                      <a:pt x="7857" y="1858"/>
                      <a:pt x="7857" y="1858"/>
                    </a:cubicBezTo>
                    <a:cubicBezTo>
                      <a:pt x="8110" y="1521"/>
                      <a:pt x="8936" y="982"/>
                      <a:pt x="9560" y="1234"/>
                    </a:cubicBezTo>
                    <a:cubicBezTo>
                      <a:pt x="9931" y="1369"/>
                      <a:pt x="10167" y="1689"/>
                      <a:pt x="10335" y="2010"/>
                    </a:cubicBezTo>
                    <a:cubicBezTo>
                      <a:pt x="10386" y="1976"/>
                      <a:pt x="10436" y="1925"/>
                      <a:pt x="10487" y="1875"/>
                    </a:cubicBezTo>
                    <a:cubicBezTo>
                      <a:pt x="10571" y="1807"/>
                      <a:pt x="10672" y="1723"/>
                      <a:pt x="10757" y="1656"/>
                    </a:cubicBezTo>
                    <a:cubicBezTo>
                      <a:pt x="11043" y="1437"/>
                      <a:pt x="11600" y="1100"/>
                      <a:pt x="12139" y="1201"/>
                    </a:cubicBezTo>
                    <a:cubicBezTo>
                      <a:pt x="12257" y="1218"/>
                      <a:pt x="12359" y="1251"/>
                      <a:pt x="12460" y="1285"/>
                    </a:cubicBezTo>
                    <a:cubicBezTo>
                      <a:pt x="12595" y="1352"/>
                      <a:pt x="12746" y="1437"/>
                      <a:pt x="12848" y="1538"/>
                    </a:cubicBezTo>
                    <a:cubicBezTo>
                      <a:pt x="12881" y="1504"/>
                      <a:pt x="12915" y="1470"/>
                      <a:pt x="12949" y="1437"/>
                    </a:cubicBezTo>
                    <a:cubicBezTo>
                      <a:pt x="12983" y="1403"/>
                      <a:pt x="13033" y="1369"/>
                      <a:pt x="13084" y="1336"/>
                    </a:cubicBezTo>
                    <a:cubicBezTo>
                      <a:pt x="13202" y="1251"/>
                      <a:pt x="13353" y="1167"/>
                      <a:pt x="13505" y="1116"/>
                    </a:cubicBezTo>
                    <a:cubicBezTo>
                      <a:pt x="14028" y="948"/>
                      <a:pt x="14500" y="1184"/>
                      <a:pt x="14804" y="1420"/>
                    </a:cubicBezTo>
                    <a:cubicBezTo>
                      <a:pt x="14871" y="1487"/>
                      <a:pt x="14955" y="1555"/>
                      <a:pt x="15040" y="1639"/>
                    </a:cubicBezTo>
                    <a:cubicBezTo>
                      <a:pt x="15040" y="1639"/>
                      <a:pt x="15040" y="1622"/>
                      <a:pt x="15040" y="1622"/>
                    </a:cubicBezTo>
                    <a:cubicBezTo>
                      <a:pt x="15090" y="1487"/>
                      <a:pt x="15225" y="1386"/>
                      <a:pt x="15309" y="1285"/>
                    </a:cubicBezTo>
                    <a:cubicBezTo>
                      <a:pt x="15545" y="982"/>
                      <a:pt x="16085" y="611"/>
                      <a:pt x="16692" y="746"/>
                    </a:cubicBezTo>
                    <a:cubicBezTo>
                      <a:pt x="16911" y="796"/>
                      <a:pt x="17097" y="897"/>
                      <a:pt x="17282" y="982"/>
                    </a:cubicBezTo>
                    <a:cubicBezTo>
                      <a:pt x="17367" y="880"/>
                      <a:pt x="17400" y="729"/>
                      <a:pt x="17485" y="628"/>
                    </a:cubicBezTo>
                    <a:cubicBezTo>
                      <a:pt x="17704" y="307"/>
                      <a:pt x="18176" y="-97"/>
                      <a:pt x="18783" y="21"/>
                    </a:cubicBezTo>
                    <a:cubicBezTo>
                      <a:pt x="18951" y="55"/>
                      <a:pt x="19103" y="122"/>
                      <a:pt x="19255" y="156"/>
                    </a:cubicBezTo>
                    <a:cubicBezTo>
                      <a:pt x="19268" y="881"/>
                      <a:pt x="19257" y="1355"/>
                      <a:pt x="19254" y="2136"/>
                    </a:cubicBezTo>
                    <a:cubicBezTo>
                      <a:pt x="13055" y="2183"/>
                      <a:pt x="3343" y="2117"/>
                      <a:pt x="0" y="2123"/>
                    </a:cubicBezTo>
                    <a:close/>
                  </a:path>
                </a:pathLst>
              </a:custGeom>
              <a:grpFill/>
              <a:ln w="9525">
                <a:noFill/>
                <a:round/>
              </a:ln>
              <a:effec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227" name="Freeform 6"/>
              <p:cNvSpPr/>
              <p:nvPr/>
            </p:nvSpPr>
            <p:spPr bwMode="auto">
              <a:xfrm rot="10800000" flipH="1">
                <a:off x="5902034" y="-51753"/>
                <a:ext cx="7550726" cy="691089"/>
              </a:xfrm>
              <a:custGeom>
                <a:avLst/>
                <a:gdLst>
                  <a:gd name="connsiteX0" fmla="*/ 0 w 19261"/>
                  <a:gd name="connsiteY0" fmla="*/ 2123 h 2152"/>
                  <a:gd name="connsiteX1" fmla="*/ 33 w 19261"/>
                  <a:gd name="connsiteY1" fmla="*/ 1706 h 2152"/>
                  <a:gd name="connsiteX2" fmla="*/ 50 w 19261"/>
                  <a:gd name="connsiteY2" fmla="*/ 1487 h 2152"/>
                  <a:gd name="connsiteX3" fmla="*/ 353 w 19261"/>
                  <a:gd name="connsiteY3" fmla="*/ 1319 h 2152"/>
                  <a:gd name="connsiteX4" fmla="*/ 1837 w 19261"/>
                  <a:gd name="connsiteY4" fmla="*/ 1959 h 2152"/>
                  <a:gd name="connsiteX5" fmla="*/ 1854 w 19261"/>
                  <a:gd name="connsiteY5" fmla="*/ 1942 h 2152"/>
                  <a:gd name="connsiteX6" fmla="*/ 2056 w 19261"/>
                  <a:gd name="connsiteY6" fmla="*/ 1807 h 2152"/>
                  <a:gd name="connsiteX7" fmla="*/ 2495 w 19261"/>
                  <a:gd name="connsiteY7" fmla="*/ 1588 h 2152"/>
                  <a:gd name="connsiteX8" fmla="*/ 3911 w 19261"/>
                  <a:gd name="connsiteY8" fmla="*/ 1942 h 2152"/>
                  <a:gd name="connsiteX9" fmla="*/ 3928 w 19261"/>
                  <a:gd name="connsiteY9" fmla="*/ 1925 h 2152"/>
                  <a:gd name="connsiteX10" fmla="*/ 5091 w 19261"/>
                  <a:gd name="connsiteY10" fmla="*/ 1403 h 2152"/>
                  <a:gd name="connsiteX11" fmla="*/ 5631 w 19261"/>
                  <a:gd name="connsiteY11" fmla="*/ 1841 h 2152"/>
                  <a:gd name="connsiteX12" fmla="*/ 5648 w 19261"/>
                  <a:gd name="connsiteY12" fmla="*/ 1824 h 2152"/>
                  <a:gd name="connsiteX13" fmla="*/ 5800 w 19261"/>
                  <a:gd name="connsiteY13" fmla="*/ 1689 h 2152"/>
                  <a:gd name="connsiteX14" fmla="*/ 6255 w 19261"/>
                  <a:gd name="connsiteY14" fmla="*/ 1420 h 2152"/>
                  <a:gd name="connsiteX15" fmla="*/ 6592 w 19261"/>
                  <a:gd name="connsiteY15" fmla="*/ 1319 h 2152"/>
                  <a:gd name="connsiteX16" fmla="*/ 7840 w 19261"/>
                  <a:gd name="connsiteY16" fmla="*/ 1858 h 2152"/>
                  <a:gd name="connsiteX17" fmla="*/ 7857 w 19261"/>
                  <a:gd name="connsiteY17" fmla="*/ 1858 h 2152"/>
                  <a:gd name="connsiteX18" fmla="*/ 9560 w 19261"/>
                  <a:gd name="connsiteY18" fmla="*/ 1234 h 2152"/>
                  <a:gd name="connsiteX19" fmla="*/ 10335 w 19261"/>
                  <a:gd name="connsiteY19" fmla="*/ 2010 h 2152"/>
                  <a:gd name="connsiteX20" fmla="*/ 10487 w 19261"/>
                  <a:gd name="connsiteY20" fmla="*/ 1875 h 2152"/>
                  <a:gd name="connsiteX21" fmla="*/ 10757 w 19261"/>
                  <a:gd name="connsiteY21" fmla="*/ 1656 h 2152"/>
                  <a:gd name="connsiteX22" fmla="*/ 12139 w 19261"/>
                  <a:gd name="connsiteY22" fmla="*/ 1201 h 2152"/>
                  <a:gd name="connsiteX23" fmla="*/ 12460 w 19261"/>
                  <a:gd name="connsiteY23" fmla="*/ 1285 h 2152"/>
                  <a:gd name="connsiteX24" fmla="*/ 12848 w 19261"/>
                  <a:gd name="connsiteY24" fmla="*/ 1538 h 2152"/>
                  <a:gd name="connsiteX25" fmla="*/ 12949 w 19261"/>
                  <a:gd name="connsiteY25" fmla="*/ 1437 h 2152"/>
                  <a:gd name="connsiteX26" fmla="*/ 13084 w 19261"/>
                  <a:gd name="connsiteY26" fmla="*/ 1336 h 2152"/>
                  <a:gd name="connsiteX27" fmla="*/ 13505 w 19261"/>
                  <a:gd name="connsiteY27" fmla="*/ 1116 h 2152"/>
                  <a:gd name="connsiteX28" fmla="*/ 14804 w 19261"/>
                  <a:gd name="connsiteY28" fmla="*/ 1420 h 2152"/>
                  <a:gd name="connsiteX29" fmla="*/ 15040 w 19261"/>
                  <a:gd name="connsiteY29" fmla="*/ 1639 h 2152"/>
                  <a:gd name="connsiteX30" fmla="*/ 15040 w 19261"/>
                  <a:gd name="connsiteY30" fmla="*/ 1622 h 2152"/>
                  <a:gd name="connsiteX31" fmla="*/ 15309 w 19261"/>
                  <a:gd name="connsiteY31" fmla="*/ 1285 h 2152"/>
                  <a:gd name="connsiteX32" fmla="*/ 16692 w 19261"/>
                  <a:gd name="connsiteY32" fmla="*/ 746 h 2152"/>
                  <a:gd name="connsiteX33" fmla="*/ 17282 w 19261"/>
                  <a:gd name="connsiteY33" fmla="*/ 982 h 2152"/>
                  <a:gd name="connsiteX34" fmla="*/ 17485 w 19261"/>
                  <a:gd name="connsiteY34" fmla="*/ 628 h 2152"/>
                  <a:gd name="connsiteX35" fmla="*/ 18783 w 19261"/>
                  <a:gd name="connsiteY35" fmla="*/ 21 h 2152"/>
                  <a:gd name="connsiteX36" fmla="*/ 19255 w 19261"/>
                  <a:gd name="connsiteY36" fmla="*/ 156 h 2152"/>
                  <a:gd name="connsiteX37" fmla="*/ 19254 w 19261"/>
                  <a:gd name="connsiteY37" fmla="*/ 2136 h 2152"/>
                  <a:gd name="connsiteX38" fmla="*/ 0 w 19261"/>
                  <a:gd name="connsiteY38" fmla="*/ 2123 h 2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0" t="0" r="r" b="b"/>
                <a:pathLst>
                  <a:path w="19261" h="2153">
                    <a:moveTo>
                      <a:pt x="0" y="2123"/>
                    </a:moveTo>
                    <a:cubicBezTo>
                      <a:pt x="0" y="1904"/>
                      <a:pt x="33" y="1925"/>
                      <a:pt x="33" y="1706"/>
                    </a:cubicBezTo>
                    <a:cubicBezTo>
                      <a:pt x="33" y="1656"/>
                      <a:pt x="16" y="1521"/>
                      <a:pt x="50" y="1487"/>
                    </a:cubicBezTo>
                    <a:cubicBezTo>
                      <a:pt x="117" y="1403"/>
                      <a:pt x="252" y="1369"/>
                      <a:pt x="353" y="1319"/>
                    </a:cubicBezTo>
                    <a:cubicBezTo>
                      <a:pt x="1061" y="1032"/>
                      <a:pt x="1601" y="1487"/>
                      <a:pt x="1837" y="1959"/>
                    </a:cubicBezTo>
                    <a:cubicBezTo>
                      <a:pt x="1854" y="1959"/>
                      <a:pt x="1854" y="1959"/>
                      <a:pt x="1854" y="1942"/>
                    </a:cubicBezTo>
                    <a:cubicBezTo>
                      <a:pt x="1921" y="1909"/>
                      <a:pt x="1989" y="1858"/>
                      <a:pt x="2056" y="1807"/>
                    </a:cubicBezTo>
                    <a:cubicBezTo>
                      <a:pt x="2191" y="1723"/>
                      <a:pt x="2343" y="1656"/>
                      <a:pt x="2495" y="1588"/>
                    </a:cubicBezTo>
                    <a:cubicBezTo>
                      <a:pt x="3051" y="1386"/>
                      <a:pt x="3658" y="1571"/>
                      <a:pt x="3911" y="1942"/>
                    </a:cubicBezTo>
                    <a:cubicBezTo>
                      <a:pt x="3911" y="1942"/>
                      <a:pt x="3911" y="1925"/>
                      <a:pt x="3928" y="1925"/>
                    </a:cubicBezTo>
                    <a:cubicBezTo>
                      <a:pt x="4046" y="1656"/>
                      <a:pt x="4636" y="1234"/>
                      <a:pt x="5091" y="1403"/>
                    </a:cubicBezTo>
                    <a:cubicBezTo>
                      <a:pt x="5327" y="1504"/>
                      <a:pt x="5462" y="1673"/>
                      <a:pt x="5631" y="1841"/>
                    </a:cubicBezTo>
                    <a:cubicBezTo>
                      <a:pt x="5631" y="1824"/>
                      <a:pt x="5648" y="1824"/>
                      <a:pt x="5648" y="1824"/>
                    </a:cubicBezTo>
                    <a:cubicBezTo>
                      <a:pt x="5698" y="1774"/>
                      <a:pt x="5749" y="1740"/>
                      <a:pt x="5800" y="1689"/>
                    </a:cubicBezTo>
                    <a:cubicBezTo>
                      <a:pt x="5934" y="1588"/>
                      <a:pt x="6086" y="1487"/>
                      <a:pt x="6255" y="1420"/>
                    </a:cubicBezTo>
                    <a:cubicBezTo>
                      <a:pt x="6356" y="1369"/>
                      <a:pt x="6474" y="1336"/>
                      <a:pt x="6592" y="1319"/>
                    </a:cubicBezTo>
                    <a:cubicBezTo>
                      <a:pt x="7216" y="1167"/>
                      <a:pt x="7553" y="1588"/>
                      <a:pt x="7840" y="1858"/>
                    </a:cubicBezTo>
                    <a:cubicBezTo>
                      <a:pt x="7857" y="1858"/>
                      <a:pt x="7857" y="1858"/>
                      <a:pt x="7857" y="1858"/>
                    </a:cubicBezTo>
                    <a:cubicBezTo>
                      <a:pt x="8110" y="1521"/>
                      <a:pt x="8936" y="982"/>
                      <a:pt x="9560" y="1234"/>
                    </a:cubicBezTo>
                    <a:cubicBezTo>
                      <a:pt x="9931" y="1369"/>
                      <a:pt x="10167" y="1689"/>
                      <a:pt x="10335" y="2010"/>
                    </a:cubicBezTo>
                    <a:cubicBezTo>
                      <a:pt x="10386" y="1976"/>
                      <a:pt x="10436" y="1925"/>
                      <a:pt x="10487" y="1875"/>
                    </a:cubicBezTo>
                    <a:cubicBezTo>
                      <a:pt x="10571" y="1807"/>
                      <a:pt x="10672" y="1723"/>
                      <a:pt x="10757" y="1656"/>
                    </a:cubicBezTo>
                    <a:cubicBezTo>
                      <a:pt x="11043" y="1437"/>
                      <a:pt x="11600" y="1100"/>
                      <a:pt x="12139" y="1201"/>
                    </a:cubicBezTo>
                    <a:cubicBezTo>
                      <a:pt x="12257" y="1218"/>
                      <a:pt x="12359" y="1251"/>
                      <a:pt x="12460" y="1285"/>
                    </a:cubicBezTo>
                    <a:cubicBezTo>
                      <a:pt x="12595" y="1352"/>
                      <a:pt x="12746" y="1437"/>
                      <a:pt x="12848" y="1538"/>
                    </a:cubicBezTo>
                    <a:cubicBezTo>
                      <a:pt x="12881" y="1504"/>
                      <a:pt x="12915" y="1470"/>
                      <a:pt x="12949" y="1437"/>
                    </a:cubicBezTo>
                    <a:cubicBezTo>
                      <a:pt x="12983" y="1403"/>
                      <a:pt x="13033" y="1369"/>
                      <a:pt x="13084" y="1336"/>
                    </a:cubicBezTo>
                    <a:cubicBezTo>
                      <a:pt x="13202" y="1251"/>
                      <a:pt x="13353" y="1167"/>
                      <a:pt x="13505" y="1116"/>
                    </a:cubicBezTo>
                    <a:cubicBezTo>
                      <a:pt x="14028" y="948"/>
                      <a:pt x="14500" y="1184"/>
                      <a:pt x="14804" y="1420"/>
                    </a:cubicBezTo>
                    <a:cubicBezTo>
                      <a:pt x="14871" y="1487"/>
                      <a:pt x="14955" y="1555"/>
                      <a:pt x="15040" y="1639"/>
                    </a:cubicBezTo>
                    <a:cubicBezTo>
                      <a:pt x="15040" y="1639"/>
                      <a:pt x="15040" y="1622"/>
                      <a:pt x="15040" y="1622"/>
                    </a:cubicBezTo>
                    <a:cubicBezTo>
                      <a:pt x="15090" y="1487"/>
                      <a:pt x="15225" y="1386"/>
                      <a:pt x="15309" y="1285"/>
                    </a:cubicBezTo>
                    <a:cubicBezTo>
                      <a:pt x="15545" y="982"/>
                      <a:pt x="16085" y="611"/>
                      <a:pt x="16692" y="746"/>
                    </a:cubicBezTo>
                    <a:cubicBezTo>
                      <a:pt x="16911" y="796"/>
                      <a:pt x="17097" y="897"/>
                      <a:pt x="17282" y="982"/>
                    </a:cubicBezTo>
                    <a:cubicBezTo>
                      <a:pt x="17367" y="880"/>
                      <a:pt x="17400" y="729"/>
                      <a:pt x="17485" y="628"/>
                    </a:cubicBezTo>
                    <a:cubicBezTo>
                      <a:pt x="17704" y="307"/>
                      <a:pt x="18176" y="-97"/>
                      <a:pt x="18783" y="21"/>
                    </a:cubicBezTo>
                    <a:cubicBezTo>
                      <a:pt x="18951" y="55"/>
                      <a:pt x="19103" y="122"/>
                      <a:pt x="19255" y="156"/>
                    </a:cubicBezTo>
                    <a:cubicBezTo>
                      <a:pt x="19268" y="881"/>
                      <a:pt x="19257" y="1355"/>
                      <a:pt x="19254" y="2136"/>
                    </a:cubicBezTo>
                    <a:cubicBezTo>
                      <a:pt x="13055" y="2183"/>
                      <a:pt x="3343" y="2117"/>
                      <a:pt x="0" y="2123"/>
                    </a:cubicBezTo>
                    <a:close/>
                  </a:path>
                </a:pathLst>
              </a:custGeom>
              <a:grpFill/>
              <a:ln w="9525">
                <a:noFill/>
                <a:round/>
              </a:ln>
              <a:effec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grpSp>
        <p:grpSp>
          <p:nvGrpSpPr>
            <p:cNvPr id="2" name="组合 1"/>
            <p:cNvGrpSpPr/>
            <p:nvPr/>
          </p:nvGrpSpPr>
          <p:grpSpPr>
            <a:xfrm flipV="1">
              <a:off x="-2531" y="9747"/>
              <a:ext cx="23716" cy="1088"/>
              <a:chOff x="-1607127" y="-51755"/>
              <a:chExt cx="15059887" cy="691091"/>
            </a:xfrm>
            <a:solidFill>
              <a:srgbClr val="5A9FE4"/>
            </a:solidFill>
          </p:grpSpPr>
          <p:sp>
            <p:nvSpPr>
              <p:cNvPr id="4" name="Freeform 6"/>
              <p:cNvSpPr/>
              <p:nvPr/>
            </p:nvSpPr>
            <p:spPr bwMode="auto">
              <a:xfrm rot="10800000">
                <a:off x="-1607127" y="-51755"/>
                <a:ext cx="7550726" cy="691089"/>
              </a:xfrm>
              <a:custGeom>
                <a:avLst/>
                <a:gdLst>
                  <a:gd name="connsiteX0" fmla="*/ 0 w 19261"/>
                  <a:gd name="connsiteY0" fmla="*/ 2123 h 2152"/>
                  <a:gd name="connsiteX1" fmla="*/ 33 w 19261"/>
                  <a:gd name="connsiteY1" fmla="*/ 1706 h 2152"/>
                  <a:gd name="connsiteX2" fmla="*/ 50 w 19261"/>
                  <a:gd name="connsiteY2" fmla="*/ 1487 h 2152"/>
                  <a:gd name="connsiteX3" fmla="*/ 353 w 19261"/>
                  <a:gd name="connsiteY3" fmla="*/ 1319 h 2152"/>
                  <a:gd name="connsiteX4" fmla="*/ 1837 w 19261"/>
                  <a:gd name="connsiteY4" fmla="*/ 1959 h 2152"/>
                  <a:gd name="connsiteX5" fmla="*/ 1854 w 19261"/>
                  <a:gd name="connsiteY5" fmla="*/ 1942 h 2152"/>
                  <a:gd name="connsiteX6" fmla="*/ 2056 w 19261"/>
                  <a:gd name="connsiteY6" fmla="*/ 1807 h 2152"/>
                  <a:gd name="connsiteX7" fmla="*/ 2495 w 19261"/>
                  <a:gd name="connsiteY7" fmla="*/ 1588 h 2152"/>
                  <a:gd name="connsiteX8" fmla="*/ 3911 w 19261"/>
                  <a:gd name="connsiteY8" fmla="*/ 1942 h 2152"/>
                  <a:gd name="connsiteX9" fmla="*/ 3928 w 19261"/>
                  <a:gd name="connsiteY9" fmla="*/ 1925 h 2152"/>
                  <a:gd name="connsiteX10" fmla="*/ 5091 w 19261"/>
                  <a:gd name="connsiteY10" fmla="*/ 1403 h 2152"/>
                  <a:gd name="connsiteX11" fmla="*/ 5631 w 19261"/>
                  <a:gd name="connsiteY11" fmla="*/ 1841 h 2152"/>
                  <a:gd name="connsiteX12" fmla="*/ 5648 w 19261"/>
                  <a:gd name="connsiteY12" fmla="*/ 1824 h 2152"/>
                  <a:gd name="connsiteX13" fmla="*/ 5800 w 19261"/>
                  <a:gd name="connsiteY13" fmla="*/ 1689 h 2152"/>
                  <a:gd name="connsiteX14" fmla="*/ 6255 w 19261"/>
                  <a:gd name="connsiteY14" fmla="*/ 1420 h 2152"/>
                  <a:gd name="connsiteX15" fmla="*/ 6592 w 19261"/>
                  <a:gd name="connsiteY15" fmla="*/ 1319 h 2152"/>
                  <a:gd name="connsiteX16" fmla="*/ 7840 w 19261"/>
                  <a:gd name="connsiteY16" fmla="*/ 1858 h 2152"/>
                  <a:gd name="connsiteX17" fmla="*/ 7857 w 19261"/>
                  <a:gd name="connsiteY17" fmla="*/ 1858 h 2152"/>
                  <a:gd name="connsiteX18" fmla="*/ 9560 w 19261"/>
                  <a:gd name="connsiteY18" fmla="*/ 1234 h 2152"/>
                  <a:gd name="connsiteX19" fmla="*/ 10335 w 19261"/>
                  <a:gd name="connsiteY19" fmla="*/ 2010 h 2152"/>
                  <a:gd name="connsiteX20" fmla="*/ 10487 w 19261"/>
                  <a:gd name="connsiteY20" fmla="*/ 1875 h 2152"/>
                  <a:gd name="connsiteX21" fmla="*/ 10757 w 19261"/>
                  <a:gd name="connsiteY21" fmla="*/ 1656 h 2152"/>
                  <a:gd name="connsiteX22" fmla="*/ 12139 w 19261"/>
                  <a:gd name="connsiteY22" fmla="*/ 1201 h 2152"/>
                  <a:gd name="connsiteX23" fmla="*/ 12460 w 19261"/>
                  <a:gd name="connsiteY23" fmla="*/ 1285 h 2152"/>
                  <a:gd name="connsiteX24" fmla="*/ 12848 w 19261"/>
                  <a:gd name="connsiteY24" fmla="*/ 1538 h 2152"/>
                  <a:gd name="connsiteX25" fmla="*/ 12949 w 19261"/>
                  <a:gd name="connsiteY25" fmla="*/ 1437 h 2152"/>
                  <a:gd name="connsiteX26" fmla="*/ 13084 w 19261"/>
                  <a:gd name="connsiteY26" fmla="*/ 1336 h 2152"/>
                  <a:gd name="connsiteX27" fmla="*/ 13505 w 19261"/>
                  <a:gd name="connsiteY27" fmla="*/ 1116 h 2152"/>
                  <a:gd name="connsiteX28" fmla="*/ 14804 w 19261"/>
                  <a:gd name="connsiteY28" fmla="*/ 1420 h 2152"/>
                  <a:gd name="connsiteX29" fmla="*/ 15040 w 19261"/>
                  <a:gd name="connsiteY29" fmla="*/ 1639 h 2152"/>
                  <a:gd name="connsiteX30" fmla="*/ 15040 w 19261"/>
                  <a:gd name="connsiteY30" fmla="*/ 1622 h 2152"/>
                  <a:gd name="connsiteX31" fmla="*/ 15309 w 19261"/>
                  <a:gd name="connsiteY31" fmla="*/ 1285 h 2152"/>
                  <a:gd name="connsiteX32" fmla="*/ 16692 w 19261"/>
                  <a:gd name="connsiteY32" fmla="*/ 746 h 2152"/>
                  <a:gd name="connsiteX33" fmla="*/ 17282 w 19261"/>
                  <a:gd name="connsiteY33" fmla="*/ 982 h 2152"/>
                  <a:gd name="connsiteX34" fmla="*/ 17485 w 19261"/>
                  <a:gd name="connsiteY34" fmla="*/ 628 h 2152"/>
                  <a:gd name="connsiteX35" fmla="*/ 18783 w 19261"/>
                  <a:gd name="connsiteY35" fmla="*/ 21 h 2152"/>
                  <a:gd name="connsiteX36" fmla="*/ 19255 w 19261"/>
                  <a:gd name="connsiteY36" fmla="*/ 156 h 2152"/>
                  <a:gd name="connsiteX37" fmla="*/ 19254 w 19261"/>
                  <a:gd name="connsiteY37" fmla="*/ 2136 h 2152"/>
                  <a:gd name="connsiteX38" fmla="*/ 0 w 19261"/>
                  <a:gd name="connsiteY38" fmla="*/ 2123 h 2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0" t="0" r="r" b="b"/>
                <a:pathLst>
                  <a:path w="19261" h="2153">
                    <a:moveTo>
                      <a:pt x="0" y="2123"/>
                    </a:moveTo>
                    <a:cubicBezTo>
                      <a:pt x="0" y="1904"/>
                      <a:pt x="33" y="1925"/>
                      <a:pt x="33" y="1706"/>
                    </a:cubicBezTo>
                    <a:cubicBezTo>
                      <a:pt x="33" y="1656"/>
                      <a:pt x="16" y="1521"/>
                      <a:pt x="50" y="1487"/>
                    </a:cubicBezTo>
                    <a:cubicBezTo>
                      <a:pt x="117" y="1403"/>
                      <a:pt x="252" y="1369"/>
                      <a:pt x="353" y="1319"/>
                    </a:cubicBezTo>
                    <a:cubicBezTo>
                      <a:pt x="1061" y="1032"/>
                      <a:pt x="1601" y="1487"/>
                      <a:pt x="1837" y="1959"/>
                    </a:cubicBezTo>
                    <a:cubicBezTo>
                      <a:pt x="1854" y="1959"/>
                      <a:pt x="1854" y="1959"/>
                      <a:pt x="1854" y="1942"/>
                    </a:cubicBezTo>
                    <a:cubicBezTo>
                      <a:pt x="1921" y="1909"/>
                      <a:pt x="1989" y="1858"/>
                      <a:pt x="2056" y="1807"/>
                    </a:cubicBezTo>
                    <a:cubicBezTo>
                      <a:pt x="2191" y="1723"/>
                      <a:pt x="2343" y="1656"/>
                      <a:pt x="2495" y="1588"/>
                    </a:cubicBezTo>
                    <a:cubicBezTo>
                      <a:pt x="3051" y="1386"/>
                      <a:pt x="3658" y="1571"/>
                      <a:pt x="3911" y="1942"/>
                    </a:cubicBezTo>
                    <a:cubicBezTo>
                      <a:pt x="3911" y="1942"/>
                      <a:pt x="3911" y="1925"/>
                      <a:pt x="3928" y="1925"/>
                    </a:cubicBezTo>
                    <a:cubicBezTo>
                      <a:pt x="4046" y="1656"/>
                      <a:pt x="4636" y="1234"/>
                      <a:pt x="5091" y="1403"/>
                    </a:cubicBezTo>
                    <a:cubicBezTo>
                      <a:pt x="5327" y="1504"/>
                      <a:pt x="5462" y="1673"/>
                      <a:pt x="5631" y="1841"/>
                    </a:cubicBezTo>
                    <a:cubicBezTo>
                      <a:pt x="5631" y="1824"/>
                      <a:pt x="5648" y="1824"/>
                      <a:pt x="5648" y="1824"/>
                    </a:cubicBezTo>
                    <a:cubicBezTo>
                      <a:pt x="5698" y="1774"/>
                      <a:pt x="5749" y="1740"/>
                      <a:pt x="5800" y="1689"/>
                    </a:cubicBezTo>
                    <a:cubicBezTo>
                      <a:pt x="5934" y="1588"/>
                      <a:pt x="6086" y="1487"/>
                      <a:pt x="6255" y="1420"/>
                    </a:cubicBezTo>
                    <a:cubicBezTo>
                      <a:pt x="6356" y="1369"/>
                      <a:pt x="6474" y="1336"/>
                      <a:pt x="6592" y="1319"/>
                    </a:cubicBezTo>
                    <a:cubicBezTo>
                      <a:pt x="7216" y="1167"/>
                      <a:pt x="7553" y="1588"/>
                      <a:pt x="7840" y="1858"/>
                    </a:cubicBezTo>
                    <a:cubicBezTo>
                      <a:pt x="7857" y="1858"/>
                      <a:pt x="7857" y="1858"/>
                      <a:pt x="7857" y="1858"/>
                    </a:cubicBezTo>
                    <a:cubicBezTo>
                      <a:pt x="8110" y="1521"/>
                      <a:pt x="8936" y="982"/>
                      <a:pt x="9560" y="1234"/>
                    </a:cubicBezTo>
                    <a:cubicBezTo>
                      <a:pt x="9931" y="1369"/>
                      <a:pt x="10167" y="1689"/>
                      <a:pt x="10335" y="2010"/>
                    </a:cubicBezTo>
                    <a:cubicBezTo>
                      <a:pt x="10386" y="1976"/>
                      <a:pt x="10436" y="1925"/>
                      <a:pt x="10487" y="1875"/>
                    </a:cubicBezTo>
                    <a:cubicBezTo>
                      <a:pt x="10571" y="1807"/>
                      <a:pt x="10672" y="1723"/>
                      <a:pt x="10757" y="1656"/>
                    </a:cubicBezTo>
                    <a:cubicBezTo>
                      <a:pt x="11043" y="1437"/>
                      <a:pt x="11600" y="1100"/>
                      <a:pt x="12139" y="1201"/>
                    </a:cubicBezTo>
                    <a:cubicBezTo>
                      <a:pt x="12257" y="1218"/>
                      <a:pt x="12359" y="1251"/>
                      <a:pt x="12460" y="1285"/>
                    </a:cubicBezTo>
                    <a:cubicBezTo>
                      <a:pt x="12595" y="1352"/>
                      <a:pt x="12746" y="1437"/>
                      <a:pt x="12848" y="1538"/>
                    </a:cubicBezTo>
                    <a:cubicBezTo>
                      <a:pt x="12881" y="1504"/>
                      <a:pt x="12915" y="1470"/>
                      <a:pt x="12949" y="1437"/>
                    </a:cubicBezTo>
                    <a:cubicBezTo>
                      <a:pt x="12983" y="1403"/>
                      <a:pt x="13033" y="1369"/>
                      <a:pt x="13084" y="1336"/>
                    </a:cubicBezTo>
                    <a:cubicBezTo>
                      <a:pt x="13202" y="1251"/>
                      <a:pt x="13353" y="1167"/>
                      <a:pt x="13505" y="1116"/>
                    </a:cubicBezTo>
                    <a:cubicBezTo>
                      <a:pt x="14028" y="948"/>
                      <a:pt x="14500" y="1184"/>
                      <a:pt x="14804" y="1420"/>
                    </a:cubicBezTo>
                    <a:cubicBezTo>
                      <a:pt x="14871" y="1487"/>
                      <a:pt x="14955" y="1555"/>
                      <a:pt x="15040" y="1639"/>
                    </a:cubicBezTo>
                    <a:cubicBezTo>
                      <a:pt x="15040" y="1639"/>
                      <a:pt x="15040" y="1622"/>
                      <a:pt x="15040" y="1622"/>
                    </a:cubicBezTo>
                    <a:cubicBezTo>
                      <a:pt x="15090" y="1487"/>
                      <a:pt x="15225" y="1386"/>
                      <a:pt x="15309" y="1285"/>
                    </a:cubicBezTo>
                    <a:cubicBezTo>
                      <a:pt x="15545" y="982"/>
                      <a:pt x="16085" y="611"/>
                      <a:pt x="16692" y="746"/>
                    </a:cubicBezTo>
                    <a:cubicBezTo>
                      <a:pt x="16911" y="796"/>
                      <a:pt x="17097" y="897"/>
                      <a:pt x="17282" y="982"/>
                    </a:cubicBezTo>
                    <a:cubicBezTo>
                      <a:pt x="17367" y="880"/>
                      <a:pt x="17400" y="729"/>
                      <a:pt x="17485" y="628"/>
                    </a:cubicBezTo>
                    <a:cubicBezTo>
                      <a:pt x="17704" y="307"/>
                      <a:pt x="18176" y="-97"/>
                      <a:pt x="18783" y="21"/>
                    </a:cubicBezTo>
                    <a:cubicBezTo>
                      <a:pt x="18951" y="55"/>
                      <a:pt x="19103" y="122"/>
                      <a:pt x="19255" y="156"/>
                    </a:cubicBezTo>
                    <a:cubicBezTo>
                      <a:pt x="19268" y="881"/>
                      <a:pt x="19257" y="1355"/>
                      <a:pt x="19254" y="2136"/>
                    </a:cubicBezTo>
                    <a:cubicBezTo>
                      <a:pt x="13055" y="2183"/>
                      <a:pt x="3343" y="2117"/>
                      <a:pt x="0" y="2123"/>
                    </a:cubicBezTo>
                    <a:close/>
                  </a:path>
                </a:pathLst>
              </a:custGeom>
              <a:grpFill/>
              <a:ln w="9525">
                <a:noFill/>
                <a:round/>
              </a:ln>
              <a:effec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6" name="Freeform 6"/>
              <p:cNvSpPr/>
              <p:nvPr/>
            </p:nvSpPr>
            <p:spPr bwMode="auto">
              <a:xfrm rot="10800000" flipH="1">
                <a:off x="5902034" y="-51753"/>
                <a:ext cx="7550726" cy="691089"/>
              </a:xfrm>
              <a:custGeom>
                <a:avLst/>
                <a:gdLst>
                  <a:gd name="connsiteX0" fmla="*/ 0 w 19261"/>
                  <a:gd name="connsiteY0" fmla="*/ 2123 h 2152"/>
                  <a:gd name="connsiteX1" fmla="*/ 33 w 19261"/>
                  <a:gd name="connsiteY1" fmla="*/ 1706 h 2152"/>
                  <a:gd name="connsiteX2" fmla="*/ 50 w 19261"/>
                  <a:gd name="connsiteY2" fmla="*/ 1487 h 2152"/>
                  <a:gd name="connsiteX3" fmla="*/ 353 w 19261"/>
                  <a:gd name="connsiteY3" fmla="*/ 1319 h 2152"/>
                  <a:gd name="connsiteX4" fmla="*/ 1837 w 19261"/>
                  <a:gd name="connsiteY4" fmla="*/ 1959 h 2152"/>
                  <a:gd name="connsiteX5" fmla="*/ 1854 w 19261"/>
                  <a:gd name="connsiteY5" fmla="*/ 1942 h 2152"/>
                  <a:gd name="connsiteX6" fmla="*/ 2056 w 19261"/>
                  <a:gd name="connsiteY6" fmla="*/ 1807 h 2152"/>
                  <a:gd name="connsiteX7" fmla="*/ 2495 w 19261"/>
                  <a:gd name="connsiteY7" fmla="*/ 1588 h 2152"/>
                  <a:gd name="connsiteX8" fmla="*/ 3911 w 19261"/>
                  <a:gd name="connsiteY8" fmla="*/ 1942 h 2152"/>
                  <a:gd name="connsiteX9" fmla="*/ 3928 w 19261"/>
                  <a:gd name="connsiteY9" fmla="*/ 1925 h 2152"/>
                  <a:gd name="connsiteX10" fmla="*/ 5091 w 19261"/>
                  <a:gd name="connsiteY10" fmla="*/ 1403 h 2152"/>
                  <a:gd name="connsiteX11" fmla="*/ 5631 w 19261"/>
                  <a:gd name="connsiteY11" fmla="*/ 1841 h 2152"/>
                  <a:gd name="connsiteX12" fmla="*/ 5648 w 19261"/>
                  <a:gd name="connsiteY12" fmla="*/ 1824 h 2152"/>
                  <a:gd name="connsiteX13" fmla="*/ 5800 w 19261"/>
                  <a:gd name="connsiteY13" fmla="*/ 1689 h 2152"/>
                  <a:gd name="connsiteX14" fmla="*/ 6255 w 19261"/>
                  <a:gd name="connsiteY14" fmla="*/ 1420 h 2152"/>
                  <a:gd name="connsiteX15" fmla="*/ 6592 w 19261"/>
                  <a:gd name="connsiteY15" fmla="*/ 1319 h 2152"/>
                  <a:gd name="connsiteX16" fmla="*/ 7840 w 19261"/>
                  <a:gd name="connsiteY16" fmla="*/ 1858 h 2152"/>
                  <a:gd name="connsiteX17" fmla="*/ 7857 w 19261"/>
                  <a:gd name="connsiteY17" fmla="*/ 1858 h 2152"/>
                  <a:gd name="connsiteX18" fmla="*/ 9560 w 19261"/>
                  <a:gd name="connsiteY18" fmla="*/ 1234 h 2152"/>
                  <a:gd name="connsiteX19" fmla="*/ 10335 w 19261"/>
                  <a:gd name="connsiteY19" fmla="*/ 2010 h 2152"/>
                  <a:gd name="connsiteX20" fmla="*/ 10487 w 19261"/>
                  <a:gd name="connsiteY20" fmla="*/ 1875 h 2152"/>
                  <a:gd name="connsiteX21" fmla="*/ 10757 w 19261"/>
                  <a:gd name="connsiteY21" fmla="*/ 1656 h 2152"/>
                  <a:gd name="connsiteX22" fmla="*/ 12139 w 19261"/>
                  <a:gd name="connsiteY22" fmla="*/ 1201 h 2152"/>
                  <a:gd name="connsiteX23" fmla="*/ 12460 w 19261"/>
                  <a:gd name="connsiteY23" fmla="*/ 1285 h 2152"/>
                  <a:gd name="connsiteX24" fmla="*/ 12848 w 19261"/>
                  <a:gd name="connsiteY24" fmla="*/ 1538 h 2152"/>
                  <a:gd name="connsiteX25" fmla="*/ 12949 w 19261"/>
                  <a:gd name="connsiteY25" fmla="*/ 1437 h 2152"/>
                  <a:gd name="connsiteX26" fmla="*/ 13084 w 19261"/>
                  <a:gd name="connsiteY26" fmla="*/ 1336 h 2152"/>
                  <a:gd name="connsiteX27" fmla="*/ 13505 w 19261"/>
                  <a:gd name="connsiteY27" fmla="*/ 1116 h 2152"/>
                  <a:gd name="connsiteX28" fmla="*/ 14804 w 19261"/>
                  <a:gd name="connsiteY28" fmla="*/ 1420 h 2152"/>
                  <a:gd name="connsiteX29" fmla="*/ 15040 w 19261"/>
                  <a:gd name="connsiteY29" fmla="*/ 1639 h 2152"/>
                  <a:gd name="connsiteX30" fmla="*/ 15040 w 19261"/>
                  <a:gd name="connsiteY30" fmla="*/ 1622 h 2152"/>
                  <a:gd name="connsiteX31" fmla="*/ 15309 w 19261"/>
                  <a:gd name="connsiteY31" fmla="*/ 1285 h 2152"/>
                  <a:gd name="connsiteX32" fmla="*/ 16692 w 19261"/>
                  <a:gd name="connsiteY32" fmla="*/ 746 h 2152"/>
                  <a:gd name="connsiteX33" fmla="*/ 17282 w 19261"/>
                  <a:gd name="connsiteY33" fmla="*/ 982 h 2152"/>
                  <a:gd name="connsiteX34" fmla="*/ 17485 w 19261"/>
                  <a:gd name="connsiteY34" fmla="*/ 628 h 2152"/>
                  <a:gd name="connsiteX35" fmla="*/ 18783 w 19261"/>
                  <a:gd name="connsiteY35" fmla="*/ 21 h 2152"/>
                  <a:gd name="connsiteX36" fmla="*/ 19255 w 19261"/>
                  <a:gd name="connsiteY36" fmla="*/ 156 h 2152"/>
                  <a:gd name="connsiteX37" fmla="*/ 19254 w 19261"/>
                  <a:gd name="connsiteY37" fmla="*/ 2136 h 2152"/>
                  <a:gd name="connsiteX38" fmla="*/ 0 w 19261"/>
                  <a:gd name="connsiteY38" fmla="*/ 2123 h 2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0" t="0" r="r" b="b"/>
                <a:pathLst>
                  <a:path w="19261" h="2153">
                    <a:moveTo>
                      <a:pt x="0" y="2123"/>
                    </a:moveTo>
                    <a:cubicBezTo>
                      <a:pt x="0" y="1904"/>
                      <a:pt x="33" y="1925"/>
                      <a:pt x="33" y="1706"/>
                    </a:cubicBezTo>
                    <a:cubicBezTo>
                      <a:pt x="33" y="1656"/>
                      <a:pt x="16" y="1521"/>
                      <a:pt x="50" y="1487"/>
                    </a:cubicBezTo>
                    <a:cubicBezTo>
                      <a:pt x="117" y="1403"/>
                      <a:pt x="252" y="1369"/>
                      <a:pt x="353" y="1319"/>
                    </a:cubicBezTo>
                    <a:cubicBezTo>
                      <a:pt x="1061" y="1032"/>
                      <a:pt x="1601" y="1487"/>
                      <a:pt x="1837" y="1959"/>
                    </a:cubicBezTo>
                    <a:cubicBezTo>
                      <a:pt x="1854" y="1959"/>
                      <a:pt x="1854" y="1959"/>
                      <a:pt x="1854" y="1942"/>
                    </a:cubicBezTo>
                    <a:cubicBezTo>
                      <a:pt x="1921" y="1909"/>
                      <a:pt x="1989" y="1858"/>
                      <a:pt x="2056" y="1807"/>
                    </a:cubicBezTo>
                    <a:cubicBezTo>
                      <a:pt x="2191" y="1723"/>
                      <a:pt x="2343" y="1656"/>
                      <a:pt x="2495" y="1588"/>
                    </a:cubicBezTo>
                    <a:cubicBezTo>
                      <a:pt x="3051" y="1386"/>
                      <a:pt x="3658" y="1571"/>
                      <a:pt x="3911" y="1942"/>
                    </a:cubicBezTo>
                    <a:cubicBezTo>
                      <a:pt x="3911" y="1942"/>
                      <a:pt x="3911" y="1925"/>
                      <a:pt x="3928" y="1925"/>
                    </a:cubicBezTo>
                    <a:cubicBezTo>
                      <a:pt x="4046" y="1656"/>
                      <a:pt x="4636" y="1234"/>
                      <a:pt x="5091" y="1403"/>
                    </a:cubicBezTo>
                    <a:cubicBezTo>
                      <a:pt x="5327" y="1504"/>
                      <a:pt x="5462" y="1673"/>
                      <a:pt x="5631" y="1841"/>
                    </a:cubicBezTo>
                    <a:cubicBezTo>
                      <a:pt x="5631" y="1824"/>
                      <a:pt x="5648" y="1824"/>
                      <a:pt x="5648" y="1824"/>
                    </a:cubicBezTo>
                    <a:cubicBezTo>
                      <a:pt x="5698" y="1774"/>
                      <a:pt x="5749" y="1740"/>
                      <a:pt x="5800" y="1689"/>
                    </a:cubicBezTo>
                    <a:cubicBezTo>
                      <a:pt x="5934" y="1588"/>
                      <a:pt x="6086" y="1487"/>
                      <a:pt x="6255" y="1420"/>
                    </a:cubicBezTo>
                    <a:cubicBezTo>
                      <a:pt x="6356" y="1369"/>
                      <a:pt x="6474" y="1336"/>
                      <a:pt x="6592" y="1319"/>
                    </a:cubicBezTo>
                    <a:cubicBezTo>
                      <a:pt x="7216" y="1167"/>
                      <a:pt x="7553" y="1588"/>
                      <a:pt x="7840" y="1858"/>
                    </a:cubicBezTo>
                    <a:cubicBezTo>
                      <a:pt x="7857" y="1858"/>
                      <a:pt x="7857" y="1858"/>
                      <a:pt x="7857" y="1858"/>
                    </a:cubicBezTo>
                    <a:cubicBezTo>
                      <a:pt x="8110" y="1521"/>
                      <a:pt x="8936" y="982"/>
                      <a:pt x="9560" y="1234"/>
                    </a:cubicBezTo>
                    <a:cubicBezTo>
                      <a:pt x="9931" y="1369"/>
                      <a:pt x="10167" y="1689"/>
                      <a:pt x="10335" y="2010"/>
                    </a:cubicBezTo>
                    <a:cubicBezTo>
                      <a:pt x="10386" y="1976"/>
                      <a:pt x="10436" y="1925"/>
                      <a:pt x="10487" y="1875"/>
                    </a:cubicBezTo>
                    <a:cubicBezTo>
                      <a:pt x="10571" y="1807"/>
                      <a:pt x="10672" y="1723"/>
                      <a:pt x="10757" y="1656"/>
                    </a:cubicBezTo>
                    <a:cubicBezTo>
                      <a:pt x="11043" y="1437"/>
                      <a:pt x="11600" y="1100"/>
                      <a:pt x="12139" y="1201"/>
                    </a:cubicBezTo>
                    <a:cubicBezTo>
                      <a:pt x="12257" y="1218"/>
                      <a:pt x="12359" y="1251"/>
                      <a:pt x="12460" y="1285"/>
                    </a:cubicBezTo>
                    <a:cubicBezTo>
                      <a:pt x="12595" y="1352"/>
                      <a:pt x="12746" y="1437"/>
                      <a:pt x="12848" y="1538"/>
                    </a:cubicBezTo>
                    <a:cubicBezTo>
                      <a:pt x="12881" y="1504"/>
                      <a:pt x="12915" y="1470"/>
                      <a:pt x="12949" y="1437"/>
                    </a:cubicBezTo>
                    <a:cubicBezTo>
                      <a:pt x="12983" y="1403"/>
                      <a:pt x="13033" y="1369"/>
                      <a:pt x="13084" y="1336"/>
                    </a:cubicBezTo>
                    <a:cubicBezTo>
                      <a:pt x="13202" y="1251"/>
                      <a:pt x="13353" y="1167"/>
                      <a:pt x="13505" y="1116"/>
                    </a:cubicBezTo>
                    <a:cubicBezTo>
                      <a:pt x="14028" y="948"/>
                      <a:pt x="14500" y="1184"/>
                      <a:pt x="14804" y="1420"/>
                    </a:cubicBezTo>
                    <a:cubicBezTo>
                      <a:pt x="14871" y="1487"/>
                      <a:pt x="14955" y="1555"/>
                      <a:pt x="15040" y="1639"/>
                    </a:cubicBezTo>
                    <a:cubicBezTo>
                      <a:pt x="15040" y="1639"/>
                      <a:pt x="15040" y="1622"/>
                      <a:pt x="15040" y="1622"/>
                    </a:cubicBezTo>
                    <a:cubicBezTo>
                      <a:pt x="15090" y="1487"/>
                      <a:pt x="15225" y="1386"/>
                      <a:pt x="15309" y="1285"/>
                    </a:cubicBezTo>
                    <a:cubicBezTo>
                      <a:pt x="15545" y="982"/>
                      <a:pt x="16085" y="611"/>
                      <a:pt x="16692" y="746"/>
                    </a:cubicBezTo>
                    <a:cubicBezTo>
                      <a:pt x="16911" y="796"/>
                      <a:pt x="17097" y="897"/>
                      <a:pt x="17282" y="982"/>
                    </a:cubicBezTo>
                    <a:cubicBezTo>
                      <a:pt x="17367" y="880"/>
                      <a:pt x="17400" y="729"/>
                      <a:pt x="17485" y="628"/>
                    </a:cubicBezTo>
                    <a:cubicBezTo>
                      <a:pt x="17704" y="307"/>
                      <a:pt x="18176" y="-97"/>
                      <a:pt x="18783" y="21"/>
                    </a:cubicBezTo>
                    <a:cubicBezTo>
                      <a:pt x="18951" y="55"/>
                      <a:pt x="19103" y="122"/>
                      <a:pt x="19255" y="156"/>
                    </a:cubicBezTo>
                    <a:cubicBezTo>
                      <a:pt x="19268" y="881"/>
                      <a:pt x="19257" y="1355"/>
                      <a:pt x="19254" y="2136"/>
                    </a:cubicBezTo>
                    <a:cubicBezTo>
                      <a:pt x="13055" y="2183"/>
                      <a:pt x="3343" y="2117"/>
                      <a:pt x="0" y="2123"/>
                    </a:cubicBezTo>
                    <a:close/>
                  </a:path>
                </a:pathLst>
              </a:custGeom>
              <a:grpFill/>
              <a:ln w="9525">
                <a:noFill/>
                <a:round/>
              </a:ln>
              <a:effec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grpSp>
      </p:grpSp>
      <p:pic>
        <p:nvPicPr>
          <p:cNvPr id="3" name="图片 2" descr="E:\设计\PPT\图层 1.png图层 1"/>
          <p:cNvPicPr>
            <a:picLocks noChangeAspect="1"/>
          </p:cNvPicPr>
          <p:nvPr/>
        </p:nvPicPr>
        <p:blipFill>
          <a:blip r:embed="rId4"/>
          <a:srcRect/>
          <a:stretch>
            <a:fillRect/>
          </a:stretch>
        </p:blipFill>
        <p:spPr>
          <a:xfrm>
            <a:off x="560070" y="291416"/>
            <a:ext cx="11071860" cy="6322060"/>
          </a:xfrm>
          <a:prstGeom prst="rect">
            <a:avLst/>
          </a:prstGeom>
          <a:effectLst>
            <a:outerShdw blurRad="50800" dist="38100" dir="5400000" algn="t" rotWithShape="0">
              <a:prstClr val="black">
                <a:alpha val="40000"/>
              </a:prstClr>
            </a:outerShdw>
          </a:effectLst>
        </p:spPr>
      </p:pic>
      <p:sp>
        <p:nvSpPr>
          <p:cNvPr id="158" name="五角星 157"/>
          <p:cNvSpPr/>
          <p:nvPr/>
        </p:nvSpPr>
        <p:spPr>
          <a:xfrm>
            <a:off x="527050" y="370205"/>
            <a:ext cx="365760" cy="344170"/>
          </a:xfrm>
          <a:prstGeom prst="star5">
            <a:avLst>
              <a:gd name="adj" fmla="val 27704"/>
              <a:gd name="hf" fmla="val 105146"/>
              <a:gd name="vf" fmla="val 110557"/>
            </a:avLst>
          </a:prstGeom>
          <a:noFill/>
          <a:ln w="25400">
            <a:solidFill>
              <a:schemeClr val="bg1"/>
            </a:solidFill>
          </a:ln>
          <a:extLst>
            <a:ext uri="{909E8E84-426E-40DD-AFC4-6F175D3DCCD1}">
              <a14:hiddenFill xmlns:a14="http://schemas.microsoft.com/office/drawing/2010/main">
                <a:solidFill>
                  <a:srgbClr val="FFAD1D"/>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3" name="五角星 162"/>
          <p:cNvSpPr/>
          <p:nvPr/>
        </p:nvSpPr>
        <p:spPr>
          <a:xfrm>
            <a:off x="11283315" y="304165"/>
            <a:ext cx="505460" cy="476250"/>
          </a:xfrm>
          <a:prstGeom prst="star5">
            <a:avLst>
              <a:gd name="adj" fmla="val 27704"/>
              <a:gd name="hf" fmla="val 105146"/>
              <a:gd name="vf" fmla="val 110557"/>
            </a:avLst>
          </a:prstGeom>
          <a:noFill/>
          <a:ln w="25400">
            <a:solidFill>
              <a:schemeClr val="bg1"/>
            </a:solidFill>
          </a:ln>
          <a:extLst>
            <a:ext uri="{909E8E84-426E-40DD-AFC4-6F175D3DCCD1}">
              <a14:hiddenFill xmlns:a14="http://schemas.microsoft.com/office/drawing/2010/main">
                <a:solidFill>
                  <a:srgbClr val="FFAD1D"/>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13" name="Google Shape;4025;p26"/>
          <p:cNvGrpSpPr/>
          <p:nvPr/>
        </p:nvGrpSpPr>
        <p:grpSpPr>
          <a:xfrm>
            <a:off x="391160" y="2182495"/>
            <a:ext cx="637540" cy="2419350"/>
            <a:chOff x="393250" y="2490600"/>
            <a:chExt cx="653494" cy="2478093"/>
          </a:xfrm>
          <a:solidFill>
            <a:schemeClr val="bg1"/>
          </a:solidFill>
        </p:grpSpPr>
        <p:sp>
          <p:nvSpPr>
            <p:cNvPr id="114" name="Google Shape;4026;p26"/>
            <p:cNvSpPr/>
            <p:nvPr/>
          </p:nvSpPr>
          <p:spPr>
            <a:xfrm>
              <a:off x="400138" y="4469389"/>
              <a:ext cx="639629" cy="493211"/>
            </a:xfrm>
            <a:custGeom>
              <a:avLst/>
              <a:gdLst/>
              <a:ahLst/>
              <a:cxnLst/>
              <a:rect l="l" t="t" r="r" b="b"/>
              <a:pathLst>
                <a:path w="7243" h="5585" extrusionOk="0">
                  <a:moveTo>
                    <a:pt x="3799" y="1"/>
                  </a:moveTo>
                  <a:lnTo>
                    <a:pt x="1" y="3534"/>
                  </a:lnTo>
                  <a:lnTo>
                    <a:pt x="1" y="5584"/>
                  </a:lnTo>
                  <a:lnTo>
                    <a:pt x="3760" y="2081"/>
                  </a:lnTo>
                  <a:lnTo>
                    <a:pt x="7243" y="5565"/>
                  </a:lnTo>
                  <a:lnTo>
                    <a:pt x="7243" y="3445"/>
                  </a:lnTo>
                  <a:lnTo>
                    <a:pt x="3799" y="1"/>
                  </a:lnTo>
                  <a:close/>
                </a:path>
              </a:pathLst>
            </a:custGeom>
            <a:grpFill/>
            <a:ln>
              <a:solidFill>
                <a:srgbClr val="5A9FE4"/>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4027;p26"/>
            <p:cNvSpPr/>
            <p:nvPr/>
          </p:nvSpPr>
          <p:spPr>
            <a:xfrm>
              <a:off x="393250" y="4462235"/>
              <a:ext cx="653494" cy="506458"/>
            </a:xfrm>
            <a:custGeom>
              <a:avLst/>
              <a:gdLst/>
              <a:ahLst/>
              <a:cxnLst/>
              <a:rect l="l" t="t" r="r" b="b"/>
              <a:pathLst>
                <a:path w="7400" h="5735" extrusionOk="0">
                  <a:moveTo>
                    <a:pt x="3877" y="189"/>
                  </a:moveTo>
                  <a:lnTo>
                    <a:pt x="7252" y="3556"/>
                  </a:lnTo>
                  <a:lnTo>
                    <a:pt x="7252" y="5459"/>
                  </a:lnTo>
                  <a:lnTo>
                    <a:pt x="3896" y="2103"/>
                  </a:lnTo>
                  <a:cubicBezTo>
                    <a:pt x="3881" y="2088"/>
                    <a:pt x="3862" y="2081"/>
                    <a:pt x="3842" y="2081"/>
                  </a:cubicBezTo>
                  <a:cubicBezTo>
                    <a:pt x="3823" y="2081"/>
                    <a:pt x="3803" y="2088"/>
                    <a:pt x="3788" y="2103"/>
                  </a:cubicBezTo>
                  <a:lnTo>
                    <a:pt x="157" y="5489"/>
                  </a:lnTo>
                  <a:lnTo>
                    <a:pt x="157" y="3654"/>
                  </a:lnTo>
                  <a:lnTo>
                    <a:pt x="3877" y="189"/>
                  </a:lnTo>
                  <a:close/>
                  <a:moveTo>
                    <a:pt x="3877" y="1"/>
                  </a:moveTo>
                  <a:cubicBezTo>
                    <a:pt x="3859" y="1"/>
                    <a:pt x="3842" y="8"/>
                    <a:pt x="3827" y="23"/>
                  </a:cubicBezTo>
                  <a:lnTo>
                    <a:pt x="20" y="3565"/>
                  </a:lnTo>
                  <a:cubicBezTo>
                    <a:pt x="10" y="3575"/>
                    <a:pt x="0" y="3595"/>
                    <a:pt x="0" y="3615"/>
                  </a:cubicBezTo>
                  <a:lnTo>
                    <a:pt x="0" y="5665"/>
                  </a:lnTo>
                  <a:cubicBezTo>
                    <a:pt x="0" y="5695"/>
                    <a:pt x="20" y="5715"/>
                    <a:pt x="50" y="5734"/>
                  </a:cubicBezTo>
                  <a:lnTo>
                    <a:pt x="79" y="5734"/>
                  </a:lnTo>
                  <a:cubicBezTo>
                    <a:pt x="98" y="5734"/>
                    <a:pt x="118" y="5734"/>
                    <a:pt x="128" y="5715"/>
                  </a:cubicBezTo>
                  <a:lnTo>
                    <a:pt x="3838" y="2260"/>
                  </a:lnTo>
                  <a:lnTo>
                    <a:pt x="7272" y="5695"/>
                  </a:lnTo>
                  <a:cubicBezTo>
                    <a:pt x="7285" y="5713"/>
                    <a:pt x="7301" y="5720"/>
                    <a:pt x="7319" y="5720"/>
                  </a:cubicBezTo>
                  <a:cubicBezTo>
                    <a:pt x="7329" y="5720"/>
                    <a:pt x="7340" y="5718"/>
                    <a:pt x="7351" y="5715"/>
                  </a:cubicBezTo>
                  <a:cubicBezTo>
                    <a:pt x="7380" y="5704"/>
                    <a:pt x="7399" y="5675"/>
                    <a:pt x="7399" y="5646"/>
                  </a:cubicBezTo>
                  <a:lnTo>
                    <a:pt x="7399" y="3526"/>
                  </a:lnTo>
                  <a:cubicBezTo>
                    <a:pt x="7399" y="3506"/>
                    <a:pt x="7390" y="3487"/>
                    <a:pt x="7380" y="3477"/>
                  </a:cubicBezTo>
                  <a:lnTo>
                    <a:pt x="3925" y="23"/>
                  </a:lnTo>
                  <a:cubicBezTo>
                    <a:pt x="3911" y="8"/>
                    <a:pt x="3894" y="1"/>
                    <a:pt x="3877" y="1"/>
                  </a:cubicBezTo>
                  <a:close/>
                </a:path>
              </a:pathLst>
            </a:custGeom>
            <a:grpFill/>
            <a:ln w="19050" cap="flat" cmpd="sng">
              <a:solidFill>
                <a:srgbClr val="5A9FE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4028;p26"/>
            <p:cNvSpPr/>
            <p:nvPr/>
          </p:nvSpPr>
          <p:spPr>
            <a:xfrm>
              <a:off x="400138" y="3976259"/>
              <a:ext cx="639629" cy="493211"/>
            </a:xfrm>
            <a:custGeom>
              <a:avLst/>
              <a:gdLst/>
              <a:ahLst/>
              <a:cxnLst/>
              <a:rect l="l" t="t" r="r" b="b"/>
              <a:pathLst>
                <a:path w="7243" h="5585" extrusionOk="0">
                  <a:moveTo>
                    <a:pt x="3799" y="1"/>
                  </a:moveTo>
                  <a:lnTo>
                    <a:pt x="1" y="3534"/>
                  </a:lnTo>
                  <a:lnTo>
                    <a:pt x="1" y="5585"/>
                  </a:lnTo>
                  <a:lnTo>
                    <a:pt x="3760" y="2081"/>
                  </a:lnTo>
                  <a:lnTo>
                    <a:pt x="7243" y="5565"/>
                  </a:lnTo>
                  <a:lnTo>
                    <a:pt x="7243" y="3446"/>
                  </a:lnTo>
                  <a:lnTo>
                    <a:pt x="3799" y="1"/>
                  </a:lnTo>
                  <a:close/>
                </a:path>
              </a:pathLst>
            </a:custGeom>
            <a:grpFill/>
            <a:ln>
              <a:solidFill>
                <a:srgbClr val="5A9FE4"/>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4029;p26"/>
            <p:cNvSpPr/>
            <p:nvPr/>
          </p:nvSpPr>
          <p:spPr>
            <a:xfrm>
              <a:off x="393250" y="3969194"/>
              <a:ext cx="653494" cy="506370"/>
            </a:xfrm>
            <a:custGeom>
              <a:avLst/>
              <a:gdLst/>
              <a:ahLst/>
              <a:cxnLst/>
              <a:rect l="l" t="t" r="r" b="b"/>
              <a:pathLst>
                <a:path w="7400" h="5734" extrusionOk="0">
                  <a:moveTo>
                    <a:pt x="3877" y="189"/>
                  </a:moveTo>
                  <a:lnTo>
                    <a:pt x="7252" y="3565"/>
                  </a:lnTo>
                  <a:lnTo>
                    <a:pt x="7252" y="5458"/>
                  </a:lnTo>
                  <a:lnTo>
                    <a:pt x="3896" y="2102"/>
                  </a:lnTo>
                  <a:cubicBezTo>
                    <a:pt x="3881" y="2088"/>
                    <a:pt x="3862" y="2081"/>
                    <a:pt x="3842" y="2081"/>
                  </a:cubicBezTo>
                  <a:cubicBezTo>
                    <a:pt x="3823" y="2081"/>
                    <a:pt x="3803" y="2088"/>
                    <a:pt x="3788" y="2102"/>
                  </a:cubicBezTo>
                  <a:lnTo>
                    <a:pt x="157" y="5488"/>
                  </a:lnTo>
                  <a:lnTo>
                    <a:pt x="157" y="3653"/>
                  </a:lnTo>
                  <a:lnTo>
                    <a:pt x="3877" y="189"/>
                  </a:lnTo>
                  <a:close/>
                  <a:moveTo>
                    <a:pt x="3877" y="0"/>
                  </a:moveTo>
                  <a:cubicBezTo>
                    <a:pt x="3859" y="0"/>
                    <a:pt x="3842" y="7"/>
                    <a:pt x="3827" y="22"/>
                  </a:cubicBezTo>
                  <a:lnTo>
                    <a:pt x="20" y="3565"/>
                  </a:lnTo>
                  <a:cubicBezTo>
                    <a:pt x="10" y="3574"/>
                    <a:pt x="0" y="3594"/>
                    <a:pt x="0" y="3614"/>
                  </a:cubicBezTo>
                  <a:lnTo>
                    <a:pt x="0" y="5665"/>
                  </a:lnTo>
                  <a:cubicBezTo>
                    <a:pt x="0" y="5694"/>
                    <a:pt x="20" y="5724"/>
                    <a:pt x="50" y="5733"/>
                  </a:cubicBezTo>
                  <a:lnTo>
                    <a:pt x="79" y="5733"/>
                  </a:lnTo>
                  <a:cubicBezTo>
                    <a:pt x="98" y="5733"/>
                    <a:pt x="118" y="5733"/>
                    <a:pt x="128" y="5714"/>
                  </a:cubicBezTo>
                  <a:lnTo>
                    <a:pt x="3838" y="2259"/>
                  </a:lnTo>
                  <a:lnTo>
                    <a:pt x="7272" y="5694"/>
                  </a:lnTo>
                  <a:cubicBezTo>
                    <a:pt x="7284" y="5713"/>
                    <a:pt x="7301" y="5720"/>
                    <a:pt x="7318" y="5720"/>
                  </a:cubicBezTo>
                  <a:cubicBezTo>
                    <a:pt x="7329" y="5720"/>
                    <a:pt x="7340" y="5717"/>
                    <a:pt x="7351" y="5714"/>
                  </a:cubicBezTo>
                  <a:cubicBezTo>
                    <a:pt x="7380" y="5704"/>
                    <a:pt x="7399" y="5674"/>
                    <a:pt x="7399" y="5645"/>
                  </a:cubicBezTo>
                  <a:lnTo>
                    <a:pt x="7399" y="3526"/>
                  </a:lnTo>
                  <a:cubicBezTo>
                    <a:pt x="7399" y="3506"/>
                    <a:pt x="7390" y="3486"/>
                    <a:pt x="7380" y="3476"/>
                  </a:cubicBezTo>
                  <a:lnTo>
                    <a:pt x="3925" y="22"/>
                  </a:lnTo>
                  <a:cubicBezTo>
                    <a:pt x="3911" y="7"/>
                    <a:pt x="3894" y="0"/>
                    <a:pt x="3877" y="0"/>
                  </a:cubicBezTo>
                  <a:close/>
                </a:path>
              </a:pathLst>
            </a:custGeom>
            <a:grpFill/>
            <a:ln w="19050" cap="flat" cmpd="sng">
              <a:solidFill>
                <a:srgbClr val="5A9FE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4030;p26"/>
            <p:cNvSpPr/>
            <p:nvPr/>
          </p:nvSpPr>
          <p:spPr>
            <a:xfrm>
              <a:off x="400138" y="3483218"/>
              <a:ext cx="639629" cy="493123"/>
            </a:xfrm>
            <a:custGeom>
              <a:avLst/>
              <a:gdLst/>
              <a:ahLst/>
              <a:cxnLst/>
              <a:rect l="l" t="t" r="r" b="b"/>
              <a:pathLst>
                <a:path w="7243" h="5584" extrusionOk="0">
                  <a:moveTo>
                    <a:pt x="3799" y="1"/>
                  </a:moveTo>
                  <a:lnTo>
                    <a:pt x="1" y="3543"/>
                  </a:lnTo>
                  <a:lnTo>
                    <a:pt x="1" y="5584"/>
                  </a:lnTo>
                  <a:lnTo>
                    <a:pt x="3760" y="2081"/>
                  </a:lnTo>
                  <a:lnTo>
                    <a:pt x="7243" y="5564"/>
                  </a:lnTo>
                  <a:lnTo>
                    <a:pt x="7243" y="3445"/>
                  </a:lnTo>
                  <a:lnTo>
                    <a:pt x="3799" y="1"/>
                  </a:lnTo>
                  <a:close/>
                </a:path>
              </a:pathLst>
            </a:custGeom>
            <a:grpFill/>
            <a:ln>
              <a:solidFill>
                <a:srgbClr val="5A9FE4"/>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4031;p26"/>
            <p:cNvSpPr/>
            <p:nvPr/>
          </p:nvSpPr>
          <p:spPr>
            <a:xfrm>
              <a:off x="393250" y="3476064"/>
              <a:ext cx="653494" cy="507253"/>
            </a:xfrm>
            <a:custGeom>
              <a:avLst/>
              <a:gdLst/>
              <a:ahLst/>
              <a:cxnLst/>
              <a:rect l="l" t="t" r="r" b="b"/>
              <a:pathLst>
                <a:path w="7400" h="5744" extrusionOk="0">
                  <a:moveTo>
                    <a:pt x="3877" y="189"/>
                  </a:moveTo>
                  <a:lnTo>
                    <a:pt x="7252" y="3565"/>
                  </a:lnTo>
                  <a:lnTo>
                    <a:pt x="7252" y="5459"/>
                  </a:lnTo>
                  <a:lnTo>
                    <a:pt x="3896" y="2103"/>
                  </a:lnTo>
                  <a:cubicBezTo>
                    <a:pt x="3881" y="2088"/>
                    <a:pt x="3862" y="2081"/>
                    <a:pt x="3842" y="2081"/>
                  </a:cubicBezTo>
                  <a:cubicBezTo>
                    <a:pt x="3823" y="2081"/>
                    <a:pt x="3803" y="2088"/>
                    <a:pt x="3788" y="2103"/>
                  </a:cubicBezTo>
                  <a:lnTo>
                    <a:pt x="157" y="5488"/>
                  </a:lnTo>
                  <a:lnTo>
                    <a:pt x="157" y="3654"/>
                  </a:lnTo>
                  <a:lnTo>
                    <a:pt x="3877" y="189"/>
                  </a:lnTo>
                  <a:close/>
                  <a:moveTo>
                    <a:pt x="3877" y="0"/>
                  </a:moveTo>
                  <a:cubicBezTo>
                    <a:pt x="3859" y="0"/>
                    <a:pt x="3842" y="8"/>
                    <a:pt x="3827" y="23"/>
                  </a:cubicBezTo>
                  <a:lnTo>
                    <a:pt x="20" y="3565"/>
                  </a:lnTo>
                  <a:cubicBezTo>
                    <a:pt x="10" y="3575"/>
                    <a:pt x="0" y="3595"/>
                    <a:pt x="0" y="3624"/>
                  </a:cubicBezTo>
                  <a:lnTo>
                    <a:pt x="0" y="5665"/>
                  </a:lnTo>
                  <a:cubicBezTo>
                    <a:pt x="0" y="5695"/>
                    <a:pt x="20" y="5724"/>
                    <a:pt x="50" y="5734"/>
                  </a:cubicBezTo>
                  <a:cubicBezTo>
                    <a:pt x="59" y="5734"/>
                    <a:pt x="69" y="5743"/>
                    <a:pt x="79" y="5743"/>
                  </a:cubicBezTo>
                  <a:cubicBezTo>
                    <a:pt x="98" y="5743"/>
                    <a:pt x="118" y="5734"/>
                    <a:pt x="128" y="5724"/>
                  </a:cubicBezTo>
                  <a:lnTo>
                    <a:pt x="3838" y="2269"/>
                  </a:lnTo>
                  <a:lnTo>
                    <a:pt x="7272" y="5704"/>
                  </a:lnTo>
                  <a:cubicBezTo>
                    <a:pt x="7284" y="5716"/>
                    <a:pt x="7299" y="5720"/>
                    <a:pt x="7315" y="5720"/>
                  </a:cubicBezTo>
                  <a:cubicBezTo>
                    <a:pt x="7326" y="5720"/>
                    <a:pt x="7338" y="5718"/>
                    <a:pt x="7351" y="5714"/>
                  </a:cubicBezTo>
                  <a:cubicBezTo>
                    <a:pt x="7380" y="5704"/>
                    <a:pt x="7399" y="5675"/>
                    <a:pt x="7399" y="5645"/>
                  </a:cubicBezTo>
                  <a:lnTo>
                    <a:pt x="7399" y="3526"/>
                  </a:lnTo>
                  <a:cubicBezTo>
                    <a:pt x="7399" y="3506"/>
                    <a:pt x="7390" y="3486"/>
                    <a:pt x="7380" y="3477"/>
                  </a:cubicBezTo>
                  <a:lnTo>
                    <a:pt x="3925" y="23"/>
                  </a:lnTo>
                  <a:cubicBezTo>
                    <a:pt x="3911" y="8"/>
                    <a:pt x="3894" y="0"/>
                    <a:pt x="3877" y="0"/>
                  </a:cubicBezTo>
                  <a:close/>
                </a:path>
              </a:pathLst>
            </a:custGeom>
            <a:grpFill/>
            <a:ln w="19050" cap="flat" cmpd="sng">
              <a:solidFill>
                <a:srgbClr val="5A9FE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4032;p26"/>
            <p:cNvSpPr/>
            <p:nvPr/>
          </p:nvSpPr>
          <p:spPr>
            <a:xfrm>
              <a:off x="400138" y="2990088"/>
              <a:ext cx="639629" cy="493211"/>
            </a:xfrm>
            <a:custGeom>
              <a:avLst/>
              <a:gdLst/>
              <a:ahLst/>
              <a:cxnLst/>
              <a:rect l="l" t="t" r="r" b="b"/>
              <a:pathLst>
                <a:path w="7243" h="5585" extrusionOk="0">
                  <a:moveTo>
                    <a:pt x="3799" y="1"/>
                  </a:moveTo>
                  <a:lnTo>
                    <a:pt x="1" y="3543"/>
                  </a:lnTo>
                  <a:lnTo>
                    <a:pt x="1" y="5585"/>
                  </a:lnTo>
                  <a:lnTo>
                    <a:pt x="3760" y="2081"/>
                  </a:lnTo>
                  <a:lnTo>
                    <a:pt x="7243" y="5565"/>
                  </a:lnTo>
                  <a:lnTo>
                    <a:pt x="7243" y="3455"/>
                  </a:lnTo>
                  <a:lnTo>
                    <a:pt x="3799" y="1"/>
                  </a:lnTo>
                  <a:close/>
                </a:path>
              </a:pathLst>
            </a:custGeom>
            <a:grpFill/>
            <a:ln>
              <a:solidFill>
                <a:srgbClr val="5A9FE4"/>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4033;p26"/>
            <p:cNvSpPr/>
            <p:nvPr/>
          </p:nvSpPr>
          <p:spPr>
            <a:xfrm>
              <a:off x="393250" y="2983376"/>
              <a:ext cx="653494" cy="506899"/>
            </a:xfrm>
            <a:custGeom>
              <a:avLst/>
              <a:gdLst/>
              <a:ahLst/>
              <a:cxnLst/>
              <a:rect l="l" t="t" r="r" b="b"/>
              <a:pathLst>
                <a:path w="7400" h="5740" extrusionOk="0">
                  <a:moveTo>
                    <a:pt x="3877" y="185"/>
                  </a:moveTo>
                  <a:lnTo>
                    <a:pt x="7252" y="3561"/>
                  </a:lnTo>
                  <a:lnTo>
                    <a:pt x="7252" y="5454"/>
                  </a:lnTo>
                  <a:lnTo>
                    <a:pt x="3896" y="2098"/>
                  </a:lnTo>
                  <a:cubicBezTo>
                    <a:pt x="3881" y="2083"/>
                    <a:pt x="3862" y="2076"/>
                    <a:pt x="3842" y="2076"/>
                  </a:cubicBezTo>
                  <a:cubicBezTo>
                    <a:pt x="3823" y="2076"/>
                    <a:pt x="3803" y="2083"/>
                    <a:pt x="3788" y="2098"/>
                  </a:cubicBezTo>
                  <a:lnTo>
                    <a:pt x="157" y="5484"/>
                  </a:lnTo>
                  <a:lnTo>
                    <a:pt x="157" y="3648"/>
                  </a:lnTo>
                  <a:lnTo>
                    <a:pt x="3877" y="185"/>
                  </a:lnTo>
                  <a:close/>
                  <a:moveTo>
                    <a:pt x="3868" y="0"/>
                  </a:moveTo>
                  <a:cubicBezTo>
                    <a:pt x="3854" y="0"/>
                    <a:pt x="3840" y="5"/>
                    <a:pt x="3827" y="18"/>
                  </a:cubicBezTo>
                  <a:lnTo>
                    <a:pt x="20" y="3561"/>
                  </a:lnTo>
                  <a:cubicBezTo>
                    <a:pt x="10" y="3570"/>
                    <a:pt x="0" y="3600"/>
                    <a:pt x="0" y="3619"/>
                  </a:cubicBezTo>
                  <a:lnTo>
                    <a:pt x="0" y="5661"/>
                  </a:lnTo>
                  <a:cubicBezTo>
                    <a:pt x="0" y="5690"/>
                    <a:pt x="20" y="5719"/>
                    <a:pt x="50" y="5729"/>
                  </a:cubicBezTo>
                  <a:cubicBezTo>
                    <a:pt x="59" y="5729"/>
                    <a:pt x="69" y="5739"/>
                    <a:pt x="79" y="5739"/>
                  </a:cubicBezTo>
                  <a:cubicBezTo>
                    <a:pt x="98" y="5739"/>
                    <a:pt x="118" y="5729"/>
                    <a:pt x="128" y="5719"/>
                  </a:cubicBezTo>
                  <a:lnTo>
                    <a:pt x="3838" y="2265"/>
                  </a:lnTo>
                  <a:lnTo>
                    <a:pt x="7272" y="5700"/>
                  </a:lnTo>
                  <a:cubicBezTo>
                    <a:pt x="7284" y="5712"/>
                    <a:pt x="7300" y="5720"/>
                    <a:pt x="7317" y="5720"/>
                  </a:cubicBezTo>
                  <a:cubicBezTo>
                    <a:pt x="7328" y="5720"/>
                    <a:pt x="7339" y="5717"/>
                    <a:pt x="7351" y="5709"/>
                  </a:cubicBezTo>
                  <a:cubicBezTo>
                    <a:pt x="7380" y="5700"/>
                    <a:pt x="7399" y="5670"/>
                    <a:pt x="7399" y="5641"/>
                  </a:cubicBezTo>
                  <a:lnTo>
                    <a:pt x="7399" y="3531"/>
                  </a:lnTo>
                  <a:cubicBezTo>
                    <a:pt x="7399" y="3502"/>
                    <a:pt x="7390" y="3482"/>
                    <a:pt x="7380" y="3472"/>
                  </a:cubicBezTo>
                  <a:lnTo>
                    <a:pt x="3925" y="28"/>
                  </a:lnTo>
                  <a:cubicBezTo>
                    <a:pt x="3909" y="10"/>
                    <a:pt x="3888" y="0"/>
                    <a:pt x="3868" y="0"/>
                  </a:cubicBezTo>
                  <a:close/>
                </a:path>
              </a:pathLst>
            </a:custGeom>
            <a:grpFill/>
            <a:ln w="19050" cap="flat" cmpd="sng">
              <a:solidFill>
                <a:srgbClr val="5A9FE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4034;p26"/>
            <p:cNvSpPr/>
            <p:nvPr/>
          </p:nvSpPr>
          <p:spPr>
            <a:xfrm>
              <a:off x="400138" y="2497047"/>
              <a:ext cx="639629" cy="493123"/>
            </a:xfrm>
            <a:custGeom>
              <a:avLst/>
              <a:gdLst/>
              <a:ahLst/>
              <a:cxnLst/>
              <a:rect l="l" t="t" r="r" b="b"/>
              <a:pathLst>
                <a:path w="7243" h="5584" extrusionOk="0">
                  <a:moveTo>
                    <a:pt x="3799" y="0"/>
                  </a:moveTo>
                  <a:lnTo>
                    <a:pt x="1" y="3542"/>
                  </a:lnTo>
                  <a:lnTo>
                    <a:pt x="1" y="5584"/>
                  </a:lnTo>
                  <a:lnTo>
                    <a:pt x="3760" y="2081"/>
                  </a:lnTo>
                  <a:lnTo>
                    <a:pt x="7243" y="5564"/>
                  </a:lnTo>
                  <a:lnTo>
                    <a:pt x="7243" y="3454"/>
                  </a:lnTo>
                  <a:lnTo>
                    <a:pt x="3799" y="0"/>
                  </a:lnTo>
                  <a:close/>
                </a:path>
              </a:pathLst>
            </a:custGeom>
            <a:grpFill/>
            <a:ln>
              <a:solidFill>
                <a:srgbClr val="5A9FE4"/>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4035;p26"/>
            <p:cNvSpPr/>
            <p:nvPr/>
          </p:nvSpPr>
          <p:spPr>
            <a:xfrm>
              <a:off x="393250" y="2490600"/>
              <a:ext cx="653494" cy="506546"/>
            </a:xfrm>
            <a:custGeom>
              <a:avLst/>
              <a:gdLst/>
              <a:ahLst/>
              <a:cxnLst/>
              <a:rect l="l" t="t" r="r" b="b"/>
              <a:pathLst>
                <a:path w="7400" h="5736" extrusionOk="0">
                  <a:moveTo>
                    <a:pt x="3877" y="181"/>
                  </a:moveTo>
                  <a:lnTo>
                    <a:pt x="7252" y="3557"/>
                  </a:lnTo>
                  <a:lnTo>
                    <a:pt x="7252" y="5451"/>
                  </a:lnTo>
                  <a:lnTo>
                    <a:pt x="3896" y="2095"/>
                  </a:lnTo>
                  <a:cubicBezTo>
                    <a:pt x="3881" y="2080"/>
                    <a:pt x="3862" y="2072"/>
                    <a:pt x="3842" y="2072"/>
                  </a:cubicBezTo>
                  <a:cubicBezTo>
                    <a:pt x="3823" y="2072"/>
                    <a:pt x="3803" y="2080"/>
                    <a:pt x="3788" y="2095"/>
                  </a:cubicBezTo>
                  <a:lnTo>
                    <a:pt x="157" y="5480"/>
                  </a:lnTo>
                  <a:lnTo>
                    <a:pt x="157" y="3645"/>
                  </a:lnTo>
                  <a:lnTo>
                    <a:pt x="3877" y="181"/>
                  </a:lnTo>
                  <a:close/>
                  <a:moveTo>
                    <a:pt x="3872" y="1"/>
                  </a:moveTo>
                  <a:cubicBezTo>
                    <a:pt x="3856" y="1"/>
                    <a:pt x="3841" y="6"/>
                    <a:pt x="3827" y="14"/>
                  </a:cubicBezTo>
                  <a:lnTo>
                    <a:pt x="20" y="3557"/>
                  </a:lnTo>
                  <a:cubicBezTo>
                    <a:pt x="10" y="3576"/>
                    <a:pt x="0" y="3596"/>
                    <a:pt x="0" y="3615"/>
                  </a:cubicBezTo>
                  <a:lnTo>
                    <a:pt x="0" y="5657"/>
                  </a:lnTo>
                  <a:cubicBezTo>
                    <a:pt x="0" y="5686"/>
                    <a:pt x="20" y="5715"/>
                    <a:pt x="50" y="5726"/>
                  </a:cubicBezTo>
                  <a:cubicBezTo>
                    <a:pt x="59" y="5735"/>
                    <a:pt x="69" y="5735"/>
                    <a:pt x="79" y="5735"/>
                  </a:cubicBezTo>
                  <a:cubicBezTo>
                    <a:pt x="98" y="5735"/>
                    <a:pt x="118" y="5726"/>
                    <a:pt x="128" y="5715"/>
                  </a:cubicBezTo>
                  <a:lnTo>
                    <a:pt x="3838" y="2261"/>
                  </a:lnTo>
                  <a:lnTo>
                    <a:pt x="7272" y="5696"/>
                  </a:lnTo>
                  <a:cubicBezTo>
                    <a:pt x="7284" y="5708"/>
                    <a:pt x="7300" y="5717"/>
                    <a:pt x="7318" y="5717"/>
                  </a:cubicBezTo>
                  <a:cubicBezTo>
                    <a:pt x="7328" y="5717"/>
                    <a:pt x="7339" y="5713"/>
                    <a:pt x="7351" y="5706"/>
                  </a:cubicBezTo>
                  <a:cubicBezTo>
                    <a:pt x="7380" y="5696"/>
                    <a:pt x="7399" y="5667"/>
                    <a:pt x="7399" y="5637"/>
                  </a:cubicBezTo>
                  <a:lnTo>
                    <a:pt x="7399" y="3527"/>
                  </a:lnTo>
                  <a:cubicBezTo>
                    <a:pt x="7399" y="3508"/>
                    <a:pt x="7390" y="3488"/>
                    <a:pt x="7380" y="3469"/>
                  </a:cubicBezTo>
                  <a:lnTo>
                    <a:pt x="3925" y="24"/>
                  </a:lnTo>
                  <a:cubicBezTo>
                    <a:pt x="3909" y="8"/>
                    <a:pt x="3890" y="1"/>
                    <a:pt x="3872" y="1"/>
                  </a:cubicBezTo>
                  <a:close/>
                </a:path>
              </a:pathLst>
            </a:custGeom>
            <a:grpFill/>
            <a:ln w="19050" cap="flat" cmpd="sng">
              <a:solidFill>
                <a:srgbClr val="5A9FE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4" name="Google Shape;4025;p26"/>
          <p:cNvGrpSpPr/>
          <p:nvPr/>
        </p:nvGrpSpPr>
        <p:grpSpPr>
          <a:xfrm rot="5400000">
            <a:off x="10137775" y="5104130"/>
            <a:ext cx="528955" cy="2006600"/>
            <a:chOff x="393250" y="2490600"/>
            <a:chExt cx="653494" cy="2478093"/>
          </a:xfrm>
          <a:solidFill>
            <a:schemeClr val="bg1"/>
          </a:solidFill>
        </p:grpSpPr>
        <p:sp>
          <p:nvSpPr>
            <p:cNvPr id="125" name="Google Shape;4026;p26"/>
            <p:cNvSpPr/>
            <p:nvPr/>
          </p:nvSpPr>
          <p:spPr>
            <a:xfrm>
              <a:off x="400138" y="4469389"/>
              <a:ext cx="639629" cy="493211"/>
            </a:xfrm>
            <a:custGeom>
              <a:avLst/>
              <a:gdLst/>
              <a:ahLst/>
              <a:cxnLst/>
              <a:rect l="l" t="t" r="r" b="b"/>
              <a:pathLst>
                <a:path w="7243" h="5585" extrusionOk="0">
                  <a:moveTo>
                    <a:pt x="3799" y="1"/>
                  </a:moveTo>
                  <a:lnTo>
                    <a:pt x="1" y="3534"/>
                  </a:lnTo>
                  <a:lnTo>
                    <a:pt x="1" y="5584"/>
                  </a:lnTo>
                  <a:lnTo>
                    <a:pt x="3760" y="2081"/>
                  </a:lnTo>
                  <a:lnTo>
                    <a:pt x="7243" y="5565"/>
                  </a:lnTo>
                  <a:lnTo>
                    <a:pt x="7243" y="3445"/>
                  </a:lnTo>
                  <a:lnTo>
                    <a:pt x="3799" y="1"/>
                  </a:lnTo>
                  <a:close/>
                </a:path>
              </a:pathLst>
            </a:custGeom>
            <a:grpFill/>
            <a:ln>
              <a:solidFill>
                <a:srgbClr val="5A9FE4"/>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4027;p26"/>
            <p:cNvSpPr/>
            <p:nvPr/>
          </p:nvSpPr>
          <p:spPr>
            <a:xfrm>
              <a:off x="393250" y="4462235"/>
              <a:ext cx="653494" cy="506458"/>
            </a:xfrm>
            <a:custGeom>
              <a:avLst/>
              <a:gdLst/>
              <a:ahLst/>
              <a:cxnLst/>
              <a:rect l="l" t="t" r="r" b="b"/>
              <a:pathLst>
                <a:path w="7400" h="5735" extrusionOk="0">
                  <a:moveTo>
                    <a:pt x="3877" y="189"/>
                  </a:moveTo>
                  <a:lnTo>
                    <a:pt x="7252" y="3556"/>
                  </a:lnTo>
                  <a:lnTo>
                    <a:pt x="7252" y="5459"/>
                  </a:lnTo>
                  <a:lnTo>
                    <a:pt x="3896" y="2103"/>
                  </a:lnTo>
                  <a:cubicBezTo>
                    <a:pt x="3881" y="2088"/>
                    <a:pt x="3862" y="2081"/>
                    <a:pt x="3842" y="2081"/>
                  </a:cubicBezTo>
                  <a:cubicBezTo>
                    <a:pt x="3823" y="2081"/>
                    <a:pt x="3803" y="2088"/>
                    <a:pt x="3788" y="2103"/>
                  </a:cubicBezTo>
                  <a:lnTo>
                    <a:pt x="157" y="5489"/>
                  </a:lnTo>
                  <a:lnTo>
                    <a:pt x="157" y="3654"/>
                  </a:lnTo>
                  <a:lnTo>
                    <a:pt x="3877" y="189"/>
                  </a:lnTo>
                  <a:close/>
                  <a:moveTo>
                    <a:pt x="3877" y="1"/>
                  </a:moveTo>
                  <a:cubicBezTo>
                    <a:pt x="3859" y="1"/>
                    <a:pt x="3842" y="8"/>
                    <a:pt x="3827" y="23"/>
                  </a:cubicBezTo>
                  <a:lnTo>
                    <a:pt x="20" y="3565"/>
                  </a:lnTo>
                  <a:cubicBezTo>
                    <a:pt x="10" y="3575"/>
                    <a:pt x="0" y="3595"/>
                    <a:pt x="0" y="3615"/>
                  </a:cubicBezTo>
                  <a:lnTo>
                    <a:pt x="0" y="5665"/>
                  </a:lnTo>
                  <a:cubicBezTo>
                    <a:pt x="0" y="5695"/>
                    <a:pt x="20" y="5715"/>
                    <a:pt x="50" y="5734"/>
                  </a:cubicBezTo>
                  <a:lnTo>
                    <a:pt x="79" y="5734"/>
                  </a:lnTo>
                  <a:cubicBezTo>
                    <a:pt x="98" y="5734"/>
                    <a:pt x="118" y="5734"/>
                    <a:pt x="128" y="5715"/>
                  </a:cubicBezTo>
                  <a:lnTo>
                    <a:pt x="3838" y="2260"/>
                  </a:lnTo>
                  <a:lnTo>
                    <a:pt x="7272" y="5695"/>
                  </a:lnTo>
                  <a:cubicBezTo>
                    <a:pt x="7285" y="5713"/>
                    <a:pt x="7301" y="5720"/>
                    <a:pt x="7319" y="5720"/>
                  </a:cubicBezTo>
                  <a:cubicBezTo>
                    <a:pt x="7329" y="5720"/>
                    <a:pt x="7340" y="5718"/>
                    <a:pt x="7351" y="5715"/>
                  </a:cubicBezTo>
                  <a:cubicBezTo>
                    <a:pt x="7380" y="5704"/>
                    <a:pt x="7399" y="5675"/>
                    <a:pt x="7399" y="5646"/>
                  </a:cubicBezTo>
                  <a:lnTo>
                    <a:pt x="7399" y="3526"/>
                  </a:lnTo>
                  <a:cubicBezTo>
                    <a:pt x="7399" y="3506"/>
                    <a:pt x="7390" y="3487"/>
                    <a:pt x="7380" y="3477"/>
                  </a:cubicBezTo>
                  <a:lnTo>
                    <a:pt x="3925" y="23"/>
                  </a:lnTo>
                  <a:cubicBezTo>
                    <a:pt x="3911" y="8"/>
                    <a:pt x="3894" y="1"/>
                    <a:pt x="3877" y="1"/>
                  </a:cubicBezTo>
                  <a:close/>
                </a:path>
              </a:pathLst>
            </a:custGeom>
            <a:grpFill/>
            <a:ln w="19050" cap="flat" cmpd="sng">
              <a:solidFill>
                <a:srgbClr val="5A9FE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4028;p26"/>
            <p:cNvSpPr/>
            <p:nvPr/>
          </p:nvSpPr>
          <p:spPr>
            <a:xfrm>
              <a:off x="400138" y="3976259"/>
              <a:ext cx="639629" cy="493211"/>
            </a:xfrm>
            <a:custGeom>
              <a:avLst/>
              <a:gdLst/>
              <a:ahLst/>
              <a:cxnLst/>
              <a:rect l="l" t="t" r="r" b="b"/>
              <a:pathLst>
                <a:path w="7243" h="5585" extrusionOk="0">
                  <a:moveTo>
                    <a:pt x="3799" y="1"/>
                  </a:moveTo>
                  <a:lnTo>
                    <a:pt x="1" y="3534"/>
                  </a:lnTo>
                  <a:lnTo>
                    <a:pt x="1" y="5585"/>
                  </a:lnTo>
                  <a:lnTo>
                    <a:pt x="3760" y="2081"/>
                  </a:lnTo>
                  <a:lnTo>
                    <a:pt x="7243" y="5565"/>
                  </a:lnTo>
                  <a:lnTo>
                    <a:pt x="7243" y="3446"/>
                  </a:lnTo>
                  <a:lnTo>
                    <a:pt x="3799" y="1"/>
                  </a:lnTo>
                  <a:close/>
                </a:path>
              </a:pathLst>
            </a:custGeom>
            <a:grpFill/>
            <a:ln>
              <a:solidFill>
                <a:srgbClr val="5A9FE4"/>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4029;p26"/>
            <p:cNvSpPr/>
            <p:nvPr/>
          </p:nvSpPr>
          <p:spPr>
            <a:xfrm>
              <a:off x="393250" y="3969194"/>
              <a:ext cx="653494" cy="506370"/>
            </a:xfrm>
            <a:custGeom>
              <a:avLst/>
              <a:gdLst/>
              <a:ahLst/>
              <a:cxnLst/>
              <a:rect l="l" t="t" r="r" b="b"/>
              <a:pathLst>
                <a:path w="7400" h="5734" extrusionOk="0">
                  <a:moveTo>
                    <a:pt x="3877" y="189"/>
                  </a:moveTo>
                  <a:lnTo>
                    <a:pt x="7252" y="3565"/>
                  </a:lnTo>
                  <a:lnTo>
                    <a:pt x="7252" y="5458"/>
                  </a:lnTo>
                  <a:lnTo>
                    <a:pt x="3896" y="2102"/>
                  </a:lnTo>
                  <a:cubicBezTo>
                    <a:pt x="3881" y="2088"/>
                    <a:pt x="3862" y="2081"/>
                    <a:pt x="3842" y="2081"/>
                  </a:cubicBezTo>
                  <a:cubicBezTo>
                    <a:pt x="3823" y="2081"/>
                    <a:pt x="3803" y="2088"/>
                    <a:pt x="3788" y="2102"/>
                  </a:cubicBezTo>
                  <a:lnTo>
                    <a:pt x="157" y="5488"/>
                  </a:lnTo>
                  <a:lnTo>
                    <a:pt x="157" y="3653"/>
                  </a:lnTo>
                  <a:lnTo>
                    <a:pt x="3877" y="189"/>
                  </a:lnTo>
                  <a:close/>
                  <a:moveTo>
                    <a:pt x="3877" y="0"/>
                  </a:moveTo>
                  <a:cubicBezTo>
                    <a:pt x="3859" y="0"/>
                    <a:pt x="3842" y="7"/>
                    <a:pt x="3827" y="22"/>
                  </a:cubicBezTo>
                  <a:lnTo>
                    <a:pt x="20" y="3565"/>
                  </a:lnTo>
                  <a:cubicBezTo>
                    <a:pt x="10" y="3574"/>
                    <a:pt x="0" y="3594"/>
                    <a:pt x="0" y="3614"/>
                  </a:cubicBezTo>
                  <a:lnTo>
                    <a:pt x="0" y="5665"/>
                  </a:lnTo>
                  <a:cubicBezTo>
                    <a:pt x="0" y="5694"/>
                    <a:pt x="20" y="5724"/>
                    <a:pt x="50" y="5733"/>
                  </a:cubicBezTo>
                  <a:lnTo>
                    <a:pt x="79" y="5733"/>
                  </a:lnTo>
                  <a:cubicBezTo>
                    <a:pt x="98" y="5733"/>
                    <a:pt x="118" y="5733"/>
                    <a:pt x="128" y="5714"/>
                  </a:cubicBezTo>
                  <a:lnTo>
                    <a:pt x="3838" y="2259"/>
                  </a:lnTo>
                  <a:lnTo>
                    <a:pt x="7272" y="5694"/>
                  </a:lnTo>
                  <a:cubicBezTo>
                    <a:pt x="7284" y="5713"/>
                    <a:pt x="7301" y="5720"/>
                    <a:pt x="7318" y="5720"/>
                  </a:cubicBezTo>
                  <a:cubicBezTo>
                    <a:pt x="7329" y="5720"/>
                    <a:pt x="7340" y="5717"/>
                    <a:pt x="7351" y="5714"/>
                  </a:cubicBezTo>
                  <a:cubicBezTo>
                    <a:pt x="7380" y="5704"/>
                    <a:pt x="7399" y="5674"/>
                    <a:pt x="7399" y="5645"/>
                  </a:cubicBezTo>
                  <a:lnTo>
                    <a:pt x="7399" y="3526"/>
                  </a:lnTo>
                  <a:cubicBezTo>
                    <a:pt x="7399" y="3506"/>
                    <a:pt x="7390" y="3486"/>
                    <a:pt x="7380" y="3476"/>
                  </a:cubicBezTo>
                  <a:lnTo>
                    <a:pt x="3925" y="22"/>
                  </a:lnTo>
                  <a:cubicBezTo>
                    <a:pt x="3911" y="7"/>
                    <a:pt x="3894" y="0"/>
                    <a:pt x="3877" y="0"/>
                  </a:cubicBezTo>
                  <a:close/>
                </a:path>
              </a:pathLst>
            </a:custGeom>
            <a:grpFill/>
            <a:ln w="19050" cap="flat" cmpd="sng">
              <a:solidFill>
                <a:srgbClr val="5A9FE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4030;p26"/>
            <p:cNvSpPr/>
            <p:nvPr/>
          </p:nvSpPr>
          <p:spPr>
            <a:xfrm>
              <a:off x="400138" y="3483218"/>
              <a:ext cx="639629" cy="493123"/>
            </a:xfrm>
            <a:custGeom>
              <a:avLst/>
              <a:gdLst/>
              <a:ahLst/>
              <a:cxnLst/>
              <a:rect l="l" t="t" r="r" b="b"/>
              <a:pathLst>
                <a:path w="7243" h="5584" extrusionOk="0">
                  <a:moveTo>
                    <a:pt x="3799" y="1"/>
                  </a:moveTo>
                  <a:lnTo>
                    <a:pt x="1" y="3543"/>
                  </a:lnTo>
                  <a:lnTo>
                    <a:pt x="1" y="5584"/>
                  </a:lnTo>
                  <a:lnTo>
                    <a:pt x="3760" y="2081"/>
                  </a:lnTo>
                  <a:lnTo>
                    <a:pt x="7243" y="5564"/>
                  </a:lnTo>
                  <a:lnTo>
                    <a:pt x="7243" y="3445"/>
                  </a:lnTo>
                  <a:lnTo>
                    <a:pt x="3799" y="1"/>
                  </a:lnTo>
                  <a:close/>
                </a:path>
              </a:pathLst>
            </a:custGeom>
            <a:grpFill/>
            <a:ln>
              <a:solidFill>
                <a:srgbClr val="5A9FE4"/>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4031;p26"/>
            <p:cNvSpPr/>
            <p:nvPr/>
          </p:nvSpPr>
          <p:spPr>
            <a:xfrm>
              <a:off x="393250" y="3476064"/>
              <a:ext cx="653494" cy="507253"/>
            </a:xfrm>
            <a:custGeom>
              <a:avLst/>
              <a:gdLst/>
              <a:ahLst/>
              <a:cxnLst/>
              <a:rect l="l" t="t" r="r" b="b"/>
              <a:pathLst>
                <a:path w="7400" h="5744" extrusionOk="0">
                  <a:moveTo>
                    <a:pt x="3877" y="189"/>
                  </a:moveTo>
                  <a:lnTo>
                    <a:pt x="7252" y="3565"/>
                  </a:lnTo>
                  <a:lnTo>
                    <a:pt x="7252" y="5459"/>
                  </a:lnTo>
                  <a:lnTo>
                    <a:pt x="3896" y="2103"/>
                  </a:lnTo>
                  <a:cubicBezTo>
                    <a:pt x="3881" y="2088"/>
                    <a:pt x="3862" y="2081"/>
                    <a:pt x="3842" y="2081"/>
                  </a:cubicBezTo>
                  <a:cubicBezTo>
                    <a:pt x="3823" y="2081"/>
                    <a:pt x="3803" y="2088"/>
                    <a:pt x="3788" y="2103"/>
                  </a:cubicBezTo>
                  <a:lnTo>
                    <a:pt x="157" y="5488"/>
                  </a:lnTo>
                  <a:lnTo>
                    <a:pt x="157" y="3654"/>
                  </a:lnTo>
                  <a:lnTo>
                    <a:pt x="3877" y="189"/>
                  </a:lnTo>
                  <a:close/>
                  <a:moveTo>
                    <a:pt x="3877" y="0"/>
                  </a:moveTo>
                  <a:cubicBezTo>
                    <a:pt x="3859" y="0"/>
                    <a:pt x="3842" y="8"/>
                    <a:pt x="3827" y="23"/>
                  </a:cubicBezTo>
                  <a:lnTo>
                    <a:pt x="20" y="3565"/>
                  </a:lnTo>
                  <a:cubicBezTo>
                    <a:pt x="10" y="3575"/>
                    <a:pt x="0" y="3595"/>
                    <a:pt x="0" y="3624"/>
                  </a:cubicBezTo>
                  <a:lnTo>
                    <a:pt x="0" y="5665"/>
                  </a:lnTo>
                  <a:cubicBezTo>
                    <a:pt x="0" y="5695"/>
                    <a:pt x="20" y="5724"/>
                    <a:pt x="50" y="5734"/>
                  </a:cubicBezTo>
                  <a:cubicBezTo>
                    <a:pt x="59" y="5734"/>
                    <a:pt x="69" y="5743"/>
                    <a:pt x="79" y="5743"/>
                  </a:cubicBezTo>
                  <a:cubicBezTo>
                    <a:pt x="98" y="5743"/>
                    <a:pt x="118" y="5734"/>
                    <a:pt x="128" y="5724"/>
                  </a:cubicBezTo>
                  <a:lnTo>
                    <a:pt x="3838" y="2269"/>
                  </a:lnTo>
                  <a:lnTo>
                    <a:pt x="7272" y="5704"/>
                  </a:lnTo>
                  <a:cubicBezTo>
                    <a:pt x="7284" y="5716"/>
                    <a:pt x="7299" y="5720"/>
                    <a:pt x="7315" y="5720"/>
                  </a:cubicBezTo>
                  <a:cubicBezTo>
                    <a:pt x="7326" y="5720"/>
                    <a:pt x="7338" y="5718"/>
                    <a:pt x="7351" y="5714"/>
                  </a:cubicBezTo>
                  <a:cubicBezTo>
                    <a:pt x="7380" y="5704"/>
                    <a:pt x="7399" y="5675"/>
                    <a:pt x="7399" y="5645"/>
                  </a:cubicBezTo>
                  <a:lnTo>
                    <a:pt x="7399" y="3526"/>
                  </a:lnTo>
                  <a:cubicBezTo>
                    <a:pt x="7399" y="3506"/>
                    <a:pt x="7390" y="3486"/>
                    <a:pt x="7380" y="3477"/>
                  </a:cubicBezTo>
                  <a:lnTo>
                    <a:pt x="3925" y="23"/>
                  </a:lnTo>
                  <a:cubicBezTo>
                    <a:pt x="3911" y="8"/>
                    <a:pt x="3894" y="0"/>
                    <a:pt x="3877" y="0"/>
                  </a:cubicBezTo>
                  <a:close/>
                </a:path>
              </a:pathLst>
            </a:custGeom>
            <a:grpFill/>
            <a:ln w="19050" cap="flat" cmpd="sng">
              <a:solidFill>
                <a:srgbClr val="5A9FE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4032;p26"/>
            <p:cNvSpPr/>
            <p:nvPr/>
          </p:nvSpPr>
          <p:spPr>
            <a:xfrm>
              <a:off x="400138" y="2990088"/>
              <a:ext cx="639629" cy="493211"/>
            </a:xfrm>
            <a:custGeom>
              <a:avLst/>
              <a:gdLst/>
              <a:ahLst/>
              <a:cxnLst/>
              <a:rect l="l" t="t" r="r" b="b"/>
              <a:pathLst>
                <a:path w="7243" h="5585" extrusionOk="0">
                  <a:moveTo>
                    <a:pt x="3799" y="1"/>
                  </a:moveTo>
                  <a:lnTo>
                    <a:pt x="1" y="3543"/>
                  </a:lnTo>
                  <a:lnTo>
                    <a:pt x="1" y="5585"/>
                  </a:lnTo>
                  <a:lnTo>
                    <a:pt x="3760" y="2081"/>
                  </a:lnTo>
                  <a:lnTo>
                    <a:pt x="7243" y="5565"/>
                  </a:lnTo>
                  <a:lnTo>
                    <a:pt x="7243" y="3455"/>
                  </a:lnTo>
                  <a:lnTo>
                    <a:pt x="3799" y="1"/>
                  </a:lnTo>
                  <a:close/>
                </a:path>
              </a:pathLst>
            </a:custGeom>
            <a:grpFill/>
            <a:ln>
              <a:solidFill>
                <a:srgbClr val="5A9FE4"/>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4033;p26"/>
            <p:cNvSpPr/>
            <p:nvPr/>
          </p:nvSpPr>
          <p:spPr>
            <a:xfrm>
              <a:off x="393250" y="2983376"/>
              <a:ext cx="653494" cy="506899"/>
            </a:xfrm>
            <a:custGeom>
              <a:avLst/>
              <a:gdLst/>
              <a:ahLst/>
              <a:cxnLst/>
              <a:rect l="l" t="t" r="r" b="b"/>
              <a:pathLst>
                <a:path w="7400" h="5740" extrusionOk="0">
                  <a:moveTo>
                    <a:pt x="3877" y="185"/>
                  </a:moveTo>
                  <a:lnTo>
                    <a:pt x="7252" y="3561"/>
                  </a:lnTo>
                  <a:lnTo>
                    <a:pt x="7252" y="5454"/>
                  </a:lnTo>
                  <a:lnTo>
                    <a:pt x="3896" y="2098"/>
                  </a:lnTo>
                  <a:cubicBezTo>
                    <a:pt x="3881" y="2083"/>
                    <a:pt x="3862" y="2076"/>
                    <a:pt x="3842" y="2076"/>
                  </a:cubicBezTo>
                  <a:cubicBezTo>
                    <a:pt x="3823" y="2076"/>
                    <a:pt x="3803" y="2083"/>
                    <a:pt x="3788" y="2098"/>
                  </a:cubicBezTo>
                  <a:lnTo>
                    <a:pt x="157" y="5484"/>
                  </a:lnTo>
                  <a:lnTo>
                    <a:pt x="157" y="3648"/>
                  </a:lnTo>
                  <a:lnTo>
                    <a:pt x="3877" y="185"/>
                  </a:lnTo>
                  <a:close/>
                  <a:moveTo>
                    <a:pt x="3868" y="0"/>
                  </a:moveTo>
                  <a:cubicBezTo>
                    <a:pt x="3854" y="0"/>
                    <a:pt x="3840" y="5"/>
                    <a:pt x="3827" y="18"/>
                  </a:cubicBezTo>
                  <a:lnTo>
                    <a:pt x="20" y="3561"/>
                  </a:lnTo>
                  <a:cubicBezTo>
                    <a:pt x="10" y="3570"/>
                    <a:pt x="0" y="3600"/>
                    <a:pt x="0" y="3619"/>
                  </a:cubicBezTo>
                  <a:lnTo>
                    <a:pt x="0" y="5661"/>
                  </a:lnTo>
                  <a:cubicBezTo>
                    <a:pt x="0" y="5690"/>
                    <a:pt x="20" y="5719"/>
                    <a:pt x="50" y="5729"/>
                  </a:cubicBezTo>
                  <a:cubicBezTo>
                    <a:pt x="59" y="5729"/>
                    <a:pt x="69" y="5739"/>
                    <a:pt x="79" y="5739"/>
                  </a:cubicBezTo>
                  <a:cubicBezTo>
                    <a:pt x="98" y="5739"/>
                    <a:pt x="118" y="5729"/>
                    <a:pt x="128" y="5719"/>
                  </a:cubicBezTo>
                  <a:lnTo>
                    <a:pt x="3838" y="2265"/>
                  </a:lnTo>
                  <a:lnTo>
                    <a:pt x="7272" y="5700"/>
                  </a:lnTo>
                  <a:cubicBezTo>
                    <a:pt x="7284" y="5712"/>
                    <a:pt x="7300" y="5720"/>
                    <a:pt x="7317" y="5720"/>
                  </a:cubicBezTo>
                  <a:cubicBezTo>
                    <a:pt x="7328" y="5720"/>
                    <a:pt x="7339" y="5717"/>
                    <a:pt x="7351" y="5709"/>
                  </a:cubicBezTo>
                  <a:cubicBezTo>
                    <a:pt x="7380" y="5700"/>
                    <a:pt x="7399" y="5670"/>
                    <a:pt x="7399" y="5641"/>
                  </a:cubicBezTo>
                  <a:lnTo>
                    <a:pt x="7399" y="3531"/>
                  </a:lnTo>
                  <a:cubicBezTo>
                    <a:pt x="7399" y="3502"/>
                    <a:pt x="7390" y="3482"/>
                    <a:pt x="7380" y="3472"/>
                  </a:cubicBezTo>
                  <a:lnTo>
                    <a:pt x="3925" y="28"/>
                  </a:lnTo>
                  <a:cubicBezTo>
                    <a:pt x="3909" y="10"/>
                    <a:pt x="3888" y="0"/>
                    <a:pt x="3868" y="0"/>
                  </a:cubicBezTo>
                  <a:close/>
                </a:path>
              </a:pathLst>
            </a:custGeom>
            <a:grpFill/>
            <a:ln w="19050" cap="flat" cmpd="sng">
              <a:solidFill>
                <a:srgbClr val="5A9FE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4034;p26"/>
            <p:cNvSpPr/>
            <p:nvPr/>
          </p:nvSpPr>
          <p:spPr>
            <a:xfrm>
              <a:off x="400138" y="2497047"/>
              <a:ext cx="639629" cy="493123"/>
            </a:xfrm>
            <a:custGeom>
              <a:avLst/>
              <a:gdLst/>
              <a:ahLst/>
              <a:cxnLst/>
              <a:rect l="l" t="t" r="r" b="b"/>
              <a:pathLst>
                <a:path w="7243" h="5584" extrusionOk="0">
                  <a:moveTo>
                    <a:pt x="3799" y="0"/>
                  </a:moveTo>
                  <a:lnTo>
                    <a:pt x="1" y="3542"/>
                  </a:lnTo>
                  <a:lnTo>
                    <a:pt x="1" y="5584"/>
                  </a:lnTo>
                  <a:lnTo>
                    <a:pt x="3760" y="2081"/>
                  </a:lnTo>
                  <a:lnTo>
                    <a:pt x="7243" y="5564"/>
                  </a:lnTo>
                  <a:lnTo>
                    <a:pt x="7243" y="3454"/>
                  </a:lnTo>
                  <a:lnTo>
                    <a:pt x="3799" y="0"/>
                  </a:lnTo>
                  <a:close/>
                </a:path>
              </a:pathLst>
            </a:custGeom>
            <a:grpFill/>
            <a:ln>
              <a:solidFill>
                <a:srgbClr val="5A9FE4"/>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4035;p26"/>
            <p:cNvSpPr/>
            <p:nvPr/>
          </p:nvSpPr>
          <p:spPr>
            <a:xfrm>
              <a:off x="393250" y="2490600"/>
              <a:ext cx="653494" cy="506546"/>
            </a:xfrm>
            <a:custGeom>
              <a:avLst/>
              <a:gdLst/>
              <a:ahLst/>
              <a:cxnLst/>
              <a:rect l="l" t="t" r="r" b="b"/>
              <a:pathLst>
                <a:path w="7400" h="5736" extrusionOk="0">
                  <a:moveTo>
                    <a:pt x="3877" y="181"/>
                  </a:moveTo>
                  <a:lnTo>
                    <a:pt x="7252" y="3557"/>
                  </a:lnTo>
                  <a:lnTo>
                    <a:pt x="7252" y="5451"/>
                  </a:lnTo>
                  <a:lnTo>
                    <a:pt x="3896" y="2095"/>
                  </a:lnTo>
                  <a:cubicBezTo>
                    <a:pt x="3881" y="2080"/>
                    <a:pt x="3862" y="2072"/>
                    <a:pt x="3842" y="2072"/>
                  </a:cubicBezTo>
                  <a:cubicBezTo>
                    <a:pt x="3823" y="2072"/>
                    <a:pt x="3803" y="2080"/>
                    <a:pt x="3788" y="2095"/>
                  </a:cubicBezTo>
                  <a:lnTo>
                    <a:pt x="157" y="5480"/>
                  </a:lnTo>
                  <a:lnTo>
                    <a:pt x="157" y="3645"/>
                  </a:lnTo>
                  <a:lnTo>
                    <a:pt x="3877" y="181"/>
                  </a:lnTo>
                  <a:close/>
                  <a:moveTo>
                    <a:pt x="3872" y="1"/>
                  </a:moveTo>
                  <a:cubicBezTo>
                    <a:pt x="3856" y="1"/>
                    <a:pt x="3841" y="6"/>
                    <a:pt x="3827" y="14"/>
                  </a:cubicBezTo>
                  <a:lnTo>
                    <a:pt x="20" y="3557"/>
                  </a:lnTo>
                  <a:cubicBezTo>
                    <a:pt x="10" y="3576"/>
                    <a:pt x="0" y="3596"/>
                    <a:pt x="0" y="3615"/>
                  </a:cubicBezTo>
                  <a:lnTo>
                    <a:pt x="0" y="5657"/>
                  </a:lnTo>
                  <a:cubicBezTo>
                    <a:pt x="0" y="5686"/>
                    <a:pt x="20" y="5715"/>
                    <a:pt x="50" y="5726"/>
                  </a:cubicBezTo>
                  <a:cubicBezTo>
                    <a:pt x="59" y="5735"/>
                    <a:pt x="69" y="5735"/>
                    <a:pt x="79" y="5735"/>
                  </a:cubicBezTo>
                  <a:cubicBezTo>
                    <a:pt x="98" y="5735"/>
                    <a:pt x="118" y="5726"/>
                    <a:pt x="128" y="5715"/>
                  </a:cubicBezTo>
                  <a:lnTo>
                    <a:pt x="3838" y="2261"/>
                  </a:lnTo>
                  <a:lnTo>
                    <a:pt x="7272" y="5696"/>
                  </a:lnTo>
                  <a:cubicBezTo>
                    <a:pt x="7284" y="5708"/>
                    <a:pt x="7300" y="5717"/>
                    <a:pt x="7318" y="5717"/>
                  </a:cubicBezTo>
                  <a:cubicBezTo>
                    <a:pt x="7328" y="5717"/>
                    <a:pt x="7339" y="5713"/>
                    <a:pt x="7351" y="5706"/>
                  </a:cubicBezTo>
                  <a:cubicBezTo>
                    <a:pt x="7380" y="5696"/>
                    <a:pt x="7399" y="5667"/>
                    <a:pt x="7399" y="5637"/>
                  </a:cubicBezTo>
                  <a:lnTo>
                    <a:pt x="7399" y="3527"/>
                  </a:lnTo>
                  <a:cubicBezTo>
                    <a:pt x="7399" y="3508"/>
                    <a:pt x="7390" y="3488"/>
                    <a:pt x="7380" y="3469"/>
                  </a:cubicBezTo>
                  <a:lnTo>
                    <a:pt x="3925" y="24"/>
                  </a:lnTo>
                  <a:cubicBezTo>
                    <a:pt x="3909" y="8"/>
                    <a:pt x="3890" y="1"/>
                    <a:pt x="3872" y="1"/>
                  </a:cubicBezTo>
                  <a:close/>
                </a:path>
              </a:pathLst>
            </a:custGeom>
            <a:grpFill/>
            <a:ln w="19050" cap="flat" cmpd="sng">
              <a:solidFill>
                <a:srgbClr val="5A9FE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4" name="文本框 53"/>
          <p:cNvSpPr txBox="1"/>
          <p:nvPr/>
        </p:nvSpPr>
        <p:spPr>
          <a:xfrm>
            <a:off x="105410" y="6452235"/>
            <a:ext cx="11920220" cy="245110"/>
          </a:xfrm>
          <a:prstGeom prst="rect">
            <a:avLst/>
          </a:prstGeom>
          <a:noFill/>
        </p:spPr>
        <p:txBody>
          <a:bodyPr wrap="square" rtlCol="0">
            <a:spAutoFit/>
          </a:bodyPr>
          <a:lstStyle/>
          <a:p>
            <a:pPr algn="dist"/>
            <a:r>
              <a:rPr lang="zh-CN" altLang="en-US"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开</a:t>
            </a:r>
            <a:r>
              <a:rPr lang="en-US" altLang="zh-CN"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a:t>
            </a:r>
            <a:r>
              <a:rPr lang="zh-CN" altLang="en-US"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学</a:t>
            </a:r>
            <a:r>
              <a:rPr lang="en-US" altLang="zh-CN"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a:t>
            </a:r>
            <a:r>
              <a:rPr lang="zh-CN" altLang="en-US"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第</a:t>
            </a:r>
            <a:r>
              <a:rPr lang="en-US" altLang="zh-CN"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a:t>
            </a:r>
            <a:r>
              <a:rPr lang="zh-CN" altLang="en-US"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一</a:t>
            </a:r>
            <a:r>
              <a:rPr lang="en-US" altLang="zh-CN"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a:t>
            </a:r>
            <a:r>
              <a:rPr lang="zh-CN" altLang="en-US"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课</a:t>
            </a:r>
            <a:r>
              <a:rPr lang="en-US" altLang="zh-CN"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a:t>
            </a:r>
            <a:r>
              <a:rPr lang="zh-CN" altLang="en-US"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主</a:t>
            </a:r>
            <a:r>
              <a:rPr lang="en-US" altLang="zh-CN"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a:t>
            </a:r>
            <a:r>
              <a:rPr lang="zh-CN" altLang="en-US"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题</a:t>
            </a:r>
            <a:r>
              <a:rPr lang="en-US" altLang="zh-CN"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a:t>
            </a:r>
            <a:r>
              <a:rPr lang="zh-CN" altLang="en-US"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班</a:t>
            </a:r>
            <a:r>
              <a:rPr lang="en-US" altLang="zh-CN"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a:t>
            </a:r>
            <a:r>
              <a:rPr lang="zh-CN" altLang="en-US"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会</a:t>
            </a:r>
          </a:p>
        </p:txBody>
      </p:sp>
      <p:grpSp>
        <p:nvGrpSpPr>
          <p:cNvPr id="137" name="组合 136"/>
          <p:cNvGrpSpPr/>
          <p:nvPr/>
        </p:nvGrpSpPr>
        <p:grpSpPr>
          <a:xfrm>
            <a:off x="1320800" y="911225"/>
            <a:ext cx="9972675" cy="777240"/>
            <a:chOff x="2080" y="1435"/>
            <a:chExt cx="15705" cy="1224"/>
          </a:xfrm>
        </p:grpSpPr>
        <p:grpSp>
          <p:nvGrpSpPr>
            <p:cNvPr id="105" name="组合 104"/>
            <p:cNvGrpSpPr/>
            <p:nvPr/>
          </p:nvGrpSpPr>
          <p:grpSpPr>
            <a:xfrm>
              <a:off x="16083" y="1435"/>
              <a:ext cx="1703" cy="1225"/>
              <a:chOff x="1295" y="947"/>
              <a:chExt cx="1703" cy="1225"/>
            </a:xfrm>
            <a:solidFill>
              <a:srgbClr val="FDDC19"/>
            </a:solidFill>
          </p:grpSpPr>
          <p:grpSp>
            <p:nvGrpSpPr>
              <p:cNvPr id="106" name="组合 105"/>
              <p:cNvGrpSpPr/>
              <p:nvPr/>
            </p:nvGrpSpPr>
            <p:grpSpPr>
              <a:xfrm>
                <a:off x="1446" y="947"/>
                <a:ext cx="1552" cy="1085"/>
                <a:chOff x="1446" y="947"/>
                <a:chExt cx="1552" cy="1085"/>
              </a:xfrm>
              <a:grpFill/>
            </p:grpSpPr>
            <p:sp>
              <p:nvSpPr>
                <p:cNvPr id="108" name="五角星 107"/>
                <p:cNvSpPr/>
                <p:nvPr/>
              </p:nvSpPr>
              <p:spPr>
                <a:xfrm>
                  <a:off x="1446" y="947"/>
                  <a:ext cx="576" cy="542"/>
                </a:xfrm>
                <a:prstGeom prst="star5">
                  <a:avLst>
                    <a:gd name="adj" fmla="val 27704"/>
                    <a:gd name="hf" fmla="val 105146"/>
                    <a:gd name="vf" fmla="val 110557"/>
                  </a:avLst>
                </a:prstGeom>
                <a:grpFill/>
                <a:ln w="25400">
                  <a:solidFill>
                    <a:srgbClr val="5A9F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9" name="五角星 108"/>
                <p:cNvSpPr/>
                <p:nvPr/>
              </p:nvSpPr>
              <p:spPr>
                <a:xfrm>
                  <a:off x="2202" y="1282"/>
                  <a:ext cx="796" cy="750"/>
                </a:xfrm>
                <a:prstGeom prst="star5">
                  <a:avLst>
                    <a:gd name="adj" fmla="val 27704"/>
                    <a:gd name="hf" fmla="val 105146"/>
                    <a:gd name="vf" fmla="val 110557"/>
                  </a:avLst>
                </a:prstGeom>
                <a:grpFill/>
                <a:ln w="25400">
                  <a:solidFill>
                    <a:srgbClr val="5A9F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0" name="五角星 109"/>
              <p:cNvSpPr/>
              <p:nvPr/>
            </p:nvSpPr>
            <p:spPr>
              <a:xfrm>
                <a:off x="1295" y="1754"/>
                <a:ext cx="445" cy="419"/>
              </a:xfrm>
              <a:prstGeom prst="star5">
                <a:avLst>
                  <a:gd name="adj" fmla="val 27704"/>
                  <a:gd name="hf" fmla="val 105146"/>
                  <a:gd name="vf" fmla="val 110557"/>
                </a:avLst>
              </a:prstGeom>
              <a:grpFill/>
              <a:ln w="25400">
                <a:solidFill>
                  <a:srgbClr val="5A9F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07" name="组合 106"/>
            <p:cNvGrpSpPr/>
            <p:nvPr/>
          </p:nvGrpSpPr>
          <p:grpSpPr>
            <a:xfrm>
              <a:off x="2080" y="1435"/>
              <a:ext cx="1703" cy="1225"/>
              <a:chOff x="1295" y="947"/>
              <a:chExt cx="1703" cy="1225"/>
            </a:xfrm>
            <a:solidFill>
              <a:srgbClr val="FDDC19"/>
            </a:solidFill>
          </p:grpSpPr>
          <p:grpSp>
            <p:nvGrpSpPr>
              <p:cNvPr id="111" name="组合 110"/>
              <p:cNvGrpSpPr/>
              <p:nvPr/>
            </p:nvGrpSpPr>
            <p:grpSpPr>
              <a:xfrm>
                <a:off x="1446" y="947"/>
                <a:ext cx="1552" cy="1085"/>
                <a:chOff x="1446" y="947"/>
                <a:chExt cx="1552" cy="1085"/>
              </a:xfrm>
              <a:grpFill/>
            </p:grpSpPr>
            <p:sp>
              <p:nvSpPr>
                <p:cNvPr id="112" name="五角星 111"/>
                <p:cNvSpPr/>
                <p:nvPr/>
              </p:nvSpPr>
              <p:spPr>
                <a:xfrm>
                  <a:off x="1446" y="947"/>
                  <a:ext cx="576" cy="542"/>
                </a:xfrm>
                <a:prstGeom prst="star5">
                  <a:avLst>
                    <a:gd name="adj" fmla="val 27704"/>
                    <a:gd name="hf" fmla="val 105146"/>
                    <a:gd name="vf" fmla="val 110557"/>
                  </a:avLst>
                </a:prstGeom>
                <a:grpFill/>
                <a:ln w="25400">
                  <a:solidFill>
                    <a:srgbClr val="5A9F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5" name="五角星 134"/>
                <p:cNvSpPr/>
                <p:nvPr/>
              </p:nvSpPr>
              <p:spPr>
                <a:xfrm>
                  <a:off x="2202" y="1282"/>
                  <a:ext cx="796" cy="750"/>
                </a:xfrm>
                <a:prstGeom prst="star5">
                  <a:avLst>
                    <a:gd name="adj" fmla="val 27704"/>
                    <a:gd name="hf" fmla="val 105146"/>
                    <a:gd name="vf" fmla="val 110557"/>
                  </a:avLst>
                </a:prstGeom>
                <a:grpFill/>
                <a:ln w="25400">
                  <a:solidFill>
                    <a:srgbClr val="5A9F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6" name="五角星 135"/>
              <p:cNvSpPr/>
              <p:nvPr/>
            </p:nvSpPr>
            <p:spPr>
              <a:xfrm>
                <a:off x="1295" y="1754"/>
                <a:ext cx="445" cy="419"/>
              </a:xfrm>
              <a:prstGeom prst="star5">
                <a:avLst>
                  <a:gd name="adj" fmla="val 27704"/>
                  <a:gd name="hf" fmla="val 105146"/>
                  <a:gd name="vf" fmla="val 110557"/>
                </a:avLst>
              </a:prstGeom>
              <a:grpFill/>
              <a:ln w="25400">
                <a:solidFill>
                  <a:srgbClr val="5A9F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43" name="圆角矩形"/>
          <p:cNvSpPr/>
          <p:nvPr/>
        </p:nvSpPr>
        <p:spPr>
          <a:xfrm>
            <a:off x="1098496" y="2104571"/>
            <a:ext cx="9841647" cy="3483429"/>
          </a:xfrm>
          <a:prstGeom prst="roundRect">
            <a:avLst>
              <a:gd name="adj" fmla="val 9524"/>
            </a:avLst>
          </a:prstGeom>
          <a:noFill/>
          <a:ln w="38100">
            <a:solidFill>
              <a:srgbClr val="5A9FE4"/>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10000"/>
              </a:lnSpc>
            </a:pPr>
            <a:endParaRPr lang="zh-CN" altLang="en-US" sz="1600">
              <a:solidFill>
                <a:schemeClr val="tx1"/>
              </a:solidFill>
              <a:latin typeface="思源黑体 CN Light" panose="020B0300000000000000" charset="-122"/>
              <a:ea typeface="思源黑体 CN Light" panose="020B0300000000000000" charset="-122"/>
              <a:cs typeface="+mn-ea"/>
              <a:sym typeface="+mn-lt"/>
            </a:endParaRPr>
          </a:p>
        </p:txBody>
      </p:sp>
      <p:pic>
        <p:nvPicPr>
          <p:cNvPr id="35" name="图片 34" descr="组 3"/>
          <p:cNvPicPr>
            <a:picLocks noChangeAspect="1"/>
          </p:cNvPicPr>
          <p:nvPr/>
        </p:nvPicPr>
        <p:blipFill>
          <a:blip r:embed="rId5"/>
          <a:stretch>
            <a:fillRect/>
          </a:stretch>
        </p:blipFill>
        <p:spPr>
          <a:xfrm rot="1920000">
            <a:off x="6134100" y="1522730"/>
            <a:ext cx="5069840" cy="3960495"/>
          </a:xfrm>
          <a:prstGeom prst="rect">
            <a:avLst/>
          </a:prstGeom>
        </p:spPr>
      </p:pic>
      <p:sp>
        <p:nvSpPr>
          <p:cNvPr id="15" name="TextBox 14">
            <a:extLst>
              <a:ext uri="{FF2B5EF4-FFF2-40B4-BE49-F238E27FC236}">
                <a16:creationId xmlns:a16="http://schemas.microsoft.com/office/drawing/2014/main" id="{5A82B809-393B-EE42-8153-21A2EFC2E589}"/>
              </a:ext>
            </a:extLst>
          </p:cNvPr>
          <p:cNvSpPr txBox="1"/>
          <p:nvPr/>
        </p:nvSpPr>
        <p:spPr>
          <a:xfrm>
            <a:off x="1416685" y="2603355"/>
            <a:ext cx="6189460" cy="2045368"/>
          </a:xfrm>
          <a:prstGeom prst="rect">
            <a:avLst/>
          </a:prstGeom>
          <a:noFill/>
        </p:spPr>
        <p:txBody>
          <a:bodyPr wrap="square" rtlCol="0">
            <a:spAutoFit/>
          </a:bodyPr>
          <a:lstStyle/>
          <a:p>
            <a:pPr algn="ctr">
              <a:lnSpc>
                <a:spcPct val="150000"/>
              </a:lnSpc>
            </a:pPr>
            <a:r>
              <a:rPr lang="en-VN" sz="4500" b="1" dirty="0">
                <a:latin typeface="Times New Roman" panose="02020603050405020304" pitchFamily="18" charset="0"/>
                <a:cs typeface="Times New Roman" panose="02020603050405020304" pitchFamily="18" charset="0"/>
              </a:rPr>
              <a:t>THẢO LUẬN</a:t>
            </a:r>
          </a:p>
          <a:p>
            <a:pPr algn="ctr">
              <a:lnSpc>
                <a:spcPct val="150000"/>
              </a:lnSpc>
            </a:pPr>
            <a:r>
              <a:rPr lang="en-VN" sz="4500" b="1" dirty="0">
                <a:latin typeface="Times New Roman" panose="02020603050405020304" pitchFamily="18" charset="0"/>
                <a:cs typeface="Times New Roman" panose="02020603050405020304" pitchFamily="18" charset="0"/>
              </a:rPr>
              <a:t>PHIẾU HỌC TẬP SỐ 2</a:t>
            </a:r>
          </a:p>
        </p:txBody>
      </p: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158"/>
                                        </p:tgtEl>
                                        <p:attrNameLst>
                                          <p:attrName>style.visibility</p:attrName>
                                        </p:attrNameLst>
                                      </p:cBhvr>
                                      <p:to>
                                        <p:strVal val="visible"/>
                                      </p:to>
                                    </p:set>
                                    <p:animEffect transition="in" filter="circle(in)">
                                      <p:cBhvr>
                                        <p:cTn id="7" dur="2000"/>
                                        <p:tgtEl>
                                          <p:spTgt spid="158"/>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63"/>
                                        </p:tgtEl>
                                        <p:attrNameLst>
                                          <p:attrName>style.visibility</p:attrName>
                                        </p:attrNameLst>
                                      </p:cBhvr>
                                      <p:to>
                                        <p:strVal val="visible"/>
                                      </p:to>
                                    </p:set>
                                    <p:animEffect transition="in" filter="circle(in)">
                                      <p:cBhvr>
                                        <p:cTn id="10" dur="2000"/>
                                        <p:tgtEl>
                                          <p:spTgt spid="163"/>
                                        </p:tgtEl>
                                      </p:cBhvr>
                                    </p:animEffect>
                                  </p:childTnLst>
                                </p:cTn>
                              </p:par>
                              <p:par>
                                <p:cTn id="11" presetID="22" presetClass="entr" presetSubtype="4" fill="hold" nodeType="withEffect">
                                  <p:stCondLst>
                                    <p:cond delay="0"/>
                                  </p:stCondLst>
                                  <p:childTnLst>
                                    <p:set>
                                      <p:cBhvr>
                                        <p:cTn id="12" dur="1" fill="hold">
                                          <p:stCondLst>
                                            <p:cond delay="0"/>
                                          </p:stCondLst>
                                        </p:cTn>
                                        <p:tgtEl>
                                          <p:spTgt spid="113"/>
                                        </p:tgtEl>
                                        <p:attrNameLst>
                                          <p:attrName>style.visibility</p:attrName>
                                        </p:attrNameLst>
                                      </p:cBhvr>
                                      <p:to>
                                        <p:strVal val="visible"/>
                                      </p:to>
                                    </p:set>
                                    <p:animEffect transition="in" filter="wipe(down)">
                                      <p:cBhvr>
                                        <p:cTn id="13" dur="500"/>
                                        <p:tgtEl>
                                          <p:spTgt spid="113"/>
                                        </p:tgtEl>
                                      </p:cBhvr>
                                    </p:animEffect>
                                  </p:childTnLst>
                                </p:cTn>
                              </p:par>
                              <p:par>
                                <p:cTn id="14" presetID="22" presetClass="entr" presetSubtype="4" fill="hold" nodeType="withEffect">
                                  <p:stCondLst>
                                    <p:cond delay="0"/>
                                  </p:stCondLst>
                                  <p:childTnLst>
                                    <p:set>
                                      <p:cBhvr>
                                        <p:cTn id="15" dur="1" fill="hold">
                                          <p:stCondLst>
                                            <p:cond delay="0"/>
                                          </p:stCondLst>
                                        </p:cTn>
                                        <p:tgtEl>
                                          <p:spTgt spid="124"/>
                                        </p:tgtEl>
                                        <p:attrNameLst>
                                          <p:attrName>style.visibility</p:attrName>
                                        </p:attrNameLst>
                                      </p:cBhvr>
                                      <p:to>
                                        <p:strVal val="visible"/>
                                      </p:to>
                                    </p:set>
                                    <p:animEffect transition="in" filter="wipe(down)">
                                      <p:cBhvr>
                                        <p:cTn id="16" dur="500"/>
                                        <p:tgtEl>
                                          <p:spTgt spid="124"/>
                                        </p:tgtEl>
                                      </p:cBhvr>
                                    </p:animEffect>
                                  </p:childTnLst>
                                </p:cTn>
                              </p:par>
                              <p:par>
                                <p:cTn id="17" presetID="9" presetClass="entr" presetSubtype="0" fill="hold" nodeType="withEffect">
                                  <p:stCondLst>
                                    <p:cond delay="0"/>
                                  </p:stCondLst>
                                  <p:childTnLst>
                                    <p:set>
                                      <p:cBhvr>
                                        <p:cTn id="18" dur="1" fill="hold">
                                          <p:stCondLst>
                                            <p:cond delay="0"/>
                                          </p:stCondLst>
                                        </p:cTn>
                                        <p:tgtEl>
                                          <p:spTgt spid="137"/>
                                        </p:tgtEl>
                                        <p:attrNameLst>
                                          <p:attrName>style.visibility</p:attrName>
                                        </p:attrNameLst>
                                      </p:cBhvr>
                                      <p:to>
                                        <p:strVal val="visible"/>
                                      </p:to>
                                    </p:set>
                                    <p:animEffect transition="in" filter="dissolve">
                                      <p:cBhvr>
                                        <p:cTn id="19" dur="500"/>
                                        <p:tgtEl>
                                          <p:spTgt spid="137"/>
                                        </p:tgtEl>
                                      </p:cBhvr>
                                    </p:animEffect>
                                  </p:childTnLst>
                                </p:cTn>
                              </p:par>
                              <p:par>
                                <p:cTn id="20" presetID="21" presetClass="entr" presetSubtype="1" fill="hold" grpId="0" nodeType="withEffect">
                                  <p:stCondLst>
                                    <p:cond delay="0"/>
                                  </p:stCondLst>
                                  <p:childTnLst>
                                    <p:set>
                                      <p:cBhvr>
                                        <p:cTn id="21" dur="1" fill="hold">
                                          <p:stCondLst>
                                            <p:cond delay="0"/>
                                          </p:stCondLst>
                                        </p:cTn>
                                        <p:tgtEl>
                                          <p:spTgt spid="43"/>
                                        </p:tgtEl>
                                        <p:attrNameLst>
                                          <p:attrName>style.visibility</p:attrName>
                                        </p:attrNameLst>
                                      </p:cBhvr>
                                      <p:to>
                                        <p:strVal val="visible"/>
                                      </p:to>
                                    </p:set>
                                    <p:animEffect transition="in" filter="wheel(1)">
                                      <p:cBhvr>
                                        <p:cTn id="22" dur="2000"/>
                                        <p:tgtEl>
                                          <p:spTgt spid="43"/>
                                        </p:tgtEl>
                                      </p:cBhvr>
                                    </p:animEffect>
                                  </p:childTnLst>
                                </p:cTn>
                              </p:par>
                              <p:par>
                                <p:cTn id="23" presetID="14" presetClass="entr" presetSubtype="10" fill="hold" nodeType="with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randombar(horizontal)">
                                      <p:cBhvr>
                                        <p:cTn id="2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 grpId="0" bldLvl="0" animBg="1"/>
      <p:bldP spid="158" grpId="1" animBg="1"/>
      <p:bldP spid="163" grpId="0" bldLvl="0" animBg="1"/>
      <p:bldP spid="163" grpId="1" animBg="1"/>
      <p:bldP spid="43" grpId="0" bldLvl="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1" name="Picture 30"/>
          <p:cNvPicPr>
            <a:picLocks noChangeAspect="1"/>
          </p:cNvPicPr>
          <p:nvPr/>
        </p:nvPicPr>
        <p:blipFill>
          <a:blip r:embed="rId2"/>
          <a:srcRect l="46013" t="45792" r="33622" b="46790"/>
          <a:stretch>
            <a:fillRect/>
          </a:stretch>
        </p:blipFill>
        <p:spPr>
          <a:xfrm>
            <a:off x="2928937" y="792956"/>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32" name="Picture 31"/>
          <p:cNvPicPr>
            <a:picLocks noChangeAspect="1"/>
          </p:cNvPicPr>
          <p:nvPr/>
        </p:nvPicPr>
        <p:blipFill>
          <a:blip r:embed="rId2"/>
          <a:srcRect l="46013" t="45792" r="33622" b="46790"/>
          <a:stretch>
            <a:fillRect/>
          </a:stretch>
        </p:blipFill>
        <p:spPr>
          <a:xfrm>
            <a:off x="7925593" y="800098"/>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2" name="Picture 1"/>
          <p:cNvPicPr>
            <a:picLocks noChangeAspect="1"/>
          </p:cNvPicPr>
          <p:nvPr/>
        </p:nvPicPr>
        <p:blipFill>
          <a:blip r:embed="rId3"/>
          <a:stretch>
            <a:fillRect/>
          </a:stretch>
        </p:blipFill>
        <p:spPr>
          <a:xfrm>
            <a:off x="4208871" y="757237"/>
            <a:ext cx="3761558" cy="548042"/>
          </a:xfrm>
          <a:prstGeom prst="rect">
            <a:avLst/>
          </a:prstGeom>
        </p:spPr>
      </p:pic>
      <p:sp>
        <p:nvSpPr>
          <p:cNvPr id="30" name="Freeform 29"/>
          <p:cNvSpPr/>
          <p:nvPr/>
        </p:nvSpPr>
        <p:spPr>
          <a:xfrm>
            <a:off x="0" y="-19770"/>
            <a:ext cx="12192000" cy="717831"/>
          </a:xfrm>
          <a:custGeom>
            <a:avLst/>
            <a:gdLst>
              <a:gd name="connsiteX0" fmla="*/ 0 w 12192000"/>
              <a:gd name="connsiteY0" fmla="*/ 0 h 717831"/>
              <a:gd name="connsiteX1" fmla="*/ 12192000 w 12192000"/>
              <a:gd name="connsiteY1" fmla="*/ 0 h 717831"/>
              <a:gd name="connsiteX2" fmla="*/ 12192000 w 12192000"/>
              <a:gd name="connsiteY2" fmla="*/ 717831 h 717831"/>
              <a:gd name="connsiteX3" fmla="*/ 11511351 w 12192000"/>
              <a:gd name="connsiteY3" fmla="*/ 717831 h 717831"/>
              <a:gd name="connsiteX4" fmla="*/ 11518490 w 12192000"/>
              <a:gd name="connsiteY4" fmla="*/ 682468 h 717831"/>
              <a:gd name="connsiteX5" fmla="*/ 11518490 w 12192000"/>
              <a:gd name="connsiteY5" fmla="*/ 177649 h 717831"/>
              <a:gd name="connsiteX6" fmla="*/ 11392281 w 12192000"/>
              <a:gd name="connsiteY6" fmla="*/ 51440 h 717831"/>
              <a:gd name="connsiteX7" fmla="*/ 1645293 w 12192000"/>
              <a:gd name="connsiteY7" fmla="*/ 51440 h 717831"/>
              <a:gd name="connsiteX8" fmla="*/ 1519084 w 12192000"/>
              <a:gd name="connsiteY8" fmla="*/ 177649 h 717831"/>
              <a:gd name="connsiteX9" fmla="*/ 1519084 w 12192000"/>
              <a:gd name="connsiteY9" fmla="*/ 682468 h 717831"/>
              <a:gd name="connsiteX10" fmla="*/ 1526223 w 12192000"/>
              <a:gd name="connsiteY10" fmla="*/ 717831 h 717831"/>
              <a:gd name="connsiteX11" fmla="*/ 0 w 12192000"/>
              <a:gd name="connsiteY11" fmla="*/ 717831 h 717831"/>
              <a:gd name="connsiteX12" fmla="*/ 0 w 12192000"/>
              <a:gd name="connsiteY12" fmla="*/ 0 h 71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717831">
                <a:moveTo>
                  <a:pt x="0" y="0"/>
                </a:moveTo>
                <a:lnTo>
                  <a:pt x="12192000" y="0"/>
                </a:lnTo>
                <a:lnTo>
                  <a:pt x="12192000" y="717831"/>
                </a:lnTo>
                <a:lnTo>
                  <a:pt x="11511351" y="717831"/>
                </a:lnTo>
                <a:lnTo>
                  <a:pt x="11518490" y="682468"/>
                </a:lnTo>
                <a:lnTo>
                  <a:pt x="11518490" y="177649"/>
                </a:lnTo>
                <a:cubicBezTo>
                  <a:pt x="11518490" y="107946"/>
                  <a:pt x="11461984" y="51440"/>
                  <a:pt x="11392281" y="51440"/>
                </a:cubicBezTo>
                <a:lnTo>
                  <a:pt x="1645293" y="51440"/>
                </a:lnTo>
                <a:cubicBezTo>
                  <a:pt x="1575590" y="51440"/>
                  <a:pt x="1519084" y="107946"/>
                  <a:pt x="1519084" y="177649"/>
                </a:cubicBezTo>
                <a:lnTo>
                  <a:pt x="1519084" y="682468"/>
                </a:lnTo>
                <a:lnTo>
                  <a:pt x="1526223" y="717831"/>
                </a:lnTo>
                <a:lnTo>
                  <a:pt x="0" y="717831"/>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21"/>
          <p:cNvSpPr/>
          <p:nvPr/>
        </p:nvSpPr>
        <p:spPr>
          <a:xfrm>
            <a:off x="1511475" y="609728"/>
            <a:ext cx="9985128" cy="90846"/>
          </a:xfrm>
          <a:custGeom>
            <a:avLst/>
            <a:gdLst>
              <a:gd name="connsiteX0" fmla="*/ 0 w 9985128"/>
              <a:gd name="connsiteY0" fmla="*/ 0 h 90846"/>
              <a:gd name="connsiteX1" fmla="*/ 9985128 w 9985128"/>
              <a:gd name="connsiteY1" fmla="*/ 0 h 90846"/>
              <a:gd name="connsiteX2" fmla="*/ 9982349 w 9985128"/>
              <a:gd name="connsiteY2" fmla="*/ 13763 h 90846"/>
              <a:gd name="connsiteX3" fmla="*/ 9866058 w 9985128"/>
              <a:gd name="connsiteY3" fmla="*/ 90846 h 90846"/>
              <a:gd name="connsiteX4" fmla="*/ 119070 w 9985128"/>
              <a:gd name="connsiteY4" fmla="*/ 90846 h 90846"/>
              <a:gd name="connsiteX5" fmla="*/ 2779 w 9985128"/>
              <a:gd name="connsiteY5" fmla="*/ 13763 h 90846"/>
              <a:gd name="connsiteX6" fmla="*/ 0 w 9985128"/>
              <a:gd name="connsiteY6" fmla="*/ 0 h 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5128" h="90846">
                <a:moveTo>
                  <a:pt x="0" y="0"/>
                </a:moveTo>
                <a:lnTo>
                  <a:pt x="9985128" y="0"/>
                </a:lnTo>
                <a:lnTo>
                  <a:pt x="9982349" y="13763"/>
                </a:lnTo>
                <a:cubicBezTo>
                  <a:pt x="9963189" y="59061"/>
                  <a:pt x="9918335" y="90846"/>
                  <a:pt x="9866058" y="90846"/>
                </a:cubicBezTo>
                <a:lnTo>
                  <a:pt x="119070" y="90846"/>
                </a:lnTo>
                <a:cubicBezTo>
                  <a:pt x="66793" y="90846"/>
                  <a:pt x="21939" y="59061"/>
                  <a:pt x="2779" y="13763"/>
                </a:cubicBez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Vertical Scroll 12"/>
          <p:cNvSpPr/>
          <p:nvPr/>
        </p:nvSpPr>
        <p:spPr>
          <a:xfrm>
            <a:off x="-7368" y="-34518"/>
            <a:ext cx="449826" cy="717831"/>
          </a:xfrm>
          <a:prstGeom prst="verticalScrol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ounded Rectangle 13"/>
          <p:cNvSpPr/>
          <p:nvPr/>
        </p:nvSpPr>
        <p:spPr>
          <a:xfrm>
            <a:off x="507555" y="11369"/>
            <a:ext cx="914400" cy="63749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Lucida Handwriting" panose="03010101010101010101" pitchFamily="66" charset="0"/>
                <a:ea typeface="+mn-ea"/>
                <a:cs typeface="+mn-cs"/>
              </a:rPr>
              <a:t>NGỮ VĂN 6</a:t>
            </a:r>
          </a:p>
        </p:txBody>
      </p:sp>
      <p:sp>
        <p:nvSpPr>
          <p:cNvPr id="15" name="5-Point Star 14"/>
          <p:cNvSpPr/>
          <p:nvPr/>
        </p:nvSpPr>
        <p:spPr>
          <a:xfrm>
            <a:off x="11432451" y="0"/>
            <a:ext cx="766917" cy="619432"/>
          </a:xfrm>
          <a:prstGeom prst="star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p:cNvPicPr>
            <a:picLocks noChangeAspect="1"/>
          </p:cNvPicPr>
          <p:nvPr/>
        </p:nvPicPr>
        <p:blipFill rotWithShape="1">
          <a:blip r:embed="rId4"/>
          <a:srcRect t="80276" r="61555"/>
          <a:stretch/>
        </p:blipFill>
        <p:spPr>
          <a:xfrm>
            <a:off x="4626742" y="6340839"/>
            <a:ext cx="2925816" cy="400479"/>
          </a:xfrm>
          <a:prstGeom prst="rect">
            <a:avLst/>
          </a:prstGeom>
        </p:spPr>
      </p:pic>
      <p:sp>
        <p:nvSpPr>
          <p:cNvPr id="3" name="Rectangle 2"/>
          <p:cNvSpPr/>
          <p:nvPr/>
        </p:nvSpPr>
        <p:spPr>
          <a:xfrm>
            <a:off x="997953" y="20930"/>
            <a:ext cx="10858500" cy="517065"/>
          </a:xfrm>
          <a:prstGeom prst="rect">
            <a:avLst/>
          </a:prstGeom>
        </p:spPr>
        <p:txBody>
          <a:bodyPr wrap="square">
            <a:spAutoFit/>
          </a:bodyPr>
          <a:lstStyle/>
          <a:p>
            <a:pPr marL="0" marR="0" lvl="0" indent="292100" algn="l" defTabSz="914400" rtl="0" eaLnBrk="1" fontAlgn="auto" latinLnBrk="0" hangingPunct="1">
              <a:lnSpc>
                <a:spcPct val="115000"/>
              </a:lnSpc>
              <a:spcBef>
                <a:spcPts val="600"/>
              </a:spcBef>
              <a:spcAft>
                <a:spcPts val="0"/>
              </a:spcAft>
              <a:buClrTx/>
              <a:buSzTx/>
              <a:buFontTx/>
              <a:buNone/>
              <a:tabLst/>
              <a:defRPr/>
            </a:pP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Segoe UI" panose="020B0502040204020203" pitchFamily="34" charset="0"/>
                <a:cs typeface="+mn-cs"/>
              </a:rPr>
              <a:t>Văn</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Segoe UI" panose="020B0502040204020203" pitchFamily="34" charset="0"/>
                <a:cs typeface="+mn-cs"/>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Segoe UI" panose="020B0502040204020203" pitchFamily="34" charset="0"/>
                <a:cs typeface="+mn-cs"/>
              </a:rPr>
              <a:t>bản</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Segoe UI" panose="020B0502040204020203" pitchFamily="34" charset="0"/>
                <a:cs typeface="+mn-cs"/>
              </a:rPr>
              <a:t> 1: </a:t>
            </a:r>
            <a:r>
              <a:rPr kumimoji="0" lang="en-US" sz="2400" b="1" i="1" u="none" strike="noStrike" kern="1200" cap="none" spc="0" normalizeH="0" baseline="0" noProof="0" dirty="0">
                <a:ln>
                  <a:noFill/>
                </a:ln>
                <a:solidFill>
                  <a:srgbClr val="0070C0"/>
                </a:solidFill>
                <a:effectLst/>
                <a:uLnTx/>
                <a:uFillTx/>
                <a:latin typeface="Times New Roman" panose="02020603050405020304" pitchFamily="18" charset="0"/>
                <a:ea typeface="Segoe UI" panose="020B0502040204020203" pitchFamily="34" charset="0"/>
                <a:cs typeface="+mn-cs"/>
              </a:rPr>
              <a:t>PHẠM TUYÊN VÀ CA KHÚC MỪNG CHIẾN THẮN </a:t>
            </a:r>
            <a:r>
              <a:rPr kumimoji="0" lang="en-US" sz="24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a:t>
            </a:r>
            <a:r>
              <a:rPr kumimoji="0" lang="en-US" sz="24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Nguyệt</a:t>
            </a:r>
            <a:r>
              <a:rPr kumimoji="0" lang="en-US" sz="24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Cát</a:t>
            </a:r>
            <a:r>
              <a:rPr kumimoji="0" lang="en-US" sz="24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a:t>
            </a:r>
            <a:endParaRPr kumimoji="0" lang="en-US" sz="2400" b="1" i="0" u="none" strike="noStrike" kern="120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mn-cs"/>
            </a:endParaRPr>
          </a:p>
        </p:txBody>
      </p:sp>
      <p:sp>
        <p:nvSpPr>
          <p:cNvPr id="5" name="Rectangle 4"/>
          <p:cNvSpPr/>
          <p:nvPr/>
        </p:nvSpPr>
        <p:spPr>
          <a:xfrm>
            <a:off x="4348973" y="700801"/>
            <a:ext cx="3576620"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7030A0"/>
                </a:solidFill>
                <a:effectLst/>
                <a:uLnTx/>
                <a:uFillTx/>
                <a:latin typeface="Times New Roman" panose="02020603050405020304" pitchFamily="18" charset="0"/>
                <a:ea typeface="Times New Roman" panose="02020603050405020304" pitchFamily="18" charset="0"/>
                <a:cs typeface="+mn-cs"/>
              </a:rPr>
              <a:t>Hình</a:t>
            </a:r>
            <a:r>
              <a:rPr kumimoji="0" lang="en-US" sz="2800" b="1" i="0" u="none" strike="noStrike" kern="1200" cap="none" spc="0" normalizeH="0" baseline="0" noProof="0" dirty="0">
                <a:ln>
                  <a:noFill/>
                </a:ln>
                <a:solidFill>
                  <a:srgbClr val="7030A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7030A0"/>
                </a:solidFill>
                <a:effectLst/>
                <a:uLnTx/>
                <a:uFillTx/>
                <a:latin typeface="Times New Roman" panose="02020603050405020304" pitchFamily="18" charset="0"/>
                <a:ea typeface="Times New Roman" panose="02020603050405020304" pitchFamily="18" charset="0"/>
                <a:cs typeface="+mn-cs"/>
              </a:rPr>
              <a:t>thành</a:t>
            </a:r>
            <a:r>
              <a:rPr kumimoji="0" lang="en-US" sz="2800" b="1" i="0" u="none" strike="noStrike" kern="1200" cap="none" spc="0" normalizeH="0" baseline="0" noProof="0" dirty="0">
                <a:ln>
                  <a:noFill/>
                </a:ln>
                <a:solidFill>
                  <a:srgbClr val="7030A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7030A0"/>
                </a:solidFill>
                <a:effectLst/>
                <a:uLnTx/>
                <a:uFillTx/>
                <a:latin typeface="Times New Roman" panose="02020603050405020304" pitchFamily="18" charset="0"/>
                <a:ea typeface="Times New Roman" panose="02020603050405020304" pitchFamily="18" charset="0"/>
                <a:cs typeface="+mn-cs"/>
              </a:rPr>
              <a:t>kiến</a:t>
            </a:r>
            <a:r>
              <a:rPr kumimoji="0" lang="en-US" sz="2800" b="1" i="0" u="none" strike="noStrike" kern="1200" cap="none" spc="0" normalizeH="0" baseline="0" noProof="0" dirty="0">
                <a:ln>
                  <a:noFill/>
                </a:ln>
                <a:solidFill>
                  <a:srgbClr val="7030A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7030A0"/>
                </a:solidFill>
                <a:effectLst/>
                <a:uLnTx/>
                <a:uFillTx/>
                <a:latin typeface="Times New Roman" panose="02020603050405020304" pitchFamily="18" charset="0"/>
                <a:ea typeface="Times New Roman" panose="02020603050405020304" pitchFamily="18" charset="0"/>
                <a:cs typeface="+mn-cs"/>
              </a:rPr>
              <a:t>thức</a:t>
            </a:r>
            <a:r>
              <a:rPr kumimoji="0" lang="en-US" sz="2800" b="1" i="0" u="none" strike="noStrike" kern="1200" cap="none" spc="0" normalizeH="0" baseline="0" noProof="0" dirty="0">
                <a:ln>
                  <a:noFill/>
                </a:ln>
                <a:solidFill>
                  <a:srgbClr val="7030A0"/>
                </a:solidFill>
                <a:effectLst/>
                <a:uLnTx/>
                <a:uFillTx/>
                <a:latin typeface="Times New Roman" panose="02020603050405020304" pitchFamily="18" charset="0"/>
                <a:ea typeface="Times New Roman" panose="02020603050405020304" pitchFamily="18" charset="0"/>
                <a:cs typeface="+mn-cs"/>
              </a:rPr>
              <a:t> </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Rectangle 6"/>
          <p:cNvSpPr/>
          <p:nvPr/>
        </p:nvSpPr>
        <p:spPr>
          <a:xfrm>
            <a:off x="442458" y="937997"/>
            <a:ext cx="10858500" cy="1043619"/>
          </a:xfrm>
          <a:prstGeom prst="rect">
            <a:avLst/>
          </a:prstGeom>
        </p:spPr>
        <p:txBody>
          <a:bodyPr>
            <a:spAutoFit/>
          </a:bodyPr>
          <a:lstStyle/>
          <a:p>
            <a:pPr marL="0" marR="0" lvl="0" indent="0" algn="l" defTabSz="914400" rtl="0" eaLnBrk="1" fontAlgn="auto" latinLnBrk="0" hangingPunct="1">
              <a:lnSpc>
                <a:spcPct val="115000"/>
              </a:lnSpc>
              <a:spcBef>
                <a:spcPts val="0"/>
              </a:spcBef>
              <a:spcAft>
                <a:spcPts val="0"/>
              </a:spcAft>
              <a:buClrTx/>
              <a:buSzTx/>
              <a:buFontTx/>
              <a:buNone/>
              <a:tabLst>
                <a:tab pos="1386840" algn="l"/>
              </a:tabLst>
              <a:defRPr/>
            </a:pPr>
            <a:r>
              <a:rPr kumimoji="0" lang="en-US" sz="2800" b="1" i="0" u="none" strike="noStrike" kern="1200" cap="none" spc="0" normalizeH="0" baseline="0" noProof="0">
                <a:ln>
                  <a:noFill/>
                </a:ln>
                <a:solidFill>
                  <a:srgbClr val="FF0000"/>
                </a:solidFill>
                <a:effectLst/>
                <a:uLnTx/>
                <a:uFillTx/>
                <a:latin typeface="Times New Roman" panose="02020603050405020304" pitchFamily="18" charset="0"/>
                <a:ea typeface="MS Mincho"/>
                <a:cs typeface="+mn-cs"/>
              </a:rPr>
              <a:t>II. Khám phá văn bản</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15000"/>
              </a:lnSpc>
              <a:spcBef>
                <a:spcPts val="0"/>
              </a:spcBef>
              <a:spcAft>
                <a:spcPts val="1200"/>
              </a:spcAft>
              <a:buClrTx/>
              <a:buSzTx/>
              <a:buFontTx/>
              <a:buNone/>
              <a:tabLst/>
              <a:defRPr/>
            </a:pPr>
            <a:r>
              <a:rPr kumimoji="0" lang="vi-VN" sz="2800" b="1" i="0" u="none" strike="noStrike" kern="1200" cap="none" spc="0" normalizeH="0" baseline="0" noProof="0" dirty="0">
                <a:ln>
                  <a:noFill/>
                </a:ln>
                <a:solidFill>
                  <a:srgbClr val="0070C0"/>
                </a:solidFill>
                <a:effectLst/>
                <a:uLnTx/>
                <a:uFillTx/>
                <a:latin typeface="Times New Roman" panose="02020603050405020304" pitchFamily="18" charset="0"/>
                <a:ea typeface="MS Mincho"/>
                <a:cs typeface="+mn-cs"/>
              </a:rPr>
              <a:t>1. </a:t>
            </a:r>
            <a:r>
              <a:rPr kumimoji="0" lang="vi-VN"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Ý</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nghĩa</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tác</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dụng</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của</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sa</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pô</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bài</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báo</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phần</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in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đậm</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grpSp>
        <p:nvGrpSpPr>
          <p:cNvPr id="9" name="Group 8"/>
          <p:cNvGrpSpPr/>
          <p:nvPr/>
        </p:nvGrpSpPr>
        <p:grpSpPr>
          <a:xfrm>
            <a:off x="1776166" y="2091764"/>
            <a:ext cx="8626967" cy="3184634"/>
            <a:chOff x="2239246" y="2515439"/>
            <a:chExt cx="7560428" cy="3460171"/>
          </a:xfrm>
        </p:grpSpPr>
        <p:sp>
          <p:nvSpPr>
            <p:cNvPr id="10" name="Round Diagonal Corner Rectangle 9"/>
            <p:cNvSpPr/>
            <p:nvPr/>
          </p:nvSpPr>
          <p:spPr>
            <a:xfrm>
              <a:off x="2994924" y="2697389"/>
              <a:ext cx="6095999" cy="3278220"/>
            </a:xfrm>
            <a:prstGeom prst="round2DiagRect">
              <a:avLst>
                <a:gd name="adj1" fmla="val 0"/>
                <a:gd name="adj2" fmla="val 16670"/>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12" name="Straight Connector 11"/>
            <p:cNvSpPr/>
            <p:nvPr/>
          </p:nvSpPr>
          <p:spPr>
            <a:xfrm>
              <a:off x="6065044" y="3045079"/>
              <a:ext cx="812" cy="2582840"/>
            </a:xfrm>
            <a:prstGeom prst="line">
              <a:avLst/>
            </a:prstGeom>
          </p:spPr>
          <p:style>
            <a:lnRef idx="2">
              <a:schemeClr val="accent3">
                <a:tint val="50000"/>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tx1">
                <a:hueOff val="0"/>
                <a:satOff val="0"/>
                <a:lumOff val="0"/>
                <a:alphaOff val="0"/>
              </a:schemeClr>
            </a:fontRef>
          </p:style>
        </p:sp>
        <p:sp>
          <p:nvSpPr>
            <p:cNvPr id="16" name="Freeform 15"/>
            <p:cNvSpPr/>
            <p:nvPr/>
          </p:nvSpPr>
          <p:spPr>
            <a:xfrm>
              <a:off x="3039164" y="2945739"/>
              <a:ext cx="2822680" cy="2781520"/>
            </a:xfrm>
            <a:custGeom>
              <a:avLst/>
              <a:gdLst>
                <a:gd name="connsiteX0" fmla="*/ 0 w 2641600"/>
                <a:gd name="connsiteY0" fmla="*/ 0 h 2781520"/>
                <a:gd name="connsiteX1" fmla="*/ 2641600 w 2641600"/>
                <a:gd name="connsiteY1" fmla="*/ 0 h 2781520"/>
                <a:gd name="connsiteX2" fmla="*/ 2641600 w 2641600"/>
                <a:gd name="connsiteY2" fmla="*/ 2781520 h 2781520"/>
                <a:gd name="connsiteX3" fmla="*/ 0 w 2641600"/>
                <a:gd name="connsiteY3" fmla="*/ 2781520 h 2781520"/>
                <a:gd name="connsiteX4" fmla="*/ 0 w 2641600"/>
                <a:gd name="connsiteY4" fmla="*/ 0 h 2781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1600" h="2781520">
                  <a:moveTo>
                    <a:pt x="0" y="0"/>
                  </a:moveTo>
                  <a:lnTo>
                    <a:pt x="2641600" y="0"/>
                  </a:lnTo>
                  <a:lnTo>
                    <a:pt x="2641600" y="2781520"/>
                  </a:lnTo>
                  <a:lnTo>
                    <a:pt x="0" y="2781520"/>
                  </a:lnTo>
                  <a:lnTo>
                    <a:pt x="0" y="0"/>
                  </a:lnTo>
                  <a:close/>
                </a:path>
              </a:pathLst>
            </a:custGeom>
            <a:noFill/>
            <a:ln>
              <a:noFill/>
            </a:ln>
            <a:sp3d/>
          </p:spPr>
          <p:style>
            <a:lnRef idx="0">
              <a:scrgbClr r="0" g="0" b="0"/>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6680" tIns="106680" rIns="106680" bIns="106680" numCol="1" spcCol="1270" anchor="t" anchorCtr="0">
              <a:noAutofit/>
            </a:bodyPr>
            <a:lstStyle/>
            <a:p>
              <a:pPr lvl="0" algn="ctr" defTabSz="1244600">
                <a:lnSpc>
                  <a:spcPct val="90000"/>
                </a:lnSpc>
                <a:spcBef>
                  <a:spcPct val="0"/>
                </a:spcBef>
                <a:spcAft>
                  <a:spcPct val="35000"/>
                </a:spcAft>
              </a:pPr>
              <a:r>
                <a:rPr lang="vi-VN" sz="2800" kern="1200" dirty="0">
                  <a:solidFill>
                    <a:schemeClr val="bg1"/>
                  </a:solidFill>
                  <a:latin typeface="Times New Roman" panose="02020603050405020304" pitchFamily="18" charset="0"/>
                  <a:cs typeface="Times New Roman" panose="02020603050405020304" pitchFamily="18" charset="0"/>
                </a:rPr>
                <a:t>Thu hút người đọc, xác định chủ đề của bài báo: sự kiện ra đời của bài hát “</a:t>
              </a:r>
              <a:r>
                <a:rPr lang="vi-VN" sz="2800" i="1" kern="1200" dirty="0">
                  <a:solidFill>
                    <a:schemeClr val="bg1"/>
                  </a:solidFill>
                  <a:latin typeface="Times New Roman" panose="02020603050405020304" pitchFamily="18" charset="0"/>
                  <a:cs typeface="Times New Roman" panose="02020603050405020304" pitchFamily="18" charset="0"/>
                </a:rPr>
                <a:t>Như có Bác trong ngày đại thắng</a:t>
              </a:r>
              <a:r>
                <a:rPr lang="vi-VN" sz="2800" kern="1200" dirty="0">
                  <a:solidFill>
                    <a:schemeClr val="bg1"/>
                  </a:solidFill>
                  <a:latin typeface="Times New Roman" panose="02020603050405020304" pitchFamily="18" charset="0"/>
                  <a:cs typeface="Times New Roman" panose="02020603050405020304" pitchFamily="18" charset="0"/>
                </a:rPr>
                <a:t>”.</a:t>
              </a:r>
              <a:endParaRPr lang="en-US" sz="2800" kern="1200" dirty="0">
                <a:solidFill>
                  <a:schemeClr val="bg1"/>
                </a:solidFill>
                <a:latin typeface="Times New Roman" panose="02020603050405020304" pitchFamily="18" charset="0"/>
                <a:cs typeface="Times New Roman" panose="02020603050405020304" pitchFamily="18" charset="0"/>
              </a:endParaRPr>
            </a:p>
          </p:txBody>
        </p:sp>
        <p:sp>
          <p:nvSpPr>
            <p:cNvPr id="17" name="Freeform 16"/>
            <p:cNvSpPr/>
            <p:nvPr/>
          </p:nvSpPr>
          <p:spPr>
            <a:xfrm>
              <a:off x="6427203" y="2968396"/>
              <a:ext cx="2641600" cy="2781520"/>
            </a:xfrm>
            <a:custGeom>
              <a:avLst/>
              <a:gdLst>
                <a:gd name="connsiteX0" fmla="*/ 0 w 2641600"/>
                <a:gd name="connsiteY0" fmla="*/ 0 h 2781520"/>
                <a:gd name="connsiteX1" fmla="*/ 2641600 w 2641600"/>
                <a:gd name="connsiteY1" fmla="*/ 0 h 2781520"/>
                <a:gd name="connsiteX2" fmla="*/ 2641600 w 2641600"/>
                <a:gd name="connsiteY2" fmla="*/ 2781520 h 2781520"/>
                <a:gd name="connsiteX3" fmla="*/ 0 w 2641600"/>
                <a:gd name="connsiteY3" fmla="*/ 2781520 h 2781520"/>
                <a:gd name="connsiteX4" fmla="*/ 0 w 2641600"/>
                <a:gd name="connsiteY4" fmla="*/ 0 h 2781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1600" h="2781520">
                  <a:moveTo>
                    <a:pt x="0" y="0"/>
                  </a:moveTo>
                  <a:lnTo>
                    <a:pt x="2641600" y="0"/>
                  </a:lnTo>
                  <a:lnTo>
                    <a:pt x="2641600" y="2781520"/>
                  </a:lnTo>
                  <a:lnTo>
                    <a:pt x="0" y="2781520"/>
                  </a:lnTo>
                  <a:lnTo>
                    <a:pt x="0" y="0"/>
                  </a:lnTo>
                  <a:close/>
                </a:path>
              </a:pathLst>
            </a:custGeom>
            <a:noFill/>
            <a:ln>
              <a:noFill/>
            </a:ln>
            <a:sp3d/>
          </p:spPr>
          <p:style>
            <a:lnRef idx="0">
              <a:scrgbClr r="0" g="0" b="0"/>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6680" tIns="106680" rIns="106680" bIns="106680" numCol="1" spcCol="1270" anchor="t" anchorCtr="0">
              <a:noAutofit/>
            </a:bodyPr>
            <a:lstStyle/>
            <a:p>
              <a:pPr lvl="0" algn="ctr" defTabSz="1244600">
                <a:lnSpc>
                  <a:spcPct val="90000"/>
                </a:lnSpc>
                <a:spcBef>
                  <a:spcPct val="0"/>
                </a:spcBef>
                <a:spcAft>
                  <a:spcPct val="35000"/>
                </a:spcAft>
              </a:pPr>
              <a:r>
                <a:rPr lang="en-US" sz="3200" kern="1200" dirty="0" err="1">
                  <a:solidFill>
                    <a:schemeClr val="bg1"/>
                  </a:solidFill>
                  <a:latin typeface="Times New Roman" panose="02020603050405020304" pitchFamily="18" charset="0"/>
                  <a:cs typeface="Times New Roman" panose="02020603050405020304" pitchFamily="18" charset="0"/>
                </a:rPr>
                <a:t>Nhấn</a:t>
              </a:r>
              <a:r>
                <a:rPr lang="en-US" sz="3200" kern="1200" dirty="0">
                  <a:solidFill>
                    <a:schemeClr val="bg1"/>
                  </a:solidFill>
                  <a:latin typeface="Times New Roman" panose="02020603050405020304" pitchFamily="18" charset="0"/>
                  <a:cs typeface="Times New Roman" panose="02020603050405020304" pitchFamily="18" charset="0"/>
                </a:rPr>
                <a:t> </a:t>
              </a:r>
              <a:r>
                <a:rPr lang="en-US" sz="3200" kern="1200" dirty="0" err="1">
                  <a:solidFill>
                    <a:schemeClr val="bg1"/>
                  </a:solidFill>
                  <a:latin typeface="Times New Roman" panose="02020603050405020304" pitchFamily="18" charset="0"/>
                  <a:cs typeface="Times New Roman" panose="02020603050405020304" pitchFamily="18" charset="0"/>
                </a:rPr>
                <a:t>mạnh</a:t>
              </a:r>
              <a:r>
                <a:rPr lang="en-US" sz="3200" kern="1200" dirty="0">
                  <a:solidFill>
                    <a:schemeClr val="bg1"/>
                  </a:solidFill>
                  <a:latin typeface="Times New Roman" panose="02020603050405020304" pitchFamily="18" charset="0"/>
                  <a:cs typeface="Times New Roman" panose="02020603050405020304" pitchFamily="18" charset="0"/>
                </a:rPr>
                <a:t> ý </a:t>
              </a:r>
              <a:r>
                <a:rPr lang="en-US" sz="3200" kern="1200" dirty="0" err="1">
                  <a:solidFill>
                    <a:schemeClr val="bg1"/>
                  </a:solidFill>
                  <a:latin typeface="Times New Roman" panose="02020603050405020304" pitchFamily="18" charset="0"/>
                  <a:cs typeface="Times New Roman" panose="02020603050405020304" pitchFamily="18" charset="0"/>
                </a:rPr>
                <a:t>nghĩa</a:t>
              </a:r>
              <a:r>
                <a:rPr lang="en-US" sz="3200" kern="1200" dirty="0">
                  <a:solidFill>
                    <a:schemeClr val="bg1"/>
                  </a:solidFill>
                  <a:latin typeface="Times New Roman" panose="02020603050405020304" pitchFamily="18" charset="0"/>
                  <a:cs typeface="Times New Roman" panose="02020603050405020304" pitchFamily="18" charset="0"/>
                </a:rPr>
                <a:t> </a:t>
              </a:r>
              <a:r>
                <a:rPr lang="en-US" sz="3200" kern="1200" dirty="0" err="1">
                  <a:solidFill>
                    <a:schemeClr val="bg1"/>
                  </a:solidFill>
                  <a:latin typeface="Times New Roman" panose="02020603050405020304" pitchFamily="18" charset="0"/>
                  <a:cs typeface="Times New Roman" panose="02020603050405020304" pitchFamily="18" charset="0"/>
                </a:rPr>
                <a:t>của</a:t>
              </a:r>
              <a:r>
                <a:rPr lang="en-US" sz="3200" kern="1200" dirty="0">
                  <a:solidFill>
                    <a:schemeClr val="bg1"/>
                  </a:solidFill>
                  <a:latin typeface="Times New Roman" panose="02020603050405020304" pitchFamily="18" charset="0"/>
                  <a:cs typeface="Times New Roman" panose="02020603050405020304" pitchFamily="18" charset="0"/>
                </a:rPr>
                <a:t> </a:t>
              </a:r>
              <a:r>
                <a:rPr lang="en-US" sz="3200" kern="1200" dirty="0" err="1">
                  <a:solidFill>
                    <a:schemeClr val="bg1"/>
                  </a:solidFill>
                  <a:latin typeface="Times New Roman" panose="02020603050405020304" pitchFamily="18" charset="0"/>
                  <a:cs typeface="Times New Roman" panose="02020603050405020304" pitchFamily="18" charset="0"/>
                </a:rPr>
                <a:t>bài</a:t>
              </a:r>
              <a:r>
                <a:rPr lang="en-US" sz="3200" kern="1200" dirty="0">
                  <a:solidFill>
                    <a:schemeClr val="bg1"/>
                  </a:solidFill>
                  <a:latin typeface="Times New Roman" panose="02020603050405020304" pitchFamily="18" charset="0"/>
                  <a:cs typeface="Times New Roman" panose="02020603050405020304" pitchFamily="18" charset="0"/>
                </a:rPr>
                <a:t> </a:t>
              </a:r>
              <a:r>
                <a:rPr lang="en-US" sz="3200" kern="1200" dirty="0" err="1">
                  <a:solidFill>
                    <a:schemeClr val="bg1"/>
                  </a:solidFill>
                  <a:latin typeface="Times New Roman" panose="02020603050405020304" pitchFamily="18" charset="0"/>
                  <a:cs typeface="Times New Roman" panose="02020603050405020304" pitchFamily="18" charset="0"/>
                </a:rPr>
                <a:t>hát</a:t>
              </a:r>
              <a:r>
                <a:rPr lang="en-US" sz="3200" kern="1200" dirty="0">
                  <a:solidFill>
                    <a:schemeClr val="bg1"/>
                  </a:solidFill>
                  <a:latin typeface="Times New Roman" panose="02020603050405020304" pitchFamily="18" charset="0"/>
                  <a:cs typeface="Times New Roman" panose="02020603050405020304" pitchFamily="18" charset="0"/>
                </a:rPr>
                <a:t>, </a:t>
              </a:r>
              <a:r>
                <a:rPr lang="en-US" sz="3200" kern="1200" dirty="0" err="1">
                  <a:solidFill>
                    <a:schemeClr val="bg1"/>
                  </a:solidFill>
                  <a:latin typeface="Times New Roman" panose="02020603050405020304" pitchFamily="18" charset="0"/>
                  <a:cs typeface="Times New Roman" panose="02020603050405020304" pitchFamily="18" charset="0"/>
                </a:rPr>
                <a:t>định</a:t>
              </a:r>
              <a:r>
                <a:rPr lang="en-US" sz="3200" kern="1200" dirty="0">
                  <a:solidFill>
                    <a:schemeClr val="bg1"/>
                  </a:solidFill>
                  <a:latin typeface="Times New Roman" panose="02020603050405020304" pitchFamily="18" charset="0"/>
                  <a:cs typeface="Times New Roman" panose="02020603050405020304" pitchFamily="18" charset="0"/>
                </a:rPr>
                <a:t> </a:t>
              </a:r>
              <a:r>
                <a:rPr lang="en-US" sz="3200" kern="1200" dirty="0" err="1">
                  <a:solidFill>
                    <a:schemeClr val="bg1"/>
                  </a:solidFill>
                  <a:latin typeface="Times New Roman" panose="02020603050405020304" pitchFamily="18" charset="0"/>
                  <a:cs typeface="Times New Roman" panose="02020603050405020304" pitchFamily="18" charset="0"/>
                </a:rPr>
                <a:t>hướng</a:t>
              </a:r>
              <a:r>
                <a:rPr lang="en-US" sz="3200" kern="1200" dirty="0">
                  <a:solidFill>
                    <a:schemeClr val="bg1"/>
                  </a:solidFill>
                  <a:latin typeface="Times New Roman" panose="02020603050405020304" pitchFamily="18" charset="0"/>
                  <a:cs typeface="Times New Roman" panose="02020603050405020304" pitchFamily="18" charset="0"/>
                </a:rPr>
                <a:t> </a:t>
              </a:r>
              <a:r>
                <a:rPr lang="en-US" sz="3200" kern="1200" dirty="0" err="1">
                  <a:solidFill>
                    <a:schemeClr val="bg1"/>
                  </a:solidFill>
                  <a:latin typeface="Times New Roman" panose="02020603050405020304" pitchFamily="18" charset="0"/>
                  <a:cs typeface="Times New Roman" panose="02020603050405020304" pitchFamily="18" charset="0"/>
                </a:rPr>
                <a:t>nội</a:t>
              </a:r>
              <a:r>
                <a:rPr lang="en-US" sz="3200" kern="1200" dirty="0">
                  <a:solidFill>
                    <a:schemeClr val="bg1"/>
                  </a:solidFill>
                  <a:latin typeface="Times New Roman" panose="02020603050405020304" pitchFamily="18" charset="0"/>
                  <a:cs typeface="Times New Roman" panose="02020603050405020304" pitchFamily="18" charset="0"/>
                </a:rPr>
                <a:t> dung </a:t>
              </a:r>
              <a:r>
                <a:rPr lang="en-US" sz="3200" kern="1200" dirty="0" err="1">
                  <a:solidFill>
                    <a:schemeClr val="bg1"/>
                  </a:solidFill>
                  <a:latin typeface="Times New Roman" panose="02020603050405020304" pitchFamily="18" charset="0"/>
                  <a:cs typeface="Times New Roman" panose="02020603050405020304" pitchFamily="18" charset="0"/>
                </a:rPr>
                <a:t>của</a:t>
              </a:r>
              <a:r>
                <a:rPr lang="en-US" sz="3200" kern="1200" dirty="0">
                  <a:solidFill>
                    <a:schemeClr val="bg1"/>
                  </a:solidFill>
                  <a:latin typeface="Times New Roman" panose="02020603050405020304" pitchFamily="18" charset="0"/>
                  <a:cs typeface="Times New Roman" panose="02020603050405020304" pitchFamily="18" charset="0"/>
                </a:rPr>
                <a:t> </a:t>
              </a:r>
              <a:r>
                <a:rPr lang="en-US" sz="3200" kern="1200" dirty="0" err="1">
                  <a:solidFill>
                    <a:schemeClr val="bg1"/>
                  </a:solidFill>
                  <a:latin typeface="Times New Roman" panose="02020603050405020304" pitchFamily="18" charset="0"/>
                  <a:cs typeface="Times New Roman" panose="02020603050405020304" pitchFamily="18" charset="0"/>
                </a:rPr>
                <a:t>bài</a:t>
              </a:r>
              <a:r>
                <a:rPr lang="en-US" sz="3200" kern="1200" dirty="0">
                  <a:solidFill>
                    <a:schemeClr val="bg1"/>
                  </a:solidFill>
                  <a:latin typeface="Times New Roman" panose="02020603050405020304" pitchFamily="18" charset="0"/>
                  <a:cs typeface="Times New Roman" panose="02020603050405020304" pitchFamily="18" charset="0"/>
                </a:rPr>
                <a:t> </a:t>
              </a:r>
              <a:r>
                <a:rPr lang="en-US" sz="3200" kern="1200" dirty="0" err="1">
                  <a:solidFill>
                    <a:schemeClr val="bg1"/>
                  </a:solidFill>
                  <a:latin typeface="Times New Roman" panose="02020603050405020304" pitchFamily="18" charset="0"/>
                  <a:cs typeface="Times New Roman" panose="02020603050405020304" pitchFamily="18" charset="0"/>
                </a:rPr>
                <a:t>báo</a:t>
              </a:r>
              <a:r>
                <a:rPr lang="en-US" sz="3200" kern="1200" dirty="0">
                  <a:solidFill>
                    <a:schemeClr val="bg1"/>
                  </a:solidFill>
                  <a:latin typeface="Times New Roman" panose="02020603050405020304" pitchFamily="18" charset="0"/>
                  <a:cs typeface="Times New Roman" panose="02020603050405020304" pitchFamily="18" charset="0"/>
                </a:rPr>
                <a:t>.</a:t>
              </a:r>
              <a:br>
                <a:rPr lang="en-US" sz="3200" kern="1200" dirty="0">
                  <a:solidFill>
                    <a:schemeClr val="bg1"/>
                  </a:solidFill>
                  <a:latin typeface="Times New Roman" panose="02020603050405020304" pitchFamily="18" charset="0"/>
                  <a:cs typeface="Times New Roman" panose="02020603050405020304" pitchFamily="18" charset="0"/>
                </a:rPr>
              </a:br>
              <a:endParaRPr lang="en-US" sz="3200" kern="1200" dirty="0">
                <a:solidFill>
                  <a:schemeClr val="bg1"/>
                </a:solidFill>
                <a:latin typeface="Times New Roman" panose="02020603050405020304" pitchFamily="18" charset="0"/>
                <a:cs typeface="Times New Roman" panose="02020603050405020304" pitchFamily="18" charset="0"/>
              </a:endParaRPr>
            </a:p>
          </p:txBody>
        </p:sp>
        <p:sp>
          <p:nvSpPr>
            <p:cNvPr id="19" name="Freeform 18"/>
            <p:cNvSpPr/>
            <p:nvPr/>
          </p:nvSpPr>
          <p:spPr>
            <a:xfrm rot="16200000">
              <a:off x="1193767" y="3560918"/>
              <a:ext cx="2731849" cy="640891"/>
            </a:xfrm>
            <a:custGeom>
              <a:avLst/>
              <a:gdLst>
                <a:gd name="connsiteX0" fmla="*/ 0 w 3576240"/>
                <a:gd name="connsiteY0" fmla="*/ 254863 h 1015999"/>
                <a:gd name="connsiteX1" fmla="*/ 2959935 w 3576240"/>
                <a:gd name="connsiteY1" fmla="*/ 254863 h 1015999"/>
                <a:gd name="connsiteX2" fmla="*/ 2959935 w 3576240"/>
                <a:gd name="connsiteY2" fmla="*/ 0 h 1015999"/>
                <a:gd name="connsiteX3" fmla="*/ 3576240 w 3576240"/>
                <a:gd name="connsiteY3" fmla="*/ 508000 h 1015999"/>
                <a:gd name="connsiteX4" fmla="*/ 2959935 w 3576240"/>
                <a:gd name="connsiteY4" fmla="*/ 1015999 h 1015999"/>
                <a:gd name="connsiteX5" fmla="*/ 2959935 w 3576240"/>
                <a:gd name="connsiteY5" fmla="*/ 761136 h 1015999"/>
                <a:gd name="connsiteX6" fmla="*/ 0 w 3576240"/>
                <a:gd name="connsiteY6" fmla="*/ 761136 h 1015999"/>
                <a:gd name="connsiteX7" fmla="*/ 0 w 3576240"/>
                <a:gd name="connsiteY7" fmla="*/ 254863 h 1015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76240" h="1015999">
                  <a:moveTo>
                    <a:pt x="0" y="254863"/>
                  </a:moveTo>
                  <a:lnTo>
                    <a:pt x="2959935" y="254863"/>
                  </a:lnTo>
                  <a:lnTo>
                    <a:pt x="2959935" y="0"/>
                  </a:lnTo>
                  <a:lnTo>
                    <a:pt x="3576240" y="508000"/>
                  </a:lnTo>
                  <a:lnTo>
                    <a:pt x="2959935" y="1015999"/>
                  </a:lnTo>
                  <a:lnTo>
                    <a:pt x="2959935" y="761136"/>
                  </a:lnTo>
                  <a:lnTo>
                    <a:pt x="0" y="761136"/>
                  </a:lnTo>
                  <a:lnTo>
                    <a:pt x="0" y="254863"/>
                  </a:ln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3">
                <a:tint val="50000"/>
                <a:hueOff val="0"/>
                <a:satOff val="0"/>
                <a:lumOff val="0"/>
                <a:alphaOff val="0"/>
              </a:schemeClr>
            </a:fillRef>
            <a:effectRef idx="0">
              <a:schemeClr val="accent3">
                <a:tint val="50000"/>
                <a:hueOff val="0"/>
                <a:satOff val="0"/>
                <a:lumOff val="0"/>
                <a:alphaOff val="0"/>
              </a:schemeClr>
            </a:effectRef>
            <a:fontRef idx="minor">
              <a:schemeClr val="lt1">
                <a:hueOff val="0"/>
                <a:satOff val="0"/>
                <a:lumOff val="0"/>
                <a:alphaOff val="0"/>
              </a:schemeClr>
            </a:fontRef>
          </p:style>
          <p:txBody>
            <a:bodyPr spcFirstLastPara="0" vert="horz" wrap="square" lIns="87629" tIns="342493" rIns="394736" bIns="342493" numCol="1" spcCol="1270" anchor="ctr" anchorCtr="0">
              <a:noAutofit/>
            </a:bodyPr>
            <a:lstStyle/>
            <a:p>
              <a:pPr lvl="0" algn="r" defTabSz="1022350">
                <a:lnSpc>
                  <a:spcPct val="90000"/>
                </a:lnSpc>
                <a:spcBef>
                  <a:spcPct val="0"/>
                </a:spcBef>
                <a:spcAft>
                  <a:spcPct val="35000"/>
                </a:spcAft>
              </a:pPr>
              <a:endParaRPr lang="en-US" sz="2300" kern="1200"/>
            </a:p>
          </p:txBody>
        </p:sp>
        <p:sp>
          <p:nvSpPr>
            <p:cNvPr id="20" name="Freeform 19"/>
            <p:cNvSpPr/>
            <p:nvPr/>
          </p:nvSpPr>
          <p:spPr>
            <a:xfrm rot="5400000">
              <a:off x="8188149" y="4364086"/>
              <a:ext cx="2514297" cy="708752"/>
            </a:xfrm>
            <a:custGeom>
              <a:avLst/>
              <a:gdLst>
                <a:gd name="connsiteX0" fmla="*/ 0 w 3576240"/>
                <a:gd name="connsiteY0" fmla="*/ 254863 h 1015999"/>
                <a:gd name="connsiteX1" fmla="*/ 2959935 w 3576240"/>
                <a:gd name="connsiteY1" fmla="*/ 254863 h 1015999"/>
                <a:gd name="connsiteX2" fmla="*/ 2959935 w 3576240"/>
                <a:gd name="connsiteY2" fmla="*/ 0 h 1015999"/>
                <a:gd name="connsiteX3" fmla="*/ 3576240 w 3576240"/>
                <a:gd name="connsiteY3" fmla="*/ 508000 h 1015999"/>
                <a:gd name="connsiteX4" fmla="*/ 2959935 w 3576240"/>
                <a:gd name="connsiteY4" fmla="*/ 1015999 h 1015999"/>
                <a:gd name="connsiteX5" fmla="*/ 2959935 w 3576240"/>
                <a:gd name="connsiteY5" fmla="*/ 761136 h 1015999"/>
                <a:gd name="connsiteX6" fmla="*/ 0 w 3576240"/>
                <a:gd name="connsiteY6" fmla="*/ 761136 h 1015999"/>
                <a:gd name="connsiteX7" fmla="*/ 0 w 3576240"/>
                <a:gd name="connsiteY7" fmla="*/ 254863 h 1015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76240" h="1015999">
                  <a:moveTo>
                    <a:pt x="0" y="254863"/>
                  </a:moveTo>
                  <a:lnTo>
                    <a:pt x="2959935" y="254863"/>
                  </a:lnTo>
                  <a:lnTo>
                    <a:pt x="2959935" y="0"/>
                  </a:lnTo>
                  <a:lnTo>
                    <a:pt x="3576240" y="508000"/>
                  </a:lnTo>
                  <a:lnTo>
                    <a:pt x="2959935" y="1015999"/>
                  </a:lnTo>
                  <a:lnTo>
                    <a:pt x="2959935" y="761136"/>
                  </a:lnTo>
                  <a:lnTo>
                    <a:pt x="0" y="761136"/>
                  </a:lnTo>
                  <a:lnTo>
                    <a:pt x="0" y="254863"/>
                  </a:ln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3">
                <a:tint val="50000"/>
                <a:hueOff val="1955669"/>
                <a:satOff val="100000"/>
                <a:lumOff val="10532"/>
                <a:alphaOff val="0"/>
              </a:schemeClr>
            </a:fillRef>
            <a:effectRef idx="0">
              <a:schemeClr val="accent3">
                <a:tint val="50000"/>
                <a:hueOff val="1955669"/>
                <a:satOff val="100000"/>
                <a:lumOff val="10532"/>
                <a:alphaOff val="0"/>
              </a:schemeClr>
            </a:effectRef>
            <a:fontRef idx="minor">
              <a:schemeClr val="lt1">
                <a:hueOff val="0"/>
                <a:satOff val="0"/>
                <a:lumOff val="0"/>
                <a:alphaOff val="0"/>
              </a:schemeClr>
            </a:fontRef>
          </p:style>
          <p:txBody>
            <a:bodyPr spcFirstLastPara="0" vert="horz" wrap="square" lIns="106681" tIns="361542" rIns="413784" bIns="361544" numCol="1" spcCol="1270" anchor="ctr" anchorCtr="0">
              <a:noAutofit/>
            </a:bodyPr>
            <a:lstStyle/>
            <a:p>
              <a:pPr lvl="0" algn="r" defTabSz="1244600">
                <a:lnSpc>
                  <a:spcPct val="90000"/>
                </a:lnSpc>
                <a:spcBef>
                  <a:spcPct val="0"/>
                </a:spcBef>
                <a:spcAft>
                  <a:spcPct val="35000"/>
                </a:spcAft>
              </a:pPr>
              <a:endParaRPr lang="en-US" sz="2800" kern="1200"/>
            </a:p>
          </p:txBody>
        </p:sp>
      </p:grpSp>
    </p:spTree>
    <p:extLst>
      <p:ext uri="{BB962C8B-B14F-4D97-AF65-F5344CB8AC3E}">
        <p14:creationId xmlns:p14="http://schemas.microsoft.com/office/powerpoint/2010/main" val="954570298"/>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grpSp>
        <p:nvGrpSpPr>
          <p:cNvPr id="106" name="组合 105"/>
          <p:cNvGrpSpPr/>
          <p:nvPr/>
        </p:nvGrpSpPr>
        <p:grpSpPr>
          <a:xfrm>
            <a:off x="1753870" y="805180"/>
            <a:ext cx="1452245" cy="1750060"/>
            <a:chOff x="2680" y="947"/>
            <a:chExt cx="2287" cy="2756"/>
          </a:xfrm>
        </p:grpSpPr>
        <p:pic>
          <p:nvPicPr>
            <p:cNvPr id="102" name="图片 101" descr="图层 2"/>
            <p:cNvPicPr>
              <a:picLocks noChangeAspect="1"/>
            </p:cNvPicPr>
            <p:nvPr/>
          </p:nvPicPr>
          <p:blipFill>
            <a:blip r:embed="rId5"/>
            <a:stretch>
              <a:fillRect/>
            </a:stretch>
          </p:blipFill>
          <p:spPr>
            <a:xfrm>
              <a:off x="3855" y="947"/>
              <a:ext cx="1113" cy="2020"/>
            </a:xfrm>
            <a:prstGeom prst="rect">
              <a:avLst/>
            </a:prstGeom>
          </p:spPr>
        </p:pic>
        <p:pic>
          <p:nvPicPr>
            <p:cNvPr id="103" name="图片 102" descr="图层 2"/>
            <p:cNvPicPr>
              <a:picLocks noChangeAspect="1"/>
            </p:cNvPicPr>
            <p:nvPr/>
          </p:nvPicPr>
          <p:blipFill>
            <a:blip r:embed="rId6"/>
            <a:stretch>
              <a:fillRect/>
            </a:stretch>
          </p:blipFill>
          <p:spPr>
            <a:xfrm>
              <a:off x="2680" y="2171"/>
              <a:ext cx="846" cy="1533"/>
            </a:xfrm>
            <a:prstGeom prst="rect">
              <a:avLst/>
            </a:prstGeom>
          </p:spPr>
        </p:pic>
      </p:grpSp>
      <p:pic>
        <p:nvPicPr>
          <p:cNvPr id="104" name="图片 103" descr="图层 2"/>
          <p:cNvPicPr>
            <a:picLocks noChangeAspect="1"/>
          </p:cNvPicPr>
          <p:nvPr/>
        </p:nvPicPr>
        <p:blipFill>
          <a:blip r:embed="rId7"/>
          <a:stretch>
            <a:fillRect/>
          </a:stretch>
        </p:blipFill>
        <p:spPr>
          <a:xfrm>
            <a:off x="9366250" y="945515"/>
            <a:ext cx="649605" cy="1177290"/>
          </a:xfrm>
          <a:prstGeom prst="rect">
            <a:avLst/>
          </a:prstGeom>
        </p:spPr>
      </p:pic>
      <p:sp>
        <p:nvSpPr>
          <p:cNvPr id="7" name="文本框 6"/>
          <p:cNvSpPr txBox="1"/>
          <p:nvPr/>
        </p:nvSpPr>
        <p:spPr>
          <a:xfrm>
            <a:off x="1456240" y="2162476"/>
            <a:ext cx="8891587" cy="2554545"/>
          </a:xfrm>
          <a:prstGeom prst="rect">
            <a:avLst/>
          </a:prstGeom>
          <a:noFill/>
          <a:ln>
            <a:noFill/>
          </a:ln>
        </p:spPr>
        <p:txBody>
          <a:bodyPr wrap="square" rtlCol="0">
            <a:spAutoFit/>
          </a:bodyPr>
          <a:lstStyle/>
          <a:p>
            <a:pPr algn="ctr"/>
            <a:r>
              <a:rPr lang="en-US" altLang="zh-CN" sz="8000" b="1" dirty="0" err="1">
                <a:ln w="25400">
                  <a:solidFill>
                    <a:schemeClr val="bg1"/>
                  </a:solidFill>
                </a:ln>
                <a:solidFill>
                  <a:srgbClr val="423434"/>
                </a:solidFill>
                <a:effectLst>
                  <a:outerShdw blurRad="50800" dist="38100" dir="5400000" algn="t" rotWithShape="0">
                    <a:prstClr val="black">
                      <a:alpha val="40000"/>
                    </a:prstClr>
                  </a:outerShdw>
                </a:effectLst>
                <a:latin typeface="Times New Roman" panose="02020603050405020304" pitchFamily="18" charset="0"/>
                <a:ea typeface="字魂151号-联盟综艺体" panose="00000500000000000000" charset="-122"/>
                <a:cs typeface="Times New Roman" panose="02020603050405020304" pitchFamily="18" charset="0"/>
              </a:rPr>
              <a:t>Bài</a:t>
            </a:r>
            <a:r>
              <a:rPr lang="en-US" altLang="zh-CN" sz="8000" b="1" dirty="0">
                <a:ln w="25400">
                  <a:solidFill>
                    <a:schemeClr val="bg1"/>
                  </a:solidFill>
                </a:ln>
                <a:solidFill>
                  <a:srgbClr val="423434"/>
                </a:solidFill>
                <a:effectLst>
                  <a:outerShdw blurRad="50800" dist="38100" dir="5400000" algn="t" rotWithShape="0">
                    <a:prstClr val="black">
                      <a:alpha val="40000"/>
                    </a:prstClr>
                  </a:outerShdw>
                </a:effectLst>
                <a:latin typeface="Times New Roman" panose="02020603050405020304" pitchFamily="18" charset="0"/>
                <a:ea typeface="字魂151号-联盟综艺体" panose="00000500000000000000" charset="-122"/>
                <a:cs typeface="Times New Roman" panose="02020603050405020304" pitchFamily="18" charset="0"/>
              </a:rPr>
              <a:t> 10: </a:t>
            </a:r>
          </a:p>
          <a:p>
            <a:pPr algn="ctr"/>
            <a:r>
              <a:rPr lang="en-US" altLang="zh-CN" sz="8000" b="1" dirty="0" err="1">
                <a:ln w="25400">
                  <a:solidFill>
                    <a:schemeClr val="bg1"/>
                  </a:solidFill>
                </a:ln>
                <a:solidFill>
                  <a:srgbClr val="423434"/>
                </a:solidFill>
                <a:effectLst>
                  <a:outerShdw blurRad="50800" dist="38100" dir="5400000" algn="t" rotWithShape="0">
                    <a:prstClr val="black">
                      <a:alpha val="40000"/>
                    </a:prstClr>
                  </a:outerShdw>
                </a:effectLst>
                <a:latin typeface="Times New Roman" panose="02020603050405020304" pitchFamily="18" charset="0"/>
                <a:ea typeface="字魂151号-联盟综艺体" panose="00000500000000000000" charset="-122"/>
                <a:cs typeface="Times New Roman" panose="02020603050405020304" pitchFamily="18" charset="0"/>
              </a:rPr>
              <a:t>Văn</a:t>
            </a:r>
            <a:r>
              <a:rPr lang="en-US" altLang="zh-CN" sz="8000" b="1" dirty="0">
                <a:ln w="25400">
                  <a:solidFill>
                    <a:schemeClr val="bg1"/>
                  </a:solidFill>
                </a:ln>
                <a:solidFill>
                  <a:srgbClr val="423434"/>
                </a:solidFill>
                <a:effectLst>
                  <a:outerShdw blurRad="50800" dist="38100" dir="5400000" algn="t" rotWithShape="0">
                    <a:prstClr val="black">
                      <a:alpha val="40000"/>
                    </a:prstClr>
                  </a:outerShdw>
                </a:effectLst>
                <a:latin typeface="Times New Roman" panose="02020603050405020304" pitchFamily="18" charset="0"/>
                <a:ea typeface="字魂151号-联盟综艺体" panose="00000500000000000000" charset="-122"/>
                <a:cs typeface="Times New Roman" panose="02020603050405020304" pitchFamily="18" charset="0"/>
              </a:rPr>
              <a:t> </a:t>
            </a:r>
            <a:r>
              <a:rPr lang="en-US" altLang="zh-CN" sz="8000" b="1" dirty="0" err="1">
                <a:ln w="25400">
                  <a:solidFill>
                    <a:schemeClr val="bg1"/>
                  </a:solidFill>
                </a:ln>
                <a:solidFill>
                  <a:srgbClr val="423434"/>
                </a:solidFill>
                <a:effectLst>
                  <a:outerShdw blurRad="50800" dist="38100" dir="5400000" algn="t" rotWithShape="0">
                    <a:prstClr val="black">
                      <a:alpha val="40000"/>
                    </a:prstClr>
                  </a:outerShdw>
                </a:effectLst>
                <a:latin typeface="Times New Roman" panose="02020603050405020304" pitchFamily="18" charset="0"/>
                <a:ea typeface="字魂151号-联盟综艺体" panose="00000500000000000000" charset="-122"/>
                <a:cs typeface="Times New Roman" panose="02020603050405020304" pitchFamily="18" charset="0"/>
              </a:rPr>
              <a:t>bản</a:t>
            </a:r>
            <a:r>
              <a:rPr lang="en-US" altLang="zh-CN" sz="8000" b="1" dirty="0">
                <a:ln w="25400">
                  <a:solidFill>
                    <a:schemeClr val="bg1"/>
                  </a:solidFill>
                </a:ln>
                <a:solidFill>
                  <a:srgbClr val="423434"/>
                </a:solidFill>
                <a:effectLst>
                  <a:outerShdw blurRad="50800" dist="38100" dir="5400000" algn="t" rotWithShape="0">
                    <a:prstClr val="black">
                      <a:alpha val="40000"/>
                    </a:prstClr>
                  </a:outerShdw>
                </a:effectLst>
                <a:latin typeface="Times New Roman" panose="02020603050405020304" pitchFamily="18" charset="0"/>
                <a:ea typeface="字魂151号-联盟综艺体" panose="00000500000000000000" charset="-122"/>
                <a:cs typeface="Times New Roman" panose="02020603050405020304" pitchFamily="18" charset="0"/>
              </a:rPr>
              <a:t> </a:t>
            </a:r>
            <a:r>
              <a:rPr lang="en-US" altLang="zh-CN" sz="8000" b="1" dirty="0" err="1">
                <a:ln w="25400">
                  <a:solidFill>
                    <a:schemeClr val="bg1"/>
                  </a:solidFill>
                </a:ln>
                <a:solidFill>
                  <a:srgbClr val="423434"/>
                </a:solidFill>
                <a:effectLst>
                  <a:outerShdw blurRad="50800" dist="38100" dir="5400000" algn="t" rotWithShape="0">
                    <a:prstClr val="black">
                      <a:alpha val="40000"/>
                    </a:prstClr>
                  </a:outerShdw>
                </a:effectLst>
                <a:latin typeface="Times New Roman" panose="02020603050405020304" pitchFamily="18" charset="0"/>
                <a:ea typeface="字魂151号-联盟综艺体" panose="00000500000000000000" charset="-122"/>
                <a:cs typeface="Times New Roman" panose="02020603050405020304" pitchFamily="18" charset="0"/>
              </a:rPr>
              <a:t>thông</a:t>
            </a:r>
            <a:r>
              <a:rPr lang="en-US" altLang="zh-CN" sz="8000" b="1" dirty="0">
                <a:ln w="25400">
                  <a:solidFill>
                    <a:schemeClr val="bg1"/>
                  </a:solidFill>
                </a:ln>
                <a:solidFill>
                  <a:srgbClr val="423434"/>
                </a:solidFill>
                <a:effectLst>
                  <a:outerShdw blurRad="50800" dist="38100" dir="5400000" algn="t" rotWithShape="0">
                    <a:prstClr val="black">
                      <a:alpha val="40000"/>
                    </a:prstClr>
                  </a:outerShdw>
                </a:effectLst>
                <a:latin typeface="Times New Roman" panose="02020603050405020304" pitchFamily="18" charset="0"/>
                <a:ea typeface="字魂151号-联盟综艺体" panose="00000500000000000000" charset="-122"/>
                <a:cs typeface="Times New Roman" panose="02020603050405020304" pitchFamily="18" charset="0"/>
              </a:rPr>
              <a:t> tin</a:t>
            </a:r>
            <a:endParaRPr lang="zh-CN" altLang="en-US" sz="8000" b="1" dirty="0">
              <a:ln w="25400">
                <a:solidFill>
                  <a:schemeClr val="bg1"/>
                </a:solidFill>
              </a:ln>
              <a:solidFill>
                <a:srgbClr val="423434"/>
              </a:solidFill>
              <a:effectLst>
                <a:outerShdw blurRad="50800" dist="38100" dir="5400000" algn="t" rotWithShape="0">
                  <a:prstClr val="black">
                    <a:alpha val="40000"/>
                  </a:prstClr>
                </a:outerShdw>
              </a:effectLst>
              <a:latin typeface="Times New Roman" panose="02020603050405020304" pitchFamily="18" charset="0"/>
              <a:ea typeface="字魂151号-联盟综艺体" panose="00000500000000000000" charset="-122"/>
              <a:cs typeface="Times New Roman" panose="02020603050405020304" pitchFamily="18" charset="0"/>
            </a:endParaRPr>
          </a:p>
        </p:txBody>
      </p:sp>
      <p:pic>
        <p:nvPicPr>
          <p:cNvPr id="43" name="图片 42" descr="矢量智能对象-1"/>
          <p:cNvPicPr>
            <a:picLocks noChangeAspect="1"/>
          </p:cNvPicPr>
          <p:nvPr/>
        </p:nvPicPr>
        <p:blipFill>
          <a:blip r:embed="rId8"/>
          <a:stretch>
            <a:fillRect/>
          </a:stretch>
        </p:blipFill>
        <p:spPr>
          <a:xfrm>
            <a:off x="-8890" y="2352040"/>
            <a:ext cx="2553970" cy="4937125"/>
          </a:xfrm>
          <a:prstGeom prst="rect">
            <a:avLst/>
          </a:prstGeom>
        </p:spPr>
      </p:pic>
      <p:pic>
        <p:nvPicPr>
          <p:cNvPr id="47" name="图片 46" descr="D:\资料\PPT\1.12\矢量智能对象.png矢量智能对象"/>
          <p:cNvPicPr>
            <a:picLocks noChangeAspect="1"/>
          </p:cNvPicPr>
          <p:nvPr/>
        </p:nvPicPr>
        <p:blipFill>
          <a:blip r:embed="rId9"/>
          <a:srcRect/>
          <a:stretch>
            <a:fillRect/>
          </a:stretch>
        </p:blipFill>
        <p:spPr>
          <a:xfrm>
            <a:off x="9214485" y="1206500"/>
            <a:ext cx="2977515" cy="6054725"/>
          </a:xfrm>
          <a:prstGeom prst="rect">
            <a:avLst/>
          </a:prstGeom>
        </p:spPr>
      </p:pic>
      <p:pic>
        <p:nvPicPr>
          <p:cNvPr id="48" name="图片 47" descr="矢量智能对象"/>
          <p:cNvPicPr>
            <a:picLocks noChangeAspect="1"/>
          </p:cNvPicPr>
          <p:nvPr/>
        </p:nvPicPr>
        <p:blipFill>
          <a:blip r:embed="rId10"/>
          <a:stretch>
            <a:fillRect/>
          </a:stretch>
        </p:blipFill>
        <p:spPr>
          <a:xfrm>
            <a:off x="8599170" y="5513070"/>
            <a:ext cx="1273810" cy="732155"/>
          </a:xfrm>
          <a:prstGeom prst="rect">
            <a:avLst/>
          </a:prstGeom>
        </p:spPr>
      </p:pic>
      <p:pic>
        <p:nvPicPr>
          <p:cNvPr id="49" name="图片 48" descr="矢量智能对象-5"/>
          <p:cNvPicPr>
            <a:picLocks noChangeAspect="1"/>
          </p:cNvPicPr>
          <p:nvPr/>
        </p:nvPicPr>
        <p:blipFill>
          <a:blip r:embed="rId11"/>
          <a:stretch>
            <a:fillRect/>
          </a:stretch>
        </p:blipFill>
        <p:spPr>
          <a:xfrm>
            <a:off x="2499995" y="2553970"/>
            <a:ext cx="688340" cy="393700"/>
          </a:xfrm>
          <a:prstGeom prst="rect">
            <a:avLst/>
          </a:prstGeom>
        </p:spPr>
      </p:pic>
      <p:grpSp>
        <p:nvGrpSpPr>
          <p:cNvPr id="228" name="组合 227"/>
          <p:cNvGrpSpPr/>
          <p:nvPr/>
        </p:nvGrpSpPr>
        <p:grpSpPr>
          <a:xfrm>
            <a:off x="-1607127" y="-51755"/>
            <a:ext cx="15059887" cy="691091"/>
            <a:chOff x="-1607127" y="-51755"/>
            <a:chExt cx="15059887" cy="691091"/>
          </a:xfrm>
          <a:solidFill>
            <a:srgbClr val="5A9FE4"/>
          </a:solidFill>
        </p:grpSpPr>
        <p:sp>
          <p:nvSpPr>
            <p:cNvPr id="224" name="Freeform 6"/>
            <p:cNvSpPr/>
            <p:nvPr/>
          </p:nvSpPr>
          <p:spPr bwMode="auto">
            <a:xfrm rot="10800000">
              <a:off x="-1607127" y="-51755"/>
              <a:ext cx="7550726" cy="691089"/>
            </a:xfrm>
            <a:custGeom>
              <a:avLst/>
              <a:gdLst>
                <a:gd name="connsiteX0" fmla="*/ 0 w 19261"/>
                <a:gd name="connsiteY0" fmla="*/ 2123 h 2152"/>
                <a:gd name="connsiteX1" fmla="*/ 33 w 19261"/>
                <a:gd name="connsiteY1" fmla="*/ 1706 h 2152"/>
                <a:gd name="connsiteX2" fmla="*/ 50 w 19261"/>
                <a:gd name="connsiteY2" fmla="*/ 1487 h 2152"/>
                <a:gd name="connsiteX3" fmla="*/ 353 w 19261"/>
                <a:gd name="connsiteY3" fmla="*/ 1319 h 2152"/>
                <a:gd name="connsiteX4" fmla="*/ 1837 w 19261"/>
                <a:gd name="connsiteY4" fmla="*/ 1959 h 2152"/>
                <a:gd name="connsiteX5" fmla="*/ 1854 w 19261"/>
                <a:gd name="connsiteY5" fmla="*/ 1942 h 2152"/>
                <a:gd name="connsiteX6" fmla="*/ 2056 w 19261"/>
                <a:gd name="connsiteY6" fmla="*/ 1807 h 2152"/>
                <a:gd name="connsiteX7" fmla="*/ 2495 w 19261"/>
                <a:gd name="connsiteY7" fmla="*/ 1588 h 2152"/>
                <a:gd name="connsiteX8" fmla="*/ 3911 w 19261"/>
                <a:gd name="connsiteY8" fmla="*/ 1942 h 2152"/>
                <a:gd name="connsiteX9" fmla="*/ 3928 w 19261"/>
                <a:gd name="connsiteY9" fmla="*/ 1925 h 2152"/>
                <a:gd name="connsiteX10" fmla="*/ 5091 w 19261"/>
                <a:gd name="connsiteY10" fmla="*/ 1403 h 2152"/>
                <a:gd name="connsiteX11" fmla="*/ 5631 w 19261"/>
                <a:gd name="connsiteY11" fmla="*/ 1841 h 2152"/>
                <a:gd name="connsiteX12" fmla="*/ 5648 w 19261"/>
                <a:gd name="connsiteY12" fmla="*/ 1824 h 2152"/>
                <a:gd name="connsiteX13" fmla="*/ 5800 w 19261"/>
                <a:gd name="connsiteY13" fmla="*/ 1689 h 2152"/>
                <a:gd name="connsiteX14" fmla="*/ 6255 w 19261"/>
                <a:gd name="connsiteY14" fmla="*/ 1420 h 2152"/>
                <a:gd name="connsiteX15" fmla="*/ 6592 w 19261"/>
                <a:gd name="connsiteY15" fmla="*/ 1319 h 2152"/>
                <a:gd name="connsiteX16" fmla="*/ 7840 w 19261"/>
                <a:gd name="connsiteY16" fmla="*/ 1858 h 2152"/>
                <a:gd name="connsiteX17" fmla="*/ 7857 w 19261"/>
                <a:gd name="connsiteY17" fmla="*/ 1858 h 2152"/>
                <a:gd name="connsiteX18" fmla="*/ 9560 w 19261"/>
                <a:gd name="connsiteY18" fmla="*/ 1234 h 2152"/>
                <a:gd name="connsiteX19" fmla="*/ 10335 w 19261"/>
                <a:gd name="connsiteY19" fmla="*/ 2010 h 2152"/>
                <a:gd name="connsiteX20" fmla="*/ 10487 w 19261"/>
                <a:gd name="connsiteY20" fmla="*/ 1875 h 2152"/>
                <a:gd name="connsiteX21" fmla="*/ 10757 w 19261"/>
                <a:gd name="connsiteY21" fmla="*/ 1656 h 2152"/>
                <a:gd name="connsiteX22" fmla="*/ 12139 w 19261"/>
                <a:gd name="connsiteY22" fmla="*/ 1201 h 2152"/>
                <a:gd name="connsiteX23" fmla="*/ 12460 w 19261"/>
                <a:gd name="connsiteY23" fmla="*/ 1285 h 2152"/>
                <a:gd name="connsiteX24" fmla="*/ 12848 w 19261"/>
                <a:gd name="connsiteY24" fmla="*/ 1538 h 2152"/>
                <a:gd name="connsiteX25" fmla="*/ 12949 w 19261"/>
                <a:gd name="connsiteY25" fmla="*/ 1437 h 2152"/>
                <a:gd name="connsiteX26" fmla="*/ 13084 w 19261"/>
                <a:gd name="connsiteY26" fmla="*/ 1336 h 2152"/>
                <a:gd name="connsiteX27" fmla="*/ 13505 w 19261"/>
                <a:gd name="connsiteY27" fmla="*/ 1116 h 2152"/>
                <a:gd name="connsiteX28" fmla="*/ 14804 w 19261"/>
                <a:gd name="connsiteY28" fmla="*/ 1420 h 2152"/>
                <a:gd name="connsiteX29" fmla="*/ 15040 w 19261"/>
                <a:gd name="connsiteY29" fmla="*/ 1639 h 2152"/>
                <a:gd name="connsiteX30" fmla="*/ 15040 w 19261"/>
                <a:gd name="connsiteY30" fmla="*/ 1622 h 2152"/>
                <a:gd name="connsiteX31" fmla="*/ 15309 w 19261"/>
                <a:gd name="connsiteY31" fmla="*/ 1285 h 2152"/>
                <a:gd name="connsiteX32" fmla="*/ 16692 w 19261"/>
                <a:gd name="connsiteY32" fmla="*/ 746 h 2152"/>
                <a:gd name="connsiteX33" fmla="*/ 17282 w 19261"/>
                <a:gd name="connsiteY33" fmla="*/ 982 h 2152"/>
                <a:gd name="connsiteX34" fmla="*/ 17485 w 19261"/>
                <a:gd name="connsiteY34" fmla="*/ 628 h 2152"/>
                <a:gd name="connsiteX35" fmla="*/ 18783 w 19261"/>
                <a:gd name="connsiteY35" fmla="*/ 21 h 2152"/>
                <a:gd name="connsiteX36" fmla="*/ 19255 w 19261"/>
                <a:gd name="connsiteY36" fmla="*/ 156 h 2152"/>
                <a:gd name="connsiteX37" fmla="*/ 19254 w 19261"/>
                <a:gd name="connsiteY37" fmla="*/ 2136 h 2152"/>
                <a:gd name="connsiteX38" fmla="*/ 0 w 19261"/>
                <a:gd name="connsiteY38" fmla="*/ 2123 h 2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0" t="0" r="r" b="b"/>
              <a:pathLst>
                <a:path w="19261" h="2153">
                  <a:moveTo>
                    <a:pt x="0" y="2123"/>
                  </a:moveTo>
                  <a:cubicBezTo>
                    <a:pt x="0" y="1904"/>
                    <a:pt x="33" y="1925"/>
                    <a:pt x="33" y="1706"/>
                  </a:cubicBezTo>
                  <a:cubicBezTo>
                    <a:pt x="33" y="1656"/>
                    <a:pt x="16" y="1521"/>
                    <a:pt x="50" y="1487"/>
                  </a:cubicBezTo>
                  <a:cubicBezTo>
                    <a:pt x="117" y="1403"/>
                    <a:pt x="252" y="1369"/>
                    <a:pt x="353" y="1319"/>
                  </a:cubicBezTo>
                  <a:cubicBezTo>
                    <a:pt x="1061" y="1032"/>
                    <a:pt x="1601" y="1487"/>
                    <a:pt x="1837" y="1959"/>
                  </a:cubicBezTo>
                  <a:cubicBezTo>
                    <a:pt x="1854" y="1959"/>
                    <a:pt x="1854" y="1959"/>
                    <a:pt x="1854" y="1942"/>
                  </a:cubicBezTo>
                  <a:cubicBezTo>
                    <a:pt x="1921" y="1909"/>
                    <a:pt x="1989" y="1858"/>
                    <a:pt x="2056" y="1807"/>
                  </a:cubicBezTo>
                  <a:cubicBezTo>
                    <a:pt x="2191" y="1723"/>
                    <a:pt x="2343" y="1656"/>
                    <a:pt x="2495" y="1588"/>
                  </a:cubicBezTo>
                  <a:cubicBezTo>
                    <a:pt x="3051" y="1386"/>
                    <a:pt x="3658" y="1571"/>
                    <a:pt x="3911" y="1942"/>
                  </a:cubicBezTo>
                  <a:cubicBezTo>
                    <a:pt x="3911" y="1942"/>
                    <a:pt x="3911" y="1925"/>
                    <a:pt x="3928" y="1925"/>
                  </a:cubicBezTo>
                  <a:cubicBezTo>
                    <a:pt x="4046" y="1656"/>
                    <a:pt x="4636" y="1234"/>
                    <a:pt x="5091" y="1403"/>
                  </a:cubicBezTo>
                  <a:cubicBezTo>
                    <a:pt x="5327" y="1504"/>
                    <a:pt x="5462" y="1673"/>
                    <a:pt x="5631" y="1841"/>
                  </a:cubicBezTo>
                  <a:cubicBezTo>
                    <a:pt x="5631" y="1824"/>
                    <a:pt x="5648" y="1824"/>
                    <a:pt x="5648" y="1824"/>
                  </a:cubicBezTo>
                  <a:cubicBezTo>
                    <a:pt x="5698" y="1774"/>
                    <a:pt x="5749" y="1740"/>
                    <a:pt x="5800" y="1689"/>
                  </a:cubicBezTo>
                  <a:cubicBezTo>
                    <a:pt x="5934" y="1588"/>
                    <a:pt x="6086" y="1487"/>
                    <a:pt x="6255" y="1420"/>
                  </a:cubicBezTo>
                  <a:cubicBezTo>
                    <a:pt x="6356" y="1369"/>
                    <a:pt x="6474" y="1336"/>
                    <a:pt x="6592" y="1319"/>
                  </a:cubicBezTo>
                  <a:cubicBezTo>
                    <a:pt x="7216" y="1167"/>
                    <a:pt x="7553" y="1588"/>
                    <a:pt x="7840" y="1858"/>
                  </a:cubicBezTo>
                  <a:cubicBezTo>
                    <a:pt x="7857" y="1858"/>
                    <a:pt x="7857" y="1858"/>
                    <a:pt x="7857" y="1858"/>
                  </a:cubicBezTo>
                  <a:cubicBezTo>
                    <a:pt x="8110" y="1521"/>
                    <a:pt x="8936" y="982"/>
                    <a:pt x="9560" y="1234"/>
                  </a:cubicBezTo>
                  <a:cubicBezTo>
                    <a:pt x="9931" y="1369"/>
                    <a:pt x="10167" y="1689"/>
                    <a:pt x="10335" y="2010"/>
                  </a:cubicBezTo>
                  <a:cubicBezTo>
                    <a:pt x="10386" y="1976"/>
                    <a:pt x="10436" y="1925"/>
                    <a:pt x="10487" y="1875"/>
                  </a:cubicBezTo>
                  <a:cubicBezTo>
                    <a:pt x="10571" y="1807"/>
                    <a:pt x="10672" y="1723"/>
                    <a:pt x="10757" y="1656"/>
                  </a:cubicBezTo>
                  <a:cubicBezTo>
                    <a:pt x="11043" y="1437"/>
                    <a:pt x="11600" y="1100"/>
                    <a:pt x="12139" y="1201"/>
                  </a:cubicBezTo>
                  <a:cubicBezTo>
                    <a:pt x="12257" y="1218"/>
                    <a:pt x="12359" y="1251"/>
                    <a:pt x="12460" y="1285"/>
                  </a:cubicBezTo>
                  <a:cubicBezTo>
                    <a:pt x="12595" y="1352"/>
                    <a:pt x="12746" y="1437"/>
                    <a:pt x="12848" y="1538"/>
                  </a:cubicBezTo>
                  <a:cubicBezTo>
                    <a:pt x="12881" y="1504"/>
                    <a:pt x="12915" y="1470"/>
                    <a:pt x="12949" y="1437"/>
                  </a:cubicBezTo>
                  <a:cubicBezTo>
                    <a:pt x="12983" y="1403"/>
                    <a:pt x="13033" y="1369"/>
                    <a:pt x="13084" y="1336"/>
                  </a:cubicBezTo>
                  <a:cubicBezTo>
                    <a:pt x="13202" y="1251"/>
                    <a:pt x="13353" y="1167"/>
                    <a:pt x="13505" y="1116"/>
                  </a:cubicBezTo>
                  <a:cubicBezTo>
                    <a:pt x="14028" y="948"/>
                    <a:pt x="14500" y="1184"/>
                    <a:pt x="14804" y="1420"/>
                  </a:cubicBezTo>
                  <a:cubicBezTo>
                    <a:pt x="14871" y="1487"/>
                    <a:pt x="14955" y="1555"/>
                    <a:pt x="15040" y="1639"/>
                  </a:cubicBezTo>
                  <a:cubicBezTo>
                    <a:pt x="15040" y="1639"/>
                    <a:pt x="15040" y="1622"/>
                    <a:pt x="15040" y="1622"/>
                  </a:cubicBezTo>
                  <a:cubicBezTo>
                    <a:pt x="15090" y="1487"/>
                    <a:pt x="15225" y="1386"/>
                    <a:pt x="15309" y="1285"/>
                  </a:cubicBezTo>
                  <a:cubicBezTo>
                    <a:pt x="15545" y="982"/>
                    <a:pt x="16085" y="611"/>
                    <a:pt x="16692" y="746"/>
                  </a:cubicBezTo>
                  <a:cubicBezTo>
                    <a:pt x="16911" y="796"/>
                    <a:pt x="17097" y="897"/>
                    <a:pt x="17282" y="982"/>
                  </a:cubicBezTo>
                  <a:cubicBezTo>
                    <a:pt x="17367" y="880"/>
                    <a:pt x="17400" y="729"/>
                    <a:pt x="17485" y="628"/>
                  </a:cubicBezTo>
                  <a:cubicBezTo>
                    <a:pt x="17704" y="307"/>
                    <a:pt x="18176" y="-97"/>
                    <a:pt x="18783" y="21"/>
                  </a:cubicBezTo>
                  <a:cubicBezTo>
                    <a:pt x="18951" y="55"/>
                    <a:pt x="19103" y="122"/>
                    <a:pt x="19255" y="156"/>
                  </a:cubicBezTo>
                  <a:cubicBezTo>
                    <a:pt x="19268" y="881"/>
                    <a:pt x="19257" y="1355"/>
                    <a:pt x="19254" y="2136"/>
                  </a:cubicBezTo>
                  <a:cubicBezTo>
                    <a:pt x="13055" y="2183"/>
                    <a:pt x="3343" y="2117"/>
                    <a:pt x="0" y="2123"/>
                  </a:cubicBezTo>
                  <a:close/>
                </a:path>
              </a:pathLst>
            </a:custGeom>
            <a:grpFill/>
            <a:ln w="9525">
              <a:noFill/>
              <a:round/>
            </a:ln>
            <a:effec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Times New Roman" panose="02020603050405020304" pitchFamily="18" charset="0"/>
                <a:cs typeface="Times New Roman" panose="02020603050405020304" pitchFamily="18" charset="0"/>
                <a:sym typeface="+mn-lt"/>
              </a:endParaRPr>
            </a:p>
          </p:txBody>
        </p:sp>
        <p:sp>
          <p:nvSpPr>
            <p:cNvPr id="227" name="Freeform 6"/>
            <p:cNvSpPr/>
            <p:nvPr/>
          </p:nvSpPr>
          <p:spPr bwMode="auto">
            <a:xfrm rot="10800000" flipH="1">
              <a:off x="5902034" y="-51753"/>
              <a:ext cx="7550726" cy="691089"/>
            </a:xfrm>
            <a:custGeom>
              <a:avLst/>
              <a:gdLst>
                <a:gd name="connsiteX0" fmla="*/ 0 w 19261"/>
                <a:gd name="connsiteY0" fmla="*/ 2123 h 2152"/>
                <a:gd name="connsiteX1" fmla="*/ 33 w 19261"/>
                <a:gd name="connsiteY1" fmla="*/ 1706 h 2152"/>
                <a:gd name="connsiteX2" fmla="*/ 50 w 19261"/>
                <a:gd name="connsiteY2" fmla="*/ 1487 h 2152"/>
                <a:gd name="connsiteX3" fmla="*/ 353 w 19261"/>
                <a:gd name="connsiteY3" fmla="*/ 1319 h 2152"/>
                <a:gd name="connsiteX4" fmla="*/ 1837 w 19261"/>
                <a:gd name="connsiteY4" fmla="*/ 1959 h 2152"/>
                <a:gd name="connsiteX5" fmla="*/ 1854 w 19261"/>
                <a:gd name="connsiteY5" fmla="*/ 1942 h 2152"/>
                <a:gd name="connsiteX6" fmla="*/ 2056 w 19261"/>
                <a:gd name="connsiteY6" fmla="*/ 1807 h 2152"/>
                <a:gd name="connsiteX7" fmla="*/ 2495 w 19261"/>
                <a:gd name="connsiteY7" fmla="*/ 1588 h 2152"/>
                <a:gd name="connsiteX8" fmla="*/ 3911 w 19261"/>
                <a:gd name="connsiteY8" fmla="*/ 1942 h 2152"/>
                <a:gd name="connsiteX9" fmla="*/ 3928 w 19261"/>
                <a:gd name="connsiteY9" fmla="*/ 1925 h 2152"/>
                <a:gd name="connsiteX10" fmla="*/ 5091 w 19261"/>
                <a:gd name="connsiteY10" fmla="*/ 1403 h 2152"/>
                <a:gd name="connsiteX11" fmla="*/ 5631 w 19261"/>
                <a:gd name="connsiteY11" fmla="*/ 1841 h 2152"/>
                <a:gd name="connsiteX12" fmla="*/ 5648 w 19261"/>
                <a:gd name="connsiteY12" fmla="*/ 1824 h 2152"/>
                <a:gd name="connsiteX13" fmla="*/ 5800 w 19261"/>
                <a:gd name="connsiteY13" fmla="*/ 1689 h 2152"/>
                <a:gd name="connsiteX14" fmla="*/ 6255 w 19261"/>
                <a:gd name="connsiteY14" fmla="*/ 1420 h 2152"/>
                <a:gd name="connsiteX15" fmla="*/ 6592 w 19261"/>
                <a:gd name="connsiteY15" fmla="*/ 1319 h 2152"/>
                <a:gd name="connsiteX16" fmla="*/ 7840 w 19261"/>
                <a:gd name="connsiteY16" fmla="*/ 1858 h 2152"/>
                <a:gd name="connsiteX17" fmla="*/ 7857 w 19261"/>
                <a:gd name="connsiteY17" fmla="*/ 1858 h 2152"/>
                <a:gd name="connsiteX18" fmla="*/ 9560 w 19261"/>
                <a:gd name="connsiteY18" fmla="*/ 1234 h 2152"/>
                <a:gd name="connsiteX19" fmla="*/ 10335 w 19261"/>
                <a:gd name="connsiteY19" fmla="*/ 2010 h 2152"/>
                <a:gd name="connsiteX20" fmla="*/ 10487 w 19261"/>
                <a:gd name="connsiteY20" fmla="*/ 1875 h 2152"/>
                <a:gd name="connsiteX21" fmla="*/ 10757 w 19261"/>
                <a:gd name="connsiteY21" fmla="*/ 1656 h 2152"/>
                <a:gd name="connsiteX22" fmla="*/ 12139 w 19261"/>
                <a:gd name="connsiteY22" fmla="*/ 1201 h 2152"/>
                <a:gd name="connsiteX23" fmla="*/ 12460 w 19261"/>
                <a:gd name="connsiteY23" fmla="*/ 1285 h 2152"/>
                <a:gd name="connsiteX24" fmla="*/ 12848 w 19261"/>
                <a:gd name="connsiteY24" fmla="*/ 1538 h 2152"/>
                <a:gd name="connsiteX25" fmla="*/ 12949 w 19261"/>
                <a:gd name="connsiteY25" fmla="*/ 1437 h 2152"/>
                <a:gd name="connsiteX26" fmla="*/ 13084 w 19261"/>
                <a:gd name="connsiteY26" fmla="*/ 1336 h 2152"/>
                <a:gd name="connsiteX27" fmla="*/ 13505 w 19261"/>
                <a:gd name="connsiteY27" fmla="*/ 1116 h 2152"/>
                <a:gd name="connsiteX28" fmla="*/ 14804 w 19261"/>
                <a:gd name="connsiteY28" fmla="*/ 1420 h 2152"/>
                <a:gd name="connsiteX29" fmla="*/ 15040 w 19261"/>
                <a:gd name="connsiteY29" fmla="*/ 1639 h 2152"/>
                <a:gd name="connsiteX30" fmla="*/ 15040 w 19261"/>
                <a:gd name="connsiteY30" fmla="*/ 1622 h 2152"/>
                <a:gd name="connsiteX31" fmla="*/ 15309 w 19261"/>
                <a:gd name="connsiteY31" fmla="*/ 1285 h 2152"/>
                <a:gd name="connsiteX32" fmla="*/ 16692 w 19261"/>
                <a:gd name="connsiteY32" fmla="*/ 746 h 2152"/>
                <a:gd name="connsiteX33" fmla="*/ 17282 w 19261"/>
                <a:gd name="connsiteY33" fmla="*/ 982 h 2152"/>
                <a:gd name="connsiteX34" fmla="*/ 17485 w 19261"/>
                <a:gd name="connsiteY34" fmla="*/ 628 h 2152"/>
                <a:gd name="connsiteX35" fmla="*/ 18783 w 19261"/>
                <a:gd name="connsiteY35" fmla="*/ 21 h 2152"/>
                <a:gd name="connsiteX36" fmla="*/ 19255 w 19261"/>
                <a:gd name="connsiteY36" fmla="*/ 156 h 2152"/>
                <a:gd name="connsiteX37" fmla="*/ 19254 w 19261"/>
                <a:gd name="connsiteY37" fmla="*/ 2136 h 2152"/>
                <a:gd name="connsiteX38" fmla="*/ 0 w 19261"/>
                <a:gd name="connsiteY38" fmla="*/ 2123 h 2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0" t="0" r="r" b="b"/>
              <a:pathLst>
                <a:path w="19261" h="2153">
                  <a:moveTo>
                    <a:pt x="0" y="2123"/>
                  </a:moveTo>
                  <a:cubicBezTo>
                    <a:pt x="0" y="1904"/>
                    <a:pt x="33" y="1925"/>
                    <a:pt x="33" y="1706"/>
                  </a:cubicBezTo>
                  <a:cubicBezTo>
                    <a:pt x="33" y="1656"/>
                    <a:pt x="16" y="1521"/>
                    <a:pt x="50" y="1487"/>
                  </a:cubicBezTo>
                  <a:cubicBezTo>
                    <a:pt x="117" y="1403"/>
                    <a:pt x="252" y="1369"/>
                    <a:pt x="353" y="1319"/>
                  </a:cubicBezTo>
                  <a:cubicBezTo>
                    <a:pt x="1061" y="1032"/>
                    <a:pt x="1601" y="1487"/>
                    <a:pt x="1837" y="1959"/>
                  </a:cubicBezTo>
                  <a:cubicBezTo>
                    <a:pt x="1854" y="1959"/>
                    <a:pt x="1854" y="1959"/>
                    <a:pt x="1854" y="1942"/>
                  </a:cubicBezTo>
                  <a:cubicBezTo>
                    <a:pt x="1921" y="1909"/>
                    <a:pt x="1989" y="1858"/>
                    <a:pt x="2056" y="1807"/>
                  </a:cubicBezTo>
                  <a:cubicBezTo>
                    <a:pt x="2191" y="1723"/>
                    <a:pt x="2343" y="1656"/>
                    <a:pt x="2495" y="1588"/>
                  </a:cubicBezTo>
                  <a:cubicBezTo>
                    <a:pt x="3051" y="1386"/>
                    <a:pt x="3658" y="1571"/>
                    <a:pt x="3911" y="1942"/>
                  </a:cubicBezTo>
                  <a:cubicBezTo>
                    <a:pt x="3911" y="1942"/>
                    <a:pt x="3911" y="1925"/>
                    <a:pt x="3928" y="1925"/>
                  </a:cubicBezTo>
                  <a:cubicBezTo>
                    <a:pt x="4046" y="1656"/>
                    <a:pt x="4636" y="1234"/>
                    <a:pt x="5091" y="1403"/>
                  </a:cubicBezTo>
                  <a:cubicBezTo>
                    <a:pt x="5327" y="1504"/>
                    <a:pt x="5462" y="1673"/>
                    <a:pt x="5631" y="1841"/>
                  </a:cubicBezTo>
                  <a:cubicBezTo>
                    <a:pt x="5631" y="1824"/>
                    <a:pt x="5648" y="1824"/>
                    <a:pt x="5648" y="1824"/>
                  </a:cubicBezTo>
                  <a:cubicBezTo>
                    <a:pt x="5698" y="1774"/>
                    <a:pt x="5749" y="1740"/>
                    <a:pt x="5800" y="1689"/>
                  </a:cubicBezTo>
                  <a:cubicBezTo>
                    <a:pt x="5934" y="1588"/>
                    <a:pt x="6086" y="1487"/>
                    <a:pt x="6255" y="1420"/>
                  </a:cubicBezTo>
                  <a:cubicBezTo>
                    <a:pt x="6356" y="1369"/>
                    <a:pt x="6474" y="1336"/>
                    <a:pt x="6592" y="1319"/>
                  </a:cubicBezTo>
                  <a:cubicBezTo>
                    <a:pt x="7216" y="1167"/>
                    <a:pt x="7553" y="1588"/>
                    <a:pt x="7840" y="1858"/>
                  </a:cubicBezTo>
                  <a:cubicBezTo>
                    <a:pt x="7857" y="1858"/>
                    <a:pt x="7857" y="1858"/>
                    <a:pt x="7857" y="1858"/>
                  </a:cubicBezTo>
                  <a:cubicBezTo>
                    <a:pt x="8110" y="1521"/>
                    <a:pt x="8936" y="982"/>
                    <a:pt x="9560" y="1234"/>
                  </a:cubicBezTo>
                  <a:cubicBezTo>
                    <a:pt x="9931" y="1369"/>
                    <a:pt x="10167" y="1689"/>
                    <a:pt x="10335" y="2010"/>
                  </a:cubicBezTo>
                  <a:cubicBezTo>
                    <a:pt x="10386" y="1976"/>
                    <a:pt x="10436" y="1925"/>
                    <a:pt x="10487" y="1875"/>
                  </a:cubicBezTo>
                  <a:cubicBezTo>
                    <a:pt x="10571" y="1807"/>
                    <a:pt x="10672" y="1723"/>
                    <a:pt x="10757" y="1656"/>
                  </a:cubicBezTo>
                  <a:cubicBezTo>
                    <a:pt x="11043" y="1437"/>
                    <a:pt x="11600" y="1100"/>
                    <a:pt x="12139" y="1201"/>
                  </a:cubicBezTo>
                  <a:cubicBezTo>
                    <a:pt x="12257" y="1218"/>
                    <a:pt x="12359" y="1251"/>
                    <a:pt x="12460" y="1285"/>
                  </a:cubicBezTo>
                  <a:cubicBezTo>
                    <a:pt x="12595" y="1352"/>
                    <a:pt x="12746" y="1437"/>
                    <a:pt x="12848" y="1538"/>
                  </a:cubicBezTo>
                  <a:cubicBezTo>
                    <a:pt x="12881" y="1504"/>
                    <a:pt x="12915" y="1470"/>
                    <a:pt x="12949" y="1437"/>
                  </a:cubicBezTo>
                  <a:cubicBezTo>
                    <a:pt x="12983" y="1403"/>
                    <a:pt x="13033" y="1369"/>
                    <a:pt x="13084" y="1336"/>
                  </a:cubicBezTo>
                  <a:cubicBezTo>
                    <a:pt x="13202" y="1251"/>
                    <a:pt x="13353" y="1167"/>
                    <a:pt x="13505" y="1116"/>
                  </a:cubicBezTo>
                  <a:cubicBezTo>
                    <a:pt x="14028" y="948"/>
                    <a:pt x="14500" y="1184"/>
                    <a:pt x="14804" y="1420"/>
                  </a:cubicBezTo>
                  <a:cubicBezTo>
                    <a:pt x="14871" y="1487"/>
                    <a:pt x="14955" y="1555"/>
                    <a:pt x="15040" y="1639"/>
                  </a:cubicBezTo>
                  <a:cubicBezTo>
                    <a:pt x="15040" y="1639"/>
                    <a:pt x="15040" y="1622"/>
                    <a:pt x="15040" y="1622"/>
                  </a:cubicBezTo>
                  <a:cubicBezTo>
                    <a:pt x="15090" y="1487"/>
                    <a:pt x="15225" y="1386"/>
                    <a:pt x="15309" y="1285"/>
                  </a:cubicBezTo>
                  <a:cubicBezTo>
                    <a:pt x="15545" y="982"/>
                    <a:pt x="16085" y="611"/>
                    <a:pt x="16692" y="746"/>
                  </a:cubicBezTo>
                  <a:cubicBezTo>
                    <a:pt x="16911" y="796"/>
                    <a:pt x="17097" y="897"/>
                    <a:pt x="17282" y="982"/>
                  </a:cubicBezTo>
                  <a:cubicBezTo>
                    <a:pt x="17367" y="880"/>
                    <a:pt x="17400" y="729"/>
                    <a:pt x="17485" y="628"/>
                  </a:cubicBezTo>
                  <a:cubicBezTo>
                    <a:pt x="17704" y="307"/>
                    <a:pt x="18176" y="-97"/>
                    <a:pt x="18783" y="21"/>
                  </a:cubicBezTo>
                  <a:cubicBezTo>
                    <a:pt x="18951" y="55"/>
                    <a:pt x="19103" y="122"/>
                    <a:pt x="19255" y="156"/>
                  </a:cubicBezTo>
                  <a:cubicBezTo>
                    <a:pt x="19268" y="881"/>
                    <a:pt x="19257" y="1355"/>
                    <a:pt x="19254" y="2136"/>
                  </a:cubicBezTo>
                  <a:cubicBezTo>
                    <a:pt x="13055" y="2183"/>
                    <a:pt x="3343" y="2117"/>
                    <a:pt x="0" y="2123"/>
                  </a:cubicBezTo>
                  <a:close/>
                </a:path>
              </a:pathLst>
            </a:custGeom>
            <a:grpFill/>
            <a:ln w="9525">
              <a:noFill/>
              <a:round/>
            </a:ln>
            <a:effec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Times New Roman" panose="02020603050405020304" pitchFamily="18" charset="0"/>
                <a:cs typeface="Times New Roman" panose="02020603050405020304" pitchFamily="18" charset="0"/>
                <a:sym typeface="+mn-lt"/>
              </a:endParaRPr>
            </a:p>
          </p:txBody>
        </p:sp>
      </p:grpSp>
      <p:grpSp>
        <p:nvGrpSpPr>
          <p:cNvPr id="55" name="Google Shape;4025;p26"/>
          <p:cNvGrpSpPr/>
          <p:nvPr/>
        </p:nvGrpSpPr>
        <p:grpSpPr>
          <a:xfrm>
            <a:off x="3188335" y="5027930"/>
            <a:ext cx="528955" cy="2006600"/>
            <a:chOff x="393250" y="2490600"/>
            <a:chExt cx="653494" cy="2478093"/>
          </a:xfrm>
          <a:solidFill>
            <a:schemeClr val="bg1"/>
          </a:solidFill>
        </p:grpSpPr>
        <p:sp>
          <p:nvSpPr>
            <p:cNvPr id="56" name="Google Shape;4026;p26"/>
            <p:cNvSpPr/>
            <p:nvPr/>
          </p:nvSpPr>
          <p:spPr>
            <a:xfrm>
              <a:off x="400138" y="4469389"/>
              <a:ext cx="639629" cy="493211"/>
            </a:xfrm>
            <a:custGeom>
              <a:avLst/>
              <a:gdLst/>
              <a:ahLst/>
              <a:cxnLst/>
              <a:rect l="l" t="t" r="r" b="b"/>
              <a:pathLst>
                <a:path w="7243" h="5585" extrusionOk="0">
                  <a:moveTo>
                    <a:pt x="3799" y="1"/>
                  </a:moveTo>
                  <a:lnTo>
                    <a:pt x="1" y="3534"/>
                  </a:lnTo>
                  <a:lnTo>
                    <a:pt x="1" y="5584"/>
                  </a:lnTo>
                  <a:lnTo>
                    <a:pt x="3760" y="2081"/>
                  </a:lnTo>
                  <a:lnTo>
                    <a:pt x="7243" y="5565"/>
                  </a:lnTo>
                  <a:lnTo>
                    <a:pt x="7243" y="3445"/>
                  </a:lnTo>
                  <a:lnTo>
                    <a:pt x="3799" y="1"/>
                  </a:lnTo>
                  <a:close/>
                </a:path>
              </a:pathLst>
            </a:custGeom>
            <a:grpFill/>
            <a:ln>
              <a:solidFill>
                <a:srgbClr val="5A9FE4"/>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7" name="Google Shape;4027;p26"/>
            <p:cNvSpPr/>
            <p:nvPr/>
          </p:nvSpPr>
          <p:spPr>
            <a:xfrm>
              <a:off x="393250" y="4462235"/>
              <a:ext cx="653494" cy="506458"/>
            </a:xfrm>
            <a:custGeom>
              <a:avLst/>
              <a:gdLst/>
              <a:ahLst/>
              <a:cxnLst/>
              <a:rect l="l" t="t" r="r" b="b"/>
              <a:pathLst>
                <a:path w="7400" h="5735" extrusionOk="0">
                  <a:moveTo>
                    <a:pt x="3877" y="189"/>
                  </a:moveTo>
                  <a:lnTo>
                    <a:pt x="7252" y="3556"/>
                  </a:lnTo>
                  <a:lnTo>
                    <a:pt x="7252" y="5459"/>
                  </a:lnTo>
                  <a:lnTo>
                    <a:pt x="3896" y="2103"/>
                  </a:lnTo>
                  <a:cubicBezTo>
                    <a:pt x="3881" y="2088"/>
                    <a:pt x="3862" y="2081"/>
                    <a:pt x="3842" y="2081"/>
                  </a:cubicBezTo>
                  <a:cubicBezTo>
                    <a:pt x="3823" y="2081"/>
                    <a:pt x="3803" y="2088"/>
                    <a:pt x="3788" y="2103"/>
                  </a:cubicBezTo>
                  <a:lnTo>
                    <a:pt x="157" y="5489"/>
                  </a:lnTo>
                  <a:lnTo>
                    <a:pt x="157" y="3654"/>
                  </a:lnTo>
                  <a:lnTo>
                    <a:pt x="3877" y="189"/>
                  </a:lnTo>
                  <a:close/>
                  <a:moveTo>
                    <a:pt x="3877" y="1"/>
                  </a:moveTo>
                  <a:cubicBezTo>
                    <a:pt x="3859" y="1"/>
                    <a:pt x="3842" y="8"/>
                    <a:pt x="3827" y="23"/>
                  </a:cubicBezTo>
                  <a:lnTo>
                    <a:pt x="20" y="3565"/>
                  </a:lnTo>
                  <a:cubicBezTo>
                    <a:pt x="10" y="3575"/>
                    <a:pt x="0" y="3595"/>
                    <a:pt x="0" y="3615"/>
                  </a:cubicBezTo>
                  <a:lnTo>
                    <a:pt x="0" y="5665"/>
                  </a:lnTo>
                  <a:cubicBezTo>
                    <a:pt x="0" y="5695"/>
                    <a:pt x="20" y="5715"/>
                    <a:pt x="50" y="5734"/>
                  </a:cubicBezTo>
                  <a:lnTo>
                    <a:pt x="79" y="5734"/>
                  </a:lnTo>
                  <a:cubicBezTo>
                    <a:pt x="98" y="5734"/>
                    <a:pt x="118" y="5734"/>
                    <a:pt x="128" y="5715"/>
                  </a:cubicBezTo>
                  <a:lnTo>
                    <a:pt x="3838" y="2260"/>
                  </a:lnTo>
                  <a:lnTo>
                    <a:pt x="7272" y="5695"/>
                  </a:lnTo>
                  <a:cubicBezTo>
                    <a:pt x="7285" y="5713"/>
                    <a:pt x="7301" y="5720"/>
                    <a:pt x="7319" y="5720"/>
                  </a:cubicBezTo>
                  <a:cubicBezTo>
                    <a:pt x="7329" y="5720"/>
                    <a:pt x="7340" y="5718"/>
                    <a:pt x="7351" y="5715"/>
                  </a:cubicBezTo>
                  <a:cubicBezTo>
                    <a:pt x="7380" y="5704"/>
                    <a:pt x="7399" y="5675"/>
                    <a:pt x="7399" y="5646"/>
                  </a:cubicBezTo>
                  <a:lnTo>
                    <a:pt x="7399" y="3526"/>
                  </a:lnTo>
                  <a:cubicBezTo>
                    <a:pt x="7399" y="3506"/>
                    <a:pt x="7390" y="3487"/>
                    <a:pt x="7380" y="3477"/>
                  </a:cubicBezTo>
                  <a:lnTo>
                    <a:pt x="3925" y="23"/>
                  </a:lnTo>
                  <a:cubicBezTo>
                    <a:pt x="3911" y="8"/>
                    <a:pt x="3894" y="1"/>
                    <a:pt x="3877" y="1"/>
                  </a:cubicBezTo>
                  <a:close/>
                </a:path>
              </a:pathLst>
            </a:custGeom>
            <a:grpFill/>
            <a:ln w="19050" cap="flat" cmpd="sng">
              <a:solidFill>
                <a:srgbClr val="5A9FE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8" name="Google Shape;4028;p26"/>
            <p:cNvSpPr/>
            <p:nvPr/>
          </p:nvSpPr>
          <p:spPr>
            <a:xfrm>
              <a:off x="400138" y="3976259"/>
              <a:ext cx="639629" cy="493211"/>
            </a:xfrm>
            <a:custGeom>
              <a:avLst/>
              <a:gdLst/>
              <a:ahLst/>
              <a:cxnLst/>
              <a:rect l="l" t="t" r="r" b="b"/>
              <a:pathLst>
                <a:path w="7243" h="5585" extrusionOk="0">
                  <a:moveTo>
                    <a:pt x="3799" y="1"/>
                  </a:moveTo>
                  <a:lnTo>
                    <a:pt x="1" y="3534"/>
                  </a:lnTo>
                  <a:lnTo>
                    <a:pt x="1" y="5585"/>
                  </a:lnTo>
                  <a:lnTo>
                    <a:pt x="3760" y="2081"/>
                  </a:lnTo>
                  <a:lnTo>
                    <a:pt x="7243" y="5565"/>
                  </a:lnTo>
                  <a:lnTo>
                    <a:pt x="7243" y="3446"/>
                  </a:lnTo>
                  <a:lnTo>
                    <a:pt x="3799" y="1"/>
                  </a:lnTo>
                  <a:close/>
                </a:path>
              </a:pathLst>
            </a:custGeom>
            <a:grpFill/>
            <a:ln>
              <a:solidFill>
                <a:srgbClr val="5A9FE4"/>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9" name="Google Shape;4029;p26"/>
            <p:cNvSpPr/>
            <p:nvPr/>
          </p:nvSpPr>
          <p:spPr>
            <a:xfrm>
              <a:off x="393250" y="3969194"/>
              <a:ext cx="653494" cy="506370"/>
            </a:xfrm>
            <a:custGeom>
              <a:avLst/>
              <a:gdLst/>
              <a:ahLst/>
              <a:cxnLst/>
              <a:rect l="l" t="t" r="r" b="b"/>
              <a:pathLst>
                <a:path w="7400" h="5734" extrusionOk="0">
                  <a:moveTo>
                    <a:pt x="3877" y="189"/>
                  </a:moveTo>
                  <a:lnTo>
                    <a:pt x="7252" y="3565"/>
                  </a:lnTo>
                  <a:lnTo>
                    <a:pt x="7252" y="5458"/>
                  </a:lnTo>
                  <a:lnTo>
                    <a:pt x="3896" y="2102"/>
                  </a:lnTo>
                  <a:cubicBezTo>
                    <a:pt x="3881" y="2088"/>
                    <a:pt x="3862" y="2081"/>
                    <a:pt x="3842" y="2081"/>
                  </a:cubicBezTo>
                  <a:cubicBezTo>
                    <a:pt x="3823" y="2081"/>
                    <a:pt x="3803" y="2088"/>
                    <a:pt x="3788" y="2102"/>
                  </a:cubicBezTo>
                  <a:lnTo>
                    <a:pt x="157" y="5488"/>
                  </a:lnTo>
                  <a:lnTo>
                    <a:pt x="157" y="3653"/>
                  </a:lnTo>
                  <a:lnTo>
                    <a:pt x="3877" y="189"/>
                  </a:lnTo>
                  <a:close/>
                  <a:moveTo>
                    <a:pt x="3877" y="0"/>
                  </a:moveTo>
                  <a:cubicBezTo>
                    <a:pt x="3859" y="0"/>
                    <a:pt x="3842" y="7"/>
                    <a:pt x="3827" y="22"/>
                  </a:cubicBezTo>
                  <a:lnTo>
                    <a:pt x="20" y="3565"/>
                  </a:lnTo>
                  <a:cubicBezTo>
                    <a:pt x="10" y="3574"/>
                    <a:pt x="0" y="3594"/>
                    <a:pt x="0" y="3614"/>
                  </a:cubicBezTo>
                  <a:lnTo>
                    <a:pt x="0" y="5665"/>
                  </a:lnTo>
                  <a:cubicBezTo>
                    <a:pt x="0" y="5694"/>
                    <a:pt x="20" y="5724"/>
                    <a:pt x="50" y="5733"/>
                  </a:cubicBezTo>
                  <a:lnTo>
                    <a:pt x="79" y="5733"/>
                  </a:lnTo>
                  <a:cubicBezTo>
                    <a:pt x="98" y="5733"/>
                    <a:pt x="118" y="5733"/>
                    <a:pt x="128" y="5714"/>
                  </a:cubicBezTo>
                  <a:lnTo>
                    <a:pt x="3838" y="2259"/>
                  </a:lnTo>
                  <a:lnTo>
                    <a:pt x="7272" y="5694"/>
                  </a:lnTo>
                  <a:cubicBezTo>
                    <a:pt x="7284" y="5713"/>
                    <a:pt x="7301" y="5720"/>
                    <a:pt x="7318" y="5720"/>
                  </a:cubicBezTo>
                  <a:cubicBezTo>
                    <a:pt x="7329" y="5720"/>
                    <a:pt x="7340" y="5717"/>
                    <a:pt x="7351" y="5714"/>
                  </a:cubicBezTo>
                  <a:cubicBezTo>
                    <a:pt x="7380" y="5704"/>
                    <a:pt x="7399" y="5674"/>
                    <a:pt x="7399" y="5645"/>
                  </a:cubicBezTo>
                  <a:lnTo>
                    <a:pt x="7399" y="3526"/>
                  </a:lnTo>
                  <a:cubicBezTo>
                    <a:pt x="7399" y="3506"/>
                    <a:pt x="7390" y="3486"/>
                    <a:pt x="7380" y="3476"/>
                  </a:cubicBezTo>
                  <a:lnTo>
                    <a:pt x="3925" y="22"/>
                  </a:lnTo>
                  <a:cubicBezTo>
                    <a:pt x="3911" y="7"/>
                    <a:pt x="3894" y="0"/>
                    <a:pt x="3877" y="0"/>
                  </a:cubicBezTo>
                  <a:close/>
                </a:path>
              </a:pathLst>
            </a:custGeom>
            <a:grpFill/>
            <a:ln w="19050" cap="flat" cmpd="sng">
              <a:solidFill>
                <a:srgbClr val="5A9FE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60" name="Google Shape;4030;p26"/>
            <p:cNvSpPr/>
            <p:nvPr/>
          </p:nvSpPr>
          <p:spPr>
            <a:xfrm>
              <a:off x="400138" y="3483218"/>
              <a:ext cx="639629" cy="493123"/>
            </a:xfrm>
            <a:custGeom>
              <a:avLst/>
              <a:gdLst/>
              <a:ahLst/>
              <a:cxnLst/>
              <a:rect l="l" t="t" r="r" b="b"/>
              <a:pathLst>
                <a:path w="7243" h="5584" extrusionOk="0">
                  <a:moveTo>
                    <a:pt x="3799" y="1"/>
                  </a:moveTo>
                  <a:lnTo>
                    <a:pt x="1" y="3543"/>
                  </a:lnTo>
                  <a:lnTo>
                    <a:pt x="1" y="5584"/>
                  </a:lnTo>
                  <a:lnTo>
                    <a:pt x="3760" y="2081"/>
                  </a:lnTo>
                  <a:lnTo>
                    <a:pt x="7243" y="5564"/>
                  </a:lnTo>
                  <a:lnTo>
                    <a:pt x="7243" y="3445"/>
                  </a:lnTo>
                  <a:lnTo>
                    <a:pt x="3799" y="1"/>
                  </a:lnTo>
                  <a:close/>
                </a:path>
              </a:pathLst>
            </a:custGeom>
            <a:grpFill/>
            <a:ln>
              <a:solidFill>
                <a:srgbClr val="5A9FE4"/>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61" name="Google Shape;4031;p26"/>
            <p:cNvSpPr/>
            <p:nvPr/>
          </p:nvSpPr>
          <p:spPr>
            <a:xfrm>
              <a:off x="393250" y="3476064"/>
              <a:ext cx="653494" cy="507253"/>
            </a:xfrm>
            <a:custGeom>
              <a:avLst/>
              <a:gdLst/>
              <a:ahLst/>
              <a:cxnLst/>
              <a:rect l="l" t="t" r="r" b="b"/>
              <a:pathLst>
                <a:path w="7400" h="5744" extrusionOk="0">
                  <a:moveTo>
                    <a:pt x="3877" y="189"/>
                  </a:moveTo>
                  <a:lnTo>
                    <a:pt x="7252" y="3565"/>
                  </a:lnTo>
                  <a:lnTo>
                    <a:pt x="7252" y="5459"/>
                  </a:lnTo>
                  <a:lnTo>
                    <a:pt x="3896" y="2103"/>
                  </a:lnTo>
                  <a:cubicBezTo>
                    <a:pt x="3881" y="2088"/>
                    <a:pt x="3862" y="2081"/>
                    <a:pt x="3842" y="2081"/>
                  </a:cubicBezTo>
                  <a:cubicBezTo>
                    <a:pt x="3823" y="2081"/>
                    <a:pt x="3803" y="2088"/>
                    <a:pt x="3788" y="2103"/>
                  </a:cubicBezTo>
                  <a:lnTo>
                    <a:pt x="157" y="5488"/>
                  </a:lnTo>
                  <a:lnTo>
                    <a:pt x="157" y="3654"/>
                  </a:lnTo>
                  <a:lnTo>
                    <a:pt x="3877" y="189"/>
                  </a:lnTo>
                  <a:close/>
                  <a:moveTo>
                    <a:pt x="3877" y="0"/>
                  </a:moveTo>
                  <a:cubicBezTo>
                    <a:pt x="3859" y="0"/>
                    <a:pt x="3842" y="8"/>
                    <a:pt x="3827" y="23"/>
                  </a:cubicBezTo>
                  <a:lnTo>
                    <a:pt x="20" y="3565"/>
                  </a:lnTo>
                  <a:cubicBezTo>
                    <a:pt x="10" y="3575"/>
                    <a:pt x="0" y="3595"/>
                    <a:pt x="0" y="3624"/>
                  </a:cubicBezTo>
                  <a:lnTo>
                    <a:pt x="0" y="5665"/>
                  </a:lnTo>
                  <a:cubicBezTo>
                    <a:pt x="0" y="5695"/>
                    <a:pt x="20" y="5724"/>
                    <a:pt x="50" y="5734"/>
                  </a:cubicBezTo>
                  <a:cubicBezTo>
                    <a:pt x="59" y="5734"/>
                    <a:pt x="69" y="5743"/>
                    <a:pt x="79" y="5743"/>
                  </a:cubicBezTo>
                  <a:cubicBezTo>
                    <a:pt x="98" y="5743"/>
                    <a:pt x="118" y="5734"/>
                    <a:pt x="128" y="5724"/>
                  </a:cubicBezTo>
                  <a:lnTo>
                    <a:pt x="3838" y="2269"/>
                  </a:lnTo>
                  <a:lnTo>
                    <a:pt x="7272" y="5704"/>
                  </a:lnTo>
                  <a:cubicBezTo>
                    <a:pt x="7284" y="5716"/>
                    <a:pt x="7299" y="5720"/>
                    <a:pt x="7315" y="5720"/>
                  </a:cubicBezTo>
                  <a:cubicBezTo>
                    <a:pt x="7326" y="5720"/>
                    <a:pt x="7338" y="5718"/>
                    <a:pt x="7351" y="5714"/>
                  </a:cubicBezTo>
                  <a:cubicBezTo>
                    <a:pt x="7380" y="5704"/>
                    <a:pt x="7399" y="5675"/>
                    <a:pt x="7399" y="5645"/>
                  </a:cubicBezTo>
                  <a:lnTo>
                    <a:pt x="7399" y="3526"/>
                  </a:lnTo>
                  <a:cubicBezTo>
                    <a:pt x="7399" y="3506"/>
                    <a:pt x="7390" y="3486"/>
                    <a:pt x="7380" y="3477"/>
                  </a:cubicBezTo>
                  <a:lnTo>
                    <a:pt x="3925" y="23"/>
                  </a:lnTo>
                  <a:cubicBezTo>
                    <a:pt x="3911" y="8"/>
                    <a:pt x="3894" y="0"/>
                    <a:pt x="3877" y="0"/>
                  </a:cubicBezTo>
                  <a:close/>
                </a:path>
              </a:pathLst>
            </a:custGeom>
            <a:grpFill/>
            <a:ln w="19050" cap="flat" cmpd="sng">
              <a:solidFill>
                <a:srgbClr val="5A9FE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62" name="Google Shape;4032;p26"/>
            <p:cNvSpPr/>
            <p:nvPr/>
          </p:nvSpPr>
          <p:spPr>
            <a:xfrm>
              <a:off x="400138" y="2990088"/>
              <a:ext cx="639629" cy="493211"/>
            </a:xfrm>
            <a:custGeom>
              <a:avLst/>
              <a:gdLst/>
              <a:ahLst/>
              <a:cxnLst/>
              <a:rect l="l" t="t" r="r" b="b"/>
              <a:pathLst>
                <a:path w="7243" h="5585" extrusionOk="0">
                  <a:moveTo>
                    <a:pt x="3799" y="1"/>
                  </a:moveTo>
                  <a:lnTo>
                    <a:pt x="1" y="3543"/>
                  </a:lnTo>
                  <a:lnTo>
                    <a:pt x="1" y="5585"/>
                  </a:lnTo>
                  <a:lnTo>
                    <a:pt x="3760" y="2081"/>
                  </a:lnTo>
                  <a:lnTo>
                    <a:pt x="7243" y="5565"/>
                  </a:lnTo>
                  <a:lnTo>
                    <a:pt x="7243" y="3455"/>
                  </a:lnTo>
                  <a:lnTo>
                    <a:pt x="3799" y="1"/>
                  </a:lnTo>
                  <a:close/>
                </a:path>
              </a:pathLst>
            </a:custGeom>
            <a:grpFill/>
            <a:ln>
              <a:solidFill>
                <a:srgbClr val="5A9FE4"/>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63" name="Google Shape;4033;p26"/>
            <p:cNvSpPr/>
            <p:nvPr/>
          </p:nvSpPr>
          <p:spPr>
            <a:xfrm>
              <a:off x="393250" y="2983376"/>
              <a:ext cx="653494" cy="506899"/>
            </a:xfrm>
            <a:custGeom>
              <a:avLst/>
              <a:gdLst/>
              <a:ahLst/>
              <a:cxnLst/>
              <a:rect l="l" t="t" r="r" b="b"/>
              <a:pathLst>
                <a:path w="7400" h="5740" extrusionOk="0">
                  <a:moveTo>
                    <a:pt x="3877" y="185"/>
                  </a:moveTo>
                  <a:lnTo>
                    <a:pt x="7252" y="3561"/>
                  </a:lnTo>
                  <a:lnTo>
                    <a:pt x="7252" y="5454"/>
                  </a:lnTo>
                  <a:lnTo>
                    <a:pt x="3896" y="2098"/>
                  </a:lnTo>
                  <a:cubicBezTo>
                    <a:pt x="3881" y="2083"/>
                    <a:pt x="3862" y="2076"/>
                    <a:pt x="3842" y="2076"/>
                  </a:cubicBezTo>
                  <a:cubicBezTo>
                    <a:pt x="3823" y="2076"/>
                    <a:pt x="3803" y="2083"/>
                    <a:pt x="3788" y="2098"/>
                  </a:cubicBezTo>
                  <a:lnTo>
                    <a:pt x="157" y="5484"/>
                  </a:lnTo>
                  <a:lnTo>
                    <a:pt x="157" y="3648"/>
                  </a:lnTo>
                  <a:lnTo>
                    <a:pt x="3877" y="185"/>
                  </a:lnTo>
                  <a:close/>
                  <a:moveTo>
                    <a:pt x="3868" y="0"/>
                  </a:moveTo>
                  <a:cubicBezTo>
                    <a:pt x="3854" y="0"/>
                    <a:pt x="3840" y="5"/>
                    <a:pt x="3827" y="18"/>
                  </a:cubicBezTo>
                  <a:lnTo>
                    <a:pt x="20" y="3561"/>
                  </a:lnTo>
                  <a:cubicBezTo>
                    <a:pt x="10" y="3570"/>
                    <a:pt x="0" y="3600"/>
                    <a:pt x="0" y="3619"/>
                  </a:cubicBezTo>
                  <a:lnTo>
                    <a:pt x="0" y="5661"/>
                  </a:lnTo>
                  <a:cubicBezTo>
                    <a:pt x="0" y="5690"/>
                    <a:pt x="20" y="5719"/>
                    <a:pt x="50" y="5729"/>
                  </a:cubicBezTo>
                  <a:cubicBezTo>
                    <a:pt x="59" y="5729"/>
                    <a:pt x="69" y="5739"/>
                    <a:pt x="79" y="5739"/>
                  </a:cubicBezTo>
                  <a:cubicBezTo>
                    <a:pt x="98" y="5739"/>
                    <a:pt x="118" y="5729"/>
                    <a:pt x="128" y="5719"/>
                  </a:cubicBezTo>
                  <a:lnTo>
                    <a:pt x="3838" y="2265"/>
                  </a:lnTo>
                  <a:lnTo>
                    <a:pt x="7272" y="5700"/>
                  </a:lnTo>
                  <a:cubicBezTo>
                    <a:pt x="7284" y="5712"/>
                    <a:pt x="7300" y="5720"/>
                    <a:pt x="7317" y="5720"/>
                  </a:cubicBezTo>
                  <a:cubicBezTo>
                    <a:pt x="7328" y="5720"/>
                    <a:pt x="7339" y="5717"/>
                    <a:pt x="7351" y="5709"/>
                  </a:cubicBezTo>
                  <a:cubicBezTo>
                    <a:pt x="7380" y="5700"/>
                    <a:pt x="7399" y="5670"/>
                    <a:pt x="7399" y="5641"/>
                  </a:cubicBezTo>
                  <a:lnTo>
                    <a:pt x="7399" y="3531"/>
                  </a:lnTo>
                  <a:cubicBezTo>
                    <a:pt x="7399" y="3502"/>
                    <a:pt x="7390" y="3482"/>
                    <a:pt x="7380" y="3472"/>
                  </a:cubicBezTo>
                  <a:lnTo>
                    <a:pt x="3925" y="28"/>
                  </a:lnTo>
                  <a:cubicBezTo>
                    <a:pt x="3909" y="10"/>
                    <a:pt x="3888" y="0"/>
                    <a:pt x="3868" y="0"/>
                  </a:cubicBezTo>
                  <a:close/>
                </a:path>
              </a:pathLst>
            </a:custGeom>
            <a:grpFill/>
            <a:ln w="19050" cap="flat" cmpd="sng">
              <a:solidFill>
                <a:srgbClr val="5A9FE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64" name="Google Shape;4034;p26"/>
            <p:cNvSpPr/>
            <p:nvPr/>
          </p:nvSpPr>
          <p:spPr>
            <a:xfrm>
              <a:off x="400138" y="2497047"/>
              <a:ext cx="639629" cy="493123"/>
            </a:xfrm>
            <a:custGeom>
              <a:avLst/>
              <a:gdLst/>
              <a:ahLst/>
              <a:cxnLst/>
              <a:rect l="l" t="t" r="r" b="b"/>
              <a:pathLst>
                <a:path w="7243" h="5584" extrusionOk="0">
                  <a:moveTo>
                    <a:pt x="3799" y="0"/>
                  </a:moveTo>
                  <a:lnTo>
                    <a:pt x="1" y="3542"/>
                  </a:lnTo>
                  <a:lnTo>
                    <a:pt x="1" y="5584"/>
                  </a:lnTo>
                  <a:lnTo>
                    <a:pt x="3760" y="2081"/>
                  </a:lnTo>
                  <a:lnTo>
                    <a:pt x="7243" y="5564"/>
                  </a:lnTo>
                  <a:lnTo>
                    <a:pt x="7243" y="3454"/>
                  </a:lnTo>
                  <a:lnTo>
                    <a:pt x="3799" y="0"/>
                  </a:lnTo>
                  <a:close/>
                </a:path>
              </a:pathLst>
            </a:custGeom>
            <a:grpFill/>
            <a:ln>
              <a:solidFill>
                <a:srgbClr val="5A9FE4"/>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65" name="Google Shape;4035;p26"/>
            <p:cNvSpPr/>
            <p:nvPr/>
          </p:nvSpPr>
          <p:spPr>
            <a:xfrm>
              <a:off x="393250" y="2490600"/>
              <a:ext cx="653494" cy="506546"/>
            </a:xfrm>
            <a:custGeom>
              <a:avLst/>
              <a:gdLst/>
              <a:ahLst/>
              <a:cxnLst/>
              <a:rect l="l" t="t" r="r" b="b"/>
              <a:pathLst>
                <a:path w="7400" h="5736" extrusionOk="0">
                  <a:moveTo>
                    <a:pt x="3877" y="181"/>
                  </a:moveTo>
                  <a:lnTo>
                    <a:pt x="7252" y="3557"/>
                  </a:lnTo>
                  <a:lnTo>
                    <a:pt x="7252" y="5451"/>
                  </a:lnTo>
                  <a:lnTo>
                    <a:pt x="3896" y="2095"/>
                  </a:lnTo>
                  <a:cubicBezTo>
                    <a:pt x="3881" y="2080"/>
                    <a:pt x="3862" y="2072"/>
                    <a:pt x="3842" y="2072"/>
                  </a:cubicBezTo>
                  <a:cubicBezTo>
                    <a:pt x="3823" y="2072"/>
                    <a:pt x="3803" y="2080"/>
                    <a:pt x="3788" y="2095"/>
                  </a:cubicBezTo>
                  <a:lnTo>
                    <a:pt x="157" y="5480"/>
                  </a:lnTo>
                  <a:lnTo>
                    <a:pt x="157" y="3645"/>
                  </a:lnTo>
                  <a:lnTo>
                    <a:pt x="3877" y="181"/>
                  </a:lnTo>
                  <a:close/>
                  <a:moveTo>
                    <a:pt x="3872" y="1"/>
                  </a:moveTo>
                  <a:cubicBezTo>
                    <a:pt x="3856" y="1"/>
                    <a:pt x="3841" y="6"/>
                    <a:pt x="3827" y="14"/>
                  </a:cubicBezTo>
                  <a:lnTo>
                    <a:pt x="20" y="3557"/>
                  </a:lnTo>
                  <a:cubicBezTo>
                    <a:pt x="10" y="3576"/>
                    <a:pt x="0" y="3596"/>
                    <a:pt x="0" y="3615"/>
                  </a:cubicBezTo>
                  <a:lnTo>
                    <a:pt x="0" y="5657"/>
                  </a:lnTo>
                  <a:cubicBezTo>
                    <a:pt x="0" y="5686"/>
                    <a:pt x="20" y="5715"/>
                    <a:pt x="50" y="5726"/>
                  </a:cubicBezTo>
                  <a:cubicBezTo>
                    <a:pt x="59" y="5735"/>
                    <a:pt x="69" y="5735"/>
                    <a:pt x="79" y="5735"/>
                  </a:cubicBezTo>
                  <a:cubicBezTo>
                    <a:pt x="98" y="5735"/>
                    <a:pt x="118" y="5726"/>
                    <a:pt x="128" y="5715"/>
                  </a:cubicBezTo>
                  <a:lnTo>
                    <a:pt x="3838" y="2261"/>
                  </a:lnTo>
                  <a:lnTo>
                    <a:pt x="7272" y="5696"/>
                  </a:lnTo>
                  <a:cubicBezTo>
                    <a:pt x="7284" y="5708"/>
                    <a:pt x="7300" y="5717"/>
                    <a:pt x="7318" y="5717"/>
                  </a:cubicBezTo>
                  <a:cubicBezTo>
                    <a:pt x="7328" y="5717"/>
                    <a:pt x="7339" y="5713"/>
                    <a:pt x="7351" y="5706"/>
                  </a:cubicBezTo>
                  <a:cubicBezTo>
                    <a:pt x="7380" y="5696"/>
                    <a:pt x="7399" y="5667"/>
                    <a:pt x="7399" y="5637"/>
                  </a:cubicBezTo>
                  <a:lnTo>
                    <a:pt x="7399" y="3527"/>
                  </a:lnTo>
                  <a:cubicBezTo>
                    <a:pt x="7399" y="3508"/>
                    <a:pt x="7390" y="3488"/>
                    <a:pt x="7380" y="3469"/>
                  </a:cubicBezTo>
                  <a:lnTo>
                    <a:pt x="3925" y="24"/>
                  </a:lnTo>
                  <a:cubicBezTo>
                    <a:pt x="3909" y="8"/>
                    <a:pt x="3890" y="1"/>
                    <a:pt x="3872" y="1"/>
                  </a:cubicBezTo>
                  <a:close/>
                </a:path>
              </a:pathLst>
            </a:custGeom>
            <a:grpFill/>
            <a:ln w="19050" cap="flat" cmpd="sng">
              <a:solidFill>
                <a:srgbClr val="5A9FE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grpSp>
        <p:nvGrpSpPr>
          <p:cNvPr id="66" name="Google Shape;4025;p26"/>
          <p:cNvGrpSpPr/>
          <p:nvPr/>
        </p:nvGrpSpPr>
        <p:grpSpPr>
          <a:xfrm rot="5400000">
            <a:off x="6922135" y="-61595"/>
            <a:ext cx="528955" cy="2006600"/>
            <a:chOff x="393250" y="2490600"/>
            <a:chExt cx="653494" cy="2478093"/>
          </a:xfrm>
          <a:solidFill>
            <a:schemeClr val="bg1"/>
          </a:solidFill>
        </p:grpSpPr>
        <p:sp>
          <p:nvSpPr>
            <p:cNvPr id="67" name="Google Shape;4026;p26"/>
            <p:cNvSpPr/>
            <p:nvPr/>
          </p:nvSpPr>
          <p:spPr>
            <a:xfrm>
              <a:off x="400138" y="4469389"/>
              <a:ext cx="639629" cy="493211"/>
            </a:xfrm>
            <a:custGeom>
              <a:avLst/>
              <a:gdLst/>
              <a:ahLst/>
              <a:cxnLst/>
              <a:rect l="l" t="t" r="r" b="b"/>
              <a:pathLst>
                <a:path w="7243" h="5585" extrusionOk="0">
                  <a:moveTo>
                    <a:pt x="3799" y="1"/>
                  </a:moveTo>
                  <a:lnTo>
                    <a:pt x="1" y="3534"/>
                  </a:lnTo>
                  <a:lnTo>
                    <a:pt x="1" y="5584"/>
                  </a:lnTo>
                  <a:lnTo>
                    <a:pt x="3760" y="2081"/>
                  </a:lnTo>
                  <a:lnTo>
                    <a:pt x="7243" y="5565"/>
                  </a:lnTo>
                  <a:lnTo>
                    <a:pt x="7243" y="3445"/>
                  </a:lnTo>
                  <a:lnTo>
                    <a:pt x="3799" y="1"/>
                  </a:lnTo>
                  <a:close/>
                </a:path>
              </a:pathLst>
            </a:custGeom>
            <a:grpFill/>
            <a:ln>
              <a:solidFill>
                <a:srgbClr val="5A9FE4"/>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68" name="Google Shape;4027;p26"/>
            <p:cNvSpPr/>
            <p:nvPr/>
          </p:nvSpPr>
          <p:spPr>
            <a:xfrm>
              <a:off x="393250" y="4462235"/>
              <a:ext cx="653494" cy="506458"/>
            </a:xfrm>
            <a:custGeom>
              <a:avLst/>
              <a:gdLst/>
              <a:ahLst/>
              <a:cxnLst/>
              <a:rect l="l" t="t" r="r" b="b"/>
              <a:pathLst>
                <a:path w="7400" h="5735" extrusionOk="0">
                  <a:moveTo>
                    <a:pt x="3877" y="189"/>
                  </a:moveTo>
                  <a:lnTo>
                    <a:pt x="7252" y="3556"/>
                  </a:lnTo>
                  <a:lnTo>
                    <a:pt x="7252" y="5459"/>
                  </a:lnTo>
                  <a:lnTo>
                    <a:pt x="3896" y="2103"/>
                  </a:lnTo>
                  <a:cubicBezTo>
                    <a:pt x="3881" y="2088"/>
                    <a:pt x="3862" y="2081"/>
                    <a:pt x="3842" y="2081"/>
                  </a:cubicBezTo>
                  <a:cubicBezTo>
                    <a:pt x="3823" y="2081"/>
                    <a:pt x="3803" y="2088"/>
                    <a:pt x="3788" y="2103"/>
                  </a:cubicBezTo>
                  <a:lnTo>
                    <a:pt x="157" y="5489"/>
                  </a:lnTo>
                  <a:lnTo>
                    <a:pt x="157" y="3654"/>
                  </a:lnTo>
                  <a:lnTo>
                    <a:pt x="3877" y="189"/>
                  </a:lnTo>
                  <a:close/>
                  <a:moveTo>
                    <a:pt x="3877" y="1"/>
                  </a:moveTo>
                  <a:cubicBezTo>
                    <a:pt x="3859" y="1"/>
                    <a:pt x="3842" y="8"/>
                    <a:pt x="3827" y="23"/>
                  </a:cubicBezTo>
                  <a:lnTo>
                    <a:pt x="20" y="3565"/>
                  </a:lnTo>
                  <a:cubicBezTo>
                    <a:pt x="10" y="3575"/>
                    <a:pt x="0" y="3595"/>
                    <a:pt x="0" y="3615"/>
                  </a:cubicBezTo>
                  <a:lnTo>
                    <a:pt x="0" y="5665"/>
                  </a:lnTo>
                  <a:cubicBezTo>
                    <a:pt x="0" y="5695"/>
                    <a:pt x="20" y="5715"/>
                    <a:pt x="50" y="5734"/>
                  </a:cubicBezTo>
                  <a:lnTo>
                    <a:pt x="79" y="5734"/>
                  </a:lnTo>
                  <a:cubicBezTo>
                    <a:pt x="98" y="5734"/>
                    <a:pt x="118" y="5734"/>
                    <a:pt x="128" y="5715"/>
                  </a:cubicBezTo>
                  <a:lnTo>
                    <a:pt x="3838" y="2260"/>
                  </a:lnTo>
                  <a:lnTo>
                    <a:pt x="7272" y="5695"/>
                  </a:lnTo>
                  <a:cubicBezTo>
                    <a:pt x="7285" y="5713"/>
                    <a:pt x="7301" y="5720"/>
                    <a:pt x="7319" y="5720"/>
                  </a:cubicBezTo>
                  <a:cubicBezTo>
                    <a:pt x="7329" y="5720"/>
                    <a:pt x="7340" y="5718"/>
                    <a:pt x="7351" y="5715"/>
                  </a:cubicBezTo>
                  <a:cubicBezTo>
                    <a:pt x="7380" y="5704"/>
                    <a:pt x="7399" y="5675"/>
                    <a:pt x="7399" y="5646"/>
                  </a:cubicBezTo>
                  <a:lnTo>
                    <a:pt x="7399" y="3526"/>
                  </a:lnTo>
                  <a:cubicBezTo>
                    <a:pt x="7399" y="3506"/>
                    <a:pt x="7390" y="3487"/>
                    <a:pt x="7380" y="3477"/>
                  </a:cubicBezTo>
                  <a:lnTo>
                    <a:pt x="3925" y="23"/>
                  </a:lnTo>
                  <a:cubicBezTo>
                    <a:pt x="3911" y="8"/>
                    <a:pt x="3894" y="1"/>
                    <a:pt x="3877" y="1"/>
                  </a:cubicBezTo>
                  <a:close/>
                </a:path>
              </a:pathLst>
            </a:custGeom>
            <a:grpFill/>
            <a:ln w="19050" cap="flat" cmpd="sng">
              <a:solidFill>
                <a:srgbClr val="5A9FE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1" name="Google Shape;4028;p26"/>
            <p:cNvSpPr/>
            <p:nvPr/>
          </p:nvSpPr>
          <p:spPr>
            <a:xfrm>
              <a:off x="400138" y="3976259"/>
              <a:ext cx="639629" cy="493211"/>
            </a:xfrm>
            <a:custGeom>
              <a:avLst/>
              <a:gdLst/>
              <a:ahLst/>
              <a:cxnLst/>
              <a:rect l="l" t="t" r="r" b="b"/>
              <a:pathLst>
                <a:path w="7243" h="5585" extrusionOk="0">
                  <a:moveTo>
                    <a:pt x="3799" y="1"/>
                  </a:moveTo>
                  <a:lnTo>
                    <a:pt x="1" y="3534"/>
                  </a:lnTo>
                  <a:lnTo>
                    <a:pt x="1" y="5585"/>
                  </a:lnTo>
                  <a:lnTo>
                    <a:pt x="3760" y="2081"/>
                  </a:lnTo>
                  <a:lnTo>
                    <a:pt x="7243" y="5565"/>
                  </a:lnTo>
                  <a:lnTo>
                    <a:pt x="7243" y="3446"/>
                  </a:lnTo>
                  <a:lnTo>
                    <a:pt x="3799" y="1"/>
                  </a:lnTo>
                  <a:close/>
                </a:path>
              </a:pathLst>
            </a:custGeom>
            <a:grpFill/>
            <a:ln>
              <a:solidFill>
                <a:srgbClr val="5A9FE4"/>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8" name="Google Shape;4029;p26"/>
            <p:cNvSpPr/>
            <p:nvPr/>
          </p:nvSpPr>
          <p:spPr>
            <a:xfrm>
              <a:off x="393250" y="3969194"/>
              <a:ext cx="653494" cy="506370"/>
            </a:xfrm>
            <a:custGeom>
              <a:avLst/>
              <a:gdLst/>
              <a:ahLst/>
              <a:cxnLst/>
              <a:rect l="l" t="t" r="r" b="b"/>
              <a:pathLst>
                <a:path w="7400" h="5734" extrusionOk="0">
                  <a:moveTo>
                    <a:pt x="3877" y="189"/>
                  </a:moveTo>
                  <a:lnTo>
                    <a:pt x="7252" y="3565"/>
                  </a:lnTo>
                  <a:lnTo>
                    <a:pt x="7252" y="5458"/>
                  </a:lnTo>
                  <a:lnTo>
                    <a:pt x="3896" y="2102"/>
                  </a:lnTo>
                  <a:cubicBezTo>
                    <a:pt x="3881" y="2088"/>
                    <a:pt x="3862" y="2081"/>
                    <a:pt x="3842" y="2081"/>
                  </a:cubicBezTo>
                  <a:cubicBezTo>
                    <a:pt x="3823" y="2081"/>
                    <a:pt x="3803" y="2088"/>
                    <a:pt x="3788" y="2102"/>
                  </a:cubicBezTo>
                  <a:lnTo>
                    <a:pt x="157" y="5488"/>
                  </a:lnTo>
                  <a:lnTo>
                    <a:pt x="157" y="3653"/>
                  </a:lnTo>
                  <a:lnTo>
                    <a:pt x="3877" y="189"/>
                  </a:lnTo>
                  <a:close/>
                  <a:moveTo>
                    <a:pt x="3877" y="0"/>
                  </a:moveTo>
                  <a:cubicBezTo>
                    <a:pt x="3859" y="0"/>
                    <a:pt x="3842" y="7"/>
                    <a:pt x="3827" y="22"/>
                  </a:cubicBezTo>
                  <a:lnTo>
                    <a:pt x="20" y="3565"/>
                  </a:lnTo>
                  <a:cubicBezTo>
                    <a:pt x="10" y="3574"/>
                    <a:pt x="0" y="3594"/>
                    <a:pt x="0" y="3614"/>
                  </a:cubicBezTo>
                  <a:lnTo>
                    <a:pt x="0" y="5665"/>
                  </a:lnTo>
                  <a:cubicBezTo>
                    <a:pt x="0" y="5694"/>
                    <a:pt x="20" y="5724"/>
                    <a:pt x="50" y="5733"/>
                  </a:cubicBezTo>
                  <a:lnTo>
                    <a:pt x="79" y="5733"/>
                  </a:lnTo>
                  <a:cubicBezTo>
                    <a:pt x="98" y="5733"/>
                    <a:pt x="118" y="5733"/>
                    <a:pt x="128" y="5714"/>
                  </a:cubicBezTo>
                  <a:lnTo>
                    <a:pt x="3838" y="2259"/>
                  </a:lnTo>
                  <a:lnTo>
                    <a:pt x="7272" y="5694"/>
                  </a:lnTo>
                  <a:cubicBezTo>
                    <a:pt x="7284" y="5713"/>
                    <a:pt x="7301" y="5720"/>
                    <a:pt x="7318" y="5720"/>
                  </a:cubicBezTo>
                  <a:cubicBezTo>
                    <a:pt x="7329" y="5720"/>
                    <a:pt x="7340" y="5717"/>
                    <a:pt x="7351" y="5714"/>
                  </a:cubicBezTo>
                  <a:cubicBezTo>
                    <a:pt x="7380" y="5704"/>
                    <a:pt x="7399" y="5674"/>
                    <a:pt x="7399" y="5645"/>
                  </a:cubicBezTo>
                  <a:lnTo>
                    <a:pt x="7399" y="3526"/>
                  </a:lnTo>
                  <a:cubicBezTo>
                    <a:pt x="7399" y="3506"/>
                    <a:pt x="7390" y="3486"/>
                    <a:pt x="7380" y="3476"/>
                  </a:cubicBezTo>
                  <a:lnTo>
                    <a:pt x="3925" y="22"/>
                  </a:lnTo>
                  <a:cubicBezTo>
                    <a:pt x="3911" y="7"/>
                    <a:pt x="3894" y="0"/>
                    <a:pt x="3877" y="0"/>
                  </a:cubicBezTo>
                  <a:close/>
                </a:path>
              </a:pathLst>
            </a:custGeom>
            <a:grpFill/>
            <a:ln w="19050" cap="flat" cmpd="sng">
              <a:solidFill>
                <a:srgbClr val="5A9FE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9" name="Google Shape;4030;p26"/>
            <p:cNvSpPr/>
            <p:nvPr/>
          </p:nvSpPr>
          <p:spPr>
            <a:xfrm>
              <a:off x="400138" y="3483218"/>
              <a:ext cx="639629" cy="493123"/>
            </a:xfrm>
            <a:custGeom>
              <a:avLst/>
              <a:gdLst/>
              <a:ahLst/>
              <a:cxnLst/>
              <a:rect l="l" t="t" r="r" b="b"/>
              <a:pathLst>
                <a:path w="7243" h="5584" extrusionOk="0">
                  <a:moveTo>
                    <a:pt x="3799" y="1"/>
                  </a:moveTo>
                  <a:lnTo>
                    <a:pt x="1" y="3543"/>
                  </a:lnTo>
                  <a:lnTo>
                    <a:pt x="1" y="5584"/>
                  </a:lnTo>
                  <a:lnTo>
                    <a:pt x="3760" y="2081"/>
                  </a:lnTo>
                  <a:lnTo>
                    <a:pt x="7243" y="5564"/>
                  </a:lnTo>
                  <a:lnTo>
                    <a:pt x="7243" y="3445"/>
                  </a:lnTo>
                  <a:lnTo>
                    <a:pt x="3799" y="1"/>
                  </a:lnTo>
                  <a:close/>
                </a:path>
              </a:pathLst>
            </a:custGeom>
            <a:grpFill/>
            <a:ln>
              <a:solidFill>
                <a:srgbClr val="5A9FE4"/>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0" name="Google Shape;4031;p26"/>
            <p:cNvSpPr/>
            <p:nvPr/>
          </p:nvSpPr>
          <p:spPr>
            <a:xfrm>
              <a:off x="393250" y="3476064"/>
              <a:ext cx="653494" cy="507253"/>
            </a:xfrm>
            <a:custGeom>
              <a:avLst/>
              <a:gdLst/>
              <a:ahLst/>
              <a:cxnLst/>
              <a:rect l="l" t="t" r="r" b="b"/>
              <a:pathLst>
                <a:path w="7400" h="5744" extrusionOk="0">
                  <a:moveTo>
                    <a:pt x="3877" y="189"/>
                  </a:moveTo>
                  <a:lnTo>
                    <a:pt x="7252" y="3565"/>
                  </a:lnTo>
                  <a:lnTo>
                    <a:pt x="7252" y="5459"/>
                  </a:lnTo>
                  <a:lnTo>
                    <a:pt x="3896" y="2103"/>
                  </a:lnTo>
                  <a:cubicBezTo>
                    <a:pt x="3881" y="2088"/>
                    <a:pt x="3862" y="2081"/>
                    <a:pt x="3842" y="2081"/>
                  </a:cubicBezTo>
                  <a:cubicBezTo>
                    <a:pt x="3823" y="2081"/>
                    <a:pt x="3803" y="2088"/>
                    <a:pt x="3788" y="2103"/>
                  </a:cubicBezTo>
                  <a:lnTo>
                    <a:pt x="157" y="5488"/>
                  </a:lnTo>
                  <a:lnTo>
                    <a:pt x="157" y="3654"/>
                  </a:lnTo>
                  <a:lnTo>
                    <a:pt x="3877" y="189"/>
                  </a:lnTo>
                  <a:close/>
                  <a:moveTo>
                    <a:pt x="3877" y="0"/>
                  </a:moveTo>
                  <a:cubicBezTo>
                    <a:pt x="3859" y="0"/>
                    <a:pt x="3842" y="8"/>
                    <a:pt x="3827" y="23"/>
                  </a:cubicBezTo>
                  <a:lnTo>
                    <a:pt x="20" y="3565"/>
                  </a:lnTo>
                  <a:cubicBezTo>
                    <a:pt x="10" y="3575"/>
                    <a:pt x="0" y="3595"/>
                    <a:pt x="0" y="3624"/>
                  </a:cubicBezTo>
                  <a:lnTo>
                    <a:pt x="0" y="5665"/>
                  </a:lnTo>
                  <a:cubicBezTo>
                    <a:pt x="0" y="5695"/>
                    <a:pt x="20" y="5724"/>
                    <a:pt x="50" y="5734"/>
                  </a:cubicBezTo>
                  <a:cubicBezTo>
                    <a:pt x="59" y="5734"/>
                    <a:pt x="69" y="5743"/>
                    <a:pt x="79" y="5743"/>
                  </a:cubicBezTo>
                  <a:cubicBezTo>
                    <a:pt x="98" y="5743"/>
                    <a:pt x="118" y="5734"/>
                    <a:pt x="128" y="5724"/>
                  </a:cubicBezTo>
                  <a:lnTo>
                    <a:pt x="3838" y="2269"/>
                  </a:lnTo>
                  <a:lnTo>
                    <a:pt x="7272" y="5704"/>
                  </a:lnTo>
                  <a:cubicBezTo>
                    <a:pt x="7284" y="5716"/>
                    <a:pt x="7299" y="5720"/>
                    <a:pt x="7315" y="5720"/>
                  </a:cubicBezTo>
                  <a:cubicBezTo>
                    <a:pt x="7326" y="5720"/>
                    <a:pt x="7338" y="5718"/>
                    <a:pt x="7351" y="5714"/>
                  </a:cubicBezTo>
                  <a:cubicBezTo>
                    <a:pt x="7380" y="5704"/>
                    <a:pt x="7399" y="5675"/>
                    <a:pt x="7399" y="5645"/>
                  </a:cubicBezTo>
                  <a:lnTo>
                    <a:pt x="7399" y="3526"/>
                  </a:lnTo>
                  <a:cubicBezTo>
                    <a:pt x="7399" y="3506"/>
                    <a:pt x="7390" y="3486"/>
                    <a:pt x="7380" y="3477"/>
                  </a:cubicBezTo>
                  <a:lnTo>
                    <a:pt x="3925" y="23"/>
                  </a:lnTo>
                  <a:cubicBezTo>
                    <a:pt x="3911" y="8"/>
                    <a:pt x="3894" y="0"/>
                    <a:pt x="3877" y="0"/>
                  </a:cubicBezTo>
                  <a:close/>
                </a:path>
              </a:pathLst>
            </a:custGeom>
            <a:grpFill/>
            <a:ln w="19050" cap="flat" cmpd="sng">
              <a:solidFill>
                <a:srgbClr val="5A9FE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1" name="Google Shape;4032;p26"/>
            <p:cNvSpPr/>
            <p:nvPr/>
          </p:nvSpPr>
          <p:spPr>
            <a:xfrm>
              <a:off x="400138" y="2990088"/>
              <a:ext cx="639629" cy="493211"/>
            </a:xfrm>
            <a:custGeom>
              <a:avLst/>
              <a:gdLst/>
              <a:ahLst/>
              <a:cxnLst/>
              <a:rect l="l" t="t" r="r" b="b"/>
              <a:pathLst>
                <a:path w="7243" h="5585" extrusionOk="0">
                  <a:moveTo>
                    <a:pt x="3799" y="1"/>
                  </a:moveTo>
                  <a:lnTo>
                    <a:pt x="1" y="3543"/>
                  </a:lnTo>
                  <a:lnTo>
                    <a:pt x="1" y="5585"/>
                  </a:lnTo>
                  <a:lnTo>
                    <a:pt x="3760" y="2081"/>
                  </a:lnTo>
                  <a:lnTo>
                    <a:pt x="7243" y="5565"/>
                  </a:lnTo>
                  <a:lnTo>
                    <a:pt x="7243" y="3455"/>
                  </a:lnTo>
                  <a:lnTo>
                    <a:pt x="3799" y="1"/>
                  </a:lnTo>
                  <a:close/>
                </a:path>
              </a:pathLst>
            </a:custGeom>
            <a:grpFill/>
            <a:ln>
              <a:solidFill>
                <a:srgbClr val="5A9FE4"/>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2" name="Google Shape;4033;p26"/>
            <p:cNvSpPr/>
            <p:nvPr/>
          </p:nvSpPr>
          <p:spPr>
            <a:xfrm>
              <a:off x="393250" y="2983376"/>
              <a:ext cx="653494" cy="506899"/>
            </a:xfrm>
            <a:custGeom>
              <a:avLst/>
              <a:gdLst/>
              <a:ahLst/>
              <a:cxnLst/>
              <a:rect l="l" t="t" r="r" b="b"/>
              <a:pathLst>
                <a:path w="7400" h="5740" extrusionOk="0">
                  <a:moveTo>
                    <a:pt x="3877" y="185"/>
                  </a:moveTo>
                  <a:lnTo>
                    <a:pt x="7252" y="3561"/>
                  </a:lnTo>
                  <a:lnTo>
                    <a:pt x="7252" y="5454"/>
                  </a:lnTo>
                  <a:lnTo>
                    <a:pt x="3896" y="2098"/>
                  </a:lnTo>
                  <a:cubicBezTo>
                    <a:pt x="3881" y="2083"/>
                    <a:pt x="3862" y="2076"/>
                    <a:pt x="3842" y="2076"/>
                  </a:cubicBezTo>
                  <a:cubicBezTo>
                    <a:pt x="3823" y="2076"/>
                    <a:pt x="3803" y="2083"/>
                    <a:pt x="3788" y="2098"/>
                  </a:cubicBezTo>
                  <a:lnTo>
                    <a:pt x="157" y="5484"/>
                  </a:lnTo>
                  <a:lnTo>
                    <a:pt x="157" y="3648"/>
                  </a:lnTo>
                  <a:lnTo>
                    <a:pt x="3877" y="185"/>
                  </a:lnTo>
                  <a:close/>
                  <a:moveTo>
                    <a:pt x="3868" y="0"/>
                  </a:moveTo>
                  <a:cubicBezTo>
                    <a:pt x="3854" y="0"/>
                    <a:pt x="3840" y="5"/>
                    <a:pt x="3827" y="18"/>
                  </a:cubicBezTo>
                  <a:lnTo>
                    <a:pt x="20" y="3561"/>
                  </a:lnTo>
                  <a:cubicBezTo>
                    <a:pt x="10" y="3570"/>
                    <a:pt x="0" y="3600"/>
                    <a:pt x="0" y="3619"/>
                  </a:cubicBezTo>
                  <a:lnTo>
                    <a:pt x="0" y="5661"/>
                  </a:lnTo>
                  <a:cubicBezTo>
                    <a:pt x="0" y="5690"/>
                    <a:pt x="20" y="5719"/>
                    <a:pt x="50" y="5729"/>
                  </a:cubicBezTo>
                  <a:cubicBezTo>
                    <a:pt x="59" y="5729"/>
                    <a:pt x="69" y="5739"/>
                    <a:pt x="79" y="5739"/>
                  </a:cubicBezTo>
                  <a:cubicBezTo>
                    <a:pt x="98" y="5739"/>
                    <a:pt x="118" y="5729"/>
                    <a:pt x="128" y="5719"/>
                  </a:cubicBezTo>
                  <a:lnTo>
                    <a:pt x="3838" y="2265"/>
                  </a:lnTo>
                  <a:lnTo>
                    <a:pt x="7272" y="5700"/>
                  </a:lnTo>
                  <a:cubicBezTo>
                    <a:pt x="7284" y="5712"/>
                    <a:pt x="7300" y="5720"/>
                    <a:pt x="7317" y="5720"/>
                  </a:cubicBezTo>
                  <a:cubicBezTo>
                    <a:pt x="7328" y="5720"/>
                    <a:pt x="7339" y="5717"/>
                    <a:pt x="7351" y="5709"/>
                  </a:cubicBezTo>
                  <a:cubicBezTo>
                    <a:pt x="7380" y="5700"/>
                    <a:pt x="7399" y="5670"/>
                    <a:pt x="7399" y="5641"/>
                  </a:cubicBezTo>
                  <a:lnTo>
                    <a:pt x="7399" y="3531"/>
                  </a:lnTo>
                  <a:cubicBezTo>
                    <a:pt x="7399" y="3502"/>
                    <a:pt x="7390" y="3482"/>
                    <a:pt x="7380" y="3472"/>
                  </a:cubicBezTo>
                  <a:lnTo>
                    <a:pt x="3925" y="28"/>
                  </a:lnTo>
                  <a:cubicBezTo>
                    <a:pt x="3909" y="10"/>
                    <a:pt x="3888" y="0"/>
                    <a:pt x="3868" y="0"/>
                  </a:cubicBezTo>
                  <a:close/>
                </a:path>
              </a:pathLst>
            </a:custGeom>
            <a:grpFill/>
            <a:ln w="19050" cap="flat" cmpd="sng">
              <a:solidFill>
                <a:srgbClr val="5A9FE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3" name="Google Shape;4034;p26"/>
            <p:cNvSpPr/>
            <p:nvPr/>
          </p:nvSpPr>
          <p:spPr>
            <a:xfrm>
              <a:off x="400138" y="2497047"/>
              <a:ext cx="639629" cy="493123"/>
            </a:xfrm>
            <a:custGeom>
              <a:avLst/>
              <a:gdLst/>
              <a:ahLst/>
              <a:cxnLst/>
              <a:rect l="l" t="t" r="r" b="b"/>
              <a:pathLst>
                <a:path w="7243" h="5584" extrusionOk="0">
                  <a:moveTo>
                    <a:pt x="3799" y="0"/>
                  </a:moveTo>
                  <a:lnTo>
                    <a:pt x="1" y="3542"/>
                  </a:lnTo>
                  <a:lnTo>
                    <a:pt x="1" y="5584"/>
                  </a:lnTo>
                  <a:lnTo>
                    <a:pt x="3760" y="2081"/>
                  </a:lnTo>
                  <a:lnTo>
                    <a:pt x="7243" y="5564"/>
                  </a:lnTo>
                  <a:lnTo>
                    <a:pt x="7243" y="3454"/>
                  </a:lnTo>
                  <a:lnTo>
                    <a:pt x="3799" y="0"/>
                  </a:lnTo>
                  <a:close/>
                </a:path>
              </a:pathLst>
            </a:custGeom>
            <a:grpFill/>
            <a:ln>
              <a:solidFill>
                <a:srgbClr val="5A9FE4"/>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4" name="Google Shape;4035;p26"/>
            <p:cNvSpPr/>
            <p:nvPr/>
          </p:nvSpPr>
          <p:spPr>
            <a:xfrm>
              <a:off x="393250" y="2490600"/>
              <a:ext cx="653494" cy="506546"/>
            </a:xfrm>
            <a:custGeom>
              <a:avLst/>
              <a:gdLst/>
              <a:ahLst/>
              <a:cxnLst/>
              <a:rect l="l" t="t" r="r" b="b"/>
              <a:pathLst>
                <a:path w="7400" h="5736" extrusionOk="0">
                  <a:moveTo>
                    <a:pt x="3877" y="181"/>
                  </a:moveTo>
                  <a:lnTo>
                    <a:pt x="7252" y="3557"/>
                  </a:lnTo>
                  <a:lnTo>
                    <a:pt x="7252" y="5451"/>
                  </a:lnTo>
                  <a:lnTo>
                    <a:pt x="3896" y="2095"/>
                  </a:lnTo>
                  <a:cubicBezTo>
                    <a:pt x="3881" y="2080"/>
                    <a:pt x="3862" y="2072"/>
                    <a:pt x="3842" y="2072"/>
                  </a:cubicBezTo>
                  <a:cubicBezTo>
                    <a:pt x="3823" y="2072"/>
                    <a:pt x="3803" y="2080"/>
                    <a:pt x="3788" y="2095"/>
                  </a:cubicBezTo>
                  <a:lnTo>
                    <a:pt x="157" y="5480"/>
                  </a:lnTo>
                  <a:lnTo>
                    <a:pt x="157" y="3645"/>
                  </a:lnTo>
                  <a:lnTo>
                    <a:pt x="3877" y="181"/>
                  </a:lnTo>
                  <a:close/>
                  <a:moveTo>
                    <a:pt x="3872" y="1"/>
                  </a:moveTo>
                  <a:cubicBezTo>
                    <a:pt x="3856" y="1"/>
                    <a:pt x="3841" y="6"/>
                    <a:pt x="3827" y="14"/>
                  </a:cubicBezTo>
                  <a:lnTo>
                    <a:pt x="20" y="3557"/>
                  </a:lnTo>
                  <a:cubicBezTo>
                    <a:pt x="10" y="3576"/>
                    <a:pt x="0" y="3596"/>
                    <a:pt x="0" y="3615"/>
                  </a:cubicBezTo>
                  <a:lnTo>
                    <a:pt x="0" y="5657"/>
                  </a:lnTo>
                  <a:cubicBezTo>
                    <a:pt x="0" y="5686"/>
                    <a:pt x="20" y="5715"/>
                    <a:pt x="50" y="5726"/>
                  </a:cubicBezTo>
                  <a:cubicBezTo>
                    <a:pt x="59" y="5735"/>
                    <a:pt x="69" y="5735"/>
                    <a:pt x="79" y="5735"/>
                  </a:cubicBezTo>
                  <a:cubicBezTo>
                    <a:pt x="98" y="5735"/>
                    <a:pt x="118" y="5726"/>
                    <a:pt x="128" y="5715"/>
                  </a:cubicBezTo>
                  <a:lnTo>
                    <a:pt x="3838" y="2261"/>
                  </a:lnTo>
                  <a:lnTo>
                    <a:pt x="7272" y="5696"/>
                  </a:lnTo>
                  <a:cubicBezTo>
                    <a:pt x="7284" y="5708"/>
                    <a:pt x="7300" y="5717"/>
                    <a:pt x="7318" y="5717"/>
                  </a:cubicBezTo>
                  <a:cubicBezTo>
                    <a:pt x="7328" y="5717"/>
                    <a:pt x="7339" y="5713"/>
                    <a:pt x="7351" y="5706"/>
                  </a:cubicBezTo>
                  <a:cubicBezTo>
                    <a:pt x="7380" y="5696"/>
                    <a:pt x="7399" y="5667"/>
                    <a:pt x="7399" y="5637"/>
                  </a:cubicBezTo>
                  <a:lnTo>
                    <a:pt x="7399" y="3527"/>
                  </a:lnTo>
                  <a:cubicBezTo>
                    <a:pt x="7399" y="3508"/>
                    <a:pt x="7390" y="3488"/>
                    <a:pt x="7380" y="3469"/>
                  </a:cubicBezTo>
                  <a:lnTo>
                    <a:pt x="3925" y="24"/>
                  </a:lnTo>
                  <a:cubicBezTo>
                    <a:pt x="3909" y="8"/>
                    <a:pt x="3890" y="1"/>
                    <a:pt x="3872" y="1"/>
                  </a:cubicBezTo>
                  <a:close/>
                </a:path>
              </a:pathLst>
            </a:custGeom>
            <a:grpFill/>
            <a:ln w="19050" cap="flat" cmpd="sng">
              <a:solidFill>
                <a:srgbClr val="5A9FE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pic>
        <p:nvPicPr>
          <p:cNvPr id="85" name="图片 84" descr="矢量智能对象-4"/>
          <p:cNvPicPr>
            <a:picLocks noChangeAspect="1"/>
          </p:cNvPicPr>
          <p:nvPr/>
        </p:nvPicPr>
        <p:blipFill>
          <a:blip r:embed="rId12"/>
          <a:stretch>
            <a:fillRect/>
          </a:stretch>
        </p:blipFill>
        <p:spPr>
          <a:xfrm>
            <a:off x="3851910" y="452120"/>
            <a:ext cx="694055" cy="838200"/>
          </a:xfrm>
          <a:prstGeom prst="rect">
            <a:avLst/>
          </a:prstGeom>
        </p:spPr>
      </p:pic>
      <p:grpSp>
        <p:nvGrpSpPr>
          <p:cNvPr id="87" name="组合 86"/>
          <p:cNvGrpSpPr/>
          <p:nvPr/>
        </p:nvGrpSpPr>
        <p:grpSpPr>
          <a:xfrm>
            <a:off x="507365" y="671195"/>
            <a:ext cx="1081405" cy="777875"/>
            <a:chOff x="1295" y="947"/>
            <a:chExt cx="1703" cy="1225"/>
          </a:xfrm>
        </p:grpSpPr>
        <p:grpSp>
          <p:nvGrpSpPr>
            <p:cNvPr id="2" name="组合 1"/>
            <p:cNvGrpSpPr/>
            <p:nvPr/>
          </p:nvGrpSpPr>
          <p:grpSpPr>
            <a:xfrm>
              <a:off x="1446" y="947"/>
              <a:ext cx="1552" cy="1085"/>
              <a:chOff x="1446" y="947"/>
              <a:chExt cx="1552" cy="1085"/>
            </a:xfrm>
          </p:grpSpPr>
          <p:sp>
            <p:nvSpPr>
              <p:cNvPr id="45" name="五角星 44"/>
              <p:cNvSpPr/>
              <p:nvPr/>
            </p:nvSpPr>
            <p:spPr>
              <a:xfrm>
                <a:off x="1446" y="947"/>
                <a:ext cx="576" cy="542"/>
              </a:xfrm>
              <a:prstGeom prst="star5">
                <a:avLst>
                  <a:gd name="adj" fmla="val 27704"/>
                  <a:gd name="hf" fmla="val 105146"/>
                  <a:gd name="vf" fmla="val 110557"/>
                </a:avLst>
              </a:prstGeom>
              <a:noFill/>
              <a:ln w="25400">
                <a:solidFill>
                  <a:srgbClr val="5A9FE4"/>
                </a:solidFill>
              </a:ln>
              <a:extLst>
                <a:ext uri="{909E8E84-426E-40DD-AFC4-6F175D3DCCD1}">
                  <a14:hiddenFill xmlns:a14="http://schemas.microsoft.com/office/drawing/2010/main">
                    <a:solidFill>
                      <a:srgbClr val="FFAD1D"/>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46" name="五角星 45"/>
              <p:cNvSpPr/>
              <p:nvPr/>
            </p:nvSpPr>
            <p:spPr>
              <a:xfrm>
                <a:off x="2202" y="1282"/>
                <a:ext cx="796" cy="750"/>
              </a:xfrm>
              <a:prstGeom prst="star5">
                <a:avLst>
                  <a:gd name="adj" fmla="val 27704"/>
                  <a:gd name="hf" fmla="val 105146"/>
                  <a:gd name="vf" fmla="val 110557"/>
                </a:avLst>
              </a:prstGeom>
              <a:noFill/>
              <a:ln w="25400">
                <a:solidFill>
                  <a:srgbClr val="5A9FE4"/>
                </a:solidFill>
              </a:ln>
              <a:extLst>
                <a:ext uri="{909E8E84-426E-40DD-AFC4-6F175D3DCCD1}">
                  <a14:hiddenFill xmlns:a14="http://schemas.microsoft.com/office/drawing/2010/main">
                    <a:solidFill>
                      <a:srgbClr val="FFAD1D"/>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grpSp>
        <p:sp>
          <p:nvSpPr>
            <p:cNvPr id="86" name="五角星 85"/>
            <p:cNvSpPr/>
            <p:nvPr/>
          </p:nvSpPr>
          <p:spPr>
            <a:xfrm>
              <a:off x="1295" y="1754"/>
              <a:ext cx="445" cy="419"/>
            </a:xfrm>
            <a:prstGeom prst="star5">
              <a:avLst>
                <a:gd name="adj" fmla="val 27704"/>
                <a:gd name="hf" fmla="val 105146"/>
                <a:gd name="vf" fmla="val 110557"/>
              </a:avLst>
            </a:prstGeom>
            <a:noFill/>
            <a:ln w="25400">
              <a:solidFill>
                <a:srgbClr val="5A9FE4"/>
              </a:solidFill>
            </a:ln>
            <a:extLst>
              <a:ext uri="{909E8E84-426E-40DD-AFC4-6F175D3DCCD1}">
                <a14:hiddenFill xmlns:a14="http://schemas.microsoft.com/office/drawing/2010/main">
                  <a:solidFill>
                    <a:srgbClr val="FFAD1D"/>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grpSp>
      <p:grpSp>
        <p:nvGrpSpPr>
          <p:cNvPr id="88" name="组合 87"/>
          <p:cNvGrpSpPr/>
          <p:nvPr/>
        </p:nvGrpSpPr>
        <p:grpSpPr>
          <a:xfrm>
            <a:off x="10326370" y="517525"/>
            <a:ext cx="1081405" cy="777875"/>
            <a:chOff x="1295" y="947"/>
            <a:chExt cx="1703" cy="1225"/>
          </a:xfrm>
        </p:grpSpPr>
        <p:grpSp>
          <p:nvGrpSpPr>
            <p:cNvPr id="89" name="组合 88"/>
            <p:cNvGrpSpPr/>
            <p:nvPr/>
          </p:nvGrpSpPr>
          <p:grpSpPr>
            <a:xfrm>
              <a:off x="1446" y="947"/>
              <a:ext cx="1552" cy="1085"/>
              <a:chOff x="1446" y="947"/>
              <a:chExt cx="1552" cy="1085"/>
            </a:xfrm>
          </p:grpSpPr>
          <p:sp>
            <p:nvSpPr>
              <p:cNvPr id="108" name="五角星 107"/>
              <p:cNvSpPr/>
              <p:nvPr/>
            </p:nvSpPr>
            <p:spPr>
              <a:xfrm>
                <a:off x="1446" y="947"/>
                <a:ext cx="576" cy="542"/>
              </a:xfrm>
              <a:prstGeom prst="star5">
                <a:avLst>
                  <a:gd name="adj" fmla="val 27704"/>
                  <a:gd name="hf" fmla="val 105146"/>
                  <a:gd name="vf" fmla="val 110557"/>
                </a:avLst>
              </a:prstGeom>
              <a:noFill/>
              <a:ln w="25400">
                <a:solidFill>
                  <a:srgbClr val="5A9FE4"/>
                </a:solidFill>
              </a:ln>
              <a:extLst>
                <a:ext uri="{909E8E84-426E-40DD-AFC4-6F175D3DCCD1}">
                  <a14:hiddenFill xmlns:a14="http://schemas.microsoft.com/office/drawing/2010/main">
                    <a:solidFill>
                      <a:srgbClr val="FFAD1D"/>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109" name="五角星 108"/>
              <p:cNvSpPr/>
              <p:nvPr/>
            </p:nvSpPr>
            <p:spPr>
              <a:xfrm>
                <a:off x="2202" y="1282"/>
                <a:ext cx="796" cy="750"/>
              </a:xfrm>
              <a:prstGeom prst="star5">
                <a:avLst>
                  <a:gd name="adj" fmla="val 27704"/>
                  <a:gd name="hf" fmla="val 105146"/>
                  <a:gd name="vf" fmla="val 110557"/>
                </a:avLst>
              </a:prstGeom>
              <a:noFill/>
              <a:ln w="25400">
                <a:solidFill>
                  <a:srgbClr val="5A9FE4"/>
                </a:solidFill>
              </a:ln>
              <a:extLst>
                <a:ext uri="{909E8E84-426E-40DD-AFC4-6F175D3DCCD1}">
                  <a14:hiddenFill xmlns:a14="http://schemas.microsoft.com/office/drawing/2010/main">
                    <a:solidFill>
                      <a:srgbClr val="FFAD1D"/>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grpSp>
        <p:sp>
          <p:nvSpPr>
            <p:cNvPr id="110" name="五角星 109"/>
            <p:cNvSpPr/>
            <p:nvPr/>
          </p:nvSpPr>
          <p:spPr>
            <a:xfrm>
              <a:off x="1295" y="1754"/>
              <a:ext cx="445" cy="419"/>
            </a:xfrm>
            <a:prstGeom prst="star5">
              <a:avLst>
                <a:gd name="adj" fmla="val 27704"/>
                <a:gd name="hf" fmla="val 105146"/>
                <a:gd name="vf" fmla="val 110557"/>
              </a:avLst>
            </a:prstGeom>
            <a:noFill/>
            <a:ln w="25400">
              <a:solidFill>
                <a:srgbClr val="5A9FE4"/>
              </a:solidFill>
            </a:ln>
            <a:extLst>
              <a:ext uri="{909E8E84-426E-40DD-AFC4-6F175D3DCCD1}">
                <a14:hiddenFill xmlns:a14="http://schemas.microsoft.com/office/drawing/2010/main">
                  <a:solidFill>
                    <a:srgbClr val="FFAD1D"/>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grp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dissolve">
                                      <p:cBhvr>
                                        <p:cTn id="7" dur="500"/>
                                        <p:tgtEl>
                                          <p:spTgt spid="43"/>
                                        </p:tgtEl>
                                      </p:cBhvr>
                                    </p:animEffect>
                                  </p:childTnLst>
                                </p:cTn>
                              </p:par>
                              <p:par>
                                <p:cTn id="8" presetID="9" presetClass="entr" presetSubtype="0" fill="hold" nodeType="withEffect">
                                  <p:stCondLst>
                                    <p:cond delay="0"/>
                                  </p:stCondLst>
                                  <p:childTnLst>
                                    <p:set>
                                      <p:cBhvr>
                                        <p:cTn id="9" dur="1" fill="hold">
                                          <p:stCondLst>
                                            <p:cond delay="0"/>
                                          </p:stCondLst>
                                        </p:cTn>
                                        <p:tgtEl>
                                          <p:spTgt spid="47"/>
                                        </p:tgtEl>
                                        <p:attrNameLst>
                                          <p:attrName>style.visibility</p:attrName>
                                        </p:attrNameLst>
                                      </p:cBhvr>
                                      <p:to>
                                        <p:strVal val="visible"/>
                                      </p:to>
                                    </p:set>
                                    <p:animEffect transition="in" filter="dissolve">
                                      <p:cBhvr>
                                        <p:cTn id="10" dur="500"/>
                                        <p:tgtEl>
                                          <p:spTgt spid="47"/>
                                        </p:tgtEl>
                                      </p:cBhvr>
                                    </p:animEffect>
                                  </p:childTnLst>
                                </p:cTn>
                              </p:par>
                              <p:par>
                                <p:cTn id="11" presetID="47" presetClass="entr" presetSubtype="0" fill="hold" nodeType="withEffect">
                                  <p:stCondLst>
                                    <p:cond delay="0"/>
                                  </p:stCondLst>
                                  <p:childTnLst>
                                    <p:set>
                                      <p:cBhvr>
                                        <p:cTn id="12" dur="1" fill="hold">
                                          <p:stCondLst>
                                            <p:cond delay="0"/>
                                          </p:stCondLst>
                                        </p:cTn>
                                        <p:tgtEl>
                                          <p:spTgt spid="106"/>
                                        </p:tgtEl>
                                        <p:attrNameLst>
                                          <p:attrName>style.visibility</p:attrName>
                                        </p:attrNameLst>
                                      </p:cBhvr>
                                      <p:to>
                                        <p:strVal val="visible"/>
                                      </p:to>
                                    </p:set>
                                    <p:animEffect transition="in" filter="fade">
                                      <p:cBhvr>
                                        <p:cTn id="13" dur="1000"/>
                                        <p:tgtEl>
                                          <p:spTgt spid="106"/>
                                        </p:tgtEl>
                                      </p:cBhvr>
                                    </p:animEffect>
                                    <p:anim calcmode="lin" valueType="num">
                                      <p:cBhvr>
                                        <p:cTn id="14" dur="1000" fill="hold"/>
                                        <p:tgtEl>
                                          <p:spTgt spid="106"/>
                                        </p:tgtEl>
                                        <p:attrNameLst>
                                          <p:attrName>ppt_x</p:attrName>
                                        </p:attrNameLst>
                                      </p:cBhvr>
                                      <p:tavLst>
                                        <p:tav tm="0">
                                          <p:val>
                                            <p:strVal val="#ppt_x"/>
                                          </p:val>
                                        </p:tav>
                                        <p:tav tm="100000">
                                          <p:val>
                                            <p:strVal val="#ppt_x"/>
                                          </p:val>
                                        </p:tav>
                                      </p:tavLst>
                                    </p:anim>
                                    <p:anim calcmode="lin" valueType="num">
                                      <p:cBhvr>
                                        <p:cTn id="15" dur="1000" fill="hold"/>
                                        <p:tgtEl>
                                          <p:spTgt spid="106"/>
                                        </p:tgtEl>
                                        <p:attrNameLst>
                                          <p:attrName>ppt_y</p:attrName>
                                        </p:attrNameLst>
                                      </p:cBhvr>
                                      <p:tavLst>
                                        <p:tav tm="0">
                                          <p:val>
                                            <p:strVal val="#ppt_y-.1"/>
                                          </p:val>
                                        </p:tav>
                                        <p:tav tm="100000">
                                          <p:val>
                                            <p:strVal val="#ppt_y"/>
                                          </p:val>
                                        </p:tav>
                                      </p:tavLst>
                                    </p:anim>
                                  </p:childTnLst>
                                </p:cTn>
                              </p:par>
                              <p:par>
                                <p:cTn id="16" presetID="47" presetClass="entr" presetSubtype="0" fill="hold" nodeType="withEffect">
                                  <p:stCondLst>
                                    <p:cond delay="0"/>
                                  </p:stCondLst>
                                  <p:childTnLst>
                                    <p:set>
                                      <p:cBhvr>
                                        <p:cTn id="17" dur="1" fill="hold">
                                          <p:stCondLst>
                                            <p:cond delay="0"/>
                                          </p:stCondLst>
                                        </p:cTn>
                                        <p:tgtEl>
                                          <p:spTgt spid="104"/>
                                        </p:tgtEl>
                                        <p:attrNameLst>
                                          <p:attrName>style.visibility</p:attrName>
                                        </p:attrNameLst>
                                      </p:cBhvr>
                                      <p:to>
                                        <p:strVal val="visible"/>
                                      </p:to>
                                    </p:set>
                                    <p:animEffect transition="in" filter="fade">
                                      <p:cBhvr>
                                        <p:cTn id="18" dur="1000"/>
                                        <p:tgtEl>
                                          <p:spTgt spid="104"/>
                                        </p:tgtEl>
                                      </p:cBhvr>
                                    </p:animEffect>
                                    <p:anim calcmode="lin" valueType="num">
                                      <p:cBhvr>
                                        <p:cTn id="19" dur="1000" fill="hold"/>
                                        <p:tgtEl>
                                          <p:spTgt spid="104"/>
                                        </p:tgtEl>
                                        <p:attrNameLst>
                                          <p:attrName>ppt_x</p:attrName>
                                        </p:attrNameLst>
                                      </p:cBhvr>
                                      <p:tavLst>
                                        <p:tav tm="0">
                                          <p:val>
                                            <p:strVal val="#ppt_x"/>
                                          </p:val>
                                        </p:tav>
                                        <p:tav tm="100000">
                                          <p:val>
                                            <p:strVal val="#ppt_x"/>
                                          </p:val>
                                        </p:tav>
                                      </p:tavLst>
                                    </p:anim>
                                    <p:anim calcmode="lin" valueType="num">
                                      <p:cBhvr>
                                        <p:cTn id="20" dur="1000" fill="hold"/>
                                        <p:tgtEl>
                                          <p:spTgt spid="104"/>
                                        </p:tgtEl>
                                        <p:attrNameLst>
                                          <p:attrName>ppt_y</p:attrName>
                                        </p:attrNameLst>
                                      </p:cBhvr>
                                      <p:tavLst>
                                        <p:tav tm="0">
                                          <p:val>
                                            <p:strVal val="#ppt_y-.1"/>
                                          </p:val>
                                        </p:tav>
                                        <p:tav tm="100000">
                                          <p:val>
                                            <p:strVal val="#ppt_y"/>
                                          </p:val>
                                        </p:tav>
                                      </p:tavLst>
                                    </p:anim>
                                  </p:childTnLst>
                                </p:cTn>
                              </p:par>
                              <p:par>
                                <p:cTn id="21" presetID="22" presetClass="entr" presetSubtype="4" fill="hold" nodeType="with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par>
                                <p:cTn id="24" presetID="22" presetClass="entr" presetSubtype="4" fill="hold" nodeType="withEffect">
                                  <p:stCondLst>
                                    <p:cond delay="0"/>
                                  </p:stCondLst>
                                  <p:childTnLst>
                                    <p:set>
                                      <p:cBhvr>
                                        <p:cTn id="25" dur="1" fill="hold">
                                          <p:stCondLst>
                                            <p:cond delay="0"/>
                                          </p:stCondLst>
                                        </p:cTn>
                                        <p:tgtEl>
                                          <p:spTgt spid="66"/>
                                        </p:tgtEl>
                                        <p:attrNameLst>
                                          <p:attrName>style.visibility</p:attrName>
                                        </p:attrNameLst>
                                      </p:cBhvr>
                                      <p:to>
                                        <p:strVal val="visible"/>
                                      </p:to>
                                    </p:set>
                                    <p:animEffect transition="in" filter="wipe(down)">
                                      <p:cBhvr>
                                        <p:cTn id="26" dur="500"/>
                                        <p:tgtEl>
                                          <p:spTgt spid="66"/>
                                        </p:tgtEl>
                                      </p:cBhvr>
                                    </p:animEffect>
                                  </p:childTnLst>
                                </p:cTn>
                              </p:par>
                              <p:par>
                                <p:cTn id="27" presetID="49" presetClass="entr" presetSubtype="0" decel="100000" fill="hold" nodeType="withEffect">
                                  <p:stCondLst>
                                    <p:cond delay="0"/>
                                  </p:stCondLst>
                                  <p:childTnLst>
                                    <p:set>
                                      <p:cBhvr>
                                        <p:cTn id="28" dur="1" fill="hold">
                                          <p:stCondLst>
                                            <p:cond delay="0"/>
                                          </p:stCondLst>
                                        </p:cTn>
                                        <p:tgtEl>
                                          <p:spTgt spid="49"/>
                                        </p:tgtEl>
                                        <p:attrNameLst>
                                          <p:attrName>style.visibility</p:attrName>
                                        </p:attrNameLst>
                                      </p:cBhvr>
                                      <p:to>
                                        <p:strVal val="visible"/>
                                      </p:to>
                                    </p:set>
                                    <p:anim calcmode="lin" valueType="num">
                                      <p:cBhvr>
                                        <p:cTn id="29" dur="500" fill="hold"/>
                                        <p:tgtEl>
                                          <p:spTgt spid="49"/>
                                        </p:tgtEl>
                                        <p:attrNameLst>
                                          <p:attrName>ppt_w</p:attrName>
                                        </p:attrNameLst>
                                      </p:cBhvr>
                                      <p:tavLst>
                                        <p:tav tm="0">
                                          <p:val>
                                            <p:fltVal val="0"/>
                                          </p:val>
                                        </p:tav>
                                        <p:tav tm="100000">
                                          <p:val>
                                            <p:strVal val="#ppt_w"/>
                                          </p:val>
                                        </p:tav>
                                      </p:tavLst>
                                    </p:anim>
                                    <p:anim calcmode="lin" valueType="num">
                                      <p:cBhvr>
                                        <p:cTn id="30" dur="500" fill="hold"/>
                                        <p:tgtEl>
                                          <p:spTgt spid="49"/>
                                        </p:tgtEl>
                                        <p:attrNameLst>
                                          <p:attrName>ppt_h</p:attrName>
                                        </p:attrNameLst>
                                      </p:cBhvr>
                                      <p:tavLst>
                                        <p:tav tm="0">
                                          <p:val>
                                            <p:fltVal val="0"/>
                                          </p:val>
                                        </p:tav>
                                        <p:tav tm="100000">
                                          <p:val>
                                            <p:strVal val="#ppt_h"/>
                                          </p:val>
                                        </p:tav>
                                      </p:tavLst>
                                    </p:anim>
                                    <p:anim calcmode="lin" valueType="num">
                                      <p:cBhvr>
                                        <p:cTn id="31" dur="500" fill="hold"/>
                                        <p:tgtEl>
                                          <p:spTgt spid="49"/>
                                        </p:tgtEl>
                                        <p:attrNameLst>
                                          <p:attrName>style.rotation</p:attrName>
                                        </p:attrNameLst>
                                      </p:cBhvr>
                                      <p:tavLst>
                                        <p:tav tm="0">
                                          <p:val>
                                            <p:fltVal val="360"/>
                                          </p:val>
                                        </p:tav>
                                        <p:tav tm="100000">
                                          <p:val>
                                            <p:fltVal val="0"/>
                                          </p:val>
                                        </p:tav>
                                      </p:tavLst>
                                    </p:anim>
                                    <p:animEffect transition="in" filter="fade">
                                      <p:cBhvr>
                                        <p:cTn id="32" dur="500"/>
                                        <p:tgtEl>
                                          <p:spTgt spid="49"/>
                                        </p:tgtEl>
                                      </p:cBhvr>
                                    </p:animEffect>
                                  </p:childTnLst>
                                </p:cTn>
                              </p:par>
                              <p:par>
                                <p:cTn id="33" presetID="49" presetClass="entr" presetSubtype="0" decel="100000" fill="hold" nodeType="withEffect">
                                  <p:stCondLst>
                                    <p:cond delay="0"/>
                                  </p:stCondLst>
                                  <p:childTnLst>
                                    <p:set>
                                      <p:cBhvr>
                                        <p:cTn id="34" dur="1" fill="hold">
                                          <p:stCondLst>
                                            <p:cond delay="0"/>
                                          </p:stCondLst>
                                        </p:cTn>
                                        <p:tgtEl>
                                          <p:spTgt spid="48"/>
                                        </p:tgtEl>
                                        <p:attrNameLst>
                                          <p:attrName>style.visibility</p:attrName>
                                        </p:attrNameLst>
                                      </p:cBhvr>
                                      <p:to>
                                        <p:strVal val="visible"/>
                                      </p:to>
                                    </p:set>
                                    <p:anim calcmode="lin" valueType="num">
                                      <p:cBhvr>
                                        <p:cTn id="35" dur="500" fill="hold"/>
                                        <p:tgtEl>
                                          <p:spTgt spid="48"/>
                                        </p:tgtEl>
                                        <p:attrNameLst>
                                          <p:attrName>ppt_w</p:attrName>
                                        </p:attrNameLst>
                                      </p:cBhvr>
                                      <p:tavLst>
                                        <p:tav tm="0">
                                          <p:val>
                                            <p:fltVal val="0"/>
                                          </p:val>
                                        </p:tav>
                                        <p:tav tm="100000">
                                          <p:val>
                                            <p:strVal val="#ppt_w"/>
                                          </p:val>
                                        </p:tav>
                                      </p:tavLst>
                                    </p:anim>
                                    <p:anim calcmode="lin" valueType="num">
                                      <p:cBhvr>
                                        <p:cTn id="36" dur="500" fill="hold"/>
                                        <p:tgtEl>
                                          <p:spTgt spid="48"/>
                                        </p:tgtEl>
                                        <p:attrNameLst>
                                          <p:attrName>ppt_h</p:attrName>
                                        </p:attrNameLst>
                                      </p:cBhvr>
                                      <p:tavLst>
                                        <p:tav tm="0">
                                          <p:val>
                                            <p:fltVal val="0"/>
                                          </p:val>
                                        </p:tav>
                                        <p:tav tm="100000">
                                          <p:val>
                                            <p:strVal val="#ppt_h"/>
                                          </p:val>
                                        </p:tav>
                                      </p:tavLst>
                                    </p:anim>
                                    <p:anim calcmode="lin" valueType="num">
                                      <p:cBhvr>
                                        <p:cTn id="37" dur="500" fill="hold"/>
                                        <p:tgtEl>
                                          <p:spTgt spid="48"/>
                                        </p:tgtEl>
                                        <p:attrNameLst>
                                          <p:attrName>style.rotation</p:attrName>
                                        </p:attrNameLst>
                                      </p:cBhvr>
                                      <p:tavLst>
                                        <p:tav tm="0">
                                          <p:val>
                                            <p:fltVal val="360"/>
                                          </p:val>
                                        </p:tav>
                                        <p:tav tm="100000">
                                          <p:val>
                                            <p:fltVal val="0"/>
                                          </p:val>
                                        </p:tav>
                                      </p:tavLst>
                                    </p:anim>
                                    <p:animEffect transition="in" filter="fade">
                                      <p:cBhvr>
                                        <p:cTn id="38" dur="500"/>
                                        <p:tgtEl>
                                          <p:spTgt spid="48"/>
                                        </p:tgtEl>
                                      </p:cBhvr>
                                    </p:animEffect>
                                  </p:childTnLst>
                                </p:cTn>
                              </p:par>
                              <p:par>
                                <p:cTn id="39" presetID="49" presetClass="entr" presetSubtype="0" decel="100000" fill="hold" nodeType="with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p:cTn id="41" dur="500" fill="hold"/>
                                        <p:tgtEl>
                                          <p:spTgt spid="85"/>
                                        </p:tgtEl>
                                        <p:attrNameLst>
                                          <p:attrName>ppt_w</p:attrName>
                                        </p:attrNameLst>
                                      </p:cBhvr>
                                      <p:tavLst>
                                        <p:tav tm="0">
                                          <p:val>
                                            <p:fltVal val="0"/>
                                          </p:val>
                                        </p:tav>
                                        <p:tav tm="100000">
                                          <p:val>
                                            <p:strVal val="#ppt_w"/>
                                          </p:val>
                                        </p:tav>
                                      </p:tavLst>
                                    </p:anim>
                                    <p:anim calcmode="lin" valueType="num">
                                      <p:cBhvr>
                                        <p:cTn id="42" dur="500" fill="hold"/>
                                        <p:tgtEl>
                                          <p:spTgt spid="85"/>
                                        </p:tgtEl>
                                        <p:attrNameLst>
                                          <p:attrName>ppt_h</p:attrName>
                                        </p:attrNameLst>
                                      </p:cBhvr>
                                      <p:tavLst>
                                        <p:tav tm="0">
                                          <p:val>
                                            <p:fltVal val="0"/>
                                          </p:val>
                                        </p:tav>
                                        <p:tav tm="100000">
                                          <p:val>
                                            <p:strVal val="#ppt_h"/>
                                          </p:val>
                                        </p:tav>
                                      </p:tavLst>
                                    </p:anim>
                                    <p:anim calcmode="lin" valueType="num">
                                      <p:cBhvr>
                                        <p:cTn id="43" dur="500" fill="hold"/>
                                        <p:tgtEl>
                                          <p:spTgt spid="85"/>
                                        </p:tgtEl>
                                        <p:attrNameLst>
                                          <p:attrName>style.rotation</p:attrName>
                                        </p:attrNameLst>
                                      </p:cBhvr>
                                      <p:tavLst>
                                        <p:tav tm="0">
                                          <p:val>
                                            <p:fltVal val="360"/>
                                          </p:val>
                                        </p:tav>
                                        <p:tav tm="100000">
                                          <p:val>
                                            <p:fltVal val="0"/>
                                          </p:val>
                                        </p:tav>
                                      </p:tavLst>
                                    </p:anim>
                                    <p:animEffect transition="in" filter="fade">
                                      <p:cBhvr>
                                        <p:cTn id="44" dur="500"/>
                                        <p:tgtEl>
                                          <p:spTgt spid="85"/>
                                        </p:tgtEl>
                                      </p:cBhvr>
                                    </p:animEffect>
                                  </p:childTnLst>
                                </p:cTn>
                              </p:par>
                              <p:par>
                                <p:cTn id="45" presetID="29" presetClass="entr" presetSubtype="0" fill="hold" nodeType="withEffect">
                                  <p:stCondLst>
                                    <p:cond delay="0"/>
                                  </p:stCondLst>
                                  <p:childTnLst>
                                    <p:set>
                                      <p:cBhvr>
                                        <p:cTn id="46" dur="1" fill="hold">
                                          <p:stCondLst>
                                            <p:cond delay="0"/>
                                          </p:stCondLst>
                                        </p:cTn>
                                        <p:tgtEl>
                                          <p:spTgt spid="87"/>
                                        </p:tgtEl>
                                        <p:attrNameLst>
                                          <p:attrName>style.visibility</p:attrName>
                                        </p:attrNameLst>
                                      </p:cBhvr>
                                      <p:to>
                                        <p:strVal val="visible"/>
                                      </p:to>
                                    </p:set>
                                    <p:anim calcmode="lin" valueType="num">
                                      <p:cBhvr>
                                        <p:cTn id="47" dur="1000" fill="hold"/>
                                        <p:tgtEl>
                                          <p:spTgt spid="87"/>
                                        </p:tgtEl>
                                        <p:attrNameLst>
                                          <p:attrName>ppt_x</p:attrName>
                                        </p:attrNameLst>
                                      </p:cBhvr>
                                      <p:tavLst>
                                        <p:tav tm="0">
                                          <p:val>
                                            <p:strVal val="#ppt_x-.2"/>
                                          </p:val>
                                        </p:tav>
                                        <p:tav tm="100000">
                                          <p:val>
                                            <p:strVal val="#ppt_x"/>
                                          </p:val>
                                        </p:tav>
                                      </p:tavLst>
                                    </p:anim>
                                    <p:anim calcmode="lin" valueType="num">
                                      <p:cBhvr>
                                        <p:cTn id="48" dur="1000" fill="hold"/>
                                        <p:tgtEl>
                                          <p:spTgt spid="87"/>
                                        </p:tgtEl>
                                        <p:attrNameLst>
                                          <p:attrName>ppt_y</p:attrName>
                                        </p:attrNameLst>
                                      </p:cBhvr>
                                      <p:tavLst>
                                        <p:tav tm="0">
                                          <p:val>
                                            <p:strVal val="#ppt_y"/>
                                          </p:val>
                                        </p:tav>
                                        <p:tav tm="100000">
                                          <p:val>
                                            <p:strVal val="#ppt_y"/>
                                          </p:val>
                                        </p:tav>
                                      </p:tavLst>
                                    </p:anim>
                                    <p:animEffect transition="in" filter="wipe(right)" prLst="gradientSize: 0.1">
                                      <p:cBhvr>
                                        <p:cTn id="49" dur="1000"/>
                                        <p:tgtEl>
                                          <p:spTgt spid="87"/>
                                        </p:tgtEl>
                                      </p:cBhvr>
                                    </p:animEffect>
                                  </p:childTnLst>
                                </p:cTn>
                              </p:par>
                              <p:par>
                                <p:cTn id="50" presetID="29" presetClass="entr" presetSubtype="0" fill="hold" nodeType="withEffect">
                                  <p:stCondLst>
                                    <p:cond delay="0"/>
                                  </p:stCondLst>
                                  <p:childTnLst>
                                    <p:set>
                                      <p:cBhvr>
                                        <p:cTn id="51" dur="1" fill="hold">
                                          <p:stCondLst>
                                            <p:cond delay="0"/>
                                          </p:stCondLst>
                                        </p:cTn>
                                        <p:tgtEl>
                                          <p:spTgt spid="88"/>
                                        </p:tgtEl>
                                        <p:attrNameLst>
                                          <p:attrName>style.visibility</p:attrName>
                                        </p:attrNameLst>
                                      </p:cBhvr>
                                      <p:to>
                                        <p:strVal val="visible"/>
                                      </p:to>
                                    </p:set>
                                    <p:anim calcmode="lin" valueType="num">
                                      <p:cBhvr>
                                        <p:cTn id="52" dur="1000" fill="hold"/>
                                        <p:tgtEl>
                                          <p:spTgt spid="88"/>
                                        </p:tgtEl>
                                        <p:attrNameLst>
                                          <p:attrName>ppt_x</p:attrName>
                                        </p:attrNameLst>
                                      </p:cBhvr>
                                      <p:tavLst>
                                        <p:tav tm="0">
                                          <p:val>
                                            <p:strVal val="#ppt_x-.2"/>
                                          </p:val>
                                        </p:tav>
                                        <p:tav tm="100000">
                                          <p:val>
                                            <p:strVal val="#ppt_x"/>
                                          </p:val>
                                        </p:tav>
                                      </p:tavLst>
                                    </p:anim>
                                    <p:anim calcmode="lin" valueType="num">
                                      <p:cBhvr>
                                        <p:cTn id="53" dur="1000" fill="hold"/>
                                        <p:tgtEl>
                                          <p:spTgt spid="88"/>
                                        </p:tgtEl>
                                        <p:attrNameLst>
                                          <p:attrName>ppt_y</p:attrName>
                                        </p:attrNameLst>
                                      </p:cBhvr>
                                      <p:tavLst>
                                        <p:tav tm="0">
                                          <p:val>
                                            <p:strVal val="#ppt_y"/>
                                          </p:val>
                                        </p:tav>
                                        <p:tav tm="100000">
                                          <p:val>
                                            <p:strVal val="#ppt_y"/>
                                          </p:val>
                                        </p:tav>
                                      </p:tavLst>
                                    </p:anim>
                                    <p:animEffect transition="in" filter="wipe(right)" prLst="gradientSize: 0.1">
                                      <p:cBhvr>
                                        <p:cTn id="54" dur="1000"/>
                                        <p:tgtEl>
                                          <p:spTgt spid="88"/>
                                        </p:tgtEl>
                                      </p:cBhvr>
                                    </p:animEffect>
                                  </p:childTnLst>
                                </p:cTn>
                              </p:par>
                              <p:par>
                                <p:cTn id="55" presetID="47" presetClass="entr" presetSubtype="0" fill="hold" nodeType="withEffect">
                                  <p:stCondLst>
                                    <p:cond delay="0"/>
                                  </p:stCondLst>
                                  <p:childTnLst>
                                    <p:set>
                                      <p:cBhvr>
                                        <p:cTn id="56" dur="1" fill="hold">
                                          <p:stCondLst>
                                            <p:cond delay="0"/>
                                          </p:stCondLst>
                                        </p:cTn>
                                        <p:tgtEl>
                                          <p:spTgt spid="228"/>
                                        </p:tgtEl>
                                        <p:attrNameLst>
                                          <p:attrName>style.visibility</p:attrName>
                                        </p:attrNameLst>
                                      </p:cBhvr>
                                      <p:to>
                                        <p:strVal val="visible"/>
                                      </p:to>
                                    </p:set>
                                    <p:animEffect transition="in" filter="fade">
                                      <p:cBhvr>
                                        <p:cTn id="57" dur="1000"/>
                                        <p:tgtEl>
                                          <p:spTgt spid="228"/>
                                        </p:tgtEl>
                                      </p:cBhvr>
                                    </p:animEffect>
                                    <p:anim calcmode="lin" valueType="num">
                                      <p:cBhvr>
                                        <p:cTn id="58" dur="1000" fill="hold"/>
                                        <p:tgtEl>
                                          <p:spTgt spid="228"/>
                                        </p:tgtEl>
                                        <p:attrNameLst>
                                          <p:attrName>ppt_x</p:attrName>
                                        </p:attrNameLst>
                                      </p:cBhvr>
                                      <p:tavLst>
                                        <p:tav tm="0">
                                          <p:val>
                                            <p:strVal val="#ppt_x"/>
                                          </p:val>
                                        </p:tav>
                                        <p:tav tm="100000">
                                          <p:val>
                                            <p:strVal val="#ppt_x"/>
                                          </p:val>
                                        </p:tav>
                                      </p:tavLst>
                                    </p:anim>
                                    <p:anim calcmode="lin" valueType="num">
                                      <p:cBhvr>
                                        <p:cTn id="59" dur="1000" fill="hold"/>
                                        <p:tgtEl>
                                          <p:spTgt spid="2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106" name="组合 105"/>
          <p:cNvGrpSpPr/>
          <p:nvPr/>
        </p:nvGrpSpPr>
        <p:grpSpPr>
          <a:xfrm>
            <a:off x="1753870" y="805180"/>
            <a:ext cx="1452245" cy="1750060"/>
            <a:chOff x="2680" y="947"/>
            <a:chExt cx="2287" cy="2756"/>
          </a:xfrm>
        </p:grpSpPr>
        <p:pic>
          <p:nvPicPr>
            <p:cNvPr id="102" name="图片 101" descr="图层 2"/>
            <p:cNvPicPr>
              <a:picLocks noChangeAspect="1"/>
            </p:cNvPicPr>
            <p:nvPr/>
          </p:nvPicPr>
          <p:blipFill>
            <a:blip r:embed="rId4"/>
            <a:stretch>
              <a:fillRect/>
            </a:stretch>
          </p:blipFill>
          <p:spPr>
            <a:xfrm>
              <a:off x="3855" y="947"/>
              <a:ext cx="1113" cy="2020"/>
            </a:xfrm>
            <a:prstGeom prst="rect">
              <a:avLst/>
            </a:prstGeom>
          </p:spPr>
        </p:pic>
        <p:pic>
          <p:nvPicPr>
            <p:cNvPr id="103" name="图片 102" descr="图层 2"/>
            <p:cNvPicPr>
              <a:picLocks noChangeAspect="1"/>
            </p:cNvPicPr>
            <p:nvPr/>
          </p:nvPicPr>
          <p:blipFill>
            <a:blip r:embed="rId5"/>
            <a:stretch>
              <a:fillRect/>
            </a:stretch>
          </p:blipFill>
          <p:spPr>
            <a:xfrm>
              <a:off x="2680" y="2171"/>
              <a:ext cx="846" cy="1533"/>
            </a:xfrm>
            <a:prstGeom prst="rect">
              <a:avLst/>
            </a:prstGeom>
          </p:spPr>
        </p:pic>
      </p:grpSp>
      <p:pic>
        <p:nvPicPr>
          <p:cNvPr id="104" name="图片 103" descr="图层 2"/>
          <p:cNvPicPr>
            <a:picLocks noChangeAspect="1"/>
          </p:cNvPicPr>
          <p:nvPr/>
        </p:nvPicPr>
        <p:blipFill>
          <a:blip r:embed="rId6"/>
          <a:stretch>
            <a:fillRect/>
          </a:stretch>
        </p:blipFill>
        <p:spPr>
          <a:xfrm>
            <a:off x="9366250" y="945515"/>
            <a:ext cx="649605" cy="1177290"/>
          </a:xfrm>
          <a:prstGeom prst="rect">
            <a:avLst/>
          </a:prstGeom>
        </p:spPr>
      </p:pic>
      <p:pic>
        <p:nvPicPr>
          <p:cNvPr id="43" name="图片 42" descr="矢量智能对象-1"/>
          <p:cNvPicPr>
            <a:picLocks noChangeAspect="1"/>
          </p:cNvPicPr>
          <p:nvPr/>
        </p:nvPicPr>
        <p:blipFill>
          <a:blip r:embed="rId7"/>
          <a:stretch>
            <a:fillRect/>
          </a:stretch>
        </p:blipFill>
        <p:spPr>
          <a:xfrm>
            <a:off x="-8890" y="2352040"/>
            <a:ext cx="2553970" cy="4937125"/>
          </a:xfrm>
          <a:prstGeom prst="rect">
            <a:avLst/>
          </a:prstGeom>
        </p:spPr>
      </p:pic>
      <p:pic>
        <p:nvPicPr>
          <p:cNvPr id="47" name="图片 46" descr="D:\资料\PPT\1.12\矢量智能对象.png矢量智能对象"/>
          <p:cNvPicPr>
            <a:picLocks noChangeAspect="1"/>
          </p:cNvPicPr>
          <p:nvPr/>
        </p:nvPicPr>
        <p:blipFill>
          <a:blip r:embed="rId8"/>
          <a:srcRect/>
          <a:stretch>
            <a:fillRect/>
          </a:stretch>
        </p:blipFill>
        <p:spPr>
          <a:xfrm>
            <a:off x="9214485" y="1206500"/>
            <a:ext cx="2977515" cy="6054725"/>
          </a:xfrm>
          <a:prstGeom prst="rect">
            <a:avLst/>
          </a:prstGeom>
        </p:spPr>
      </p:pic>
      <p:pic>
        <p:nvPicPr>
          <p:cNvPr id="48" name="图片 47" descr="矢量智能对象"/>
          <p:cNvPicPr>
            <a:picLocks noChangeAspect="1"/>
          </p:cNvPicPr>
          <p:nvPr/>
        </p:nvPicPr>
        <p:blipFill>
          <a:blip r:embed="rId9"/>
          <a:stretch>
            <a:fillRect/>
          </a:stretch>
        </p:blipFill>
        <p:spPr>
          <a:xfrm>
            <a:off x="8599170" y="5513070"/>
            <a:ext cx="1273810" cy="732155"/>
          </a:xfrm>
          <a:prstGeom prst="rect">
            <a:avLst/>
          </a:prstGeom>
        </p:spPr>
      </p:pic>
      <p:pic>
        <p:nvPicPr>
          <p:cNvPr id="49" name="图片 48" descr="矢量智能对象-5"/>
          <p:cNvPicPr>
            <a:picLocks noChangeAspect="1"/>
          </p:cNvPicPr>
          <p:nvPr/>
        </p:nvPicPr>
        <p:blipFill>
          <a:blip r:embed="rId10"/>
          <a:stretch>
            <a:fillRect/>
          </a:stretch>
        </p:blipFill>
        <p:spPr>
          <a:xfrm>
            <a:off x="2499995" y="2553970"/>
            <a:ext cx="688340" cy="393700"/>
          </a:xfrm>
          <a:prstGeom prst="rect">
            <a:avLst/>
          </a:prstGeom>
        </p:spPr>
      </p:pic>
      <p:grpSp>
        <p:nvGrpSpPr>
          <p:cNvPr id="228" name="组合 227"/>
          <p:cNvGrpSpPr/>
          <p:nvPr/>
        </p:nvGrpSpPr>
        <p:grpSpPr>
          <a:xfrm>
            <a:off x="-1607127" y="-51755"/>
            <a:ext cx="15059887" cy="691091"/>
            <a:chOff x="-1607127" y="-51755"/>
            <a:chExt cx="15059887" cy="691091"/>
          </a:xfrm>
          <a:solidFill>
            <a:srgbClr val="5A9FE4"/>
          </a:solidFill>
        </p:grpSpPr>
        <p:sp>
          <p:nvSpPr>
            <p:cNvPr id="224" name="Freeform 6"/>
            <p:cNvSpPr/>
            <p:nvPr/>
          </p:nvSpPr>
          <p:spPr bwMode="auto">
            <a:xfrm rot="10800000">
              <a:off x="-1607127" y="-51755"/>
              <a:ext cx="7550726" cy="691089"/>
            </a:xfrm>
            <a:custGeom>
              <a:avLst/>
              <a:gdLst>
                <a:gd name="connsiteX0" fmla="*/ 0 w 19261"/>
                <a:gd name="connsiteY0" fmla="*/ 2123 h 2152"/>
                <a:gd name="connsiteX1" fmla="*/ 33 w 19261"/>
                <a:gd name="connsiteY1" fmla="*/ 1706 h 2152"/>
                <a:gd name="connsiteX2" fmla="*/ 50 w 19261"/>
                <a:gd name="connsiteY2" fmla="*/ 1487 h 2152"/>
                <a:gd name="connsiteX3" fmla="*/ 353 w 19261"/>
                <a:gd name="connsiteY3" fmla="*/ 1319 h 2152"/>
                <a:gd name="connsiteX4" fmla="*/ 1837 w 19261"/>
                <a:gd name="connsiteY4" fmla="*/ 1959 h 2152"/>
                <a:gd name="connsiteX5" fmla="*/ 1854 w 19261"/>
                <a:gd name="connsiteY5" fmla="*/ 1942 h 2152"/>
                <a:gd name="connsiteX6" fmla="*/ 2056 w 19261"/>
                <a:gd name="connsiteY6" fmla="*/ 1807 h 2152"/>
                <a:gd name="connsiteX7" fmla="*/ 2495 w 19261"/>
                <a:gd name="connsiteY7" fmla="*/ 1588 h 2152"/>
                <a:gd name="connsiteX8" fmla="*/ 3911 w 19261"/>
                <a:gd name="connsiteY8" fmla="*/ 1942 h 2152"/>
                <a:gd name="connsiteX9" fmla="*/ 3928 w 19261"/>
                <a:gd name="connsiteY9" fmla="*/ 1925 h 2152"/>
                <a:gd name="connsiteX10" fmla="*/ 5091 w 19261"/>
                <a:gd name="connsiteY10" fmla="*/ 1403 h 2152"/>
                <a:gd name="connsiteX11" fmla="*/ 5631 w 19261"/>
                <a:gd name="connsiteY11" fmla="*/ 1841 h 2152"/>
                <a:gd name="connsiteX12" fmla="*/ 5648 w 19261"/>
                <a:gd name="connsiteY12" fmla="*/ 1824 h 2152"/>
                <a:gd name="connsiteX13" fmla="*/ 5800 w 19261"/>
                <a:gd name="connsiteY13" fmla="*/ 1689 h 2152"/>
                <a:gd name="connsiteX14" fmla="*/ 6255 w 19261"/>
                <a:gd name="connsiteY14" fmla="*/ 1420 h 2152"/>
                <a:gd name="connsiteX15" fmla="*/ 6592 w 19261"/>
                <a:gd name="connsiteY15" fmla="*/ 1319 h 2152"/>
                <a:gd name="connsiteX16" fmla="*/ 7840 w 19261"/>
                <a:gd name="connsiteY16" fmla="*/ 1858 h 2152"/>
                <a:gd name="connsiteX17" fmla="*/ 7857 w 19261"/>
                <a:gd name="connsiteY17" fmla="*/ 1858 h 2152"/>
                <a:gd name="connsiteX18" fmla="*/ 9560 w 19261"/>
                <a:gd name="connsiteY18" fmla="*/ 1234 h 2152"/>
                <a:gd name="connsiteX19" fmla="*/ 10335 w 19261"/>
                <a:gd name="connsiteY19" fmla="*/ 2010 h 2152"/>
                <a:gd name="connsiteX20" fmla="*/ 10487 w 19261"/>
                <a:gd name="connsiteY20" fmla="*/ 1875 h 2152"/>
                <a:gd name="connsiteX21" fmla="*/ 10757 w 19261"/>
                <a:gd name="connsiteY21" fmla="*/ 1656 h 2152"/>
                <a:gd name="connsiteX22" fmla="*/ 12139 w 19261"/>
                <a:gd name="connsiteY22" fmla="*/ 1201 h 2152"/>
                <a:gd name="connsiteX23" fmla="*/ 12460 w 19261"/>
                <a:gd name="connsiteY23" fmla="*/ 1285 h 2152"/>
                <a:gd name="connsiteX24" fmla="*/ 12848 w 19261"/>
                <a:gd name="connsiteY24" fmla="*/ 1538 h 2152"/>
                <a:gd name="connsiteX25" fmla="*/ 12949 w 19261"/>
                <a:gd name="connsiteY25" fmla="*/ 1437 h 2152"/>
                <a:gd name="connsiteX26" fmla="*/ 13084 w 19261"/>
                <a:gd name="connsiteY26" fmla="*/ 1336 h 2152"/>
                <a:gd name="connsiteX27" fmla="*/ 13505 w 19261"/>
                <a:gd name="connsiteY27" fmla="*/ 1116 h 2152"/>
                <a:gd name="connsiteX28" fmla="*/ 14804 w 19261"/>
                <a:gd name="connsiteY28" fmla="*/ 1420 h 2152"/>
                <a:gd name="connsiteX29" fmla="*/ 15040 w 19261"/>
                <a:gd name="connsiteY29" fmla="*/ 1639 h 2152"/>
                <a:gd name="connsiteX30" fmla="*/ 15040 w 19261"/>
                <a:gd name="connsiteY30" fmla="*/ 1622 h 2152"/>
                <a:gd name="connsiteX31" fmla="*/ 15309 w 19261"/>
                <a:gd name="connsiteY31" fmla="*/ 1285 h 2152"/>
                <a:gd name="connsiteX32" fmla="*/ 16692 w 19261"/>
                <a:gd name="connsiteY32" fmla="*/ 746 h 2152"/>
                <a:gd name="connsiteX33" fmla="*/ 17282 w 19261"/>
                <a:gd name="connsiteY33" fmla="*/ 982 h 2152"/>
                <a:gd name="connsiteX34" fmla="*/ 17485 w 19261"/>
                <a:gd name="connsiteY34" fmla="*/ 628 h 2152"/>
                <a:gd name="connsiteX35" fmla="*/ 18783 w 19261"/>
                <a:gd name="connsiteY35" fmla="*/ 21 h 2152"/>
                <a:gd name="connsiteX36" fmla="*/ 19255 w 19261"/>
                <a:gd name="connsiteY36" fmla="*/ 156 h 2152"/>
                <a:gd name="connsiteX37" fmla="*/ 19254 w 19261"/>
                <a:gd name="connsiteY37" fmla="*/ 2136 h 2152"/>
                <a:gd name="connsiteX38" fmla="*/ 0 w 19261"/>
                <a:gd name="connsiteY38" fmla="*/ 2123 h 2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0" t="0" r="r" b="b"/>
              <a:pathLst>
                <a:path w="19261" h="2153">
                  <a:moveTo>
                    <a:pt x="0" y="2123"/>
                  </a:moveTo>
                  <a:cubicBezTo>
                    <a:pt x="0" y="1904"/>
                    <a:pt x="33" y="1925"/>
                    <a:pt x="33" y="1706"/>
                  </a:cubicBezTo>
                  <a:cubicBezTo>
                    <a:pt x="33" y="1656"/>
                    <a:pt x="16" y="1521"/>
                    <a:pt x="50" y="1487"/>
                  </a:cubicBezTo>
                  <a:cubicBezTo>
                    <a:pt x="117" y="1403"/>
                    <a:pt x="252" y="1369"/>
                    <a:pt x="353" y="1319"/>
                  </a:cubicBezTo>
                  <a:cubicBezTo>
                    <a:pt x="1061" y="1032"/>
                    <a:pt x="1601" y="1487"/>
                    <a:pt x="1837" y="1959"/>
                  </a:cubicBezTo>
                  <a:cubicBezTo>
                    <a:pt x="1854" y="1959"/>
                    <a:pt x="1854" y="1959"/>
                    <a:pt x="1854" y="1942"/>
                  </a:cubicBezTo>
                  <a:cubicBezTo>
                    <a:pt x="1921" y="1909"/>
                    <a:pt x="1989" y="1858"/>
                    <a:pt x="2056" y="1807"/>
                  </a:cubicBezTo>
                  <a:cubicBezTo>
                    <a:pt x="2191" y="1723"/>
                    <a:pt x="2343" y="1656"/>
                    <a:pt x="2495" y="1588"/>
                  </a:cubicBezTo>
                  <a:cubicBezTo>
                    <a:pt x="3051" y="1386"/>
                    <a:pt x="3658" y="1571"/>
                    <a:pt x="3911" y="1942"/>
                  </a:cubicBezTo>
                  <a:cubicBezTo>
                    <a:pt x="3911" y="1942"/>
                    <a:pt x="3911" y="1925"/>
                    <a:pt x="3928" y="1925"/>
                  </a:cubicBezTo>
                  <a:cubicBezTo>
                    <a:pt x="4046" y="1656"/>
                    <a:pt x="4636" y="1234"/>
                    <a:pt x="5091" y="1403"/>
                  </a:cubicBezTo>
                  <a:cubicBezTo>
                    <a:pt x="5327" y="1504"/>
                    <a:pt x="5462" y="1673"/>
                    <a:pt x="5631" y="1841"/>
                  </a:cubicBezTo>
                  <a:cubicBezTo>
                    <a:pt x="5631" y="1824"/>
                    <a:pt x="5648" y="1824"/>
                    <a:pt x="5648" y="1824"/>
                  </a:cubicBezTo>
                  <a:cubicBezTo>
                    <a:pt x="5698" y="1774"/>
                    <a:pt x="5749" y="1740"/>
                    <a:pt x="5800" y="1689"/>
                  </a:cubicBezTo>
                  <a:cubicBezTo>
                    <a:pt x="5934" y="1588"/>
                    <a:pt x="6086" y="1487"/>
                    <a:pt x="6255" y="1420"/>
                  </a:cubicBezTo>
                  <a:cubicBezTo>
                    <a:pt x="6356" y="1369"/>
                    <a:pt x="6474" y="1336"/>
                    <a:pt x="6592" y="1319"/>
                  </a:cubicBezTo>
                  <a:cubicBezTo>
                    <a:pt x="7216" y="1167"/>
                    <a:pt x="7553" y="1588"/>
                    <a:pt x="7840" y="1858"/>
                  </a:cubicBezTo>
                  <a:cubicBezTo>
                    <a:pt x="7857" y="1858"/>
                    <a:pt x="7857" y="1858"/>
                    <a:pt x="7857" y="1858"/>
                  </a:cubicBezTo>
                  <a:cubicBezTo>
                    <a:pt x="8110" y="1521"/>
                    <a:pt x="8936" y="982"/>
                    <a:pt x="9560" y="1234"/>
                  </a:cubicBezTo>
                  <a:cubicBezTo>
                    <a:pt x="9931" y="1369"/>
                    <a:pt x="10167" y="1689"/>
                    <a:pt x="10335" y="2010"/>
                  </a:cubicBezTo>
                  <a:cubicBezTo>
                    <a:pt x="10386" y="1976"/>
                    <a:pt x="10436" y="1925"/>
                    <a:pt x="10487" y="1875"/>
                  </a:cubicBezTo>
                  <a:cubicBezTo>
                    <a:pt x="10571" y="1807"/>
                    <a:pt x="10672" y="1723"/>
                    <a:pt x="10757" y="1656"/>
                  </a:cubicBezTo>
                  <a:cubicBezTo>
                    <a:pt x="11043" y="1437"/>
                    <a:pt x="11600" y="1100"/>
                    <a:pt x="12139" y="1201"/>
                  </a:cubicBezTo>
                  <a:cubicBezTo>
                    <a:pt x="12257" y="1218"/>
                    <a:pt x="12359" y="1251"/>
                    <a:pt x="12460" y="1285"/>
                  </a:cubicBezTo>
                  <a:cubicBezTo>
                    <a:pt x="12595" y="1352"/>
                    <a:pt x="12746" y="1437"/>
                    <a:pt x="12848" y="1538"/>
                  </a:cubicBezTo>
                  <a:cubicBezTo>
                    <a:pt x="12881" y="1504"/>
                    <a:pt x="12915" y="1470"/>
                    <a:pt x="12949" y="1437"/>
                  </a:cubicBezTo>
                  <a:cubicBezTo>
                    <a:pt x="12983" y="1403"/>
                    <a:pt x="13033" y="1369"/>
                    <a:pt x="13084" y="1336"/>
                  </a:cubicBezTo>
                  <a:cubicBezTo>
                    <a:pt x="13202" y="1251"/>
                    <a:pt x="13353" y="1167"/>
                    <a:pt x="13505" y="1116"/>
                  </a:cubicBezTo>
                  <a:cubicBezTo>
                    <a:pt x="14028" y="948"/>
                    <a:pt x="14500" y="1184"/>
                    <a:pt x="14804" y="1420"/>
                  </a:cubicBezTo>
                  <a:cubicBezTo>
                    <a:pt x="14871" y="1487"/>
                    <a:pt x="14955" y="1555"/>
                    <a:pt x="15040" y="1639"/>
                  </a:cubicBezTo>
                  <a:cubicBezTo>
                    <a:pt x="15040" y="1639"/>
                    <a:pt x="15040" y="1622"/>
                    <a:pt x="15040" y="1622"/>
                  </a:cubicBezTo>
                  <a:cubicBezTo>
                    <a:pt x="15090" y="1487"/>
                    <a:pt x="15225" y="1386"/>
                    <a:pt x="15309" y="1285"/>
                  </a:cubicBezTo>
                  <a:cubicBezTo>
                    <a:pt x="15545" y="982"/>
                    <a:pt x="16085" y="611"/>
                    <a:pt x="16692" y="746"/>
                  </a:cubicBezTo>
                  <a:cubicBezTo>
                    <a:pt x="16911" y="796"/>
                    <a:pt x="17097" y="897"/>
                    <a:pt x="17282" y="982"/>
                  </a:cubicBezTo>
                  <a:cubicBezTo>
                    <a:pt x="17367" y="880"/>
                    <a:pt x="17400" y="729"/>
                    <a:pt x="17485" y="628"/>
                  </a:cubicBezTo>
                  <a:cubicBezTo>
                    <a:pt x="17704" y="307"/>
                    <a:pt x="18176" y="-97"/>
                    <a:pt x="18783" y="21"/>
                  </a:cubicBezTo>
                  <a:cubicBezTo>
                    <a:pt x="18951" y="55"/>
                    <a:pt x="19103" y="122"/>
                    <a:pt x="19255" y="156"/>
                  </a:cubicBezTo>
                  <a:cubicBezTo>
                    <a:pt x="19268" y="881"/>
                    <a:pt x="19257" y="1355"/>
                    <a:pt x="19254" y="2136"/>
                  </a:cubicBezTo>
                  <a:cubicBezTo>
                    <a:pt x="13055" y="2183"/>
                    <a:pt x="3343" y="2117"/>
                    <a:pt x="0" y="2123"/>
                  </a:cubicBezTo>
                  <a:close/>
                </a:path>
              </a:pathLst>
            </a:custGeom>
            <a:grpFill/>
            <a:ln w="9525">
              <a:noFill/>
              <a:round/>
            </a:ln>
            <a:effec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Times New Roman" panose="02020603050405020304" pitchFamily="18" charset="0"/>
                <a:cs typeface="Times New Roman" panose="02020603050405020304" pitchFamily="18" charset="0"/>
                <a:sym typeface="+mn-lt"/>
              </a:endParaRPr>
            </a:p>
          </p:txBody>
        </p:sp>
        <p:sp>
          <p:nvSpPr>
            <p:cNvPr id="227" name="Freeform 6"/>
            <p:cNvSpPr/>
            <p:nvPr/>
          </p:nvSpPr>
          <p:spPr bwMode="auto">
            <a:xfrm rot="10800000" flipH="1">
              <a:off x="5902034" y="-51753"/>
              <a:ext cx="7550726" cy="691089"/>
            </a:xfrm>
            <a:custGeom>
              <a:avLst/>
              <a:gdLst>
                <a:gd name="connsiteX0" fmla="*/ 0 w 19261"/>
                <a:gd name="connsiteY0" fmla="*/ 2123 h 2152"/>
                <a:gd name="connsiteX1" fmla="*/ 33 w 19261"/>
                <a:gd name="connsiteY1" fmla="*/ 1706 h 2152"/>
                <a:gd name="connsiteX2" fmla="*/ 50 w 19261"/>
                <a:gd name="connsiteY2" fmla="*/ 1487 h 2152"/>
                <a:gd name="connsiteX3" fmla="*/ 353 w 19261"/>
                <a:gd name="connsiteY3" fmla="*/ 1319 h 2152"/>
                <a:gd name="connsiteX4" fmla="*/ 1837 w 19261"/>
                <a:gd name="connsiteY4" fmla="*/ 1959 h 2152"/>
                <a:gd name="connsiteX5" fmla="*/ 1854 w 19261"/>
                <a:gd name="connsiteY5" fmla="*/ 1942 h 2152"/>
                <a:gd name="connsiteX6" fmla="*/ 2056 w 19261"/>
                <a:gd name="connsiteY6" fmla="*/ 1807 h 2152"/>
                <a:gd name="connsiteX7" fmla="*/ 2495 w 19261"/>
                <a:gd name="connsiteY7" fmla="*/ 1588 h 2152"/>
                <a:gd name="connsiteX8" fmla="*/ 3911 w 19261"/>
                <a:gd name="connsiteY8" fmla="*/ 1942 h 2152"/>
                <a:gd name="connsiteX9" fmla="*/ 3928 w 19261"/>
                <a:gd name="connsiteY9" fmla="*/ 1925 h 2152"/>
                <a:gd name="connsiteX10" fmla="*/ 5091 w 19261"/>
                <a:gd name="connsiteY10" fmla="*/ 1403 h 2152"/>
                <a:gd name="connsiteX11" fmla="*/ 5631 w 19261"/>
                <a:gd name="connsiteY11" fmla="*/ 1841 h 2152"/>
                <a:gd name="connsiteX12" fmla="*/ 5648 w 19261"/>
                <a:gd name="connsiteY12" fmla="*/ 1824 h 2152"/>
                <a:gd name="connsiteX13" fmla="*/ 5800 w 19261"/>
                <a:gd name="connsiteY13" fmla="*/ 1689 h 2152"/>
                <a:gd name="connsiteX14" fmla="*/ 6255 w 19261"/>
                <a:gd name="connsiteY14" fmla="*/ 1420 h 2152"/>
                <a:gd name="connsiteX15" fmla="*/ 6592 w 19261"/>
                <a:gd name="connsiteY15" fmla="*/ 1319 h 2152"/>
                <a:gd name="connsiteX16" fmla="*/ 7840 w 19261"/>
                <a:gd name="connsiteY16" fmla="*/ 1858 h 2152"/>
                <a:gd name="connsiteX17" fmla="*/ 7857 w 19261"/>
                <a:gd name="connsiteY17" fmla="*/ 1858 h 2152"/>
                <a:gd name="connsiteX18" fmla="*/ 9560 w 19261"/>
                <a:gd name="connsiteY18" fmla="*/ 1234 h 2152"/>
                <a:gd name="connsiteX19" fmla="*/ 10335 w 19261"/>
                <a:gd name="connsiteY19" fmla="*/ 2010 h 2152"/>
                <a:gd name="connsiteX20" fmla="*/ 10487 w 19261"/>
                <a:gd name="connsiteY20" fmla="*/ 1875 h 2152"/>
                <a:gd name="connsiteX21" fmla="*/ 10757 w 19261"/>
                <a:gd name="connsiteY21" fmla="*/ 1656 h 2152"/>
                <a:gd name="connsiteX22" fmla="*/ 12139 w 19261"/>
                <a:gd name="connsiteY22" fmla="*/ 1201 h 2152"/>
                <a:gd name="connsiteX23" fmla="*/ 12460 w 19261"/>
                <a:gd name="connsiteY23" fmla="*/ 1285 h 2152"/>
                <a:gd name="connsiteX24" fmla="*/ 12848 w 19261"/>
                <a:gd name="connsiteY24" fmla="*/ 1538 h 2152"/>
                <a:gd name="connsiteX25" fmla="*/ 12949 w 19261"/>
                <a:gd name="connsiteY25" fmla="*/ 1437 h 2152"/>
                <a:gd name="connsiteX26" fmla="*/ 13084 w 19261"/>
                <a:gd name="connsiteY26" fmla="*/ 1336 h 2152"/>
                <a:gd name="connsiteX27" fmla="*/ 13505 w 19261"/>
                <a:gd name="connsiteY27" fmla="*/ 1116 h 2152"/>
                <a:gd name="connsiteX28" fmla="*/ 14804 w 19261"/>
                <a:gd name="connsiteY28" fmla="*/ 1420 h 2152"/>
                <a:gd name="connsiteX29" fmla="*/ 15040 w 19261"/>
                <a:gd name="connsiteY29" fmla="*/ 1639 h 2152"/>
                <a:gd name="connsiteX30" fmla="*/ 15040 w 19261"/>
                <a:gd name="connsiteY30" fmla="*/ 1622 h 2152"/>
                <a:gd name="connsiteX31" fmla="*/ 15309 w 19261"/>
                <a:gd name="connsiteY31" fmla="*/ 1285 h 2152"/>
                <a:gd name="connsiteX32" fmla="*/ 16692 w 19261"/>
                <a:gd name="connsiteY32" fmla="*/ 746 h 2152"/>
                <a:gd name="connsiteX33" fmla="*/ 17282 w 19261"/>
                <a:gd name="connsiteY33" fmla="*/ 982 h 2152"/>
                <a:gd name="connsiteX34" fmla="*/ 17485 w 19261"/>
                <a:gd name="connsiteY34" fmla="*/ 628 h 2152"/>
                <a:gd name="connsiteX35" fmla="*/ 18783 w 19261"/>
                <a:gd name="connsiteY35" fmla="*/ 21 h 2152"/>
                <a:gd name="connsiteX36" fmla="*/ 19255 w 19261"/>
                <a:gd name="connsiteY36" fmla="*/ 156 h 2152"/>
                <a:gd name="connsiteX37" fmla="*/ 19254 w 19261"/>
                <a:gd name="connsiteY37" fmla="*/ 2136 h 2152"/>
                <a:gd name="connsiteX38" fmla="*/ 0 w 19261"/>
                <a:gd name="connsiteY38" fmla="*/ 2123 h 2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0" t="0" r="r" b="b"/>
              <a:pathLst>
                <a:path w="19261" h="2153">
                  <a:moveTo>
                    <a:pt x="0" y="2123"/>
                  </a:moveTo>
                  <a:cubicBezTo>
                    <a:pt x="0" y="1904"/>
                    <a:pt x="33" y="1925"/>
                    <a:pt x="33" y="1706"/>
                  </a:cubicBezTo>
                  <a:cubicBezTo>
                    <a:pt x="33" y="1656"/>
                    <a:pt x="16" y="1521"/>
                    <a:pt x="50" y="1487"/>
                  </a:cubicBezTo>
                  <a:cubicBezTo>
                    <a:pt x="117" y="1403"/>
                    <a:pt x="252" y="1369"/>
                    <a:pt x="353" y="1319"/>
                  </a:cubicBezTo>
                  <a:cubicBezTo>
                    <a:pt x="1061" y="1032"/>
                    <a:pt x="1601" y="1487"/>
                    <a:pt x="1837" y="1959"/>
                  </a:cubicBezTo>
                  <a:cubicBezTo>
                    <a:pt x="1854" y="1959"/>
                    <a:pt x="1854" y="1959"/>
                    <a:pt x="1854" y="1942"/>
                  </a:cubicBezTo>
                  <a:cubicBezTo>
                    <a:pt x="1921" y="1909"/>
                    <a:pt x="1989" y="1858"/>
                    <a:pt x="2056" y="1807"/>
                  </a:cubicBezTo>
                  <a:cubicBezTo>
                    <a:pt x="2191" y="1723"/>
                    <a:pt x="2343" y="1656"/>
                    <a:pt x="2495" y="1588"/>
                  </a:cubicBezTo>
                  <a:cubicBezTo>
                    <a:pt x="3051" y="1386"/>
                    <a:pt x="3658" y="1571"/>
                    <a:pt x="3911" y="1942"/>
                  </a:cubicBezTo>
                  <a:cubicBezTo>
                    <a:pt x="3911" y="1942"/>
                    <a:pt x="3911" y="1925"/>
                    <a:pt x="3928" y="1925"/>
                  </a:cubicBezTo>
                  <a:cubicBezTo>
                    <a:pt x="4046" y="1656"/>
                    <a:pt x="4636" y="1234"/>
                    <a:pt x="5091" y="1403"/>
                  </a:cubicBezTo>
                  <a:cubicBezTo>
                    <a:pt x="5327" y="1504"/>
                    <a:pt x="5462" y="1673"/>
                    <a:pt x="5631" y="1841"/>
                  </a:cubicBezTo>
                  <a:cubicBezTo>
                    <a:pt x="5631" y="1824"/>
                    <a:pt x="5648" y="1824"/>
                    <a:pt x="5648" y="1824"/>
                  </a:cubicBezTo>
                  <a:cubicBezTo>
                    <a:pt x="5698" y="1774"/>
                    <a:pt x="5749" y="1740"/>
                    <a:pt x="5800" y="1689"/>
                  </a:cubicBezTo>
                  <a:cubicBezTo>
                    <a:pt x="5934" y="1588"/>
                    <a:pt x="6086" y="1487"/>
                    <a:pt x="6255" y="1420"/>
                  </a:cubicBezTo>
                  <a:cubicBezTo>
                    <a:pt x="6356" y="1369"/>
                    <a:pt x="6474" y="1336"/>
                    <a:pt x="6592" y="1319"/>
                  </a:cubicBezTo>
                  <a:cubicBezTo>
                    <a:pt x="7216" y="1167"/>
                    <a:pt x="7553" y="1588"/>
                    <a:pt x="7840" y="1858"/>
                  </a:cubicBezTo>
                  <a:cubicBezTo>
                    <a:pt x="7857" y="1858"/>
                    <a:pt x="7857" y="1858"/>
                    <a:pt x="7857" y="1858"/>
                  </a:cubicBezTo>
                  <a:cubicBezTo>
                    <a:pt x="8110" y="1521"/>
                    <a:pt x="8936" y="982"/>
                    <a:pt x="9560" y="1234"/>
                  </a:cubicBezTo>
                  <a:cubicBezTo>
                    <a:pt x="9931" y="1369"/>
                    <a:pt x="10167" y="1689"/>
                    <a:pt x="10335" y="2010"/>
                  </a:cubicBezTo>
                  <a:cubicBezTo>
                    <a:pt x="10386" y="1976"/>
                    <a:pt x="10436" y="1925"/>
                    <a:pt x="10487" y="1875"/>
                  </a:cubicBezTo>
                  <a:cubicBezTo>
                    <a:pt x="10571" y="1807"/>
                    <a:pt x="10672" y="1723"/>
                    <a:pt x="10757" y="1656"/>
                  </a:cubicBezTo>
                  <a:cubicBezTo>
                    <a:pt x="11043" y="1437"/>
                    <a:pt x="11600" y="1100"/>
                    <a:pt x="12139" y="1201"/>
                  </a:cubicBezTo>
                  <a:cubicBezTo>
                    <a:pt x="12257" y="1218"/>
                    <a:pt x="12359" y="1251"/>
                    <a:pt x="12460" y="1285"/>
                  </a:cubicBezTo>
                  <a:cubicBezTo>
                    <a:pt x="12595" y="1352"/>
                    <a:pt x="12746" y="1437"/>
                    <a:pt x="12848" y="1538"/>
                  </a:cubicBezTo>
                  <a:cubicBezTo>
                    <a:pt x="12881" y="1504"/>
                    <a:pt x="12915" y="1470"/>
                    <a:pt x="12949" y="1437"/>
                  </a:cubicBezTo>
                  <a:cubicBezTo>
                    <a:pt x="12983" y="1403"/>
                    <a:pt x="13033" y="1369"/>
                    <a:pt x="13084" y="1336"/>
                  </a:cubicBezTo>
                  <a:cubicBezTo>
                    <a:pt x="13202" y="1251"/>
                    <a:pt x="13353" y="1167"/>
                    <a:pt x="13505" y="1116"/>
                  </a:cubicBezTo>
                  <a:cubicBezTo>
                    <a:pt x="14028" y="948"/>
                    <a:pt x="14500" y="1184"/>
                    <a:pt x="14804" y="1420"/>
                  </a:cubicBezTo>
                  <a:cubicBezTo>
                    <a:pt x="14871" y="1487"/>
                    <a:pt x="14955" y="1555"/>
                    <a:pt x="15040" y="1639"/>
                  </a:cubicBezTo>
                  <a:cubicBezTo>
                    <a:pt x="15040" y="1639"/>
                    <a:pt x="15040" y="1622"/>
                    <a:pt x="15040" y="1622"/>
                  </a:cubicBezTo>
                  <a:cubicBezTo>
                    <a:pt x="15090" y="1487"/>
                    <a:pt x="15225" y="1386"/>
                    <a:pt x="15309" y="1285"/>
                  </a:cubicBezTo>
                  <a:cubicBezTo>
                    <a:pt x="15545" y="982"/>
                    <a:pt x="16085" y="611"/>
                    <a:pt x="16692" y="746"/>
                  </a:cubicBezTo>
                  <a:cubicBezTo>
                    <a:pt x="16911" y="796"/>
                    <a:pt x="17097" y="897"/>
                    <a:pt x="17282" y="982"/>
                  </a:cubicBezTo>
                  <a:cubicBezTo>
                    <a:pt x="17367" y="880"/>
                    <a:pt x="17400" y="729"/>
                    <a:pt x="17485" y="628"/>
                  </a:cubicBezTo>
                  <a:cubicBezTo>
                    <a:pt x="17704" y="307"/>
                    <a:pt x="18176" y="-97"/>
                    <a:pt x="18783" y="21"/>
                  </a:cubicBezTo>
                  <a:cubicBezTo>
                    <a:pt x="18951" y="55"/>
                    <a:pt x="19103" y="122"/>
                    <a:pt x="19255" y="156"/>
                  </a:cubicBezTo>
                  <a:cubicBezTo>
                    <a:pt x="19268" y="881"/>
                    <a:pt x="19257" y="1355"/>
                    <a:pt x="19254" y="2136"/>
                  </a:cubicBezTo>
                  <a:cubicBezTo>
                    <a:pt x="13055" y="2183"/>
                    <a:pt x="3343" y="2117"/>
                    <a:pt x="0" y="2123"/>
                  </a:cubicBezTo>
                  <a:close/>
                </a:path>
              </a:pathLst>
            </a:custGeom>
            <a:grpFill/>
            <a:ln w="9525">
              <a:noFill/>
              <a:round/>
            </a:ln>
            <a:effec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Times New Roman" panose="02020603050405020304" pitchFamily="18" charset="0"/>
                <a:cs typeface="Times New Roman" panose="02020603050405020304" pitchFamily="18" charset="0"/>
                <a:sym typeface="+mn-lt"/>
              </a:endParaRPr>
            </a:p>
          </p:txBody>
        </p:sp>
      </p:grpSp>
      <p:grpSp>
        <p:nvGrpSpPr>
          <p:cNvPr id="55" name="Google Shape;4025;p26"/>
          <p:cNvGrpSpPr/>
          <p:nvPr/>
        </p:nvGrpSpPr>
        <p:grpSpPr>
          <a:xfrm>
            <a:off x="3188335" y="5027930"/>
            <a:ext cx="528955" cy="2006600"/>
            <a:chOff x="393250" y="2490600"/>
            <a:chExt cx="653494" cy="2478093"/>
          </a:xfrm>
          <a:solidFill>
            <a:schemeClr val="bg1"/>
          </a:solidFill>
        </p:grpSpPr>
        <p:sp>
          <p:nvSpPr>
            <p:cNvPr id="56" name="Google Shape;4026;p26"/>
            <p:cNvSpPr/>
            <p:nvPr/>
          </p:nvSpPr>
          <p:spPr>
            <a:xfrm>
              <a:off x="400138" y="4469389"/>
              <a:ext cx="639629" cy="493211"/>
            </a:xfrm>
            <a:custGeom>
              <a:avLst/>
              <a:gdLst/>
              <a:ahLst/>
              <a:cxnLst/>
              <a:rect l="l" t="t" r="r" b="b"/>
              <a:pathLst>
                <a:path w="7243" h="5585" extrusionOk="0">
                  <a:moveTo>
                    <a:pt x="3799" y="1"/>
                  </a:moveTo>
                  <a:lnTo>
                    <a:pt x="1" y="3534"/>
                  </a:lnTo>
                  <a:lnTo>
                    <a:pt x="1" y="5584"/>
                  </a:lnTo>
                  <a:lnTo>
                    <a:pt x="3760" y="2081"/>
                  </a:lnTo>
                  <a:lnTo>
                    <a:pt x="7243" y="5565"/>
                  </a:lnTo>
                  <a:lnTo>
                    <a:pt x="7243" y="3445"/>
                  </a:lnTo>
                  <a:lnTo>
                    <a:pt x="3799" y="1"/>
                  </a:lnTo>
                  <a:close/>
                </a:path>
              </a:pathLst>
            </a:custGeom>
            <a:grpFill/>
            <a:ln>
              <a:solidFill>
                <a:srgbClr val="5A9FE4"/>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7" name="Google Shape;4027;p26"/>
            <p:cNvSpPr/>
            <p:nvPr/>
          </p:nvSpPr>
          <p:spPr>
            <a:xfrm>
              <a:off x="393250" y="4462235"/>
              <a:ext cx="653494" cy="506458"/>
            </a:xfrm>
            <a:custGeom>
              <a:avLst/>
              <a:gdLst/>
              <a:ahLst/>
              <a:cxnLst/>
              <a:rect l="l" t="t" r="r" b="b"/>
              <a:pathLst>
                <a:path w="7400" h="5735" extrusionOk="0">
                  <a:moveTo>
                    <a:pt x="3877" y="189"/>
                  </a:moveTo>
                  <a:lnTo>
                    <a:pt x="7252" y="3556"/>
                  </a:lnTo>
                  <a:lnTo>
                    <a:pt x="7252" y="5459"/>
                  </a:lnTo>
                  <a:lnTo>
                    <a:pt x="3896" y="2103"/>
                  </a:lnTo>
                  <a:cubicBezTo>
                    <a:pt x="3881" y="2088"/>
                    <a:pt x="3862" y="2081"/>
                    <a:pt x="3842" y="2081"/>
                  </a:cubicBezTo>
                  <a:cubicBezTo>
                    <a:pt x="3823" y="2081"/>
                    <a:pt x="3803" y="2088"/>
                    <a:pt x="3788" y="2103"/>
                  </a:cubicBezTo>
                  <a:lnTo>
                    <a:pt x="157" y="5489"/>
                  </a:lnTo>
                  <a:lnTo>
                    <a:pt x="157" y="3654"/>
                  </a:lnTo>
                  <a:lnTo>
                    <a:pt x="3877" y="189"/>
                  </a:lnTo>
                  <a:close/>
                  <a:moveTo>
                    <a:pt x="3877" y="1"/>
                  </a:moveTo>
                  <a:cubicBezTo>
                    <a:pt x="3859" y="1"/>
                    <a:pt x="3842" y="8"/>
                    <a:pt x="3827" y="23"/>
                  </a:cubicBezTo>
                  <a:lnTo>
                    <a:pt x="20" y="3565"/>
                  </a:lnTo>
                  <a:cubicBezTo>
                    <a:pt x="10" y="3575"/>
                    <a:pt x="0" y="3595"/>
                    <a:pt x="0" y="3615"/>
                  </a:cubicBezTo>
                  <a:lnTo>
                    <a:pt x="0" y="5665"/>
                  </a:lnTo>
                  <a:cubicBezTo>
                    <a:pt x="0" y="5695"/>
                    <a:pt x="20" y="5715"/>
                    <a:pt x="50" y="5734"/>
                  </a:cubicBezTo>
                  <a:lnTo>
                    <a:pt x="79" y="5734"/>
                  </a:lnTo>
                  <a:cubicBezTo>
                    <a:pt x="98" y="5734"/>
                    <a:pt x="118" y="5734"/>
                    <a:pt x="128" y="5715"/>
                  </a:cubicBezTo>
                  <a:lnTo>
                    <a:pt x="3838" y="2260"/>
                  </a:lnTo>
                  <a:lnTo>
                    <a:pt x="7272" y="5695"/>
                  </a:lnTo>
                  <a:cubicBezTo>
                    <a:pt x="7285" y="5713"/>
                    <a:pt x="7301" y="5720"/>
                    <a:pt x="7319" y="5720"/>
                  </a:cubicBezTo>
                  <a:cubicBezTo>
                    <a:pt x="7329" y="5720"/>
                    <a:pt x="7340" y="5718"/>
                    <a:pt x="7351" y="5715"/>
                  </a:cubicBezTo>
                  <a:cubicBezTo>
                    <a:pt x="7380" y="5704"/>
                    <a:pt x="7399" y="5675"/>
                    <a:pt x="7399" y="5646"/>
                  </a:cubicBezTo>
                  <a:lnTo>
                    <a:pt x="7399" y="3526"/>
                  </a:lnTo>
                  <a:cubicBezTo>
                    <a:pt x="7399" y="3506"/>
                    <a:pt x="7390" y="3487"/>
                    <a:pt x="7380" y="3477"/>
                  </a:cubicBezTo>
                  <a:lnTo>
                    <a:pt x="3925" y="23"/>
                  </a:lnTo>
                  <a:cubicBezTo>
                    <a:pt x="3911" y="8"/>
                    <a:pt x="3894" y="1"/>
                    <a:pt x="3877" y="1"/>
                  </a:cubicBezTo>
                  <a:close/>
                </a:path>
              </a:pathLst>
            </a:custGeom>
            <a:grpFill/>
            <a:ln w="19050" cap="flat" cmpd="sng">
              <a:solidFill>
                <a:srgbClr val="5A9FE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8" name="Google Shape;4028;p26"/>
            <p:cNvSpPr/>
            <p:nvPr/>
          </p:nvSpPr>
          <p:spPr>
            <a:xfrm>
              <a:off x="400138" y="3976259"/>
              <a:ext cx="639629" cy="493211"/>
            </a:xfrm>
            <a:custGeom>
              <a:avLst/>
              <a:gdLst/>
              <a:ahLst/>
              <a:cxnLst/>
              <a:rect l="l" t="t" r="r" b="b"/>
              <a:pathLst>
                <a:path w="7243" h="5585" extrusionOk="0">
                  <a:moveTo>
                    <a:pt x="3799" y="1"/>
                  </a:moveTo>
                  <a:lnTo>
                    <a:pt x="1" y="3534"/>
                  </a:lnTo>
                  <a:lnTo>
                    <a:pt x="1" y="5585"/>
                  </a:lnTo>
                  <a:lnTo>
                    <a:pt x="3760" y="2081"/>
                  </a:lnTo>
                  <a:lnTo>
                    <a:pt x="7243" y="5565"/>
                  </a:lnTo>
                  <a:lnTo>
                    <a:pt x="7243" y="3446"/>
                  </a:lnTo>
                  <a:lnTo>
                    <a:pt x="3799" y="1"/>
                  </a:lnTo>
                  <a:close/>
                </a:path>
              </a:pathLst>
            </a:custGeom>
            <a:grpFill/>
            <a:ln>
              <a:solidFill>
                <a:srgbClr val="5A9FE4"/>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9" name="Google Shape;4029;p26"/>
            <p:cNvSpPr/>
            <p:nvPr/>
          </p:nvSpPr>
          <p:spPr>
            <a:xfrm>
              <a:off x="393250" y="3969194"/>
              <a:ext cx="653494" cy="506370"/>
            </a:xfrm>
            <a:custGeom>
              <a:avLst/>
              <a:gdLst/>
              <a:ahLst/>
              <a:cxnLst/>
              <a:rect l="l" t="t" r="r" b="b"/>
              <a:pathLst>
                <a:path w="7400" h="5734" extrusionOk="0">
                  <a:moveTo>
                    <a:pt x="3877" y="189"/>
                  </a:moveTo>
                  <a:lnTo>
                    <a:pt x="7252" y="3565"/>
                  </a:lnTo>
                  <a:lnTo>
                    <a:pt x="7252" y="5458"/>
                  </a:lnTo>
                  <a:lnTo>
                    <a:pt x="3896" y="2102"/>
                  </a:lnTo>
                  <a:cubicBezTo>
                    <a:pt x="3881" y="2088"/>
                    <a:pt x="3862" y="2081"/>
                    <a:pt x="3842" y="2081"/>
                  </a:cubicBezTo>
                  <a:cubicBezTo>
                    <a:pt x="3823" y="2081"/>
                    <a:pt x="3803" y="2088"/>
                    <a:pt x="3788" y="2102"/>
                  </a:cubicBezTo>
                  <a:lnTo>
                    <a:pt x="157" y="5488"/>
                  </a:lnTo>
                  <a:lnTo>
                    <a:pt x="157" y="3653"/>
                  </a:lnTo>
                  <a:lnTo>
                    <a:pt x="3877" y="189"/>
                  </a:lnTo>
                  <a:close/>
                  <a:moveTo>
                    <a:pt x="3877" y="0"/>
                  </a:moveTo>
                  <a:cubicBezTo>
                    <a:pt x="3859" y="0"/>
                    <a:pt x="3842" y="7"/>
                    <a:pt x="3827" y="22"/>
                  </a:cubicBezTo>
                  <a:lnTo>
                    <a:pt x="20" y="3565"/>
                  </a:lnTo>
                  <a:cubicBezTo>
                    <a:pt x="10" y="3574"/>
                    <a:pt x="0" y="3594"/>
                    <a:pt x="0" y="3614"/>
                  </a:cubicBezTo>
                  <a:lnTo>
                    <a:pt x="0" y="5665"/>
                  </a:lnTo>
                  <a:cubicBezTo>
                    <a:pt x="0" y="5694"/>
                    <a:pt x="20" y="5724"/>
                    <a:pt x="50" y="5733"/>
                  </a:cubicBezTo>
                  <a:lnTo>
                    <a:pt x="79" y="5733"/>
                  </a:lnTo>
                  <a:cubicBezTo>
                    <a:pt x="98" y="5733"/>
                    <a:pt x="118" y="5733"/>
                    <a:pt x="128" y="5714"/>
                  </a:cubicBezTo>
                  <a:lnTo>
                    <a:pt x="3838" y="2259"/>
                  </a:lnTo>
                  <a:lnTo>
                    <a:pt x="7272" y="5694"/>
                  </a:lnTo>
                  <a:cubicBezTo>
                    <a:pt x="7284" y="5713"/>
                    <a:pt x="7301" y="5720"/>
                    <a:pt x="7318" y="5720"/>
                  </a:cubicBezTo>
                  <a:cubicBezTo>
                    <a:pt x="7329" y="5720"/>
                    <a:pt x="7340" y="5717"/>
                    <a:pt x="7351" y="5714"/>
                  </a:cubicBezTo>
                  <a:cubicBezTo>
                    <a:pt x="7380" y="5704"/>
                    <a:pt x="7399" y="5674"/>
                    <a:pt x="7399" y="5645"/>
                  </a:cubicBezTo>
                  <a:lnTo>
                    <a:pt x="7399" y="3526"/>
                  </a:lnTo>
                  <a:cubicBezTo>
                    <a:pt x="7399" y="3506"/>
                    <a:pt x="7390" y="3486"/>
                    <a:pt x="7380" y="3476"/>
                  </a:cubicBezTo>
                  <a:lnTo>
                    <a:pt x="3925" y="22"/>
                  </a:lnTo>
                  <a:cubicBezTo>
                    <a:pt x="3911" y="7"/>
                    <a:pt x="3894" y="0"/>
                    <a:pt x="3877" y="0"/>
                  </a:cubicBezTo>
                  <a:close/>
                </a:path>
              </a:pathLst>
            </a:custGeom>
            <a:grpFill/>
            <a:ln w="19050" cap="flat" cmpd="sng">
              <a:solidFill>
                <a:srgbClr val="5A9FE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60" name="Google Shape;4030;p26"/>
            <p:cNvSpPr/>
            <p:nvPr/>
          </p:nvSpPr>
          <p:spPr>
            <a:xfrm>
              <a:off x="400138" y="3483218"/>
              <a:ext cx="639629" cy="493123"/>
            </a:xfrm>
            <a:custGeom>
              <a:avLst/>
              <a:gdLst/>
              <a:ahLst/>
              <a:cxnLst/>
              <a:rect l="l" t="t" r="r" b="b"/>
              <a:pathLst>
                <a:path w="7243" h="5584" extrusionOk="0">
                  <a:moveTo>
                    <a:pt x="3799" y="1"/>
                  </a:moveTo>
                  <a:lnTo>
                    <a:pt x="1" y="3543"/>
                  </a:lnTo>
                  <a:lnTo>
                    <a:pt x="1" y="5584"/>
                  </a:lnTo>
                  <a:lnTo>
                    <a:pt x="3760" y="2081"/>
                  </a:lnTo>
                  <a:lnTo>
                    <a:pt x="7243" y="5564"/>
                  </a:lnTo>
                  <a:lnTo>
                    <a:pt x="7243" y="3445"/>
                  </a:lnTo>
                  <a:lnTo>
                    <a:pt x="3799" y="1"/>
                  </a:lnTo>
                  <a:close/>
                </a:path>
              </a:pathLst>
            </a:custGeom>
            <a:grpFill/>
            <a:ln>
              <a:solidFill>
                <a:srgbClr val="5A9FE4"/>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61" name="Google Shape;4031;p26"/>
            <p:cNvSpPr/>
            <p:nvPr/>
          </p:nvSpPr>
          <p:spPr>
            <a:xfrm>
              <a:off x="393250" y="3476064"/>
              <a:ext cx="653494" cy="507253"/>
            </a:xfrm>
            <a:custGeom>
              <a:avLst/>
              <a:gdLst/>
              <a:ahLst/>
              <a:cxnLst/>
              <a:rect l="l" t="t" r="r" b="b"/>
              <a:pathLst>
                <a:path w="7400" h="5744" extrusionOk="0">
                  <a:moveTo>
                    <a:pt x="3877" y="189"/>
                  </a:moveTo>
                  <a:lnTo>
                    <a:pt x="7252" y="3565"/>
                  </a:lnTo>
                  <a:lnTo>
                    <a:pt x="7252" y="5459"/>
                  </a:lnTo>
                  <a:lnTo>
                    <a:pt x="3896" y="2103"/>
                  </a:lnTo>
                  <a:cubicBezTo>
                    <a:pt x="3881" y="2088"/>
                    <a:pt x="3862" y="2081"/>
                    <a:pt x="3842" y="2081"/>
                  </a:cubicBezTo>
                  <a:cubicBezTo>
                    <a:pt x="3823" y="2081"/>
                    <a:pt x="3803" y="2088"/>
                    <a:pt x="3788" y="2103"/>
                  </a:cubicBezTo>
                  <a:lnTo>
                    <a:pt x="157" y="5488"/>
                  </a:lnTo>
                  <a:lnTo>
                    <a:pt x="157" y="3654"/>
                  </a:lnTo>
                  <a:lnTo>
                    <a:pt x="3877" y="189"/>
                  </a:lnTo>
                  <a:close/>
                  <a:moveTo>
                    <a:pt x="3877" y="0"/>
                  </a:moveTo>
                  <a:cubicBezTo>
                    <a:pt x="3859" y="0"/>
                    <a:pt x="3842" y="8"/>
                    <a:pt x="3827" y="23"/>
                  </a:cubicBezTo>
                  <a:lnTo>
                    <a:pt x="20" y="3565"/>
                  </a:lnTo>
                  <a:cubicBezTo>
                    <a:pt x="10" y="3575"/>
                    <a:pt x="0" y="3595"/>
                    <a:pt x="0" y="3624"/>
                  </a:cubicBezTo>
                  <a:lnTo>
                    <a:pt x="0" y="5665"/>
                  </a:lnTo>
                  <a:cubicBezTo>
                    <a:pt x="0" y="5695"/>
                    <a:pt x="20" y="5724"/>
                    <a:pt x="50" y="5734"/>
                  </a:cubicBezTo>
                  <a:cubicBezTo>
                    <a:pt x="59" y="5734"/>
                    <a:pt x="69" y="5743"/>
                    <a:pt x="79" y="5743"/>
                  </a:cubicBezTo>
                  <a:cubicBezTo>
                    <a:pt x="98" y="5743"/>
                    <a:pt x="118" y="5734"/>
                    <a:pt x="128" y="5724"/>
                  </a:cubicBezTo>
                  <a:lnTo>
                    <a:pt x="3838" y="2269"/>
                  </a:lnTo>
                  <a:lnTo>
                    <a:pt x="7272" y="5704"/>
                  </a:lnTo>
                  <a:cubicBezTo>
                    <a:pt x="7284" y="5716"/>
                    <a:pt x="7299" y="5720"/>
                    <a:pt x="7315" y="5720"/>
                  </a:cubicBezTo>
                  <a:cubicBezTo>
                    <a:pt x="7326" y="5720"/>
                    <a:pt x="7338" y="5718"/>
                    <a:pt x="7351" y="5714"/>
                  </a:cubicBezTo>
                  <a:cubicBezTo>
                    <a:pt x="7380" y="5704"/>
                    <a:pt x="7399" y="5675"/>
                    <a:pt x="7399" y="5645"/>
                  </a:cubicBezTo>
                  <a:lnTo>
                    <a:pt x="7399" y="3526"/>
                  </a:lnTo>
                  <a:cubicBezTo>
                    <a:pt x="7399" y="3506"/>
                    <a:pt x="7390" y="3486"/>
                    <a:pt x="7380" y="3477"/>
                  </a:cubicBezTo>
                  <a:lnTo>
                    <a:pt x="3925" y="23"/>
                  </a:lnTo>
                  <a:cubicBezTo>
                    <a:pt x="3911" y="8"/>
                    <a:pt x="3894" y="0"/>
                    <a:pt x="3877" y="0"/>
                  </a:cubicBezTo>
                  <a:close/>
                </a:path>
              </a:pathLst>
            </a:custGeom>
            <a:grpFill/>
            <a:ln w="19050" cap="flat" cmpd="sng">
              <a:solidFill>
                <a:srgbClr val="5A9FE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62" name="Google Shape;4032;p26"/>
            <p:cNvSpPr/>
            <p:nvPr/>
          </p:nvSpPr>
          <p:spPr>
            <a:xfrm>
              <a:off x="400138" y="2990088"/>
              <a:ext cx="639629" cy="493211"/>
            </a:xfrm>
            <a:custGeom>
              <a:avLst/>
              <a:gdLst/>
              <a:ahLst/>
              <a:cxnLst/>
              <a:rect l="l" t="t" r="r" b="b"/>
              <a:pathLst>
                <a:path w="7243" h="5585" extrusionOk="0">
                  <a:moveTo>
                    <a:pt x="3799" y="1"/>
                  </a:moveTo>
                  <a:lnTo>
                    <a:pt x="1" y="3543"/>
                  </a:lnTo>
                  <a:lnTo>
                    <a:pt x="1" y="5585"/>
                  </a:lnTo>
                  <a:lnTo>
                    <a:pt x="3760" y="2081"/>
                  </a:lnTo>
                  <a:lnTo>
                    <a:pt x="7243" y="5565"/>
                  </a:lnTo>
                  <a:lnTo>
                    <a:pt x="7243" y="3455"/>
                  </a:lnTo>
                  <a:lnTo>
                    <a:pt x="3799" y="1"/>
                  </a:lnTo>
                  <a:close/>
                </a:path>
              </a:pathLst>
            </a:custGeom>
            <a:grpFill/>
            <a:ln>
              <a:solidFill>
                <a:srgbClr val="5A9FE4"/>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63" name="Google Shape;4033;p26"/>
            <p:cNvSpPr/>
            <p:nvPr/>
          </p:nvSpPr>
          <p:spPr>
            <a:xfrm>
              <a:off x="393250" y="2983376"/>
              <a:ext cx="653494" cy="506899"/>
            </a:xfrm>
            <a:custGeom>
              <a:avLst/>
              <a:gdLst/>
              <a:ahLst/>
              <a:cxnLst/>
              <a:rect l="l" t="t" r="r" b="b"/>
              <a:pathLst>
                <a:path w="7400" h="5740" extrusionOk="0">
                  <a:moveTo>
                    <a:pt x="3877" y="185"/>
                  </a:moveTo>
                  <a:lnTo>
                    <a:pt x="7252" y="3561"/>
                  </a:lnTo>
                  <a:lnTo>
                    <a:pt x="7252" y="5454"/>
                  </a:lnTo>
                  <a:lnTo>
                    <a:pt x="3896" y="2098"/>
                  </a:lnTo>
                  <a:cubicBezTo>
                    <a:pt x="3881" y="2083"/>
                    <a:pt x="3862" y="2076"/>
                    <a:pt x="3842" y="2076"/>
                  </a:cubicBezTo>
                  <a:cubicBezTo>
                    <a:pt x="3823" y="2076"/>
                    <a:pt x="3803" y="2083"/>
                    <a:pt x="3788" y="2098"/>
                  </a:cubicBezTo>
                  <a:lnTo>
                    <a:pt x="157" y="5484"/>
                  </a:lnTo>
                  <a:lnTo>
                    <a:pt x="157" y="3648"/>
                  </a:lnTo>
                  <a:lnTo>
                    <a:pt x="3877" y="185"/>
                  </a:lnTo>
                  <a:close/>
                  <a:moveTo>
                    <a:pt x="3868" y="0"/>
                  </a:moveTo>
                  <a:cubicBezTo>
                    <a:pt x="3854" y="0"/>
                    <a:pt x="3840" y="5"/>
                    <a:pt x="3827" y="18"/>
                  </a:cubicBezTo>
                  <a:lnTo>
                    <a:pt x="20" y="3561"/>
                  </a:lnTo>
                  <a:cubicBezTo>
                    <a:pt x="10" y="3570"/>
                    <a:pt x="0" y="3600"/>
                    <a:pt x="0" y="3619"/>
                  </a:cubicBezTo>
                  <a:lnTo>
                    <a:pt x="0" y="5661"/>
                  </a:lnTo>
                  <a:cubicBezTo>
                    <a:pt x="0" y="5690"/>
                    <a:pt x="20" y="5719"/>
                    <a:pt x="50" y="5729"/>
                  </a:cubicBezTo>
                  <a:cubicBezTo>
                    <a:pt x="59" y="5729"/>
                    <a:pt x="69" y="5739"/>
                    <a:pt x="79" y="5739"/>
                  </a:cubicBezTo>
                  <a:cubicBezTo>
                    <a:pt x="98" y="5739"/>
                    <a:pt x="118" y="5729"/>
                    <a:pt x="128" y="5719"/>
                  </a:cubicBezTo>
                  <a:lnTo>
                    <a:pt x="3838" y="2265"/>
                  </a:lnTo>
                  <a:lnTo>
                    <a:pt x="7272" y="5700"/>
                  </a:lnTo>
                  <a:cubicBezTo>
                    <a:pt x="7284" y="5712"/>
                    <a:pt x="7300" y="5720"/>
                    <a:pt x="7317" y="5720"/>
                  </a:cubicBezTo>
                  <a:cubicBezTo>
                    <a:pt x="7328" y="5720"/>
                    <a:pt x="7339" y="5717"/>
                    <a:pt x="7351" y="5709"/>
                  </a:cubicBezTo>
                  <a:cubicBezTo>
                    <a:pt x="7380" y="5700"/>
                    <a:pt x="7399" y="5670"/>
                    <a:pt x="7399" y="5641"/>
                  </a:cubicBezTo>
                  <a:lnTo>
                    <a:pt x="7399" y="3531"/>
                  </a:lnTo>
                  <a:cubicBezTo>
                    <a:pt x="7399" y="3502"/>
                    <a:pt x="7390" y="3482"/>
                    <a:pt x="7380" y="3472"/>
                  </a:cubicBezTo>
                  <a:lnTo>
                    <a:pt x="3925" y="28"/>
                  </a:lnTo>
                  <a:cubicBezTo>
                    <a:pt x="3909" y="10"/>
                    <a:pt x="3888" y="0"/>
                    <a:pt x="3868" y="0"/>
                  </a:cubicBezTo>
                  <a:close/>
                </a:path>
              </a:pathLst>
            </a:custGeom>
            <a:grpFill/>
            <a:ln w="19050" cap="flat" cmpd="sng">
              <a:solidFill>
                <a:srgbClr val="5A9FE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64" name="Google Shape;4034;p26"/>
            <p:cNvSpPr/>
            <p:nvPr/>
          </p:nvSpPr>
          <p:spPr>
            <a:xfrm>
              <a:off x="400138" y="2497047"/>
              <a:ext cx="639629" cy="493123"/>
            </a:xfrm>
            <a:custGeom>
              <a:avLst/>
              <a:gdLst/>
              <a:ahLst/>
              <a:cxnLst/>
              <a:rect l="l" t="t" r="r" b="b"/>
              <a:pathLst>
                <a:path w="7243" h="5584" extrusionOk="0">
                  <a:moveTo>
                    <a:pt x="3799" y="0"/>
                  </a:moveTo>
                  <a:lnTo>
                    <a:pt x="1" y="3542"/>
                  </a:lnTo>
                  <a:lnTo>
                    <a:pt x="1" y="5584"/>
                  </a:lnTo>
                  <a:lnTo>
                    <a:pt x="3760" y="2081"/>
                  </a:lnTo>
                  <a:lnTo>
                    <a:pt x="7243" y="5564"/>
                  </a:lnTo>
                  <a:lnTo>
                    <a:pt x="7243" y="3454"/>
                  </a:lnTo>
                  <a:lnTo>
                    <a:pt x="3799" y="0"/>
                  </a:lnTo>
                  <a:close/>
                </a:path>
              </a:pathLst>
            </a:custGeom>
            <a:grpFill/>
            <a:ln>
              <a:solidFill>
                <a:srgbClr val="5A9FE4"/>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65" name="Google Shape;4035;p26"/>
            <p:cNvSpPr/>
            <p:nvPr/>
          </p:nvSpPr>
          <p:spPr>
            <a:xfrm>
              <a:off x="393250" y="2490600"/>
              <a:ext cx="653494" cy="506546"/>
            </a:xfrm>
            <a:custGeom>
              <a:avLst/>
              <a:gdLst/>
              <a:ahLst/>
              <a:cxnLst/>
              <a:rect l="l" t="t" r="r" b="b"/>
              <a:pathLst>
                <a:path w="7400" h="5736" extrusionOk="0">
                  <a:moveTo>
                    <a:pt x="3877" y="181"/>
                  </a:moveTo>
                  <a:lnTo>
                    <a:pt x="7252" y="3557"/>
                  </a:lnTo>
                  <a:lnTo>
                    <a:pt x="7252" y="5451"/>
                  </a:lnTo>
                  <a:lnTo>
                    <a:pt x="3896" y="2095"/>
                  </a:lnTo>
                  <a:cubicBezTo>
                    <a:pt x="3881" y="2080"/>
                    <a:pt x="3862" y="2072"/>
                    <a:pt x="3842" y="2072"/>
                  </a:cubicBezTo>
                  <a:cubicBezTo>
                    <a:pt x="3823" y="2072"/>
                    <a:pt x="3803" y="2080"/>
                    <a:pt x="3788" y="2095"/>
                  </a:cubicBezTo>
                  <a:lnTo>
                    <a:pt x="157" y="5480"/>
                  </a:lnTo>
                  <a:lnTo>
                    <a:pt x="157" y="3645"/>
                  </a:lnTo>
                  <a:lnTo>
                    <a:pt x="3877" y="181"/>
                  </a:lnTo>
                  <a:close/>
                  <a:moveTo>
                    <a:pt x="3872" y="1"/>
                  </a:moveTo>
                  <a:cubicBezTo>
                    <a:pt x="3856" y="1"/>
                    <a:pt x="3841" y="6"/>
                    <a:pt x="3827" y="14"/>
                  </a:cubicBezTo>
                  <a:lnTo>
                    <a:pt x="20" y="3557"/>
                  </a:lnTo>
                  <a:cubicBezTo>
                    <a:pt x="10" y="3576"/>
                    <a:pt x="0" y="3596"/>
                    <a:pt x="0" y="3615"/>
                  </a:cubicBezTo>
                  <a:lnTo>
                    <a:pt x="0" y="5657"/>
                  </a:lnTo>
                  <a:cubicBezTo>
                    <a:pt x="0" y="5686"/>
                    <a:pt x="20" y="5715"/>
                    <a:pt x="50" y="5726"/>
                  </a:cubicBezTo>
                  <a:cubicBezTo>
                    <a:pt x="59" y="5735"/>
                    <a:pt x="69" y="5735"/>
                    <a:pt x="79" y="5735"/>
                  </a:cubicBezTo>
                  <a:cubicBezTo>
                    <a:pt x="98" y="5735"/>
                    <a:pt x="118" y="5726"/>
                    <a:pt x="128" y="5715"/>
                  </a:cubicBezTo>
                  <a:lnTo>
                    <a:pt x="3838" y="2261"/>
                  </a:lnTo>
                  <a:lnTo>
                    <a:pt x="7272" y="5696"/>
                  </a:lnTo>
                  <a:cubicBezTo>
                    <a:pt x="7284" y="5708"/>
                    <a:pt x="7300" y="5717"/>
                    <a:pt x="7318" y="5717"/>
                  </a:cubicBezTo>
                  <a:cubicBezTo>
                    <a:pt x="7328" y="5717"/>
                    <a:pt x="7339" y="5713"/>
                    <a:pt x="7351" y="5706"/>
                  </a:cubicBezTo>
                  <a:cubicBezTo>
                    <a:pt x="7380" y="5696"/>
                    <a:pt x="7399" y="5667"/>
                    <a:pt x="7399" y="5637"/>
                  </a:cubicBezTo>
                  <a:lnTo>
                    <a:pt x="7399" y="3527"/>
                  </a:lnTo>
                  <a:cubicBezTo>
                    <a:pt x="7399" y="3508"/>
                    <a:pt x="7390" y="3488"/>
                    <a:pt x="7380" y="3469"/>
                  </a:cubicBezTo>
                  <a:lnTo>
                    <a:pt x="3925" y="24"/>
                  </a:lnTo>
                  <a:cubicBezTo>
                    <a:pt x="3909" y="8"/>
                    <a:pt x="3890" y="1"/>
                    <a:pt x="3872" y="1"/>
                  </a:cubicBezTo>
                  <a:close/>
                </a:path>
              </a:pathLst>
            </a:custGeom>
            <a:grpFill/>
            <a:ln w="19050" cap="flat" cmpd="sng">
              <a:solidFill>
                <a:srgbClr val="5A9FE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grpSp>
        <p:nvGrpSpPr>
          <p:cNvPr id="66" name="Google Shape;4025;p26"/>
          <p:cNvGrpSpPr/>
          <p:nvPr/>
        </p:nvGrpSpPr>
        <p:grpSpPr>
          <a:xfrm rot="5400000">
            <a:off x="6922135" y="-61595"/>
            <a:ext cx="528955" cy="2006600"/>
            <a:chOff x="393250" y="2490600"/>
            <a:chExt cx="653494" cy="2478093"/>
          </a:xfrm>
          <a:solidFill>
            <a:schemeClr val="bg1"/>
          </a:solidFill>
        </p:grpSpPr>
        <p:sp>
          <p:nvSpPr>
            <p:cNvPr id="67" name="Google Shape;4026;p26"/>
            <p:cNvSpPr/>
            <p:nvPr/>
          </p:nvSpPr>
          <p:spPr>
            <a:xfrm>
              <a:off x="400138" y="4469389"/>
              <a:ext cx="639629" cy="493211"/>
            </a:xfrm>
            <a:custGeom>
              <a:avLst/>
              <a:gdLst/>
              <a:ahLst/>
              <a:cxnLst/>
              <a:rect l="l" t="t" r="r" b="b"/>
              <a:pathLst>
                <a:path w="7243" h="5585" extrusionOk="0">
                  <a:moveTo>
                    <a:pt x="3799" y="1"/>
                  </a:moveTo>
                  <a:lnTo>
                    <a:pt x="1" y="3534"/>
                  </a:lnTo>
                  <a:lnTo>
                    <a:pt x="1" y="5584"/>
                  </a:lnTo>
                  <a:lnTo>
                    <a:pt x="3760" y="2081"/>
                  </a:lnTo>
                  <a:lnTo>
                    <a:pt x="7243" y="5565"/>
                  </a:lnTo>
                  <a:lnTo>
                    <a:pt x="7243" y="3445"/>
                  </a:lnTo>
                  <a:lnTo>
                    <a:pt x="3799" y="1"/>
                  </a:lnTo>
                  <a:close/>
                </a:path>
              </a:pathLst>
            </a:custGeom>
            <a:grpFill/>
            <a:ln>
              <a:solidFill>
                <a:srgbClr val="5A9FE4"/>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68" name="Google Shape;4027;p26"/>
            <p:cNvSpPr/>
            <p:nvPr/>
          </p:nvSpPr>
          <p:spPr>
            <a:xfrm>
              <a:off x="393250" y="4462235"/>
              <a:ext cx="653494" cy="506458"/>
            </a:xfrm>
            <a:custGeom>
              <a:avLst/>
              <a:gdLst/>
              <a:ahLst/>
              <a:cxnLst/>
              <a:rect l="l" t="t" r="r" b="b"/>
              <a:pathLst>
                <a:path w="7400" h="5735" extrusionOk="0">
                  <a:moveTo>
                    <a:pt x="3877" y="189"/>
                  </a:moveTo>
                  <a:lnTo>
                    <a:pt x="7252" y="3556"/>
                  </a:lnTo>
                  <a:lnTo>
                    <a:pt x="7252" y="5459"/>
                  </a:lnTo>
                  <a:lnTo>
                    <a:pt x="3896" y="2103"/>
                  </a:lnTo>
                  <a:cubicBezTo>
                    <a:pt x="3881" y="2088"/>
                    <a:pt x="3862" y="2081"/>
                    <a:pt x="3842" y="2081"/>
                  </a:cubicBezTo>
                  <a:cubicBezTo>
                    <a:pt x="3823" y="2081"/>
                    <a:pt x="3803" y="2088"/>
                    <a:pt x="3788" y="2103"/>
                  </a:cubicBezTo>
                  <a:lnTo>
                    <a:pt x="157" y="5489"/>
                  </a:lnTo>
                  <a:lnTo>
                    <a:pt x="157" y="3654"/>
                  </a:lnTo>
                  <a:lnTo>
                    <a:pt x="3877" y="189"/>
                  </a:lnTo>
                  <a:close/>
                  <a:moveTo>
                    <a:pt x="3877" y="1"/>
                  </a:moveTo>
                  <a:cubicBezTo>
                    <a:pt x="3859" y="1"/>
                    <a:pt x="3842" y="8"/>
                    <a:pt x="3827" y="23"/>
                  </a:cubicBezTo>
                  <a:lnTo>
                    <a:pt x="20" y="3565"/>
                  </a:lnTo>
                  <a:cubicBezTo>
                    <a:pt x="10" y="3575"/>
                    <a:pt x="0" y="3595"/>
                    <a:pt x="0" y="3615"/>
                  </a:cubicBezTo>
                  <a:lnTo>
                    <a:pt x="0" y="5665"/>
                  </a:lnTo>
                  <a:cubicBezTo>
                    <a:pt x="0" y="5695"/>
                    <a:pt x="20" y="5715"/>
                    <a:pt x="50" y="5734"/>
                  </a:cubicBezTo>
                  <a:lnTo>
                    <a:pt x="79" y="5734"/>
                  </a:lnTo>
                  <a:cubicBezTo>
                    <a:pt x="98" y="5734"/>
                    <a:pt x="118" y="5734"/>
                    <a:pt x="128" y="5715"/>
                  </a:cubicBezTo>
                  <a:lnTo>
                    <a:pt x="3838" y="2260"/>
                  </a:lnTo>
                  <a:lnTo>
                    <a:pt x="7272" y="5695"/>
                  </a:lnTo>
                  <a:cubicBezTo>
                    <a:pt x="7285" y="5713"/>
                    <a:pt x="7301" y="5720"/>
                    <a:pt x="7319" y="5720"/>
                  </a:cubicBezTo>
                  <a:cubicBezTo>
                    <a:pt x="7329" y="5720"/>
                    <a:pt x="7340" y="5718"/>
                    <a:pt x="7351" y="5715"/>
                  </a:cubicBezTo>
                  <a:cubicBezTo>
                    <a:pt x="7380" y="5704"/>
                    <a:pt x="7399" y="5675"/>
                    <a:pt x="7399" y="5646"/>
                  </a:cubicBezTo>
                  <a:lnTo>
                    <a:pt x="7399" y="3526"/>
                  </a:lnTo>
                  <a:cubicBezTo>
                    <a:pt x="7399" y="3506"/>
                    <a:pt x="7390" y="3487"/>
                    <a:pt x="7380" y="3477"/>
                  </a:cubicBezTo>
                  <a:lnTo>
                    <a:pt x="3925" y="23"/>
                  </a:lnTo>
                  <a:cubicBezTo>
                    <a:pt x="3911" y="8"/>
                    <a:pt x="3894" y="1"/>
                    <a:pt x="3877" y="1"/>
                  </a:cubicBezTo>
                  <a:close/>
                </a:path>
              </a:pathLst>
            </a:custGeom>
            <a:grpFill/>
            <a:ln w="19050" cap="flat" cmpd="sng">
              <a:solidFill>
                <a:srgbClr val="5A9FE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1" name="Google Shape;4028;p26"/>
            <p:cNvSpPr/>
            <p:nvPr/>
          </p:nvSpPr>
          <p:spPr>
            <a:xfrm>
              <a:off x="400138" y="3976259"/>
              <a:ext cx="639629" cy="493211"/>
            </a:xfrm>
            <a:custGeom>
              <a:avLst/>
              <a:gdLst/>
              <a:ahLst/>
              <a:cxnLst/>
              <a:rect l="l" t="t" r="r" b="b"/>
              <a:pathLst>
                <a:path w="7243" h="5585" extrusionOk="0">
                  <a:moveTo>
                    <a:pt x="3799" y="1"/>
                  </a:moveTo>
                  <a:lnTo>
                    <a:pt x="1" y="3534"/>
                  </a:lnTo>
                  <a:lnTo>
                    <a:pt x="1" y="5585"/>
                  </a:lnTo>
                  <a:lnTo>
                    <a:pt x="3760" y="2081"/>
                  </a:lnTo>
                  <a:lnTo>
                    <a:pt x="7243" y="5565"/>
                  </a:lnTo>
                  <a:lnTo>
                    <a:pt x="7243" y="3446"/>
                  </a:lnTo>
                  <a:lnTo>
                    <a:pt x="3799" y="1"/>
                  </a:lnTo>
                  <a:close/>
                </a:path>
              </a:pathLst>
            </a:custGeom>
            <a:grpFill/>
            <a:ln>
              <a:solidFill>
                <a:srgbClr val="5A9FE4"/>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8" name="Google Shape;4029;p26"/>
            <p:cNvSpPr/>
            <p:nvPr/>
          </p:nvSpPr>
          <p:spPr>
            <a:xfrm>
              <a:off x="393250" y="3969194"/>
              <a:ext cx="653494" cy="506370"/>
            </a:xfrm>
            <a:custGeom>
              <a:avLst/>
              <a:gdLst/>
              <a:ahLst/>
              <a:cxnLst/>
              <a:rect l="l" t="t" r="r" b="b"/>
              <a:pathLst>
                <a:path w="7400" h="5734" extrusionOk="0">
                  <a:moveTo>
                    <a:pt x="3877" y="189"/>
                  </a:moveTo>
                  <a:lnTo>
                    <a:pt x="7252" y="3565"/>
                  </a:lnTo>
                  <a:lnTo>
                    <a:pt x="7252" y="5458"/>
                  </a:lnTo>
                  <a:lnTo>
                    <a:pt x="3896" y="2102"/>
                  </a:lnTo>
                  <a:cubicBezTo>
                    <a:pt x="3881" y="2088"/>
                    <a:pt x="3862" y="2081"/>
                    <a:pt x="3842" y="2081"/>
                  </a:cubicBezTo>
                  <a:cubicBezTo>
                    <a:pt x="3823" y="2081"/>
                    <a:pt x="3803" y="2088"/>
                    <a:pt x="3788" y="2102"/>
                  </a:cubicBezTo>
                  <a:lnTo>
                    <a:pt x="157" y="5488"/>
                  </a:lnTo>
                  <a:lnTo>
                    <a:pt x="157" y="3653"/>
                  </a:lnTo>
                  <a:lnTo>
                    <a:pt x="3877" y="189"/>
                  </a:lnTo>
                  <a:close/>
                  <a:moveTo>
                    <a:pt x="3877" y="0"/>
                  </a:moveTo>
                  <a:cubicBezTo>
                    <a:pt x="3859" y="0"/>
                    <a:pt x="3842" y="7"/>
                    <a:pt x="3827" y="22"/>
                  </a:cubicBezTo>
                  <a:lnTo>
                    <a:pt x="20" y="3565"/>
                  </a:lnTo>
                  <a:cubicBezTo>
                    <a:pt x="10" y="3574"/>
                    <a:pt x="0" y="3594"/>
                    <a:pt x="0" y="3614"/>
                  </a:cubicBezTo>
                  <a:lnTo>
                    <a:pt x="0" y="5665"/>
                  </a:lnTo>
                  <a:cubicBezTo>
                    <a:pt x="0" y="5694"/>
                    <a:pt x="20" y="5724"/>
                    <a:pt x="50" y="5733"/>
                  </a:cubicBezTo>
                  <a:lnTo>
                    <a:pt x="79" y="5733"/>
                  </a:lnTo>
                  <a:cubicBezTo>
                    <a:pt x="98" y="5733"/>
                    <a:pt x="118" y="5733"/>
                    <a:pt x="128" y="5714"/>
                  </a:cubicBezTo>
                  <a:lnTo>
                    <a:pt x="3838" y="2259"/>
                  </a:lnTo>
                  <a:lnTo>
                    <a:pt x="7272" y="5694"/>
                  </a:lnTo>
                  <a:cubicBezTo>
                    <a:pt x="7284" y="5713"/>
                    <a:pt x="7301" y="5720"/>
                    <a:pt x="7318" y="5720"/>
                  </a:cubicBezTo>
                  <a:cubicBezTo>
                    <a:pt x="7329" y="5720"/>
                    <a:pt x="7340" y="5717"/>
                    <a:pt x="7351" y="5714"/>
                  </a:cubicBezTo>
                  <a:cubicBezTo>
                    <a:pt x="7380" y="5704"/>
                    <a:pt x="7399" y="5674"/>
                    <a:pt x="7399" y="5645"/>
                  </a:cubicBezTo>
                  <a:lnTo>
                    <a:pt x="7399" y="3526"/>
                  </a:lnTo>
                  <a:cubicBezTo>
                    <a:pt x="7399" y="3506"/>
                    <a:pt x="7390" y="3486"/>
                    <a:pt x="7380" y="3476"/>
                  </a:cubicBezTo>
                  <a:lnTo>
                    <a:pt x="3925" y="22"/>
                  </a:lnTo>
                  <a:cubicBezTo>
                    <a:pt x="3911" y="7"/>
                    <a:pt x="3894" y="0"/>
                    <a:pt x="3877" y="0"/>
                  </a:cubicBezTo>
                  <a:close/>
                </a:path>
              </a:pathLst>
            </a:custGeom>
            <a:grpFill/>
            <a:ln w="19050" cap="flat" cmpd="sng">
              <a:solidFill>
                <a:srgbClr val="5A9FE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9" name="Google Shape;4030;p26"/>
            <p:cNvSpPr/>
            <p:nvPr/>
          </p:nvSpPr>
          <p:spPr>
            <a:xfrm>
              <a:off x="400138" y="3483218"/>
              <a:ext cx="639629" cy="493123"/>
            </a:xfrm>
            <a:custGeom>
              <a:avLst/>
              <a:gdLst/>
              <a:ahLst/>
              <a:cxnLst/>
              <a:rect l="l" t="t" r="r" b="b"/>
              <a:pathLst>
                <a:path w="7243" h="5584" extrusionOk="0">
                  <a:moveTo>
                    <a:pt x="3799" y="1"/>
                  </a:moveTo>
                  <a:lnTo>
                    <a:pt x="1" y="3543"/>
                  </a:lnTo>
                  <a:lnTo>
                    <a:pt x="1" y="5584"/>
                  </a:lnTo>
                  <a:lnTo>
                    <a:pt x="3760" y="2081"/>
                  </a:lnTo>
                  <a:lnTo>
                    <a:pt x="7243" y="5564"/>
                  </a:lnTo>
                  <a:lnTo>
                    <a:pt x="7243" y="3445"/>
                  </a:lnTo>
                  <a:lnTo>
                    <a:pt x="3799" y="1"/>
                  </a:lnTo>
                  <a:close/>
                </a:path>
              </a:pathLst>
            </a:custGeom>
            <a:grpFill/>
            <a:ln>
              <a:solidFill>
                <a:srgbClr val="5A9FE4"/>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0" name="Google Shape;4031;p26"/>
            <p:cNvSpPr/>
            <p:nvPr/>
          </p:nvSpPr>
          <p:spPr>
            <a:xfrm>
              <a:off x="393250" y="3476064"/>
              <a:ext cx="653494" cy="507253"/>
            </a:xfrm>
            <a:custGeom>
              <a:avLst/>
              <a:gdLst/>
              <a:ahLst/>
              <a:cxnLst/>
              <a:rect l="l" t="t" r="r" b="b"/>
              <a:pathLst>
                <a:path w="7400" h="5744" extrusionOk="0">
                  <a:moveTo>
                    <a:pt x="3877" y="189"/>
                  </a:moveTo>
                  <a:lnTo>
                    <a:pt x="7252" y="3565"/>
                  </a:lnTo>
                  <a:lnTo>
                    <a:pt x="7252" y="5459"/>
                  </a:lnTo>
                  <a:lnTo>
                    <a:pt x="3896" y="2103"/>
                  </a:lnTo>
                  <a:cubicBezTo>
                    <a:pt x="3881" y="2088"/>
                    <a:pt x="3862" y="2081"/>
                    <a:pt x="3842" y="2081"/>
                  </a:cubicBezTo>
                  <a:cubicBezTo>
                    <a:pt x="3823" y="2081"/>
                    <a:pt x="3803" y="2088"/>
                    <a:pt x="3788" y="2103"/>
                  </a:cubicBezTo>
                  <a:lnTo>
                    <a:pt x="157" y="5488"/>
                  </a:lnTo>
                  <a:lnTo>
                    <a:pt x="157" y="3654"/>
                  </a:lnTo>
                  <a:lnTo>
                    <a:pt x="3877" y="189"/>
                  </a:lnTo>
                  <a:close/>
                  <a:moveTo>
                    <a:pt x="3877" y="0"/>
                  </a:moveTo>
                  <a:cubicBezTo>
                    <a:pt x="3859" y="0"/>
                    <a:pt x="3842" y="8"/>
                    <a:pt x="3827" y="23"/>
                  </a:cubicBezTo>
                  <a:lnTo>
                    <a:pt x="20" y="3565"/>
                  </a:lnTo>
                  <a:cubicBezTo>
                    <a:pt x="10" y="3575"/>
                    <a:pt x="0" y="3595"/>
                    <a:pt x="0" y="3624"/>
                  </a:cubicBezTo>
                  <a:lnTo>
                    <a:pt x="0" y="5665"/>
                  </a:lnTo>
                  <a:cubicBezTo>
                    <a:pt x="0" y="5695"/>
                    <a:pt x="20" y="5724"/>
                    <a:pt x="50" y="5734"/>
                  </a:cubicBezTo>
                  <a:cubicBezTo>
                    <a:pt x="59" y="5734"/>
                    <a:pt x="69" y="5743"/>
                    <a:pt x="79" y="5743"/>
                  </a:cubicBezTo>
                  <a:cubicBezTo>
                    <a:pt x="98" y="5743"/>
                    <a:pt x="118" y="5734"/>
                    <a:pt x="128" y="5724"/>
                  </a:cubicBezTo>
                  <a:lnTo>
                    <a:pt x="3838" y="2269"/>
                  </a:lnTo>
                  <a:lnTo>
                    <a:pt x="7272" y="5704"/>
                  </a:lnTo>
                  <a:cubicBezTo>
                    <a:pt x="7284" y="5716"/>
                    <a:pt x="7299" y="5720"/>
                    <a:pt x="7315" y="5720"/>
                  </a:cubicBezTo>
                  <a:cubicBezTo>
                    <a:pt x="7326" y="5720"/>
                    <a:pt x="7338" y="5718"/>
                    <a:pt x="7351" y="5714"/>
                  </a:cubicBezTo>
                  <a:cubicBezTo>
                    <a:pt x="7380" y="5704"/>
                    <a:pt x="7399" y="5675"/>
                    <a:pt x="7399" y="5645"/>
                  </a:cubicBezTo>
                  <a:lnTo>
                    <a:pt x="7399" y="3526"/>
                  </a:lnTo>
                  <a:cubicBezTo>
                    <a:pt x="7399" y="3506"/>
                    <a:pt x="7390" y="3486"/>
                    <a:pt x="7380" y="3477"/>
                  </a:cubicBezTo>
                  <a:lnTo>
                    <a:pt x="3925" y="23"/>
                  </a:lnTo>
                  <a:cubicBezTo>
                    <a:pt x="3911" y="8"/>
                    <a:pt x="3894" y="0"/>
                    <a:pt x="3877" y="0"/>
                  </a:cubicBezTo>
                  <a:close/>
                </a:path>
              </a:pathLst>
            </a:custGeom>
            <a:grpFill/>
            <a:ln w="19050" cap="flat" cmpd="sng">
              <a:solidFill>
                <a:srgbClr val="5A9FE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1" name="Google Shape;4032;p26"/>
            <p:cNvSpPr/>
            <p:nvPr/>
          </p:nvSpPr>
          <p:spPr>
            <a:xfrm>
              <a:off x="400138" y="2990088"/>
              <a:ext cx="639629" cy="493211"/>
            </a:xfrm>
            <a:custGeom>
              <a:avLst/>
              <a:gdLst/>
              <a:ahLst/>
              <a:cxnLst/>
              <a:rect l="l" t="t" r="r" b="b"/>
              <a:pathLst>
                <a:path w="7243" h="5585" extrusionOk="0">
                  <a:moveTo>
                    <a:pt x="3799" y="1"/>
                  </a:moveTo>
                  <a:lnTo>
                    <a:pt x="1" y="3543"/>
                  </a:lnTo>
                  <a:lnTo>
                    <a:pt x="1" y="5585"/>
                  </a:lnTo>
                  <a:lnTo>
                    <a:pt x="3760" y="2081"/>
                  </a:lnTo>
                  <a:lnTo>
                    <a:pt x="7243" y="5565"/>
                  </a:lnTo>
                  <a:lnTo>
                    <a:pt x="7243" y="3455"/>
                  </a:lnTo>
                  <a:lnTo>
                    <a:pt x="3799" y="1"/>
                  </a:lnTo>
                  <a:close/>
                </a:path>
              </a:pathLst>
            </a:custGeom>
            <a:grpFill/>
            <a:ln>
              <a:solidFill>
                <a:srgbClr val="5A9FE4"/>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2" name="Google Shape;4033;p26"/>
            <p:cNvSpPr/>
            <p:nvPr/>
          </p:nvSpPr>
          <p:spPr>
            <a:xfrm>
              <a:off x="393250" y="2983376"/>
              <a:ext cx="653494" cy="506899"/>
            </a:xfrm>
            <a:custGeom>
              <a:avLst/>
              <a:gdLst/>
              <a:ahLst/>
              <a:cxnLst/>
              <a:rect l="l" t="t" r="r" b="b"/>
              <a:pathLst>
                <a:path w="7400" h="5740" extrusionOk="0">
                  <a:moveTo>
                    <a:pt x="3877" y="185"/>
                  </a:moveTo>
                  <a:lnTo>
                    <a:pt x="7252" y="3561"/>
                  </a:lnTo>
                  <a:lnTo>
                    <a:pt x="7252" y="5454"/>
                  </a:lnTo>
                  <a:lnTo>
                    <a:pt x="3896" y="2098"/>
                  </a:lnTo>
                  <a:cubicBezTo>
                    <a:pt x="3881" y="2083"/>
                    <a:pt x="3862" y="2076"/>
                    <a:pt x="3842" y="2076"/>
                  </a:cubicBezTo>
                  <a:cubicBezTo>
                    <a:pt x="3823" y="2076"/>
                    <a:pt x="3803" y="2083"/>
                    <a:pt x="3788" y="2098"/>
                  </a:cubicBezTo>
                  <a:lnTo>
                    <a:pt x="157" y="5484"/>
                  </a:lnTo>
                  <a:lnTo>
                    <a:pt x="157" y="3648"/>
                  </a:lnTo>
                  <a:lnTo>
                    <a:pt x="3877" y="185"/>
                  </a:lnTo>
                  <a:close/>
                  <a:moveTo>
                    <a:pt x="3868" y="0"/>
                  </a:moveTo>
                  <a:cubicBezTo>
                    <a:pt x="3854" y="0"/>
                    <a:pt x="3840" y="5"/>
                    <a:pt x="3827" y="18"/>
                  </a:cubicBezTo>
                  <a:lnTo>
                    <a:pt x="20" y="3561"/>
                  </a:lnTo>
                  <a:cubicBezTo>
                    <a:pt x="10" y="3570"/>
                    <a:pt x="0" y="3600"/>
                    <a:pt x="0" y="3619"/>
                  </a:cubicBezTo>
                  <a:lnTo>
                    <a:pt x="0" y="5661"/>
                  </a:lnTo>
                  <a:cubicBezTo>
                    <a:pt x="0" y="5690"/>
                    <a:pt x="20" y="5719"/>
                    <a:pt x="50" y="5729"/>
                  </a:cubicBezTo>
                  <a:cubicBezTo>
                    <a:pt x="59" y="5729"/>
                    <a:pt x="69" y="5739"/>
                    <a:pt x="79" y="5739"/>
                  </a:cubicBezTo>
                  <a:cubicBezTo>
                    <a:pt x="98" y="5739"/>
                    <a:pt x="118" y="5729"/>
                    <a:pt x="128" y="5719"/>
                  </a:cubicBezTo>
                  <a:lnTo>
                    <a:pt x="3838" y="2265"/>
                  </a:lnTo>
                  <a:lnTo>
                    <a:pt x="7272" y="5700"/>
                  </a:lnTo>
                  <a:cubicBezTo>
                    <a:pt x="7284" y="5712"/>
                    <a:pt x="7300" y="5720"/>
                    <a:pt x="7317" y="5720"/>
                  </a:cubicBezTo>
                  <a:cubicBezTo>
                    <a:pt x="7328" y="5720"/>
                    <a:pt x="7339" y="5717"/>
                    <a:pt x="7351" y="5709"/>
                  </a:cubicBezTo>
                  <a:cubicBezTo>
                    <a:pt x="7380" y="5700"/>
                    <a:pt x="7399" y="5670"/>
                    <a:pt x="7399" y="5641"/>
                  </a:cubicBezTo>
                  <a:lnTo>
                    <a:pt x="7399" y="3531"/>
                  </a:lnTo>
                  <a:cubicBezTo>
                    <a:pt x="7399" y="3502"/>
                    <a:pt x="7390" y="3482"/>
                    <a:pt x="7380" y="3472"/>
                  </a:cubicBezTo>
                  <a:lnTo>
                    <a:pt x="3925" y="28"/>
                  </a:lnTo>
                  <a:cubicBezTo>
                    <a:pt x="3909" y="10"/>
                    <a:pt x="3888" y="0"/>
                    <a:pt x="3868" y="0"/>
                  </a:cubicBezTo>
                  <a:close/>
                </a:path>
              </a:pathLst>
            </a:custGeom>
            <a:grpFill/>
            <a:ln w="19050" cap="flat" cmpd="sng">
              <a:solidFill>
                <a:srgbClr val="5A9FE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3" name="Google Shape;4034;p26"/>
            <p:cNvSpPr/>
            <p:nvPr/>
          </p:nvSpPr>
          <p:spPr>
            <a:xfrm>
              <a:off x="400138" y="2497047"/>
              <a:ext cx="639629" cy="493123"/>
            </a:xfrm>
            <a:custGeom>
              <a:avLst/>
              <a:gdLst/>
              <a:ahLst/>
              <a:cxnLst/>
              <a:rect l="l" t="t" r="r" b="b"/>
              <a:pathLst>
                <a:path w="7243" h="5584" extrusionOk="0">
                  <a:moveTo>
                    <a:pt x="3799" y="0"/>
                  </a:moveTo>
                  <a:lnTo>
                    <a:pt x="1" y="3542"/>
                  </a:lnTo>
                  <a:lnTo>
                    <a:pt x="1" y="5584"/>
                  </a:lnTo>
                  <a:lnTo>
                    <a:pt x="3760" y="2081"/>
                  </a:lnTo>
                  <a:lnTo>
                    <a:pt x="7243" y="5564"/>
                  </a:lnTo>
                  <a:lnTo>
                    <a:pt x="7243" y="3454"/>
                  </a:lnTo>
                  <a:lnTo>
                    <a:pt x="3799" y="0"/>
                  </a:lnTo>
                  <a:close/>
                </a:path>
              </a:pathLst>
            </a:custGeom>
            <a:grpFill/>
            <a:ln>
              <a:solidFill>
                <a:srgbClr val="5A9FE4"/>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4" name="Google Shape;4035;p26"/>
            <p:cNvSpPr/>
            <p:nvPr/>
          </p:nvSpPr>
          <p:spPr>
            <a:xfrm>
              <a:off x="393250" y="2490600"/>
              <a:ext cx="653494" cy="506546"/>
            </a:xfrm>
            <a:custGeom>
              <a:avLst/>
              <a:gdLst/>
              <a:ahLst/>
              <a:cxnLst/>
              <a:rect l="l" t="t" r="r" b="b"/>
              <a:pathLst>
                <a:path w="7400" h="5736" extrusionOk="0">
                  <a:moveTo>
                    <a:pt x="3877" y="181"/>
                  </a:moveTo>
                  <a:lnTo>
                    <a:pt x="7252" y="3557"/>
                  </a:lnTo>
                  <a:lnTo>
                    <a:pt x="7252" y="5451"/>
                  </a:lnTo>
                  <a:lnTo>
                    <a:pt x="3896" y="2095"/>
                  </a:lnTo>
                  <a:cubicBezTo>
                    <a:pt x="3881" y="2080"/>
                    <a:pt x="3862" y="2072"/>
                    <a:pt x="3842" y="2072"/>
                  </a:cubicBezTo>
                  <a:cubicBezTo>
                    <a:pt x="3823" y="2072"/>
                    <a:pt x="3803" y="2080"/>
                    <a:pt x="3788" y="2095"/>
                  </a:cubicBezTo>
                  <a:lnTo>
                    <a:pt x="157" y="5480"/>
                  </a:lnTo>
                  <a:lnTo>
                    <a:pt x="157" y="3645"/>
                  </a:lnTo>
                  <a:lnTo>
                    <a:pt x="3877" y="181"/>
                  </a:lnTo>
                  <a:close/>
                  <a:moveTo>
                    <a:pt x="3872" y="1"/>
                  </a:moveTo>
                  <a:cubicBezTo>
                    <a:pt x="3856" y="1"/>
                    <a:pt x="3841" y="6"/>
                    <a:pt x="3827" y="14"/>
                  </a:cubicBezTo>
                  <a:lnTo>
                    <a:pt x="20" y="3557"/>
                  </a:lnTo>
                  <a:cubicBezTo>
                    <a:pt x="10" y="3576"/>
                    <a:pt x="0" y="3596"/>
                    <a:pt x="0" y="3615"/>
                  </a:cubicBezTo>
                  <a:lnTo>
                    <a:pt x="0" y="5657"/>
                  </a:lnTo>
                  <a:cubicBezTo>
                    <a:pt x="0" y="5686"/>
                    <a:pt x="20" y="5715"/>
                    <a:pt x="50" y="5726"/>
                  </a:cubicBezTo>
                  <a:cubicBezTo>
                    <a:pt x="59" y="5735"/>
                    <a:pt x="69" y="5735"/>
                    <a:pt x="79" y="5735"/>
                  </a:cubicBezTo>
                  <a:cubicBezTo>
                    <a:pt x="98" y="5735"/>
                    <a:pt x="118" y="5726"/>
                    <a:pt x="128" y="5715"/>
                  </a:cubicBezTo>
                  <a:lnTo>
                    <a:pt x="3838" y="2261"/>
                  </a:lnTo>
                  <a:lnTo>
                    <a:pt x="7272" y="5696"/>
                  </a:lnTo>
                  <a:cubicBezTo>
                    <a:pt x="7284" y="5708"/>
                    <a:pt x="7300" y="5717"/>
                    <a:pt x="7318" y="5717"/>
                  </a:cubicBezTo>
                  <a:cubicBezTo>
                    <a:pt x="7328" y="5717"/>
                    <a:pt x="7339" y="5713"/>
                    <a:pt x="7351" y="5706"/>
                  </a:cubicBezTo>
                  <a:cubicBezTo>
                    <a:pt x="7380" y="5696"/>
                    <a:pt x="7399" y="5667"/>
                    <a:pt x="7399" y="5637"/>
                  </a:cubicBezTo>
                  <a:lnTo>
                    <a:pt x="7399" y="3527"/>
                  </a:lnTo>
                  <a:cubicBezTo>
                    <a:pt x="7399" y="3508"/>
                    <a:pt x="7390" y="3488"/>
                    <a:pt x="7380" y="3469"/>
                  </a:cubicBezTo>
                  <a:lnTo>
                    <a:pt x="3925" y="24"/>
                  </a:lnTo>
                  <a:cubicBezTo>
                    <a:pt x="3909" y="8"/>
                    <a:pt x="3890" y="1"/>
                    <a:pt x="3872" y="1"/>
                  </a:cubicBezTo>
                  <a:close/>
                </a:path>
              </a:pathLst>
            </a:custGeom>
            <a:grpFill/>
            <a:ln w="19050" cap="flat" cmpd="sng">
              <a:solidFill>
                <a:srgbClr val="5A9FE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pic>
        <p:nvPicPr>
          <p:cNvPr id="85" name="图片 84" descr="矢量智能对象-4"/>
          <p:cNvPicPr>
            <a:picLocks noChangeAspect="1"/>
          </p:cNvPicPr>
          <p:nvPr/>
        </p:nvPicPr>
        <p:blipFill>
          <a:blip r:embed="rId11"/>
          <a:stretch>
            <a:fillRect/>
          </a:stretch>
        </p:blipFill>
        <p:spPr>
          <a:xfrm>
            <a:off x="3851910" y="452120"/>
            <a:ext cx="694055" cy="838200"/>
          </a:xfrm>
          <a:prstGeom prst="rect">
            <a:avLst/>
          </a:prstGeom>
        </p:spPr>
      </p:pic>
      <p:grpSp>
        <p:nvGrpSpPr>
          <p:cNvPr id="87" name="组合 86"/>
          <p:cNvGrpSpPr/>
          <p:nvPr/>
        </p:nvGrpSpPr>
        <p:grpSpPr>
          <a:xfrm>
            <a:off x="507365" y="671195"/>
            <a:ext cx="1081405" cy="777875"/>
            <a:chOff x="1295" y="947"/>
            <a:chExt cx="1703" cy="1225"/>
          </a:xfrm>
        </p:grpSpPr>
        <p:grpSp>
          <p:nvGrpSpPr>
            <p:cNvPr id="2" name="组合 1"/>
            <p:cNvGrpSpPr/>
            <p:nvPr/>
          </p:nvGrpSpPr>
          <p:grpSpPr>
            <a:xfrm>
              <a:off x="1446" y="947"/>
              <a:ext cx="1552" cy="1085"/>
              <a:chOff x="1446" y="947"/>
              <a:chExt cx="1552" cy="1085"/>
            </a:xfrm>
          </p:grpSpPr>
          <p:sp>
            <p:nvSpPr>
              <p:cNvPr id="45" name="五角星 44"/>
              <p:cNvSpPr/>
              <p:nvPr/>
            </p:nvSpPr>
            <p:spPr>
              <a:xfrm>
                <a:off x="1446" y="947"/>
                <a:ext cx="576" cy="542"/>
              </a:xfrm>
              <a:prstGeom prst="star5">
                <a:avLst>
                  <a:gd name="adj" fmla="val 27704"/>
                  <a:gd name="hf" fmla="val 105146"/>
                  <a:gd name="vf" fmla="val 110557"/>
                </a:avLst>
              </a:prstGeom>
              <a:noFill/>
              <a:ln w="25400">
                <a:solidFill>
                  <a:srgbClr val="5A9FE4"/>
                </a:solidFill>
              </a:ln>
              <a:extLst>
                <a:ext uri="{909E8E84-426E-40DD-AFC4-6F175D3DCCD1}">
                  <a14:hiddenFill xmlns:a14="http://schemas.microsoft.com/office/drawing/2010/main">
                    <a:solidFill>
                      <a:srgbClr val="FFAD1D"/>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46" name="五角星 45"/>
              <p:cNvSpPr/>
              <p:nvPr/>
            </p:nvSpPr>
            <p:spPr>
              <a:xfrm>
                <a:off x="2202" y="1282"/>
                <a:ext cx="796" cy="750"/>
              </a:xfrm>
              <a:prstGeom prst="star5">
                <a:avLst>
                  <a:gd name="adj" fmla="val 27704"/>
                  <a:gd name="hf" fmla="val 105146"/>
                  <a:gd name="vf" fmla="val 110557"/>
                </a:avLst>
              </a:prstGeom>
              <a:noFill/>
              <a:ln w="25400">
                <a:solidFill>
                  <a:srgbClr val="5A9FE4"/>
                </a:solidFill>
              </a:ln>
              <a:extLst>
                <a:ext uri="{909E8E84-426E-40DD-AFC4-6F175D3DCCD1}">
                  <a14:hiddenFill xmlns:a14="http://schemas.microsoft.com/office/drawing/2010/main">
                    <a:solidFill>
                      <a:srgbClr val="FFAD1D"/>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grpSp>
        <p:sp>
          <p:nvSpPr>
            <p:cNvPr id="86" name="五角星 85"/>
            <p:cNvSpPr/>
            <p:nvPr/>
          </p:nvSpPr>
          <p:spPr>
            <a:xfrm>
              <a:off x="1295" y="1754"/>
              <a:ext cx="445" cy="419"/>
            </a:xfrm>
            <a:prstGeom prst="star5">
              <a:avLst>
                <a:gd name="adj" fmla="val 27704"/>
                <a:gd name="hf" fmla="val 105146"/>
                <a:gd name="vf" fmla="val 110557"/>
              </a:avLst>
            </a:prstGeom>
            <a:noFill/>
            <a:ln w="25400">
              <a:solidFill>
                <a:srgbClr val="5A9FE4"/>
              </a:solidFill>
            </a:ln>
            <a:extLst>
              <a:ext uri="{909E8E84-426E-40DD-AFC4-6F175D3DCCD1}">
                <a14:hiddenFill xmlns:a14="http://schemas.microsoft.com/office/drawing/2010/main">
                  <a:solidFill>
                    <a:srgbClr val="FFAD1D"/>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grpSp>
      <p:grpSp>
        <p:nvGrpSpPr>
          <p:cNvPr id="88" name="组合 87"/>
          <p:cNvGrpSpPr/>
          <p:nvPr/>
        </p:nvGrpSpPr>
        <p:grpSpPr>
          <a:xfrm>
            <a:off x="10326370" y="517525"/>
            <a:ext cx="1081405" cy="777875"/>
            <a:chOff x="1295" y="947"/>
            <a:chExt cx="1703" cy="1225"/>
          </a:xfrm>
        </p:grpSpPr>
        <p:grpSp>
          <p:nvGrpSpPr>
            <p:cNvPr id="89" name="组合 88"/>
            <p:cNvGrpSpPr/>
            <p:nvPr/>
          </p:nvGrpSpPr>
          <p:grpSpPr>
            <a:xfrm>
              <a:off x="1446" y="947"/>
              <a:ext cx="1552" cy="1085"/>
              <a:chOff x="1446" y="947"/>
              <a:chExt cx="1552" cy="1085"/>
            </a:xfrm>
          </p:grpSpPr>
          <p:sp>
            <p:nvSpPr>
              <p:cNvPr id="108" name="五角星 107"/>
              <p:cNvSpPr/>
              <p:nvPr/>
            </p:nvSpPr>
            <p:spPr>
              <a:xfrm>
                <a:off x="1446" y="947"/>
                <a:ext cx="576" cy="542"/>
              </a:xfrm>
              <a:prstGeom prst="star5">
                <a:avLst>
                  <a:gd name="adj" fmla="val 27704"/>
                  <a:gd name="hf" fmla="val 105146"/>
                  <a:gd name="vf" fmla="val 110557"/>
                </a:avLst>
              </a:prstGeom>
              <a:noFill/>
              <a:ln w="25400">
                <a:solidFill>
                  <a:srgbClr val="5A9FE4"/>
                </a:solidFill>
              </a:ln>
              <a:extLst>
                <a:ext uri="{909E8E84-426E-40DD-AFC4-6F175D3DCCD1}">
                  <a14:hiddenFill xmlns:a14="http://schemas.microsoft.com/office/drawing/2010/main">
                    <a:solidFill>
                      <a:srgbClr val="FFAD1D"/>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109" name="五角星 108"/>
              <p:cNvSpPr/>
              <p:nvPr/>
            </p:nvSpPr>
            <p:spPr>
              <a:xfrm>
                <a:off x="2202" y="1282"/>
                <a:ext cx="796" cy="750"/>
              </a:xfrm>
              <a:prstGeom prst="star5">
                <a:avLst>
                  <a:gd name="adj" fmla="val 27704"/>
                  <a:gd name="hf" fmla="val 105146"/>
                  <a:gd name="vf" fmla="val 110557"/>
                </a:avLst>
              </a:prstGeom>
              <a:noFill/>
              <a:ln w="25400">
                <a:solidFill>
                  <a:srgbClr val="5A9FE4"/>
                </a:solidFill>
              </a:ln>
              <a:extLst>
                <a:ext uri="{909E8E84-426E-40DD-AFC4-6F175D3DCCD1}">
                  <a14:hiddenFill xmlns:a14="http://schemas.microsoft.com/office/drawing/2010/main">
                    <a:solidFill>
                      <a:srgbClr val="FFAD1D"/>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grpSp>
        <p:sp>
          <p:nvSpPr>
            <p:cNvPr id="110" name="五角星 109"/>
            <p:cNvSpPr/>
            <p:nvPr/>
          </p:nvSpPr>
          <p:spPr>
            <a:xfrm>
              <a:off x="1295" y="1754"/>
              <a:ext cx="445" cy="419"/>
            </a:xfrm>
            <a:prstGeom prst="star5">
              <a:avLst>
                <a:gd name="adj" fmla="val 27704"/>
                <a:gd name="hf" fmla="val 105146"/>
                <a:gd name="vf" fmla="val 110557"/>
              </a:avLst>
            </a:prstGeom>
            <a:noFill/>
            <a:ln w="25400">
              <a:solidFill>
                <a:srgbClr val="5A9FE4"/>
              </a:solidFill>
            </a:ln>
            <a:extLst>
              <a:ext uri="{909E8E84-426E-40DD-AFC4-6F175D3DCCD1}">
                <a14:hiddenFill xmlns:a14="http://schemas.microsoft.com/office/drawing/2010/main">
                  <a:solidFill>
                    <a:srgbClr val="FFAD1D"/>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grpSp>
      <p:sp>
        <p:nvSpPr>
          <p:cNvPr id="7" name="文本框 6"/>
          <p:cNvSpPr txBox="1"/>
          <p:nvPr/>
        </p:nvSpPr>
        <p:spPr>
          <a:xfrm>
            <a:off x="1456240" y="2094417"/>
            <a:ext cx="8891587" cy="2400657"/>
          </a:xfrm>
          <a:prstGeom prst="rect">
            <a:avLst/>
          </a:prstGeom>
          <a:noFill/>
          <a:ln>
            <a:noFill/>
          </a:ln>
        </p:spPr>
        <p:txBody>
          <a:bodyPr wrap="square" rtlCol="0">
            <a:spAutoFit/>
          </a:bodyPr>
          <a:lstStyle/>
          <a:p>
            <a:pPr algn="ctr"/>
            <a:r>
              <a:rPr lang="en-US" altLang="zh-CN" sz="7500" b="1" dirty="0" err="1">
                <a:ln w="25400">
                  <a:solidFill>
                    <a:schemeClr val="bg1"/>
                  </a:solidFill>
                </a:ln>
                <a:solidFill>
                  <a:schemeClr val="bg2"/>
                </a:solidFill>
                <a:effectLst>
                  <a:outerShdw blurRad="50800" dist="38100" dir="5400000" algn="t" rotWithShape="0">
                    <a:prstClr val="black">
                      <a:alpha val="40000"/>
                    </a:prstClr>
                  </a:outerShdw>
                </a:effectLst>
                <a:latin typeface="Times New Roman" panose="02020603050405020304" pitchFamily="18" charset="0"/>
                <a:ea typeface="字魂151号-联盟综艺体" panose="00000500000000000000" charset="-122"/>
                <a:cs typeface="Times New Roman" panose="02020603050405020304" pitchFamily="18" charset="0"/>
              </a:rPr>
              <a:t>Chúc</a:t>
            </a:r>
            <a:r>
              <a:rPr lang="en-US" altLang="zh-CN" sz="7500" b="1" dirty="0">
                <a:ln w="25400">
                  <a:solidFill>
                    <a:schemeClr val="bg1"/>
                  </a:solidFill>
                </a:ln>
                <a:solidFill>
                  <a:schemeClr val="bg2"/>
                </a:solidFill>
                <a:effectLst>
                  <a:outerShdw blurRad="50800" dist="38100" dir="5400000" algn="t" rotWithShape="0">
                    <a:prstClr val="black">
                      <a:alpha val="40000"/>
                    </a:prstClr>
                  </a:outerShdw>
                </a:effectLst>
                <a:latin typeface="Times New Roman" panose="02020603050405020304" pitchFamily="18" charset="0"/>
                <a:ea typeface="字魂151号-联盟综艺体" panose="00000500000000000000" charset="-122"/>
                <a:cs typeface="Times New Roman" panose="02020603050405020304" pitchFamily="18" charset="0"/>
              </a:rPr>
              <a:t> </a:t>
            </a:r>
            <a:r>
              <a:rPr lang="en-US" altLang="zh-CN" sz="7500" b="1" dirty="0" err="1">
                <a:ln w="25400">
                  <a:solidFill>
                    <a:schemeClr val="bg1"/>
                  </a:solidFill>
                </a:ln>
                <a:solidFill>
                  <a:schemeClr val="bg2"/>
                </a:solidFill>
                <a:effectLst>
                  <a:outerShdw blurRad="50800" dist="38100" dir="5400000" algn="t" rotWithShape="0">
                    <a:prstClr val="black">
                      <a:alpha val="40000"/>
                    </a:prstClr>
                  </a:outerShdw>
                </a:effectLst>
                <a:latin typeface="Times New Roman" panose="02020603050405020304" pitchFamily="18" charset="0"/>
                <a:ea typeface="字魂151号-联盟综艺体" panose="00000500000000000000" charset="-122"/>
                <a:cs typeface="Times New Roman" panose="02020603050405020304" pitchFamily="18" charset="0"/>
              </a:rPr>
              <a:t>các</a:t>
            </a:r>
            <a:r>
              <a:rPr lang="en-US" altLang="zh-CN" sz="7500" b="1" dirty="0">
                <a:ln w="25400">
                  <a:solidFill>
                    <a:schemeClr val="bg1"/>
                  </a:solidFill>
                </a:ln>
                <a:solidFill>
                  <a:schemeClr val="bg2"/>
                </a:solidFill>
                <a:effectLst>
                  <a:outerShdw blurRad="50800" dist="38100" dir="5400000" algn="t" rotWithShape="0">
                    <a:prstClr val="black">
                      <a:alpha val="40000"/>
                    </a:prstClr>
                  </a:outerShdw>
                </a:effectLst>
                <a:latin typeface="Times New Roman" panose="02020603050405020304" pitchFamily="18" charset="0"/>
                <a:ea typeface="字魂151号-联盟综艺体" panose="00000500000000000000" charset="-122"/>
                <a:cs typeface="Times New Roman" panose="02020603050405020304" pitchFamily="18" charset="0"/>
              </a:rPr>
              <a:t> </a:t>
            </a:r>
            <a:r>
              <a:rPr lang="en-US" altLang="zh-CN" sz="7500" b="1" dirty="0" err="1">
                <a:ln w="25400">
                  <a:solidFill>
                    <a:schemeClr val="bg1"/>
                  </a:solidFill>
                </a:ln>
                <a:solidFill>
                  <a:schemeClr val="bg2"/>
                </a:solidFill>
                <a:effectLst>
                  <a:outerShdw blurRad="50800" dist="38100" dir="5400000" algn="t" rotWithShape="0">
                    <a:prstClr val="black">
                      <a:alpha val="40000"/>
                    </a:prstClr>
                  </a:outerShdw>
                </a:effectLst>
                <a:latin typeface="Times New Roman" panose="02020603050405020304" pitchFamily="18" charset="0"/>
                <a:ea typeface="字魂151号-联盟综艺体" panose="00000500000000000000" charset="-122"/>
                <a:cs typeface="Times New Roman" panose="02020603050405020304" pitchFamily="18" charset="0"/>
              </a:rPr>
              <a:t>em</a:t>
            </a:r>
            <a:r>
              <a:rPr lang="en-US" altLang="zh-CN" sz="7500" b="1" dirty="0">
                <a:ln w="25400">
                  <a:solidFill>
                    <a:schemeClr val="bg1"/>
                  </a:solidFill>
                </a:ln>
                <a:solidFill>
                  <a:schemeClr val="bg2"/>
                </a:solidFill>
                <a:effectLst>
                  <a:outerShdw blurRad="50800" dist="38100" dir="5400000" algn="t" rotWithShape="0">
                    <a:prstClr val="black">
                      <a:alpha val="40000"/>
                    </a:prstClr>
                  </a:outerShdw>
                </a:effectLst>
                <a:latin typeface="Times New Roman" panose="02020603050405020304" pitchFamily="18" charset="0"/>
                <a:ea typeface="字魂151号-联盟综艺体" panose="00000500000000000000" charset="-122"/>
                <a:cs typeface="Times New Roman" panose="02020603050405020304" pitchFamily="18" charset="0"/>
              </a:rPr>
              <a:t> </a:t>
            </a:r>
          </a:p>
          <a:p>
            <a:pPr algn="ctr"/>
            <a:r>
              <a:rPr lang="en-US" altLang="zh-CN" sz="7500" b="1" dirty="0" err="1">
                <a:ln w="25400">
                  <a:solidFill>
                    <a:schemeClr val="bg1"/>
                  </a:solidFill>
                </a:ln>
                <a:solidFill>
                  <a:schemeClr val="bg2"/>
                </a:solidFill>
                <a:effectLst>
                  <a:outerShdw blurRad="50800" dist="38100" dir="5400000" algn="t" rotWithShape="0">
                    <a:prstClr val="black">
                      <a:alpha val="40000"/>
                    </a:prstClr>
                  </a:outerShdw>
                </a:effectLst>
                <a:latin typeface="Times New Roman" panose="02020603050405020304" pitchFamily="18" charset="0"/>
                <a:ea typeface="字魂151号-联盟综艺体" panose="00000500000000000000" charset="-122"/>
                <a:cs typeface="Times New Roman" panose="02020603050405020304" pitchFamily="18" charset="0"/>
              </a:rPr>
              <a:t>học</a:t>
            </a:r>
            <a:r>
              <a:rPr lang="en-US" altLang="zh-CN" sz="7500" b="1" dirty="0">
                <a:ln w="25400">
                  <a:solidFill>
                    <a:schemeClr val="bg1"/>
                  </a:solidFill>
                </a:ln>
                <a:solidFill>
                  <a:schemeClr val="bg2"/>
                </a:solidFill>
                <a:effectLst>
                  <a:outerShdw blurRad="50800" dist="38100" dir="5400000" algn="t" rotWithShape="0">
                    <a:prstClr val="black">
                      <a:alpha val="40000"/>
                    </a:prstClr>
                  </a:outerShdw>
                </a:effectLst>
                <a:latin typeface="Times New Roman" panose="02020603050405020304" pitchFamily="18" charset="0"/>
                <a:ea typeface="字魂151号-联盟综艺体" panose="00000500000000000000" charset="-122"/>
                <a:cs typeface="Times New Roman" panose="02020603050405020304" pitchFamily="18" charset="0"/>
              </a:rPr>
              <a:t> </a:t>
            </a:r>
            <a:r>
              <a:rPr lang="en-US" altLang="zh-CN" sz="7500" b="1" dirty="0" err="1">
                <a:ln w="25400">
                  <a:solidFill>
                    <a:schemeClr val="bg1"/>
                  </a:solidFill>
                </a:ln>
                <a:solidFill>
                  <a:schemeClr val="bg2"/>
                </a:solidFill>
                <a:effectLst>
                  <a:outerShdw blurRad="50800" dist="38100" dir="5400000" algn="t" rotWithShape="0">
                    <a:prstClr val="black">
                      <a:alpha val="40000"/>
                    </a:prstClr>
                  </a:outerShdw>
                </a:effectLst>
                <a:latin typeface="Times New Roman" panose="02020603050405020304" pitchFamily="18" charset="0"/>
                <a:ea typeface="字魂151号-联盟综艺体" panose="00000500000000000000" charset="-122"/>
                <a:cs typeface="Times New Roman" panose="02020603050405020304" pitchFamily="18" charset="0"/>
              </a:rPr>
              <a:t>tốt</a:t>
            </a:r>
            <a:r>
              <a:rPr lang="en-US" altLang="zh-CN" sz="7500" b="1" dirty="0">
                <a:ln w="25400">
                  <a:solidFill>
                    <a:schemeClr val="bg1"/>
                  </a:solidFill>
                </a:ln>
                <a:solidFill>
                  <a:schemeClr val="bg2"/>
                </a:solidFill>
                <a:effectLst>
                  <a:outerShdw blurRad="50800" dist="38100" dir="5400000" algn="t" rotWithShape="0">
                    <a:prstClr val="black">
                      <a:alpha val="40000"/>
                    </a:prstClr>
                  </a:outerShdw>
                </a:effectLst>
                <a:latin typeface="Times New Roman" panose="02020603050405020304" pitchFamily="18" charset="0"/>
                <a:ea typeface="字魂151号-联盟综艺体" panose="00000500000000000000" charset="-122"/>
                <a:cs typeface="Times New Roman" panose="02020603050405020304" pitchFamily="18" charset="0"/>
              </a:rPr>
              <a:t> </a:t>
            </a:r>
            <a:r>
              <a:rPr lang="en-US" altLang="zh-CN" sz="7500" b="1" dirty="0" err="1">
                <a:ln w="25400">
                  <a:solidFill>
                    <a:schemeClr val="bg1"/>
                  </a:solidFill>
                </a:ln>
                <a:solidFill>
                  <a:schemeClr val="bg2"/>
                </a:solidFill>
                <a:effectLst>
                  <a:outerShdw blurRad="50800" dist="38100" dir="5400000" algn="t" rotWithShape="0">
                    <a:prstClr val="black">
                      <a:alpha val="40000"/>
                    </a:prstClr>
                  </a:outerShdw>
                </a:effectLst>
                <a:latin typeface="Times New Roman" panose="02020603050405020304" pitchFamily="18" charset="0"/>
                <a:ea typeface="字魂151号-联盟综艺体" panose="00000500000000000000" charset="-122"/>
                <a:cs typeface="Times New Roman" panose="02020603050405020304" pitchFamily="18" charset="0"/>
              </a:rPr>
              <a:t>nhé</a:t>
            </a:r>
            <a:r>
              <a:rPr lang="en-US" altLang="zh-CN" sz="7500" b="1" dirty="0">
                <a:ln w="25400">
                  <a:solidFill>
                    <a:schemeClr val="bg1"/>
                  </a:solidFill>
                </a:ln>
                <a:solidFill>
                  <a:schemeClr val="bg2"/>
                </a:solidFill>
                <a:effectLst>
                  <a:outerShdw blurRad="50800" dist="38100" dir="5400000" algn="t" rotWithShape="0">
                    <a:prstClr val="black">
                      <a:alpha val="40000"/>
                    </a:prstClr>
                  </a:outerShdw>
                </a:effectLst>
                <a:latin typeface="Times New Roman" panose="02020603050405020304" pitchFamily="18" charset="0"/>
                <a:ea typeface="字魂151号-联盟综艺体" panose="00000500000000000000" charset="-122"/>
                <a:cs typeface="Times New Roman" panose="02020603050405020304" pitchFamily="18" charset="0"/>
              </a:rPr>
              <a:t> !</a:t>
            </a:r>
            <a:endParaRPr lang="zh-CN" altLang="en-US" sz="7500" b="1" dirty="0">
              <a:ln w="25400">
                <a:solidFill>
                  <a:schemeClr val="bg1"/>
                </a:solidFill>
              </a:ln>
              <a:solidFill>
                <a:schemeClr val="bg2"/>
              </a:solidFill>
              <a:effectLst>
                <a:outerShdw blurRad="50800" dist="38100" dir="5400000" algn="t" rotWithShape="0">
                  <a:prstClr val="black">
                    <a:alpha val="40000"/>
                  </a:prstClr>
                </a:outerShdw>
              </a:effectLst>
              <a:latin typeface="Times New Roman" panose="02020603050405020304" pitchFamily="18" charset="0"/>
              <a:ea typeface="字魂151号-联盟综艺体" panose="00000500000000000000" charset="-122"/>
              <a:cs typeface="Times New Roman" panose="02020603050405020304" pitchFamily="18" charset="0"/>
            </a:endParaRPr>
          </a:p>
        </p:txBody>
      </p:sp>
    </p:spTree>
    <p:custDataLst>
      <p:tags r:id="rId1"/>
    </p:custDataLst>
    <p:extLst>
      <p:ext uri="{BB962C8B-B14F-4D97-AF65-F5344CB8AC3E}">
        <p14:creationId xmlns:p14="http://schemas.microsoft.com/office/powerpoint/2010/main" val="136184963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dissolve">
                                      <p:cBhvr>
                                        <p:cTn id="7" dur="500"/>
                                        <p:tgtEl>
                                          <p:spTgt spid="43"/>
                                        </p:tgtEl>
                                      </p:cBhvr>
                                    </p:animEffect>
                                  </p:childTnLst>
                                </p:cTn>
                              </p:par>
                              <p:par>
                                <p:cTn id="8" presetID="9" presetClass="entr" presetSubtype="0" fill="hold" nodeType="withEffect">
                                  <p:stCondLst>
                                    <p:cond delay="0"/>
                                  </p:stCondLst>
                                  <p:childTnLst>
                                    <p:set>
                                      <p:cBhvr>
                                        <p:cTn id="9" dur="1" fill="hold">
                                          <p:stCondLst>
                                            <p:cond delay="0"/>
                                          </p:stCondLst>
                                        </p:cTn>
                                        <p:tgtEl>
                                          <p:spTgt spid="47"/>
                                        </p:tgtEl>
                                        <p:attrNameLst>
                                          <p:attrName>style.visibility</p:attrName>
                                        </p:attrNameLst>
                                      </p:cBhvr>
                                      <p:to>
                                        <p:strVal val="visible"/>
                                      </p:to>
                                    </p:set>
                                    <p:animEffect transition="in" filter="dissolve">
                                      <p:cBhvr>
                                        <p:cTn id="10" dur="500"/>
                                        <p:tgtEl>
                                          <p:spTgt spid="47"/>
                                        </p:tgtEl>
                                      </p:cBhvr>
                                    </p:animEffect>
                                  </p:childTnLst>
                                </p:cTn>
                              </p:par>
                              <p:par>
                                <p:cTn id="11" presetID="47" presetClass="entr" presetSubtype="0" fill="hold" nodeType="withEffect">
                                  <p:stCondLst>
                                    <p:cond delay="0"/>
                                  </p:stCondLst>
                                  <p:childTnLst>
                                    <p:set>
                                      <p:cBhvr>
                                        <p:cTn id="12" dur="1" fill="hold">
                                          <p:stCondLst>
                                            <p:cond delay="0"/>
                                          </p:stCondLst>
                                        </p:cTn>
                                        <p:tgtEl>
                                          <p:spTgt spid="106"/>
                                        </p:tgtEl>
                                        <p:attrNameLst>
                                          <p:attrName>style.visibility</p:attrName>
                                        </p:attrNameLst>
                                      </p:cBhvr>
                                      <p:to>
                                        <p:strVal val="visible"/>
                                      </p:to>
                                    </p:set>
                                    <p:animEffect transition="in" filter="fade">
                                      <p:cBhvr>
                                        <p:cTn id="13" dur="1000"/>
                                        <p:tgtEl>
                                          <p:spTgt spid="106"/>
                                        </p:tgtEl>
                                      </p:cBhvr>
                                    </p:animEffect>
                                    <p:anim calcmode="lin" valueType="num">
                                      <p:cBhvr>
                                        <p:cTn id="14" dur="1000" fill="hold"/>
                                        <p:tgtEl>
                                          <p:spTgt spid="106"/>
                                        </p:tgtEl>
                                        <p:attrNameLst>
                                          <p:attrName>ppt_x</p:attrName>
                                        </p:attrNameLst>
                                      </p:cBhvr>
                                      <p:tavLst>
                                        <p:tav tm="0">
                                          <p:val>
                                            <p:strVal val="#ppt_x"/>
                                          </p:val>
                                        </p:tav>
                                        <p:tav tm="100000">
                                          <p:val>
                                            <p:strVal val="#ppt_x"/>
                                          </p:val>
                                        </p:tav>
                                      </p:tavLst>
                                    </p:anim>
                                    <p:anim calcmode="lin" valueType="num">
                                      <p:cBhvr>
                                        <p:cTn id="15" dur="1000" fill="hold"/>
                                        <p:tgtEl>
                                          <p:spTgt spid="106"/>
                                        </p:tgtEl>
                                        <p:attrNameLst>
                                          <p:attrName>ppt_y</p:attrName>
                                        </p:attrNameLst>
                                      </p:cBhvr>
                                      <p:tavLst>
                                        <p:tav tm="0">
                                          <p:val>
                                            <p:strVal val="#ppt_y-.1"/>
                                          </p:val>
                                        </p:tav>
                                        <p:tav tm="100000">
                                          <p:val>
                                            <p:strVal val="#ppt_y"/>
                                          </p:val>
                                        </p:tav>
                                      </p:tavLst>
                                    </p:anim>
                                  </p:childTnLst>
                                </p:cTn>
                              </p:par>
                              <p:par>
                                <p:cTn id="16" presetID="47" presetClass="entr" presetSubtype="0" fill="hold" nodeType="withEffect">
                                  <p:stCondLst>
                                    <p:cond delay="0"/>
                                  </p:stCondLst>
                                  <p:childTnLst>
                                    <p:set>
                                      <p:cBhvr>
                                        <p:cTn id="17" dur="1" fill="hold">
                                          <p:stCondLst>
                                            <p:cond delay="0"/>
                                          </p:stCondLst>
                                        </p:cTn>
                                        <p:tgtEl>
                                          <p:spTgt spid="104"/>
                                        </p:tgtEl>
                                        <p:attrNameLst>
                                          <p:attrName>style.visibility</p:attrName>
                                        </p:attrNameLst>
                                      </p:cBhvr>
                                      <p:to>
                                        <p:strVal val="visible"/>
                                      </p:to>
                                    </p:set>
                                    <p:animEffect transition="in" filter="fade">
                                      <p:cBhvr>
                                        <p:cTn id="18" dur="1000"/>
                                        <p:tgtEl>
                                          <p:spTgt spid="104"/>
                                        </p:tgtEl>
                                      </p:cBhvr>
                                    </p:animEffect>
                                    <p:anim calcmode="lin" valueType="num">
                                      <p:cBhvr>
                                        <p:cTn id="19" dur="1000" fill="hold"/>
                                        <p:tgtEl>
                                          <p:spTgt spid="104"/>
                                        </p:tgtEl>
                                        <p:attrNameLst>
                                          <p:attrName>ppt_x</p:attrName>
                                        </p:attrNameLst>
                                      </p:cBhvr>
                                      <p:tavLst>
                                        <p:tav tm="0">
                                          <p:val>
                                            <p:strVal val="#ppt_x"/>
                                          </p:val>
                                        </p:tav>
                                        <p:tav tm="100000">
                                          <p:val>
                                            <p:strVal val="#ppt_x"/>
                                          </p:val>
                                        </p:tav>
                                      </p:tavLst>
                                    </p:anim>
                                    <p:anim calcmode="lin" valueType="num">
                                      <p:cBhvr>
                                        <p:cTn id="20" dur="1000" fill="hold"/>
                                        <p:tgtEl>
                                          <p:spTgt spid="104"/>
                                        </p:tgtEl>
                                        <p:attrNameLst>
                                          <p:attrName>ppt_y</p:attrName>
                                        </p:attrNameLst>
                                      </p:cBhvr>
                                      <p:tavLst>
                                        <p:tav tm="0">
                                          <p:val>
                                            <p:strVal val="#ppt_y-.1"/>
                                          </p:val>
                                        </p:tav>
                                        <p:tav tm="100000">
                                          <p:val>
                                            <p:strVal val="#ppt_y"/>
                                          </p:val>
                                        </p:tav>
                                      </p:tavLst>
                                    </p:anim>
                                  </p:childTnLst>
                                </p:cTn>
                              </p:par>
                              <p:par>
                                <p:cTn id="21" presetID="22" presetClass="entr" presetSubtype="4" fill="hold" nodeType="with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par>
                                <p:cTn id="24" presetID="22" presetClass="entr" presetSubtype="4" fill="hold" nodeType="withEffect">
                                  <p:stCondLst>
                                    <p:cond delay="0"/>
                                  </p:stCondLst>
                                  <p:childTnLst>
                                    <p:set>
                                      <p:cBhvr>
                                        <p:cTn id="25" dur="1" fill="hold">
                                          <p:stCondLst>
                                            <p:cond delay="0"/>
                                          </p:stCondLst>
                                        </p:cTn>
                                        <p:tgtEl>
                                          <p:spTgt spid="66"/>
                                        </p:tgtEl>
                                        <p:attrNameLst>
                                          <p:attrName>style.visibility</p:attrName>
                                        </p:attrNameLst>
                                      </p:cBhvr>
                                      <p:to>
                                        <p:strVal val="visible"/>
                                      </p:to>
                                    </p:set>
                                    <p:animEffect transition="in" filter="wipe(down)">
                                      <p:cBhvr>
                                        <p:cTn id="26" dur="500"/>
                                        <p:tgtEl>
                                          <p:spTgt spid="66"/>
                                        </p:tgtEl>
                                      </p:cBhvr>
                                    </p:animEffect>
                                  </p:childTnLst>
                                </p:cTn>
                              </p:par>
                              <p:par>
                                <p:cTn id="27" presetID="49" presetClass="entr" presetSubtype="0" decel="100000" fill="hold" nodeType="withEffect">
                                  <p:stCondLst>
                                    <p:cond delay="0"/>
                                  </p:stCondLst>
                                  <p:childTnLst>
                                    <p:set>
                                      <p:cBhvr>
                                        <p:cTn id="28" dur="1" fill="hold">
                                          <p:stCondLst>
                                            <p:cond delay="0"/>
                                          </p:stCondLst>
                                        </p:cTn>
                                        <p:tgtEl>
                                          <p:spTgt spid="49"/>
                                        </p:tgtEl>
                                        <p:attrNameLst>
                                          <p:attrName>style.visibility</p:attrName>
                                        </p:attrNameLst>
                                      </p:cBhvr>
                                      <p:to>
                                        <p:strVal val="visible"/>
                                      </p:to>
                                    </p:set>
                                    <p:anim calcmode="lin" valueType="num">
                                      <p:cBhvr>
                                        <p:cTn id="29" dur="500" fill="hold"/>
                                        <p:tgtEl>
                                          <p:spTgt spid="49"/>
                                        </p:tgtEl>
                                        <p:attrNameLst>
                                          <p:attrName>ppt_w</p:attrName>
                                        </p:attrNameLst>
                                      </p:cBhvr>
                                      <p:tavLst>
                                        <p:tav tm="0">
                                          <p:val>
                                            <p:fltVal val="0"/>
                                          </p:val>
                                        </p:tav>
                                        <p:tav tm="100000">
                                          <p:val>
                                            <p:strVal val="#ppt_w"/>
                                          </p:val>
                                        </p:tav>
                                      </p:tavLst>
                                    </p:anim>
                                    <p:anim calcmode="lin" valueType="num">
                                      <p:cBhvr>
                                        <p:cTn id="30" dur="500" fill="hold"/>
                                        <p:tgtEl>
                                          <p:spTgt spid="49"/>
                                        </p:tgtEl>
                                        <p:attrNameLst>
                                          <p:attrName>ppt_h</p:attrName>
                                        </p:attrNameLst>
                                      </p:cBhvr>
                                      <p:tavLst>
                                        <p:tav tm="0">
                                          <p:val>
                                            <p:fltVal val="0"/>
                                          </p:val>
                                        </p:tav>
                                        <p:tav tm="100000">
                                          <p:val>
                                            <p:strVal val="#ppt_h"/>
                                          </p:val>
                                        </p:tav>
                                      </p:tavLst>
                                    </p:anim>
                                    <p:anim calcmode="lin" valueType="num">
                                      <p:cBhvr>
                                        <p:cTn id="31" dur="500" fill="hold"/>
                                        <p:tgtEl>
                                          <p:spTgt spid="49"/>
                                        </p:tgtEl>
                                        <p:attrNameLst>
                                          <p:attrName>style.rotation</p:attrName>
                                        </p:attrNameLst>
                                      </p:cBhvr>
                                      <p:tavLst>
                                        <p:tav tm="0">
                                          <p:val>
                                            <p:fltVal val="360"/>
                                          </p:val>
                                        </p:tav>
                                        <p:tav tm="100000">
                                          <p:val>
                                            <p:fltVal val="0"/>
                                          </p:val>
                                        </p:tav>
                                      </p:tavLst>
                                    </p:anim>
                                    <p:animEffect transition="in" filter="fade">
                                      <p:cBhvr>
                                        <p:cTn id="32" dur="500"/>
                                        <p:tgtEl>
                                          <p:spTgt spid="49"/>
                                        </p:tgtEl>
                                      </p:cBhvr>
                                    </p:animEffect>
                                  </p:childTnLst>
                                </p:cTn>
                              </p:par>
                              <p:par>
                                <p:cTn id="33" presetID="49" presetClass="entr" presetSubtype="0" decel="100000" fill="hold" nodeType="withEffect">
                                  <p:stCondLst>
                                    <p:cond delay="0"/>
                                  </p:stCondLst>
                                  <p:childTnLst>
                                    <p:set>
                                      <p:cBhvr>
                                        <p:cTn id="34" dur="1" fill="hold">
                                          <p:stCondLst>
                                            <p:cond delay="0"/>
                                          </p:stCondLst>
                                        </p:cTn>
                                        <p:tgtEl>
                                          <p:spTgt spid="48"/>
                                        </p:tgtEl>
                                        <p:attrNameLst>
                                          <p:attrName>style.visibility</p:attrName>
                                        </p:attrNameLst>
                                      </p:cBhvr>
                                      <p:to>
                                        <p:strVal val="visible"/>
                                      </p:to>
                                    </p:set>
                                    <p:anim calcmode="lin" valueType="num">
                                      <p:cBhvr>
                                        <p:cTn id="35" dur="500" fill="hold"/>
                                        <p:tgtEl>
                                          <p:spTgt spid="48"/>
                                        </p:tgtEl>
                                        <p:attrNameLst>
                                          <p:attrName>ppt_w</p:attrName>
                                        </p:attrNameLst>
                                      </p:cBhvr>
                                      <p:tavLst>
                                        <p:tav tm="0">
                                          <p:val>
                                            <p:fltVal val="0"/>
                                          </p:val>
                                        </p:tav>
                                        <p:tav tm="100000">
                                          <p:val>
                                            <p:strVal val="#ppt_w"/>
                                          </p:val>
                                        </p:tav>
                                      </p:tavLst>
                                    </p:anim>
                                    <p:anim calcmode="lin" valueType="num">
                                      <p:cBhvr>
                                        <p:cTn id="36" dur="500" fill="hold"/>
                                        <p:tgtEl>
                                          <p:spTgt spid="48"/>
                                        </p:tgtEl>
                                        <p:attrNameLst>
                                          <p:attrName>ppt_h</p:attrName>
                                        </p:attrNameLst>
                                      </p:cBhvr>
                                      <p:tavLst>
                                        <p:tav tm="0">
                                          <p:val>
                                            <p:fltVal val="0"/>
                                          </p:val>
                                        </p:tav>
                                        <p:tav tm="100000">
                                          <p:val>
                                            <p:strVal val="#ppt_h"/>
                                          </p:val>
                                        </p:tav>
                                      </p:tavLst>
                                    </p:anim>
                                    <p:anim calcmode="lin" valueType="num">
                                      <p:cBhvr>
                                        <p:cTn id="37" dur="500" fill="hold"/>
                                        <p:tgtEl>
                                          <p:spTgt spid="48"/>
                                        </p:tgtEl>
                                        <p:attrNameLst>
                                          <p:attrName>style.rotation</p:attrName>
                                        </p:attrNameLst>
                                      </p:cBhvr>
                                      <p:tavLst>
                                        <p:tav tm="0">
                                          <p:val>
                                            <p:fltVal val="360"/>
                                          </p:val>
                                        </p:tav>
                                        <p:tav tm="100000">
                                          <p:val>
                                            <p:fltVal val="0"/>
                                          </p:val>
                                        </p:tav>
                                      </p:tavLst>
                                    </p:anim>
                                    <p:animEffect transition="in" filter="fade">
                                      <p:cBhvr>
                                        <p:cTn id="38" dur="500"/>
                                        <p:tgtEl>
                                          <p:spTgt spid="48"/>
                                        </p:tgtEl>
                                      </p:cBhvr>
                                    </p:animEffect>
                                  </p:childTnLst>
                                </p:cTn>
                              </p:par>
                              <p:par>
                                <p:cTn id="39" presetID="49" presetClass="entr" presetSubtype="0" decel="100000" fill="hold" nodeType="with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p:cTn id="41" dur="500" fill="hold"/>
                                        <p:tgtEl>
                                          <p:spTgt spid="85"/>
                                        </p:tgtEl>
                                        <p:attrNameLst>
                                          <p:attrName>ppt_w</p:attrName>
                                        </p:attrNameLst>
                                      </p:cBhvr>
                                      <p:tavLst>
                                        <p:tav tm="0">
                                          <p:val>
                                            <p:fltVal val="0"/>
                                          </p:val>
                                        </p:tav>
                                        <p:tav tm="100000">
                                          <p:val>
                                            <p:strVal val="#ppt_w"/>
                                          </p:val>
                                        </p:tav>
                                      </p:tavLst>
                                    </p:anim>
                                    <p:anim calcmode="lin" valueType="num">
                                      <p:cBhvr>
                                        <p:cTn id="42" dur="500" fill="hold"/>
                                        <p:tgtEl>
                                          <p:spTgt spid="85"/>
                                        </p:tgtEl>
                                        <p:attrNameLst>
                                          <p:attrName>ppt_h</p:attrName>
                                        </p:attrNameLst>
                                      </p:cBhvr>
                                      <p:tavLst>
                                        <p:tav tm="0">
                                          <p:val>
                                            <p:fltVal val="0"/>
                                          </p:val>
                                        </p:tav>
                                        <p:tav tm="100000">
                                          <p:val>
                                            <p:strVal val="#ppt_h"/>
                                          </p:val>
                                        </p:tav>
                                      </p:tavLst>
                                    </p:anim>
                                    <p:anim calcmode="lin" valueType="num">
                                      <p:cBhvr>
                                        <p:cTn id="43" dur="500" fill="hold"/>
                                        <p:tgtEl>
                                          <p:spTgt spid="85"/>
                                        </p:tgtEl>
                                        <p:attrNameLst>
                                          <p:attrName>style.rotation</p:attrName>
                                        </p:attrNameLst>
                                      </p:cBhvr>
                                      <p:tavLst>
                                        <p:tav tm="0">
                                          <p:val>
                                            <p:fltVal val="360"/>
                                          </p:val>
                                        </p:tav>
                                        <p:tav tm="100000">
                                          <p:val>
                                            <p:fltVal val="0"/>
                                          </p:val>
                                        </p:tav>
                                      </p:tavLst>
                                    </p:anim>
                                    <p:animEffect transition="in" filter="fade">
                                      <p:cBhvr>
                                        <p:cTn id="44" dur="500"/>
                                        <p:tgtEl>
                                          <p:spTgt spid="85"/>
                                        </p:tgtEl>
                                      </p:cBhvr>
                                    </p:animEffect>
                                  </p:childTnLst>
                                </p:cTn>
                              </p:par>
                              <p:par>
                                <p:cTn id="45" presetID="29" presetClass="entr" presetSubtype="0" fill="hold" nodeType="withEffect">
                                  <p:stCondLst>
                                    <p:cond delay="0"/>
                                  </p:stCondLst>
                                  <p:childTnLst>
                                    <p:set>
                                      <p:cBhvr>
                                        <p:cTn id="46" dur="1" fill="hold">
                                          <p:stCondLst>
                                            <p:cond delay="0"/>
                                          </p:stCondLst>
                                        </p:cTn>
                                        <p:tgtEl>
                                          <p:spTgt spid="87"/>
                                        </p:tgtEl>
                                        <p:attrNameLst>
                                          <p:attrName>style.visibility</p:attrName>
                                        </p:attrNameLst>
                                      </p:cBhvr>
                                      <p:to>
                                        <p:strVal val="visible"/>
                                      </p:to>
                                    </p:set>
                                    <p:anim calcmode="lin" valueType="num">
                                      <p:cBhvr>
                                        <p:cTn id="47" dur="1000" fill="hold"/>
                                        <p:tgtEl>
                                          <p:spTgt spid="87"/>
                                        </p:tgtEl>
                                        <p:attrNameLst>
                                          <p:attrName>ppt_x</p:attrName>
                                        </p:attrNameLst>
                                      </p:cBhvr>
                                      <p:tavLst>
                                        <p:tav tm="0">
                                          <p:val>
                                            <p:strVal val="#ppt_x-.2"/>
                                          </p:val>
                                        </p:tav>
                                        <p:tav tm="100000">
                                          <p:val>
                                            <p:strVal val="#ppt_x"/>
                                          </p:val>
                                        </p:tav>
                                      </p:tavLst>
                                    </p:anim>
                                    <p:anim calcmode="lin" valueType="num">
                                      <p:cBhvr>
                                        <p:cTn id="48" dur="1000" fill="hold"/>
                                        <p:tgtEl>
                                          <p:spTgt spid="87"/>
                                        </p:tgtEl>
                                        <p:attrNameLst>
                                          <p:attrName>ppt_y</p:attrName>
                                        </p:attrNameLst>
                                      </p:cBhvr>
                                      <p:tavLst>
                                        <p:tav tm="0">
                                          <p:val>
                                            <p:strVal val="#ppt_y"/>
                                          </p:val>
                                        </p:tav>
                                        <p:tav tm="100000">
                                          <p:val>
                                            <p:strVal val="#ppt_y"/>
                                          </p:val>
                                        </p:tav>
                                      </p:tavLst>
                                    </p:anim>
                                    <p:animEffect transition="in" filter="wipe(right)" prLst="gradientSize: 0.1">
                                      <p:cBhvr>
                                        <p:cTn id="49" dur="1000"/>
                                        <p:tgtEl>
                                          <p:spTgt spid="87"/>
                                        </p:tgtEl>
                                      </p:cBhvr>
                                    </p:animEffect>
                                  </p:childTnLst>
                                </p:cTn>
                              </p:par>
                              <p:par>
                                <p:cTn id="50" presetID="29" presetClass="entr" presetSubtype="0" fill="hold" nodeType="withEffect">
                                  <p:stCondLst>
                                    <p:cond delay="0"/>
                                  </p:stCondLst>
                                  <p:childTnLst>
                                    <p:set>
                                      <p:cBhvr>
                                        <p:cTn id="51" dur="1" fill="hold">
                                          <p:stCondLst>
                                            <p:cond delay="0"/>
                                          </p:stCondLst>
                                        </p:cTn>
                                        <p:tgtEl>
                                          <p:spTgt spid="88"/>
                                        </p:tgtEl>
                                        <p:attrNameLst>
                                          <p:attrName>style.visibility</p:attrName>
                                        </p:attrNameLst>
                                      </p:cBhvr>
                                      <p:to>
                                        <p:strVal val="visible"/>
                                      </p:to>
                                    </p:set>
                                    <p:anim calcmode="lin" valueType="num">
                                      <p:cBhvr>
                                        <p:cTn id="52" dur="1000" fill="hold"/>
                                        <p:tgtEl>
                                          <p:spTgt spid="88"/>
                                        </p:tgtEl>
                                        <p:attrNameLst>
                                          <p:attrName>ppt_x</p:attrName>
                                        </p:attrNameLst>
                                      </p:cBhvr>
                                      <p:tavLst>
                                        <p:tav tm="0">
                                          <p:val>
                                            <p:strVal val="#ppt_x-.2"/>
                                          </p:val>
                                        </p:tav>
                                        <p:tav tm="100000">
                                          <p:val>
                                            <p:strVal val="#ppt_x"/>
                                          </p:val>
                                        </p:tav>
                                      </p:tavLst>
                                    </p:anim>
                                    <p:anim calcmode="lin" valueType="num">
                                      <p:cBhvr>
                                        <p:cTn id="53" dur="1000" fill="hold"/>
                                        <p:tgtEl>
                                          <p:spTgt spid="88"/>
                                        </p:tgtEl>
                                        <p:attrNameLst>
                                          <p:attrName>ppt_y</p:attrName>
                                        </p:attrNameLst>
                                      </p:cBhvr>
                                      <p:tavLst>
                                        <p:tav tm="0">
                                          <p:val>
                                            <p:strVal val="#ppt_y"/>
                                          </p:val>
                                        </p:tav>
                                        <p:tav tm="100000">
                                          <p:val>
                                            <p:strVal val="#ppt_y"/>
                                          </p:val>
                                        </p:tav>
                                      </p:tavLst>
                                    </p:anim>
                                    <p:animEffect transition="in" filter="wipe(right)" prLst="gradientSize: 0.1">
                                      <p:cBhvr>
                                        <p:cTn id="54" dur="1000"/>
                                        <p:tgtEl>
                                          <p:spTgt spid="88"/>
                                        </p:tgtEl>
                                      </p:cBhvr>
                                    </p:animEffect>
                                  </p:childTnLst>
                                </p:cTn>
                              </p:par>
                              <p:par>
                                <p:cTn id="55" presetID="47" presetClass="entr" presetSubtype="0" fill="hold" nodeType="withEffect">
                                  <p:stCondLst>
                                    <p:cond delay="0"/>
                                  </p:stCondLst>
                                  <p:childTnLst>
                                    <p:set>
                                      <p:cBhvr>
                                        <p:cTn id="56" dur="1" fill="hold">
                                          <p:stCondLst>
                                            <p:cond delay="0"/>
                                          </p:stCondLst>
                                        </p:cTn>
                                        <p:tgtEl>
                                          <p:spTgt spid="228"/>
                                        </p:tgtEl>
                                        <p:attrNameLst>
                                          <p:attrName>style.visibility</p:attrName>
                                        </p:attrNameLst>
                                      </p:cBhvr>
                                      <p:to>
                                        <p:strVal val="visible"/>
                                      </p:to>
                                    </p:set>
                                    <p:animEffect transition="in" filter="fade">
                                      <p:cBhvr>
                                        <p:cTn id="57" dur="1000"/>
                                        <p:tgtEl>
                                          <p:spTgt spid="228"/>
                                        </p:tgtEl>
                                      </p:cBhvr>
                                    </p:animEffect>
                                    <p:anim calcmode="lin" valueType="num">
                                      <p:cBhvr>
                                        <p:cTn id="58" dur="1000" fill="hold"/>
                                        <p:tgtEl>
                                          <p:spTgt spid="228"/>
                                        </p:tgtEl>
                                        <p:attrNameLst>
                                          <p:attrName>ppt_x</p:attrName>
                                        </p:attrNameLst>
                                      </p:cBhvr>
                                      <p:tavLst>
                                        <p:tav tm="0">
                                          <p:val>
                                            <p:strVal val="#ppt_x"/>
                                          </p:val>
                                        </p:tav>
                                        <p:tav tm="100000">
                                          <p:val>
                                            <p:strVal val="#ppt_x"/>
                                          </p:val>
                                        </p:tav>
                                      </p:tavLst>
                                    </p:anim>
                                    <p:anim calcmode="lin" valueType="num">
                                      <p:cBhvr>
                                        <p:cTn id="59" dur="1000" fill="hold"/>
                                        <p:tgtEl>
                                          <p:spTgt spid="2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grpSp>
        <p:nvGrpSpPr>
          <p:cNvPr id="8" name="组合 7"/>
          <p:cNvGrpSpPr/>
          <p:nvPr/>
        </p:nvGrpSpPr>
        <p:grpSpPr>
          <a:xfrm>
            <a:off x="-1433830" y="-52070"/>
            <a:ext cx="15059660" cy="6932295"/>
            <a:chOff x="-2531" y="-82"/>
            <a:chExt cx="23716" cy="10917"/>
          </a:xfrm>
        </p:grpSpPr>
        <p:grpSp>
          <p:nvGrpSpPr>
            <p:cNvPr id="228" name="组合 227"/>
            <p:cNvGrpSpPr/>
            <p:nvPr/>
          </p:nvGrpSpPr>
          <p:grpSpPr>
            <a:xfrm>
              <a:off x="-2531" y="-82"/>
              <a:ext cx="23716" cy="1088"/>
              <a:chOff x="-1607127" y="-51755"/>
              <a:chExt cx="15059887" cy="691091"/>
            </a:xfrm>
            <a:solidFill>
              <a:srgbClr val="5A9FE4"/>
            </a:solidFill>
          </p:grpSpPr>
          <p:sp>
            <p:nvSpPr>
              <p:cNvPr id="224" name="Freeform 6"/>
              <p:cNvSpPr/>
              <p:nvPr/>
            </p:nvSpPr>
            <p:spPr bwMode="auto">
              <a:xfrm rot="10800000">
                <a:off x="-1607127" y="-51755"/>
                <a:ext cx="7550726" cy="691089"/>
              </a:xfrm>
              <a:custGeom>
                <a:avLst/>
                <a:gdLst>
                  <a:gd name="connsiteX0" fmla="*/ 0 w 19261"/>
                  <a:gd name="connsiteY0" fmla="*/ 2123 h 2152"/>
                  <a:gd name="connsiteX1" fmla="*/ 33 w 19261"/>
                  <a:gd name="connsiteY1" fmla="*/ 1706 h 2152"/>
                  <a:gd name="connsiteX2" fmla="*/ 50 w 19261"/>
                  <a:gd name="connsiteY2" fmla="*/ 1487 h 2152"/>
                  <a:gd name="connsiteX3" fmla="*/ 353 w 19261"/>
                  <a:gd name="connsiteY3" fmla="*/ 1319 h 2152"/>
                  <a:gd name="connsiteX4" fmla="*/ 1837 w 19261"/>
                  <a:gd name="connsiteY4" fmla="*/ 1959 h 2152"/>
                  <a:gd name="connsiteX5" fmla="*/ 1854 w 19261"/>
                  <a:gd name="connsiteY5" fmla="*/ 1942 h 2152"/>
                  <a:gd name="connsiteX6" fmla="*/ 2056 w 19261"/>
                  <a:gd name="connsiteY6" fmla="*/ 1807 h 2152"/>
                  <a:gd name="connsiteX7" fmla="*/ 2495 w 19261"/>
                  <a:gd name="connsiteY7" fmla="*/ 1588 h 2152"/>
                  <a:gd name="connsiteX8" fmla="*/ 3911 w 19261"/>
                  <a:gd name="connsiteY8" fmla="*/ 1942 h 2152"/>
                  <a:gd name="connsiteX9" fmla="*/ 3928 w 19261"/>
                  <a:gd name="connsiteY9" fmla="*/ 1925 h 2152"/>
                  <a:gd name="connsiteX10" fmla="*/ 5091 w 19261"/>
                  <a:gd name="connsiteY10" fmla="*/ 1403 h 2152"/>
                  <a:gd name="connsiteX11" fmla="*/ 5631 w 19261"/>
                  <a:gd name="connsiteY11" fmla="*/ 1841 h 2152"/>
                  <a:gd name="connsiteX12" fmla="*/ 5648 w 19261"/>
                  <a:gd name="connsiteY12" fmla="*/ 1824 h 2152"/>
                  <a:gd name="connsiteX13" fmla="*/ 5800 w 19261"/>
                  <a:gd name="connsiteY13" fmla="*/ 1689 h 2152"/>
                  <a:gd name="connsiteX14" fmla="*/ 6255 w 19261"/>
                  <a:gd name="connsiteY14" fmla="*/ 1420 h 2152"/>
                  <a:gd name="connsiteX15" fmla="*/ 6592 w 19261"/>
                  <a:gd name="connsiteY15" fmla="*/ 1319 h 2152"/>
                  <a:gd name="connsiteX16" fmla="*/ 7840 w 19261"/>
                  <a:gd name="connsiteY16" fmla="*/ 1858 h 2152"/>
                  <a:gd name="connsiteX17" fmla="*/ 7857 w 19261"/>
                  <a:gd name="connsiteY17" fmla="*/ 1858 h 2152"/>
                  <a:gd name="connsiteX18" fmla="*/ 9560 w 19261"/>
                  <a:gd name="connsiteY18" fmla="*/ 1234 h 2152"/>
                  <a:gd name="connsiteX19" fmla="*/ 10335 w 19261"/>
                  <a:gd name="connsiteY19" fmla="*/ 2010 h 2152"/>
                  <a:gd name="connsiteX20" fmla="*/ 10487 w 19261"/>
                  <a:gd name="connsiteY20" fmla="*/ 1875 h 2152"/>
                  <a:gd name="connsiteX21" fmla="*/ 10757 w 19261"/>
                  <a:gd name="connsiteY21" fmla="*/ 1656 h 2152"/>
                  <a:gd name="connsiteX22" fmla="*/ 12139 w 19261"/>
                  <a:gd name="connsiteY22" fmla="*/ 1201 h 2152"/>
                  <a:gd name="connsiteX23" fmla="*/ 12460 w 19261"/>
                  <a:gd name="connsiteY23" fmla="*/ 1285 h 2152"/>
                  <a:gd name="connsiteX24" fmla="*/ 12848 w 19261"/>
                  <a:gd name="connsiteY24" fmla="*/ 1538 h 2152"/>
                  <a:gd name="connsiteX25" fmla="*/ 12949 w 19261"/>
                  <a:gd name="connsiteY25" fmla="*/ 1437 h 2152"/>
                  <a:gd name="connsiteX26" fmla="*/ 13084 w 19261"/>
                  <a:gd name="connsiteY26" fmla="*/ 1336 h 2152"/>
                  <a:gd name="connsiteX27" fmla="*/ 13505 w 19261"/>
                  <a:gd name="connsiteY27" fmla="*/ 1116 h 2152"/>
                  <a:gd name="connsiteX28" fmla="*/ 14804 w 19261"/>
                  <a:gd name="connsiteY28" fmla="*/ 1420 h 2152"/>
                  <a:gd name="connsiteX29" fmla="*/ 15040 w 19261"/>
                  <a:gd name="connsiteY29" fmla="*/ 1639 h 2152"/>
                  <a:gd name="connsiteX30" fmla="*/ 15040 w 19261"/>
                  <a:gd name="connsiteY30" fmla="*/ 1622 h 2152"/>
                  <a:gd name="connsiteX31" fmla="*/ 15309 w 19261"/>
                  <a:gd name="connsiteY31" fmla="*/ 1285 h 2152"/>
                  <a:gd name="connsiteX32" fmla="*/ 16692 w 19261"/>
                  <a:gd name="connsiteY32" fmla="*/ 746 h 2152"/>
                  <a:gd name="connsiteX33" fmla="*/ 17282 w 19261"/>
                  <a:gd name="connsiteY33" fmla="*/ 982 h 2152"/>
                  <a:gd name="connsiteX34" fmla="*/ 17485 w 19261"/>
                  <a:gd name="connsiteY34" fmla="*/ 628 h 2152"/>
                  <a:gd name="connsiteX35" fmla="*/ 18783 w 19261"/>
                  <a:gd name="connsiteY35" fmla="*/ 21 h 2152"/>
                  <a:gd name="connsiteX36" fmla="*/ 19255 w 19261"/>
                  <a:gd name="connsiteY36" fmla="*/ 156 h 2152"/>
                  <a:gd name="connsiteX37" fmla="*/ 19254 w 19261"/>
                  <a:gd name="connsiteY37" fmla="*/ 2136 h 2152"/>
                  <a:gd name="connsiteX38" fmla="*/ 0 w 19261"/>
                  <a:gd name="connsiteY38" fmla="*/ 2123 h 2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0" t="0" r="r" b="b"/>
                <a:pathLst>
                  <a:path w="19261" h="2153">
                    <a:moveTo>
                      <a:pt x="0" y="2123"/>
                    </a:moveTo>
                    <a:cubicBezTo>
                      <a:pt x="0" y="1904"/>
                      <a:pt x="33" y="1925"/>
                      <a:pt x="33" y="1706"/>
                    </a:cubicBezTo>
                    <a:cubicBezTo>
                      <a:pt x="33" y="1656"/>
                      <a:pt x="16" y="1521"/>
                      <a:pt x="50" y="1487"/>
                    </a:cubicBezTo>
                    <a:cubicBezTo>
                      <a:pt x="117" y="1403"/>
                      <a:pt x="252" y="1369"/>
                      <a:pt x="353" y="1319"/>
                    </a:cubicBezTo>
                    <a:cubicBezTo>
                      <a:pt x="1061" y="1032"/>
                      <a:pt x="1601" y="1487"/>
                      <a:pt x="1837" y="1959"/>
                    </a:cubicBezTo>
                    <a:cubicBezTo>
                      <a:pt x="1854" y="1959"/>
                      <a:pt x="1854" y="1959"/>
                      <a:pt x="1854" y="1942"/>
                    </a:cubicBezTo>
                    <a:cubicBezTo>
                      <a:pt x="1921" y="1909"/>
                      <a:pt x="1989" y="1858"/>
                      <a:pt x="2056" y="1807"/>
                    </a:cubicBezTo>
                    <a:cubicBezTo>
                      <a:pt x="2191" y="1723"/>
                      <a:pt x="2343" y="1656"/>
                      <a:pt x="2495" y="1588"/>
                    </a:cubicBezTo>
                    <a:cubicBezTo>
                      <a:pt x="3051" y="1386"/>
                      <a:pt x="3658" y="1571"/>
                      <a:pt x="3911" y="1942"/>
                    </a:cubicBezTo>
                    <a:cubicBezTo>
                      <a:pt x="3911" y="1942"/>
                      <a:pt x="3911" y="1925"/>
                      <a:pt x="3928" y="1925"/>
                    </a:cubicBezTo>
                    <a:cubicBezTo>
                      <a:pt x="4046" y="1656"/>
                      <a:pt x="4636" y="1234"/>
                      <a:pt x="5091" y="1403"/>
                    </a:cubicBezTo>
                    <a:cubicBezTo>
                      <a:pt x="5327" y="1504"/>
                      <a:pt x="5462" y="1673"/>
                      <a:pt x="5631" y="1841"/>
                    </a:cubicBezTo>
                    <a:cubicBezTo>
                      <a:pt x="5631" y="1824"/>
                      <a:pt x="5648" y="1824"/>
                      <a:pt x="5648" y="1824"/>
                    </a:cubicBezTo>
                    <a:cubicBezTo>
                      <a:pt x="5698" y="1774"/>
                      <a:pt x="5749" y="1740"/>
                      <a:pt x="5800" y="1689"/>
                    </a:cubicBezTo>
                    <a:cubicBezTo>
                      <a:pt x="5934" y="1588"/>
                      <a:pt x="6086" y="1487"/>
                      <a:pt x="6255" y="1420"/>
                    </a:cubicBezTo>
                    <a:cubicBezTo>
                      <a:pt x="6356" y="1369"/>
                      <a:pt x="6474" y="1336"/>
                      <a:pt x="6592" y="1319"/>
                    </a:cubicBezTo>
                    <a:cubicBezTo>
                      <a:pt x="7216" y="1167"/>
                      <a:pt x="7553" y="1588"/>
                      <a:pt x="7840" y="1858"/>
                    </a:cubicBezTo>
                    <a:cubicBezTo>
                      <a:pt x="7857" y="1858"/>
                      <a:pt x="7857" y="1858"/>
                      <a:pt x="7857" y="1858"/>
                    </a:cubicBezTo>
                    <a:cubicBezTo>
                      <a:pt x="8110" y="1521"/>
                      <a:pt x="8936" y="982"/>
                      <a:pt x="9560" y="1234"/>
                    </a:cubicBezTo>
                    <a:cubicBezTo>
                      <a:pt x="9931" y="1369"/>
                      <a:pt x="10167" y="1689"/>
                      <a:pt x="10335" y="2010"/>
                    </a:cubicBezTo>
                    <a:cubicBezTo>
                      <a:pt x="10386" y="1976"/>
                      <a:pt x="10436" y="1925"/>
                      <a:pt x="10487" y="1875"/>
                    </a:cubicBezTo>
                    <a:cubicBezTo>
                      <a:pt x="10571" y="1807"/>
                      <a:pt x="10672" y="1723"/>
                      <a:pt x="10757" y="1656"/>
                    </a:cubicBezTo>
                    <a:cubicBezTo>
                      <a:pt x="11043" y="1437"/>
                      <a:pt x="11600" y="1100"/>
                      <a:pt x="12139" y="1201"/>
                    </a:cubicBezTo>
                    <a:cubicBezTo>
                      <a:pt x="12257" y="1218"/>
                      <a:pt x="12359" y="1251"/>
                      <a:pt x="12460" y="1285"/>
                    </a:cubicBezTo>
                    <a:cubicBezTo>
                      <a:pt x="12595" y="1352"/>
                      <a:pt x="12746" y="1437"/>
                      <a:pt x="12848" y="1538"/>
                    </a:cubicBezTo>
                    <a:cubicBezTo>
                      <a:pt x="12881" y="1504"/>
                      <a:pt x="12915" y="1470"/>
                      <a:pt x="12949" y="1437"/>
                    </a:cubicBezTo>
                    <a:cubicBezTo>
                      <a:pt x="12983" y="1403"/>
                      <a:pt x="13033" y="1369"/>
                      <a:pt x="13084" y="1336"/>
                    </a:cubicBezTo>
                    <a:cubicBezTo>
                      <a:pt x="13202" y="1251"/>
                      <a:pt x="13353" y="1167"/>
                      <a:pt x="13505" y="1116"/>
                    </a:cubicBezTo>
                    <a:cubicBezTo>
                      <a:pt x="14028" y="948"/>
                      <a:pt x="14500" y="1184"/>
                      <a:pt x="14804" y="1420"/>
                    </a:cubicBezTo>
                    <a:cubicBezTo>
                      <a:pt x="14871" y="1487"/>
                      <a:pt x="14955" y="1555"/>
                      <a:pt x="15040" y="1639"/>
                    </a:cubicBezTo>
                    <a:cubicBezTo>
                      <a:pt x="15040" y="1639"/>
                      <a:pt x="15040" y="1622"/>
                      <a:pt x="15040" y="1622"/>
                    </a:cubicBezTo>
                    <a:cubicBezTo>
                      <a:pt x="15090" y="1487"/>
                      <a:pt x="15225" y="1386"/>
                      <a:pt x="15309" y="1285"/>
                    </a:cubicBezTo>
                    <a:cubicBezTo>
                      <a:pt x="15545" y="982"/>
                      <a:pt x="16085" y="611"/>
                      <a:pt x="16692" y="746"/>
                    </a:cubicBezTo>
                    <a:cubicBezTo>
                      <a:pt x="16911" y="796"/>
                      <a:pt x="17097" y="897"/>
                      <a:pt x="17282" y="982"/>
                    </a:cubicBezTo>
                    <a:cubicBezTo>
                      <a:pt x="17367" y="880"/>
                      <a:pt x="17400" y="729"/>
                      <a:pt x="17485" y="628"/>
                    </a:cubicBezTo>
                    <a:cubicBezTo>
                      <a:pt x="17704" y="307"/>
                      <a:pt x="18176" y="-97"/>
                      <a:pt x="18783" y="21"/>
                    </a:cubicBezTo>
                    <a:cubicBezTo>
                      <a:pt x="18951" y="55"/>
                      <a:pt x="19103" y="122"/>
                      <a:pt x="19255" y="156"/>
                    </a:cubicBezTo>
                    <a:cubicBezTo>
                      <a:pt x="19268" y="881"/>
                      <a:pt x="19257" y="1355"/>
                      <a:pt x="19254" y="2136"/>
                    </a:cubicBezTo>
                    <a:cubicBezTo>
                      <a:pt x="13055" y="2183"/>
                      <a:pt x="3343" y="2117"/>
                      <a:pt x="0" y="2123"/>
                    </a:cubicBezTo>
                    <a:close/>
                  </a:path>
                </a:pathLst>
              </a:custGeom>
              <a:grpFill/>
              <a:ln w="9525">
                <a:noFill/>
                <a:round/>
              </a:ln>
              <a:effec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227" name="Freeform 6"/>
              <p:cNvSpPr/>
              <p:nvPr/>
            </p:nvSpPr>
            <p:spPr bwMode="auto">
              <a:xfrm rot="10800000" flipH="1">
                <a:off x="5902034" y="-51753"/>
                <a:ext cx="7550726" cy="691089"/>
              </a:xfrm>
              <a:custGeom>
                <a:avLst/>
                <a:gdLst>
                  <a:gd name="connsiteX0" fmla="*/ 0 w 19261"/>
                  <a:gd name="connsiteY0" fmla="*/ 2123 h 2152"/>
                  <a:gd name="connsiteX1" fmla="*/ 33 w 19261"/>
                  <a:gd name="connsiteY1" fmla="*/ 1706 h 2152"/>
                  <a:gd name="connsiteX2" fmla="*/ 50 w 19261"/>
                  <a:gd name="connsiteY2" fmla="*/ 1487 h 2152"/>
                  <a:gd name="connsiteX3" fmla="*/ 353 w 19261"/>
                  <a:gd name="connsiteY3" fmla="*/ 1319 h 2152"/>
                  <a:gd name="connsiteX4" fmla="*/ 1837 w 19261"/>
                  <a:gd name="connsiteY4" fmla="*/ 1959 h 2152"/>
                  <a:gd name="connsiteX5" fmla="*/ 1854 w 19261"/>
                  <a:gd name="connsiteY5" fmla="*/ 1942 h 2152"/>
                  <a:gd name="connsiteX6" fmla="*/ 2056 w 19261"/>
                  <a:gd name="connsiteY6" fmla="*/ 1807 h 2152"/>
                  <a:gd name="connsiteX7" fmla="*/ 2495 w 19261"/>
                  <a:gd name="connsiteY7" fmla="*/ 1588 h 2152"/>
                  <a:gd name="connsiteX8" fmla="*/ 3911 w 19261"/>
                  <a:gd name="connsiteY8" fmla="*/ 1942 h 2152"/>
                  <a:gd name="connsiteX9" fmla="*/ 3928 w 19261"/>
                  <a:gd name="connsiteY9" fmla="*/ 1925 h 2152"/>
                  <a:gd name="connsiteX10" fmla="*/ 5091 w 19261"/>
                  <a:gd name="connsiteY10" fmla="*/ 1403 h 2152"/>
                  <a:gd name="connsiteX11" fmla="*/ 5631 w 19261"/>
                  <a:gd name="connsiteY11" fmla="*/ 1841 h 2152"/>
                  <a:gd name="connsiteX12" fmla="*/ 5648 w 19261"/>
                  <a:gd name="connsiteY12" fmla="*/ 1824 h 2152"/>
                  <a:gd name="connsiteX13" fmla="*/ 5800 w 19261"/>
                  <a:gd name="connsiteY13" fmla="*/ 1689 h 2152"/>
                  <a:gd name="connsiteX14" fmla="*/ 6255 w 19261"/>
                  <a:gd name="connsiteY14" fmla="*/ 1420 h 2152"/>
                  <a:gd name="connsiteX15" fmla="*/ 6592 w 19261"/>
                  <a:gd name="connsiteY15" fmla="*/ 1319 h 2152"/>
                  <a:gd name="connsiteX16" fmla="*/ 7840 w 19261"/>
                  <a:gd name="connsiteY16" fmla="*/ 1858 h 2152"/>
                  <a:gd name="connsiteX17" fmla="*/ 7857 w 19261"/>
                  <a:gd name="connsiteY17" fmla="*/ 1858 h 2152"/>
                  <a:gd name="connsiteX18" fmla="*/ 9560 w 19261"/>
                  <a:gd name="connsiteY18" fmla="*/ 1234 h 2152"/>
                  <a:gd name="connsiteX19" fmla="*/ 10335 w 19261"/>
                  <a:gd name="connsiteY19" fmla="*/ 2010 h 2152"/>
                  <a:gd name="connsiteX20" fmla="*/ 10487 w 19261"/>
                  <a:gd name="connsiteY20" fmla="*/ 1875 h 2152"/>
                  <a:gd name="connsiteX21" fmla="*/ 10757 w 19261"/>
                  <a:gd name="connsiteY21" fmla="*/ 1656 h 2152"/>
                  <a:gd name="connsiteX22" fmla="*/ 12139 w 19261"/>
                  <a:gd name="connsiteY22" fmla="*/ 1201 h 2152"/>
                  <a:gd name="connsiteX23" fmla="*/ 12460 w 19261"/>
                  <a:gd name="connsiteY23" fmla="*/ 1285 h 2152"/>
                  <a:gd name="connsiteX24" fmla="*/ 12848 w 19261"/>
                  <a:gd name="connsiteY24" fmla="*/ 1538 h 2152"/>
                  <a:gd name="connsiteX25" fmla="*/ 12949 w 19261"/>
                  <a:gd name="connsiteY25" fmla="*/ 1437 h 2152"/>
                  <a:gd name="connsiteX26" fmla="*/ 13084 w 19261"/>
                  <a:gd name="connsiteY26" fmla="*/ 1336 h 2152"/>
                  <a:gd name="connsiteX27" fmla="*/ 13505 w 19261"/>
                  <a:gd name="connsiteY27" fmla="*/ 1116 h 2152"/>
                  <a:gd name="connsiteX28" fmla="*/ 14804 w 19261"/>
                  <a:gd name="connsiteY28" fmla="*/ 1420 h 2152"/>
                  <a:gd name="connsiteX29" fmla="*/ 15040 w 19261"/>
                  <a:gd name="connsiteY29" fmla="*/ 1639 h 2152"/>
                  <a:gd name="connsiteX30" fmla="*/ 15040 w 19261"/>
                  <a:gd name="connsiteY30" fmla="*/ 1622 h 2152"/>
                  <a:gd name="connsiteX31" fmla="*/ 15309 w 19261"/>
                  <a:gd name="connsiteY31" fmla="*/ 1285 h 2152"/>
                  <a:gd name="connsiteX32" fmla="*/ 16692 w 19261"/>
                  <a:gd name="connsiteY32" fmla="*/ 746 h 2152"/>
                  <a:gd name="connsiteX33" fmla="*/ 17282 w 19261"/>
                  <a:gd name="connsiteY33" fmla="*/ 982 h 2152"/>
                  <a:gd name="connsiteX34" fmla="*/ 17485 w 19261"/>
                  <a:gd name="connsiteY34" fmla="*/ 628 h 2152"/>
                  <a:gd name="connsiteX35" fmla="*/ 18783 w 19261"/>
                  <a:gd name="connsiteY35" fmla="*/ 21 h 2152"/>
                  <a:gd name="connsiteX36" fmla="*/ 19255 w 19261"/>
                  <a:gd name="connsiteY36" fmla="*/ 156 h 2152"/>
                  <a:gd name="connsiteX37" fmla="*/ 19254 w 19261"/>
                  <a:gd name="connsiteY37" fmla="*/ 2136 h 2152"/>
                  <a:gd name="connsiteX38" fmla="*/ 0 w 19261"/>
                  <a:gd name="connsiteY38" fmla="*/ 2123 h 2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0" t="0" r="r" b="b"/>
                <a:pathLst>
                  <a:path w="19261" h="2153">
                    <a:moveTo>
                      <a:pt x="0" y="2123"/>
                    </a:moveTo>
                    <a:cubicBezTo>
                      <a:pt x="0" y="1904"/>
                      <a:pt x="33" y="1925"/>
                      <a:pt x="33" y="1706"/>
                    </a:cubicBezTo>
                    <a:cubicBezTo>
                      <a:pt x="33" y="1656"/>
                      <a:pt x="16" y="1521"/>
                      <a:pt x="50" y="1487"/>
                    </a:cubicBezTo>
                    <a:cubicBezTo>
                      <a:pt x="117" y="1403"/>
                      <a:pt x="252" y="1369"/>
                      <a:pt x="353" y="1319"/>
                    </a:cubicBezTo>
                    <a:cubicBezTo>
                      <a:pt x="1061" y="1032"/>
                      <a:pt x="1601" y="1487"/>
                      <a:pt x="1837" y="1959"/>
                    </a:cubicBezTo>
                    <a:cubicBezTo>
                      <a:pt x="1854" y="1959"/>
                      <a:pt x="1854" y="1959"/>
                      <a:pt x="1854" y="1942"/>
                    </a:cubicBezTo>
                    <a:cubicBezTo>
                      <a:pt x="1921" y="1909"/>
                      <a:pt x="1989" y="1858"/>
                      <a:pt x="2056" y="1807"/>
                    </a:cubicBezTo>
                    <a:cubicBezTo>
                      <a:pt x="2191" y="1723"/>
                      <a:pt x="2343" y="1656"/>
                      <a:pt x="2495" y="1588"/>
                    </a:cubicBezTo>
                    <a:cubicBezTo>
                      <a:pt x="3051" y="1386"/>
                      <a:pt x="3658" y="1571"/>
                      <a:pt x="3911" y="1942"/>
                    </a:cubicBezTo>
                    <a:cubicBezTo>
                      <a:pt x="3911" y="1942"/>
                      <a:pt x="3911" y="1925"/>
                      <a:pt x="3928" y="1925"/>
                    </a:cubicBezTo>
                    <a:cubicBezTo>
                      <a:pt x="4046" y="1656"/>
                      <a:pt x="4636" y="1234"/>
                      <a:pt x="5091" y="1403"/>
                    </a:cubicBezTo>
                    <a:cubicBezTo>
                      <a:pt x="5327" y="1504"/>
                      <a:pt x="5462" y="1673"/>
                      <a:pt x="5631" y="1841"/>
                    </a:cubicBezTo>
                    <a:cubicBezTo>
                      <a:pt x="5631" y="1824"/>
                      <a:pt x="5648" y="1824"/>
                      <a:pt x="5648" y="1824"/>
                    </a:cubicBezTo>
                    <a:cubicBezTo>
                      <a:pt x="5698" y="1774"/>
                      <a:pt x="5749" y="1740"/>
                      <a:pt x="5800" y="1689"/>
                    </a:cubicBezTo>
                    <a:cubicBezTo>
                      <a:pt x="5934" y="1588"/>
                      <a:pt x="6086" y="1487"/>
                      <a:pt x="6255" y="1420"/>
                    </a:cubicBezTo>
                    <a:cubicBezTo>
                      <a:pt x="6356" y="1369"/>
                      <a:pt x="6474" y="1336"/>
                      <a:pt x="6592" y="1319"/>
                    </a:cubicBezTo>
                    <a:cubicBezTo>
                      <a:pt x="7216" y="1167"/>
                      <a:pt x="7553" y="1588"/>
                      <a:pt x="7840" y="1858"/>
                    </a:cubicBezTo>
                    <a:cubicBezTo>
                      <a:pt x="7857" y="1858"/>
                      <a:pt x="7857" y="1858"/>
                      <a:pt x="7857" y="1858"/>
                    </a:cubicBezTo>
                    <a:cubicBezTo>
                      <a:pt x="8110" y="1521"/>
                      <a:pt x="8936" y="982"/>
                      <a:pt x="9560" y="1234"/>
                    </a:cubicBezTo>
                    <a:cubicBezTo>
                      <a:pt x="9931" y="1369"/>
                      <a:pt x="10167" y="1689"/>
                      <a:pt x="10335" y="2010"/>
                    </a:cubicBezTo>
                    <a:cubicBezTo>
                      <a:pt x="10386" y="1976"/>
                      <a:pt x="10436" y="1925"/>
                      <a:pt x="10487" y="1875"/>
                    </a:cubicBezTo>
                    <a:cubicBezTo>
                      <a:pt x="10571" y="1807"/>
                      <a:pt x="10672" y="1723"/>
                      <a:pt x="10757" y="1656"/>
                    </a:cubicBezTo>
                    <a:cubicBezTo>
                      <a:pt x="11043" y="1437"/>
                      <a:pt x="11600" y="1100"/>
                      <a:pt x="12139" y="1201"/>
                    </a:cubicBezTo>
                    <a:cubicBezTo>
                      <a:pt x="12257" y="1218"/>
                      <a:pt x="12359" y="1251"/>
                      <a:pt x="12460" y="1285"/>
                    </a:cubicBezTo>
                    <a:cubicBezTo>
                      <a:pt x="12595" y="1352"/>
                      <a:pt x="12746" y="1437"/>
                      <a:pt x="12848" y="1538"/>
                    </a:cubicBezTo>
                    <a:cubicBezTo>
                      <a:pt x="12881" y="1504"/>
                      <a:pt x="12915" y="1470"/>
                      <a:pt x="12949" y="1437"/>
                    </a:cubicBezTo>
                    <a:cubicBezTo>
                      <a:pt x="12983" y="1403"/>
                      <a:pt x="13033" y="1369"/>
                      <a:pt x="13084" y="1336"/>
                    </a:cubicBezTo>
                    <a:cubicBezTo>
                      <a:pt x="13202" y="1251"/>
                      <a:pt x="13353" y="1167"/>
                      <a:pt x="13505" y="1116"/>
                    </a:cubicBezTo>
                    <a:cubicBezTo>
                      <a:pt x="14028" y="948"/>
                      <a:pt x="14500" y="1184"/>
                      <a:pt x="14804" y="1420"/>
                    </a:cubicBezTo>
                    <a:cubicBezTo>
                      <a:pt x="14871" y="1487"/>
                      <a:pt x="14955" y="1555"/>
                      <a:pt x="15040" y="1639"/>
                    </a:cubicBezTo>
                    <a:cubicBezTo>
                      <a:pt x="15040" y="1639"/>
                      <a:pt x="15040" y="1622"/>
                      <a:pt x="15040" y="1622"/>
                    </a:cubicBezTo>
                    <a:cubicBezTo>
                      <a:pt x="15090" y="1487"/>
                      <a:pt x="15225" y="1386"/>
                      <a:pt x="15309" y="1285"/>
                    </a:cubicBezTo>
                    <a:cubicBezTo>
                      <a:pt x="15545" y="982"/>
                      <a:pt x="16085" y="611"/>
                      <a:pt x="16692" y="746"/>
                    </a:cubicBezTo>
                    <a:cubicBezTo>
                      <a:pt x="16911" y="796"/>
                      <a:pt x="17097" y="897"/>
                      <a:pt x="17282" y="982"/>
                    </a:cubicBezTo>
                    <a:cubicBezTo>
                      <a:pt x="17367" y="880"/>
                      <a:pt x="17400" y="729"/>
                      <a:pt x="17485" y="628"/>
                    </a:cubicBezTo>
                    <a:cubicBezTo>
                      <a:pt x="17704" y="307"/>
                      <a:pt x="18176" y="-97"/>
                      <a:pt x="18783" y="21"/>
                    </a:cubicBezTo>
                    <a:cubicBezTo>
                      <a:pt x="18951" y="55"/>
                      <a:pt x="19103" y="122"/>
                      <a:pt x="19255" y="156"/>
                    </a:cubicBezTo>
                    <a:cubicBezTo>
                      <a:pt x="19268" y="881"/>
                      <a:pt x="19257" y="1355"/>
                      <a:pt x="19254" y="2136"/>
                    </a:cubicBezTo>
                    <a:cubicBezTo>
                      <a:pt x="13055" y="2183"/>
                      <a:pt x="3343" y="2117"/>
                      <a:pt x="0" y="2123"/>
                    </a:cubicBezTo>
                    <a:close/>
                  </a:path>
                </a:pathLst>
              </a:custGeom>
              <a:grpFill/>
              <a:ln w="9525">
                <a:noFill/>
                <a:round/>
              </a:ln>
              <a:effec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grpSp>
        <p:grpSp>
          <p:nvGrpSpPr>
            <p:cNvPr id="2" name="组合 1"/>
            <p:cNvGrpSpPr/>
            <p:nvPr/>
          </p:nvGrpSpPr>
          <p:grpSpPr>
            <a:xfrm flipV="1">
              <a:off x="-2531" y="9747"/>
              <a:ext cx="23716" cy="1088"/>
              <a:chOff x="-1607127" y="-51755"/>
              <a:chExt cx="15059887" cy="691091"/>
            </a:xfrm>
            <a:solidFill>
              <a:srgbClr val="5A9FE4"/>
            </a:solidFill>
          </p:grpSpPr>
          <p:sp>
            <p:nvSpPr>
              <p:cNvPr id="4" name="Freeform 6"/>
              <p:cNvSpPr/>
              <p:nvPr/>
            </p:nvSpPr>
            <p:spPr bwMode="auto">
              <a:xfrm rot="10800000">
                <a:off x="-1607127" y="-51755"/>
                <a:ext cx="7550726" cy="691089"/>
              </a:xfrm>
              <a:custGeom>
                <a:avLst/>
                <a:gdLst>
                  <a:gd name="connsiteX0" fmla="*/ 0 w 19261"/>
                  <a:gd name="connsiteY0" fmla="*/ 2123 h 2152"/>
                  <a:gd name="connsiteX1" fmla="*/ 33 w 19261"/>
                  <a:gd name="connsiteY1" fmla="*/ 1706 h 2152"/>
                  <a:gd name="connsiteX2" fmla="*/ 50 w 19261"/>
                  <a:gd name="connsiteY2" fmla="*/ 1487 h 2152"/>
                  <a:gd name="connsiteX3" fmla="*/ 353 w 19261"/>
                  <a:gd name="connsiteY3" fmla="*/ 1319 h 2152"/>
                  <a:gd name="connsiteX4" fmla="*/ 1837 w 19261"/>
                  <a:gd name="connsiteY4" fmla="*/ 1959 h 2152"/>
                  <a:gd name="connsiteX5" fmla="*/ 1854 w 19261"/>
                  <a:gd name="connsiteY5" fmla="*/ 1942 h 2152"/>
                  <a:gd name="connsiteX6" fmla="*/ 2056 w 19261"/>
                  <a:gd name="connsiteY6" fmla="*/ 1807 h 2152"/>
                  <a:gd name="connsiteX7" fmla="*/ 2495 w 19261"/>
                  <a:gd name="connsiteY7" fmla="*/ 1588 h 2152"/>
                  <a:gd name="connsiteX8" fmla="*/ 3911 w 19261"/>
                  <a:gd name="connsiteY8" fmla="*/ 1942 h 2152"/>
                  <a:gd name="connsiteX9" fmla="*/ 3928 w 19261"/>
                  <a:gd name="connsiteY9" fmla="*/ 1925 h 2152"/>
                  <a:gd name="connsiteX10" fmla="*/ 5091 w 19261"/>
                  <a:gd name="connsiteY10" fmla="*/ 1403 h 2152"/>
                  <a:gd name="connsiteX11" fmla="*/ 5631 w 19261"/>
                  <a:gd name="connsiteY11" fmla="*/ 1841 h 2152"/>
                  <a:gd name="connsiteX12" fmla="*/ 5648 w 19261"/>
                  <a:gd name="connsiteY12" fmla="*/ 1824 h 2152"/>
                  <a:gd name="connsiteX13" fmla="*/ 5800 w 19261"/>
                  <a:gd name="connsiteY13" fmla="*/ 1689 h 2152"/>
                  <a:gd name="connsiteX14" fmla="*/ 6255 w 19261"/>
                  <a:gd name="connsiteY14" fmla="*/ 1420 h 2152"/>
                  <a:gd name="connsiteX15" fmla="*/ 6592 w 19261"/>
                  <a:gd name="connsiteY15" fmla="*/ 1319 h 2152"/>
                  <a:gd name="connsiteX16" fmla="*/ 7840 w 19261"/>
                  <a:gd name="connsiteY16" fmla="*/ 1858 h 2152"/>
                  <a:gd name="connsiteX17" fmla="*/ 7857 w 19261"/>
                  <a:gd name="connsiteY17" fmla="*/ 1858 h 2152"/>
                  <a:gd name="connsiteX18" fmla="*/ 9560 w 19261"/>
                  <a:gd name="connsiteY18" fmla="*/ 1234 h 2152"/>
                  <a:gd name="connsiteX19" fmla="*/ 10335 w 19261"/>
                  <a:gd name="connsiteY19" fmla="*/ 2010 h 2152"/>
                  <a:gd name="connsiteX20" fmla="*/ 10487 w 19261"/>
                  <a:gd name="connsiteY20" fmla="*/ 1875 h 2152"/>
                  <a:gd name="connsiteX21" fmla="*/ 10757 w 19261"/>
                  <a:gd name="connsiteY21" fmla="*/ 1656 h 2152"/>
                  <a:gd name="connsiteX22" fmla="*/ 12139 w 19261"/>
                  <a:gd name="connsiteY22" fmla="*/ 1201 h 2152"/>
                  <a:gd name="connsiteX23" fmla="*/ 12460 w 19261"/>
                  <a:gd name="connsiteY23" fmla="*/ 1285 h 2152"/>
                  <a:gd name="connsiteX24" fmla="*/ 12848 w 19261"/>
                  <a:gd name="connsiteY24" fmla="*/ 1538 h 2152"/>
                  <a:gd name="connsiteX25" fmla="*/ 12949 w 19261"/>
                  <a:gd name="connsiteY25" fmla="*/ 1437 h 2152"/>
                  <a:gd name="connsiteX26" fmla="*/ 13084 w 19261"/>
                  <a:gd name="connsiteY26" fmla="*/ 1336 h 2152"/>
                  <a:gd name="connsiteX27" fmla="*/ 13505 w 19261"/>
                  <a:gd name="connsiteY27" fmla="*/ 1116 h 2152"/>
                  <a:gd name="connsiteX28" fmla="*/ 14804 w 19261"/>
                  <a:gd name="connsiteY28" fmla="*/ 1420 h 2152"/>
                  <a:gd name="connsiteX29" fmla="*/ 15040 w 19261"/>
                  <a:gd name="connsiteY29" fmla="*/ 1639 h 2152"/>
                  <a:gd name="connsiteX30" fmla="*/ 15040 w 19261"/>
                  <a:gd name="connsiteY30" fmla="*/ 1622 h 2152"/>
                  <a:gd name="connsiteX31" fmla="*/ 15309 w 19261"/>
                  <a:gd name="connsiteY31" fmla="*/ 1285 h 2152"/>
                  <a:gd name="connsiteX32" fmla="*/ 16692 w 19261"/>
                  <a:gd name="connsiteY32" fmla="*/ 746 h 2152"/>
                  <a:gd name="connsiteX33" fmla="*/ 17282 w 19261"/>
                  <a:gd name="connsiteY33" fmla="*/ 982 h 2152"/>
                  <a:gd name="connsiteX34" fmla="*/ 17485 w 19261"/>
                  <a:gd name="connsiteY34" fmla="*/ 628 h 2152"/>
                  <a:gd name="connsiteX35" fmla="*/ 18783 w 19261"/>
                  <a:gd name="connsiteY35" fmla="*/ 21 h 2152"/>
                  <a:gd name="connsiteX36" fmla="*/ 19255 w 19261"/>
                  <a:gd name="connsiteY36" fmla="*/ 156 h 2152"/>
                  <a:gd name="connsiteX37" fmla="*/ 19254 w 19261"/>
                  <a:gd name="connsiteY37" fmla="*/ 2136 h 2152"/>
                  <a:gd name="connsiteX38" fmla="*/ 0 w 19261"/>
                  <a:gd name="connsiteY38" fmla="*/ 2123 h 2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0" t="0" r="r" b="b"/>
                <a:pathLst>
                  <a:path w="19261" h="2153">
                    <a:moveTo>
                      <a:pt x="0" y="2123"/>
                    </a:moveTo>
                    <a:cubicBezTo>
                      <a:pt x="0" y="1904"/>
                      <a:pt x="33" y="1925"/>
                      <a:pt x="33" y="1706"/>
                    </a:cubicBezTo>
                    <a:cubicBezTo>
                      <a:pt x="33" y="1656"/>
                      <a:pt x="16" y="1521"/>
                      <a:pt x="50" y="1487"/>
                    </a:cubicBezTo>
                    <a:cubicBezTo>
                      <a:pt x="117" y="1403"/>
                      <a:pt x="252" y="1369"/>
                      <a:pt x="353" y="1319"/>
                    </a:cubicBezTo>
                    <a:cubicBezTo>
                      <a:pt x="1061" y="1032"/>
                      <a:pt x="1601" y="1487"/>
                      <a:pt x="1837" y="1959"/>
                    </a:cubicBezTo>
                    <a:cubicBezTo>
                      <a:pt x="1854" y="1959"/>
                      <a:pt x="1854" y="1959"/>
                      <a:pt x="1854" y="1942"/>
                    </a:cubicBezTo>
                    <a:cubicBezTo>
                      <a:pt x="1921" y="1909"/>
                      <a:pt x="1989" y="1858"/>
                      <a:pt x="2056" y="1807"/>
                    </a:cubicBezTo>
                    <a:cubicBezTo>
                      <a:pt x="2191" y="1723"/>
                      <a:pt x="2343" y="1656"/>
                      <a:pt x="2495" y="1588"/>
                    </a:cubicBezTo>
                    <a:cubicBezTo>
                      <a:pt x="3051" y="1386"/>
                      <a:pt x="3658" y="1571"/>
                      <a:pt x="3911" y="1942"/>
                    </a:cubicBezTo>
                    <a:cubicBezTo>
                      <a:pt x="3911" y="1942"/>
                      <a:pt x="3911" y="1925"/>
                      <a:pt x="3928" y="1925"/>
                    </a:cubicBezTo>
                    <a:cubicBezTo>
                      <a:pt x="4046" y="1656"/>
                      <a:pt x="4636" y="1234"/>
                      <a:pt x="5091" y="1403"/>
                    </a:cubicBezTo>
                    <a:cubicBezTo>
                      <a:pt x="5327" y="1504"/>
                      <a:pt x="5462" y="1673"/>
                      <a:pt x="5631" y="1841"/>
                    </a:cubicBezTo>
                    <a:cubicBezTo>
                      <a:pt x="5631" y="1824"/>
                      <a:pt x="5648" y="1824"/>
                      <a:pt x="5648" y="1824"/>
                    </a:cubicBezTo>
                    <a:cubicBezTo>
                      <a:pt x="5698" y="1774"/>
                      <a:pt x="5749" y="1740"/>
                      <a:pt x="5800" y="1689"/>
                    </a:cubicBezTo>
                    <a:cubicBezTo>
                      <a:pt x="5934" y="1588"/>
                      <a:pt x="6086" y="1487"/>
                      <a:pt x="6255" y="1420"/>
                    </a:cubicBezTo>
                    <a:cubicBezTo>
                      <a:pt x="6356" y="1369"/>
                      <a:pt x="6474" y="1336"/>
                      <a:pt x="6592" y="1319"/>
                    </a:cubicBezTo>
                    <a:cubicBezTo>
                      <a:pt x="7216" y="1167"/>
                      <a:pt x="7553" y="1588"/>
                      <a:pt x="7840" y="1858"/>
                    </a:cubicBezTo>
                    <a:cubicBezTo>
                      <a:pt x="7857" y="1858"/>
                      <a:pt x="7857" y="1858"/>
                      <a:pt x="7857" y="1858"/>
                    </a:cubicBezTo>
                    <a:cubicBezTo>
                      <a:pt x="8110" y="1521"/>
                      <a:pt x="8936" y="982"/>
                      <a:pt x="9560" y="1234"/>
                    </a:cubicBezTo>
                    <a:cubicBezTo>
                      <a:pt x="9931" y="1369"/>
                      <a:pt x="10167" y="1689"/>
                      <a:pt x="10335" y="2010"/>
                    </a:cubicBezTo>
                    <a:cubicBezTo>
                      <a:pt x="10386" y="1976"/>
                      <a:pt x="10436" y="1925"/>
                      <a:pt x="10487" y="1875"/>
                    </a:cubicBezTo>
                    <a:cubicBezTo>
                      <a:pt x="10571" y="1807"/>
                      <a:pt x="10672" y="1723"/>
                      <a:pt x="10757" y="1656"/>
                    </a:cubicBezTo>
                    <a:cubicBezTo>
                      <a:pt x="11043" y="1437"/>
                      <a:pt x="11600" y="1100"/>
                      <a:pt x="12139" y="1201"/>
                    </a:cubicBezTo>
                    <a:cubicBezTo>
                      <a:pt x="12257" y="1218"/>
                      <a:pt x="12359" y="1251"/>
                      <a:pt x="12460" y="1285"/>
                    </a:cubicBezTo>
                    <a:cubicBezTo>
                      <a:pt x="12595" y="1352"/>
                      <a:pt x="12746" y="1437"/>
                      <a:pt x="12848" y="1538"/>
                    </a:cubicBezTo>
                    <a:cubicBezTo>
                      <a:pt x="12881" y="1504"/>
                      <a:pt x="12915" y="1470"/>
                      <a:pt x="12949" y="1437"/>
                    </a:cubicBezTo>
                    <a:cubicBezTo>
                      <a:pt x="12983" y="1403"/>
                      <a:pt x="13033" y="1369"/>
                      <a:pt x="13084" y="1336"/>
                    </a:cubicBezTo>
                    <a:cubicBezTo>
                      <a:pt x="13202" y="1251"/>
                      <a:pt x="13353" y="1167"/>
                      <a:pt x="13505" y="1116"/>
                    </a:cubicBezTo>
                    <a:cubicBezTo>
                      <a:pt x="14028" y="948"/>
                      <a:pt x="14500" y="1184"/>
                      <a:pt x="14804" y="1420"/>
                    </a:cubicBezTo>
                    <a:cubicBezTo>
                      <a:pt x="14871" y="1487"/>
                      <a:pt x="14955" y="1555"/>
                      <a:pt x="15040" y="1639"/>
                    </a:cubicBezTo>
                    <a:cubicBezTo>
                      <a:pt x="15040" y="1639"/>
                      <a:pt x="15040" y="1622"/>
                      <a:pt x="15040" y="1622"/>
                    </a:cubicBezTo>
                    <a:cubicBezTo>
                      <a:pt x="15090" y="1487"/>
                      <a:pt x="15225" y="1386"/>
                      <a:pt x="15309" y="1285"/>
                    </a:cubicBezTo>
                    <a:cubicBezTo>
                      <a:pt x="15545" y="982"/>
                      <a:pt x="16085" y="611"/>
                      <a:pt x="16692" y="746"/>
                    </a:cubicBezTo>
                    <a:cubicBezTo>
                      <a:pt x="16911" y="796"/>
                      <a:pt x="17097" y="897"/>
                      <a:pt x="17282" y="982"/>
                    </a:cubicBezTo>
                    <a:cubicBezTo>
                      <a:pt x="17367" y="880"/>
                      <a:pt x="17400" y="729"/>
                      <a:pt x="17485" y="628"/>
                    </a:cubicBezTo>
                    <a:cubicBezTo>
                      <a:pt x="17704" y="307"/>
                      <a:pt x="18176" y="-97"/>
                      <a:pt x="18783" y="21"/>
                    </a:cubicBezTo>
                    <a:cubicBezTo>
                      <a:pt x="18951" y="55"/>
                      <a:pt x="19103" y="122"/>
                      <a:pt x="19255" y="156"/>
                    </a:cubicBezTo>
                    <a:cubicBezTo>
                      <a:pt x="19268" y="881"/>
                      <a:pt x="19257" y="1355"/>
                      <a:pt x="19254" y="2136"/>
                    </a:cubicBezTo>
                    <a:cubicBezTo>
                      <a:pt x="13055" y="2183"/>
                      <a:pt x="3343" y="2117"/>
                      <a:pt x="0" y="2123"/>
                    </a:cubicBezTo>
                    <a:close/>
                  </a:path>
                </a:pathLst>
              </a:custGeom>
              <a:grpFill/>
              <a:ln w="9525">
                <a:noFill/>
                <a:round/>
              </a:ln>
              <a:effec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6" name="Freeform 6"/>
              <p:cNvSpPr/>
              <p:nvPr/>
            </p:nvSpPr>
            <p:spPr bwMode="auto">
              <a:xfrm rot="10800000" flipH="1">
                <a:off x="5902034" y="-51753"/>
                <a:ext cx="7550726" cy="691089"/>
              </a:xfrm>
              <a:custGeom>
                <a:avLst/>
                <a:gdLst>
                  <a:gd name="connsiteX0" fmla="*/ 0 w 19261"/>
                  <a:gd name="connsiteY0" fmla="*/ 2123 h 2152"/>
                  <a:gd name="connsiteX1" fmla="*/ 33 w 19261"/>
                  <a:gd name="connsiteY1" fmla="*/ 1706 h 2152"/>
                  <a:gd name="connsiteX2" fmla="*/ 50 w 19261"/>
                  <a:gd name="connsiteY2" fmla="*/ 1487 h 2152"/>
                  <a:gd name="connsiteX3" fmla="*/ 353 w 19261"/>
                  <a:gd name="connsiteY3" fmla="*/ 1319 h 2152"/>
                  <a:gd name="connsiteX4" fmla="*/ 1837 w 19261"/>
                  <a:gd name="connsiteY4" fmla="*/ 1959 h 2152"/>
                  <a:gd name="connsiteX5" fmla="*/ 1854 w 19261"/>
                  <a:gd name="connsiteY5" fmla="*/ 1942 h 2152"/>
                  <a:gd name="connsiteX6" fmla="*/ 2056 w 19261"/>
                  <a:gd name="connsiteY6" fmla="*/ 1807 h 2152"/>
                  <a:gd name="connsiteX7" fmla="*/ 2495 w 19261"/>
                  <a:gd name="connsiteY7" fmla="*/ 1588 h 2152"/>
                  <a:gd name="connsiteX8" fmla="*/ 3911 w 19261"/>
                  <a:gd name="connsiteY8" fmla="*/ 1942 h 2152"/>
                  <a:gd name="connsiteX9" fmla="*/ 3928 w 19261"/>
                  <a:gd name="connsiteY9" fmla="*/ 1925 h 2152"/>
                  <a:gd name="connsiteX10" fmla="*/ 5091 w 19261"/>
                  <a:gd name="connsiteY10" fmla="*/ 1403 h 2152"/>
                  <a:gd name="connsiteX11" fmla="*/ 5631 w 19261"/>
                  <a:gd name="connsiteY11" fmla="*/ 1841 h 2152"/>
                  <a:gd name="connsiteX12" fmla="*/ 5648 w 19261"/>
                  <a:gd name="connsiteY12" fmla="*/ 1824 h 2152"/>
                  <a:gd name="connsiteX13" fmla="*/ 5800 w 19261"/>
                  <a:gd name="connsiteY13" fmla="*/ 1689 h 2152"/>
                  <a:gd name="connsiteX14" fmla="*/ 6255 w 19261"/>
                  <a:gd name="connsiteY14" fmla="*/ 1420 h 2152"/>
                  <a:gd name="connsiteX15" fmla="*/ 6592 w 19261"/>
                  <a:gd name="connsiteY15" fmla="*/ 1319 h 2152"/>
                  <a:gd name="connsiteX16" fmla="*/ 7840 w 19261"/>
                  <a:gd name="connsiteY16" fmla="*/ 1858 h 2152"/>
                  <a:gd name="connsiteX17" fmla="*/ 7857 w 19261"/>
                  <a:gd name="connsiteY17" fmla="*/ 1858 h 2152"/>
                  <a:gd name="connsiteX18" fmla="*/ 9560 w 19261"/>
                  <a:gd name="connsiteY18" fmla="*/ 1234 h 2152"/>
                  <a:gd name="connsiteX19" fmla="*/ 10335 w 19261"/>
                  <a:gd name="connsiteY19" fmla="*/ 2010 h 2152"/>
                  <a:gd name="connsiteX20" fmla="*/ 10487 w 19261"/>
                  <a:gd name="connsiteY20" fmla="*/ 1875 h 2152"/>
                  <a:gd name="connsiteX21" fmla="*/ 10757 w 19261"/>
                  <a:gd name="connsiteY21" fmla="*/ 1656 h 2152"/>
                  <a:gd name="connsiteX22" fmla="*/ 12139 w 19261"/>
                  <a:gd name="connsiteY22" fmla="*/ 1201 h 2152"/>
                  <a:gd name="connsiteX23" fmla="*/ 12460 w 19261"/>
                  <a:gd name="connsiteY23" fmla="*/ 1285 h 2152"/>
                  <a:gd name="connsiteX24" fmla="*/ 12848 w 19261"/>
                  <a:gd name="connsiteY24" fmla="*/ 1538 h 2152"/>
                  <a:gd name="connsiteX25" fmla="*/ 12949 w 19261"/>
                  <a:gd name="connsiteY25" fmla="*/ 1437 h 2152"/>
                  <a:gd name="connsiteX26" fmla="*/ 13084 w 19261"/>
                  <a:gd name="connsiteY26" fmla="*/ 1336 h 2152"/>
                  <a:gd name="connsiteX27" fmla="*/ 13505 w 19261"/>
                  <a:gd name="connsiteY27" fmla="*/ 1116 h 2152"/>
                  <a:gd name="connsiteX28" fmla="*/ 14804 w 19261"/>
                  <a:gd name="connsiteY28" fmla="*/ 1420 h 2152"/>
                  <a:gd name="connsiteX29" fmla="*/ 15040 w 19261"/>
                  <a:gd name="connsiteY29" fmla="*/ 1639 h 2152"/>
                  <a:gd name="connsiteX30" fmla="*/ 15040 w 19261"/>
                  <a:gd name="connsiteY30" fmla="*/ 1622 h 2152"/>
                  <a:gd name="connsiteX31" fmla="*/ 15309 w 19261"/>
                  <a:gd name="connsiteY31" fmla="*/ 1285 h 2152"/>
                  <a:gd name="connsiteX32" fmla="*/ 16692 w 19261"/>
                  <a:gd name="connsiteY32" fmla="*/ 746 h 2152"/>
                  <a:gd name="connsiteX33" fmla="*/ 17282 w 19261"/>
                  <a:gd name="connsiteY33" fmla="*/ 982 h 2152"/>
                  <a:gd name="connsiteX34" fmla="*/ 17485 w 19261"/>
                  <a:gd name="connsiteY34" fmla="*/ 628 h 2152"/>
                  <a:gd name="connsiteX35" fmla="*/ 18783 w 19261"/>
                  <a:gd name="connsiteY35" fmla="*/ 21 h 2152"/>
                  <a:gd name="connsiteX36" fmla="*/ 19255 w 19261"/>
                  <a:gd name="connsiteY36" fmla="*/ 156 h 2152"/>
                  <a:gd name="connsiteX37" fmla="*/ 19254 w 19261"/>
                  <a:gd name="connsiteY37" fmla="*/ 2136 h 2152"/>
                  <a:gd name="connsiteX38" fmla="*/ 0 w 19261"/>
                  <a:gd name="connsiteY38" fmla="*/ 2123 h 2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0" t="0" r="r" b="b"/>
                <a:pathLst>
                  <a:path w="19261" h="2153">
                    <a:moveTo>
                      <a:pt x="0" y="2123"/>
                    </a:moveTo>
                    <a:cubicBezTo>
                      <a:pt x="0" y="1904"/>
                      <a:pt x="33" y="1925"/>
                      <a:pt x="33" y="1706"/>
                    </a:cubicBezTo>
                    <a:cubicBezTo>
                      <a:pt x="33" y="1656"/>
                      <a:pt x="16" y="1521"/>
                      <a:pt x="50" y="1487"/>
                    </a:cubicBezTo>
                    <a:cubicBezTo>
                      <a:pt x="117" y="1403"/>
                      <a:pt x="252" y="1369"/>
                      <a:pt x="353" y="1319"/>
                    </a:cubicBezTo>
                    <a:cubicBezTo>
                      <a:pt x="1061" y="1032"/>
                      <a:pt x="1601" y="1487"/>
                      <a:pt x="1837" y="1959"/>
                    </a:cubicBezTo>
                    <a:cubicBezTo>
                      <a:pt x="1854" y="1959"/>
                      <a:pt x="1854" y="1959"/>
                      <a:pt x="1854" y="1942"/>
                    </a:cubicBezTo>
                    <a:cubicBezTo>
                      <a:pt x="1921" y="1909"/>
                      <a:pt x="1989" y="1858"/>
                      <a:pt x="2056" y="1807"/>
                    </a:cubicBezTo>
                    <a:cubicBezTo>
                      <a:pt x="2191" y="1723"/>
                      <a:pt x="2343" y="1656"/>
                      <a:pt x="2495" y="1588"/>
                    </a:cubicBezTo>
                    <a:cubicBezTo>
                      <a:pt x="3051" y="1386"/>
                      <a:pt x="3658" y="1571"/>
                      <a:pt x="3911" y="1942"/>
                    </a:cubicBezTo>
                    <a:cubicBezTo>
                      <a:pt x="3911" y="1942"/>
                      <a:pt x="3911" y="1925"/>
                      <a:pt x="3928" y="1925"/>
                    </a:cubicBezTo>
                    <a:cubicBezTo>
                      <a:pt x="4046" y="1656"/>
                      <a:pt x="4636" y="1234"/>
                      <a:pt x="5091" y="1403"/>
                    </a:cubicBezTo>
                    <a:cubicBezTo>
                      <a:pt x="5327" y="1504"/>
                      <a:pt x="5462" y="1673"/>
                      <a:pt x="5631" y="1841"/>
                    </a:cubicBezTo>
                    <a:cubicBezTo>
                      <a:pt x="5631" y="1824"/>
                      <a:pt x="5648" y="1824"/>
                      <a:pt x="5648" y="1824"/>
                    </a:cubicBezTo>
                    <a:cubicBezTo>
                      <a:pt x="5698" y="1774"/>
                      <a:pt x="5749" y="1740"/>
                      <a:pt x="5800" y="1689"/>
                    </a:cubicBezTo>
                    <a:cubicBezTo>
                      <a:pt x="5934" y="1588"/>
                      <a:pt x="6086" y="1487"/>
                      <a:pt x="6255" y="1420"/>
                    </a:cubicBezTo>
                    <a:cubicBezTo>
                      <a:pt x="6356" y="1369"/>
                      <a:pt x="6474" y="1336"/>
                      <a:pt x="6592" y="1319"/>
                    </a:cubicBezTo>
                    <a:cubicBezTo>
                      <a:pt x="7216" y="1167"/>
                      <a:pt x="7553" y="1588"/>
                      <a:pt x="7840" y="1858"/>
                    </a:cubicBezTo>
                    <a:cubicBezTo>
                      <a:pt x="7857" y="1858"/>
                      <a:pt x="7857" y="1858"/>
                      <a:pt x="7857" y="1858"/>
                    </a:cubicBezTo>
                    <a:cubicBezTo>
                      <a:pt x="8110" y="1521"/>
                      <a:pt x="8936" y="982"/>
                      <a:pt x="9560" y="1234"/>
                    </a:cubicBezTo>
                    <a:cubicBezTo>
                      <a:pt x="9931" y="1369"/>
                      <a:pt x="10167" y="1689"/>
                      <a:pt x="10335" y="2010"/>
                    </a:cubicBezTo>
                    <a:cubicBezTo>
                      <a:pt x="10386" y="1976"/>
                      <a:pt x="10436" y="1925"/>
                      <a:pt x="10487" y="1875"/>
                    </a:cubicBezTo>
                    <a:cubicBezTo>
                      <a:pt x="10571" y="1807"/>
                      <a:pt x="10672" y="1723"/>
                      <a:pt x="10757" y="1656"/>
                    </a:cubicBezTo>
                    <a:cubicBezTo>
                      <a:pt x="11043" y="1437"/>
                      <a:pt x="11600" y="1100"/>
                      <a:pt x="12139" y="1201"/>
                    </a:cubicBezTo>
                    <a:cubicBezTo>
                      <a:pt x="12257" y="1218"/>
                      <a:pt x="12359" y="1251"/>
                      <a:pt x="12460" y="1285"/>
                    </a:cubicBezTo>
                    <a:cubicBezTo>
                      <a:pt x="12595" y="1352"/>
                      <a:pt x="12746" y="1437"/>
                      <a:pt x="12848" y="1538"/>
                    </a:cubicBezTo>
                    <a:cubicBezTo>
                      <a:pt x="12881" y="1504"/>
                      <a:pt x="12915" y="1470"/>
                      <a:pt x="12949" y="1437"/>
                    </a:cubicBezTo>
                    <a:cubicBezTo>
                      <a:pt x="12983" y="1403"/>
                      <a:pt x="13033" y="1369"/>
                      <a:pt x="13084" y="1336"/>
                    </a:cubicBezTo>
                    <a:cubicBezTo>
                      <a:pt x="13202" y="1251"/>
                      <a:pt x="13353" y="1167"/>
                      <a:pt x="13505" y="1116"/>
                    </a:cubicBezTo>
                    <a:cubicBezTo>
                      <a:pt x="14028" y="948"/>
                      <a:pt x="14500" y="1184"/>
                      <a:pt x="14804" y="1420"/>
                    </a:cubicBezTo>
                    <a:cubicBezTo>
                      <a:pt x="14871" y="1487"/>
                      <a:pt x="14955" y="1555"/>
                      <a:pt x="15040" y="1639"/>
                    </a:cubicBezTo>
                    <a:cubicBezTo>
                      <a:pt x="15040" y="1639"/>
                      <a:pt x="15040" y="1622"/>
                      <a:pt x="15040" y="1622"/>
                    </a:cubicBezTo>
                    <a:cubicBezTo>
                      <a:pt x="15090" y="1487"/>
                      <a:pt x="15225" y="1386"/>
                      <a:pt x="15309" y="1285"/>
                    </a:cubicBezTo>
                    <a:cubicBezTo>
                      <a:pt x="15545" y="982"/>
                      <a:pt x="16085" y="611"/>
                      <a:pt x="16692" y="746"/>
                    </a:cubicBezTo>
                    <a:cubicBezTo>
                      <a:pt x="16911" y="796"/>
                      <a:pt x="17097" y="897"/>
                      <a:pt x="17282" y="982"/>
                    </a:cubicBezTo>
                    <a:cubicBezTo>
                      <a:pt x="17367" y="880"/>
                      <a:pt x="17400" y="729"/>
                      <a:pt x="17485" y="628"/>
                    </a:cubicBezTo>
                    <a:cubicBezTo>
                      <a:pt x="17704" y="307"/>
                      <a:pt x="18176" y="-97"/>
                      <a:pt x="18783" y="21"/>
                    </a:cubicBezTo>
                    <a:cubicBezTo>
                      <a:pt x="18951" y="55"/>
                      <a:pt x="19103" y="122"/>
                      <a:pt x="19255" y="156"/>
                    </a:cubicBezTo>
                    <a:cubicBezTo>
                      <a:pt x="19268" y="881"/>
                      <a:pt x="19257" y="1355"/>
                      <a:pt x="19254" y="2136"/>
                    </a:cubicBezTo>
                    <a:cubicBezTo>
                      <a:pt x="13055" y="2183"/>
                      <a:pt x="3343" y="2117"/>
                      <a:pt x="0" y="2123"/>
                    </a:cubicBezTo>
                    <a:close/>
                  </a:path>
                </a:pathLst>
              </a:custGeom>
              <a:grpFill/>
              <a:ln w="9525">
                <a:noFill/>
                <a:round/>
              </a:ln>
              <a:effec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grpSp>
      </p:grpSp>
      <p:pic>
        <p:nvPicPr>
          <p:cNvPr id="3" name="图片 2" descr="E:\设计\PPT\图层 1.png图层 1"/>
          <p:cNvPicPr>
            <a:picLocks noChangeAspect="1"/>
          </p:cNvPicPr>
          <p:nvPr/>
        </p:nvPicPr>
        <p:blipFill>
          <a:blip r:embed="rId5"/>
          <a:srcRect/>
          <a:stretch>
            <a:fillRect/>
          </a:stretch>
        </p:blipFill>
        <p:spPr>
          <a:xfrm>
            <a:off x="560323" y="267667"/>
            <a:ext cx="11072007" cy="6322046"/>
          </a:xfrm>
          <a:prstGeom prst="rect">
            <a:avLst/>
          </a:prstGeom>
          <a:effectLst>
            <a:outerShdw blurRad="50800" dist="38100" dir="5400000" algn="t" rotWithShape="0">
              <a:prstClr val="black">
                <a:alpha val="40000"/>
              </a:prstClr>
            </a:outerShdw>
          </a:effectLst>
        </p:spPr>
      </p:pic>
      <p:sp>
        <p:nvSpPr>
          <p:cNvPr id="158" name="五角星 157"/>
          <p:cNvSpPr/>
          <p:nvPr/>
        </p:nvSpPr>
        <p:spPr>
          <a:xfrm>
            <a:off x="527050" y="370205"/>
            <a:ext cx="365760" cy="344170"/>
          </a:xfrm>
          <a:prstGeom prst="star5">
            <a:avLst>
              <a:gd name="adj" fmla="val 27704"/>
              <a:gd name="hf" fmla="val 105146"/>
              <a:gd name="vf" fmla="val 110557"/>
            </a:avLst>
          </a:prstGeom>
          <a:noFill/>
          <a:ln w="25400">
            <a:solidFill>
              <a:schemeClr val="bg1"/>
            </a:solidFill>
          </a:ln>
          <a:extLst>
            <a:ext uri="{909E8E84-426E-40DD-AFC4-6F175D3DCCD1}">
              <a14:hiddenFill xmlns:a14="http://schemas.microsoft.com/office/drawing/2010/main">
                <a:solidFill>
                  <a:srgbClr val="FFAD1D"/>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3" name="五角星 162"/>
          <p:cNvSpPr/>
          <p:nvPr/>
        </p:nvSpPr>
        <p:spPr>
          <a:xfrm>
            <a:off x="11283315" y="304165"/>
            <a:ext cx="505460" cy="476250"/>
          </a:xfrm>
          <a:prstGeom prst="star5">
            <a:avLst>
              <a:gd name="adj" fmla="val 27704"/>
              <a:gd name="hf" fmla="val 105146"/>
              <a:gd name="vf" fmla="val 110557"/>
            </a:avLst>
          </a:prstGeom>
          <a:noFill/>
          <a:ln w="25400">
            <a:solidFill>
              <a:schemeClr val="bg1"/>
            </a:solidFill>
          </a:ln>
          <a:extLst>
            <a:ext uri="{909E8E84-426E-40DD-AFC4-6F175D3DCCD1}">
              <a14:hiddenFill xmlns:a14="http://schemas.microsoft.com/office/drawing/2010/main">
                <a:solidFill>
                  <a:srgbClr val="FFAD1D"/>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13" name="Google Shape;4025;p26"/>
          <p:cNvGrpSpPr/>
          <p:nvPr/>
        </p:nvGrpSpPr>
        <p:grpSpPr>
          <a:xfrm>
            <a:off x="391160" y="2182495"/>
            <a:ext cx="637540" cy="2419350"/>
            <a:chOff x="393250" y="2490600"/>
            <a:chExt cx="653494" cy="2478093"/>
          </a:xfrm>
          <a:solidFill>
            <a:schemeClr val="bg1"/>
          </a:solidFill>
        </p:grpSpPr>
        <p:sp>
          <p:nvSpPr>
            <p:cNvPr id="114" name="Google Shape;4026;p26"/>
            <p:cNvSpPr/>
            <p:nvPr/>
          </p:nvSpPr>
          <p:spPr>
            <a:xfrm>
              <a:off x="400138" y="4469389"/>
              <a:ext cx="639629" cy="493211"/>
            </a:xfrm>
            <a:custGeom>
              <a:avLst/>
              <a:gdLst/>
              <a:ahLst/>
              <a:cxnLst/>
              <a:rect l="l" t="t" r="r" b="b"/>
              <a:pathLst>
                <a:path w="7243" h="5585" extrusionOk="0">
                  <a:moveTo>
                    <a:pt x="3799" y="1"/>
                  </a:moveTo>
                  <a:lnTo>
                    <a:pt x="1" y="3534"/>
                  </a:lnTo>
                  <a:lnTo>
                    <a:pt x="1" y="5584"/>
                  </a:lnTo>
                  <a:lnTo>
                    <a:pt x="3760" y="2081"/>
                  </a:lnTo>
                  <a:lnTo>
                    <a:pt x="7243" y="5565"/>
                  </a:lnTo>
                  <a:lnTo>
                    <a:pt x="7243" y="3445"/>
                  </a:lnTo>
                  <a:lnTo>
                    <a:pt x="3799" y="1"/>
                  </a:lnTo>
                  <a:close/>
                </a:path>
              </a:pathLst>
            </a:custGeom>
            <a:grpFill/>
            <a:ln>
              <a:solidFill>
                <a:srgbClr val="5A9FE4"/>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4027;p26"/>
            <p:cNvSpPr/>
            <p:nvPr/>
          </p:nvSpPr>
          <p:spPr>
            <a:xfrm>
              <a:off x="393250" y="4462235"/>
              <a:ext cx="653494" cy="506458"/>
            </a:xfrm>
            <a:custGeom>
              <a:avLst/>
              <a:gdLst/>
              <a:ahLst/>
              <a:cxnLst/>
              <a:rect l="l" t="t" r="r" b="b"/>
              <a:pathLst>
                <a:path w="7400" h="5735" extrusionOk="0">
                  <a:moveTo>
                    <a:pt x="3877" y="189"/>
                  </a:moveTo>
                  <a:lnTo>
                    <a:pt x="7252" y="3556"/>
                  </a:lnTo>
                  <a:lnTo>
                    <a:pt x="7252" y="5459"/>
                  </a:lnTo>
                  <a:lnTo>
                    <a:pt x="3896" y="2103"/>
                  </a:lnTo>
                  <a:cubicBezTo>
                    <a:pt x="3881" y="2088"/>
                    <a:pt x="3862" y="2081"/>
                    <a:pt x="3842" y="2081"/>
                  </a:cubicBezTo>
                  <a:cubicBezTo>
                    <a:pt x="3823" y="2081"/>
                    <a:pt x="3803" y="2088"/>
                    <a:pt x="3788" y="2103"/>
                  </a:cubicBezTo>
                  <a:lnTo>
                    <a:pt x="157" y="5489"/>
                  </a:lnTo>
                  <a:lnTo>
                    <a:pt x="157" y="3654"/>
                  </a:lnTo>
                  <a:lnTo>
                    <a:pt x="3877" y="189"/>
                  </a:lnTo>
                  <a:close/>
                  <a:moveTo>
                    <a:pt x="3877" y="1"/>
                  </a:moveTo>
                  <a:cubicBezTo>
                    <a:pt x="3859" y="1"/>
                    <a:pt x="3842" y="8"/>
                    <a:pt x="3827" y="23"/>
                  </a:cubicBezTo>
                  <a:lnTo>
                    <a:pt x="20" y="3565"/>
                  </a:lnTo>
                  <a:cubicBezTo>
                    <a:pt x="10" y="3575"/>
                    <a:pt x="0" y="3595"/>
                    <a:pt x="0" y="3615"/>
                  </a:cubicBezTo>
                  <a:lnTo>
                    <a:pt x="0" y="5665"/>
                  </a:lnTo>
                  <a:cubicBezTo>
                    <a:pt x="0" y="5695"/>
                    <a:pt x="20" y="5715"/>
                    <a:pt x="50" y="5734"/>
                  </a:cubicBezTo>
                  <a:lnTo>
                    <a:pt x="79" y="5734"/>
                  </a:lnTo>
                  <a:cubicBezTo>
                    <a:pt x="98" y="5734"/>
                    <a:pt x="118" y="5734"/>
                    <a:pt x="128" y="5715"/>
                  </a:cubicBezTo>
                  <a:lnTo>
                    <a:pt x="3838" y="2260"/>
                  </a:lnTo>
                  <a:lnTo>
                    <a:pt x="7272" y="5695"/>
                  </a:lnTo>
                  <a:cubicBezTo>
                    <a:pt x="7285" y="5713"/>
                    <a:pt x="7301" y="5720"/>
                    <a:pt x="7319" y="5720"/>
                  </a:cubicBezTo>
                  <a:cubicBezTo>
                    <a:pt x="7329" y="5720"/>
                    <a:pt x="7340" y="5718"/>
                    <a:pt x="7351" y="5715"/>
                  </a:cubicBezTo>
                  <a:cubicBezTo>
                    <a:pt x="7380" y="5704"/>
                    <a:pt x="7399" y="5675"/>
                    <a:pt x="7399" y="5646"/>
                  </a:cubicBezTo>
                  <a:lnTo>
                    <a:pt x="7399" y="3526"/>
                  </a:lnTo>
                  <a:cubicBezTo>
                    <a:pt x="7399" y="3506"/>
                    <a:pt x="7390" y="3487"/>
                    <a:pt x="7380" y="3477"/>
                  </a:cubicBezTo>
                  <a:lnTo>
                    <a:pt x="3925" y="23"/>
                  </a:lnTo>
                  <a:cubicBezTo>
                    <a:pt x="3911" y="8"/>
                    <a:pt x="3894" y="1"/>
                    <a:pt x="3877" y="1"/>
                  </a:cubicBezTo>
                  <a:close/>
                </a:path>
              </a:pathLst>
            </a:custGeom>
            <a:grpFill/>
            <a:ln w="19050" cap="flat" cmpd="sng">
              <a:solidFill>
                <a:srgbClr val="5A9FE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4028;p26"/>
            <p:cNvSpPr/>
            <p:nvPr/>
          </p:nvSpPr>
          <p:spPr>
            <a:xfrm>
              <a:off x="400138" y="3976259"/>
              <a:ext cx="639629" cy="493211"/>
            </a:xfrm>
            <a:custGeom>
              <a:avLst/>
              <a:gdLst/>
              <a:ahLst/>
              <a:cxnLst/>
              <a:rect l="l" t="t" r="r" b="b"/>
              <a:pathLst>
                <a:path w="7243" h="5585" extrusionOk="0">
                  <a:moveTo>
                    <a:pt x="3799" y="1"/>
                  </a:moveTo>
                  <a:lnTo>
                    <a:pt x="1" y="3534"/>
                  </a:lnTo>
                  <a:lnTo>
                    <a:pt x="1" y="5585"/>
                  </a:lnTo>
                  <a:lnTo>
                    <a:pt x="3760" y="2081"/>
                  </a:lnTo>
                  <a:lnTo>
                    <a:pt x="7243" y="5565"/>
                  </a:lnTo>
                  <a:lnTo>
                    <a:pt x="7243" y="3446"/>
                  </a:lnTo>
                  <a:lnTo>
                    <a:pt x="3799" y="1"/>
                  </a:lnTo>
                  <a:close/>
                </a:path>
              </a:pathLst>
            </a:custGeom>
            <a:grpFill/>
            <a:ln>
              <a:solidFill>
                <a:srgbClr val="5A9FE4"/>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4029;p26"/>
            <p:cNvSpPr/>
            <p:nvPr/>
          </p:nvSpPr>
          <p:spPr>
            <a:xfrm>
              <a:off x="393250" y="3969194"/>
              <a:ext cx="653494" cy="506370"/>
            </a:xfrm>
            <a:custGeom>
              <a:avLst/>
              <a:gdLst/>
              <a:ahLst/>
              <a:cxnLst/>
              <a:rect l="l" t="t" r="r" b="b"/>
              <a:pathLst>
                <a:path w="7400" h="5734" extrusionOk="0">
                  <a:moveTo>
                    <a:pt x="3877" y="189"/>
                  </a:moveTo>
                  <a:lnTo>
                    <a:pt x="7252" y="3565"/>
                  </a:lnTo>
                  <a:lnTo>
                    <a:pt x="7252" y="5458"/>
                  </a:lnTo>
                  <a:lnTo>
                    <a:pt x="3896" y="2102"/>
                  </a:lnTo>
                  <a:cubicBezTo>
                    <a:pt x="3881" y="2088"/>
                    <a:pt x="3862" y="2081"/>
                    <a:pt x="3842" y="2081"/>
                  </a:cubicBezTo>
                  <a:cubicBezTo>
                    <a:pt x="3823" y="2081"/>
                    <a:pt x="3803" y="2088"/>
                    <a:pt x="3788" y="2102"/>
                  </a:cubicBezTo>
                  <a:lnTo>
                    <a:pt x="157" y="5488"/>
                  </a:lnTo>
                  <a:lnTo>
                    <a:pt x="157" y="3653"/>
                  </a:lnTo>
                  <a:lnTo>
                    <a:pt x="3877" y="189"/>
                  </a:lnTo>
                  <a:close/>
                  <a:moveTo>
                    <a:pt x="3877" y="0"/>
                  </a:moveTo>
                  <a:cubicBezTo>
                    <a:pt x="3859" y="0"/>
                    <a:pt x="3842" y="7"/>
                    <a:pt x="3827" y="22"/>
                  </a:cubicBezTo>
                  <a:lnTo>
                    <a:pt x="20" y="3565"/>
                  </a:lnTo>
                  <a:cubicBezTo>
                    <a:pt x="10" y="3574"/>
                    <a:pt x="0" y="3594"/>
                    <a:pt x="0" y="3614"/>
                  </a:cubicBezTo>
                  <a:lnTo>
                    <a:pt x="0" y="5665"/>
                  </a:lnTo>
                  <a:cubicBezTo>
                    <a:pt x="0" y="5694"/>
                    <a:pt x="20" y="5724"/>
                    <a:pt x="50" y="5733"/>
                  </a:cubicBezTo>
                  <a:lnTo>
                    <a:pt x="79" y="5733"/>
                  </a:lnTo>
                  <a:cubicBezTo>
                    <a:pt x="98" y="5733"/>
                    <a:pt x="118" y="5733"/>
                    <a:pt x="128" y="5714"/>
                  </a:cubicBezTo>
                  <a:lnTo>
                    <a:pt x="3838" y="2259"/>
                  </a:lnTo>
                  <a:lnTo>
                    <a:pt x="7272" y="5694"/>
                  </a:lnTo>
                  <a:cubicBezTo>
                    <a:pt x="7284" y="5713"/>
                    <a:pt x="7301" y="5720"/>
                    <a:pt x="7318" y="5720"/>
                  </a:cubicBezTo>
                  <a:cubicBezTo>
                    <a:pt x="7329" y="5720"/>
                    <a:pt x="7340" y="5717"/>
                    <a:pt x="7351" y="5714"/>
                  </a:cubicBezTo>
                  <a:cubicBezTo>
                    <a:pt x="7380" y="5704"/>
                    <a:pt x="7399" y="5674"/>
                    <a:pt x="7399" y="5645"/>
                  </a:cubicBezTo>
                  <a:lnTo>
                    <a:pt x="7399" y="3526"/>
                  </a:lnTo>
                  <a:cubicBezTo>
                    <a:pt x="7399" y="3506"/>
                    <a:pt x="7390" y="3486"/>
                    <a:pt x="7380" y="3476"/>
                  </a:cubicBezTo>
                  <a:lnTo>
                    <a:pt x="3925" y="22"/>
                  </a:lnTo>
                  <a:cubicBezTo>
                    <a:pt x="3911" y="7"/>
                    <a:pt x="3894" y="0"/>
                    <a:pt x="3877" y="0"/>
                  </a:cubicBezTo>
                  <a:close/>
                </a:path>
              </a:pathLst>
            </a:custGeom>
            <a:grpFill/>
            <a:ln w="19050" cap="flat" cmpd="sng">
              <a:solidFill>
                <a:srgbClr val="5A9FE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4030;p26"/>
            <p:cNvSpPr/>
            <p:nvPr/>
          </p:nvSpPr>
          <p:spPr>
            <a:xfrm>
              <a:off x="400138" y="3483218"/>
              <a:ext cx="639629" cy="493123"/>
            </a:xfrm>
            <a:custGeom>
              <a:avLst/>
              <a:gdLst/>
              <a:ahLst/>
              <a:cxnLst/>
              <a:rect l="l" t="t" r="r" b="b"/>
              <a:pathLst>
                <a:path w="7243" h="5584" extrusionOk="0">
                  <a:moveTo>
                    <a:pt x="3799" y="1"/>
                  </a:moveTo>
                  <a:lnTo>
                    <a:pt x="1" y="3543"/>
                  </a:lnTo>
                  <a:lnTo>
                    <a:pt x="1" y="5584"/>
                  </a:lnTo>
                  <a:lnTo>
                    <a:pt x="3760" y="2081"/>
                  </a:lnTo>
                  <a:lnTo>
                    <a:pt x="7243" y="5564"/>
                  </a:lnTo>
                  <a:lnTo>
                    <a:pt x="7243" y="3445"/>
                  </a:lnTo>
                  <a:lnTo>
                    <a:pt x="3799" y="1"/>
                  </a:lnTo>
                  <a:close/>
                </a:path>
              </a:pathLst>
            </a:custGeom>
            <a:grpFill/>
            <a:ln>
              <a:solidFill>
                <a:srgbClr val="5A9FE4"/>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4031;p26"/>
            <p:cNvSpPr/>
            <p:nvPr/>
          </p:nvSpPr>
          <p:spPr>
            <a:xfrm>
              <a:off x="393250" y="3476064"/>
              <a:ext cx="653494" cy="507253"/>
            </a:xfrm>
            <a:custGeom>
              <a:avLst/>
              <a:gdLst/>
              <a:ahLst/>
              <a:cxnLst/>
              <a:rect l="l" t="t" r="r" b="b"/>
              <a:pathLst>
                <a:path w="7400" h="5744" extrusionOk="0">
                  <a:moveTo>
                    <a:pt x="3877" y="189"/>
                  </a:moveTo>
                  <a:lnTo>
                    <a:pt x="7252" y="3565"/>
                  </a:lnTo>
                  <a:lnTo>
                    <a:pt x="7252" y="5459"/>
                  </a:lnTo>
                  <a:lnTo>
                    <a:pt x="3896" y="2103"/>
                  </a:lnTo>
                  <a:cubicBezTo>
                    <a:pt x="3881" y="2088"/>
                    <a:pt x="3862" y="2081"/>
                    <a:pt x="3842" y="2081"/>
                  </a:cubicBezTo>
                  <a:cubicBezTo>
                    <a:pt x="3823" y="2081"/>
                    <a:pt x="3803" y="2088"/>
                    <a:pt x="3788" y="2103"/>
                  </a:cubicBezTo>
                  <a:lnTo>
                    <a:pt x="157" y="5488"/>
                  </a:lnTo>
                  <a:lnTo>
                    <a:pt x="157" y="3654"/>
                  </a:lnTo>
                  <a:lnTo>
                    <a:pt x="3877" y="189"/>
                  </a:lnTo>
                  <a:close/>
                  <a:moveTo>
                    <a:pt x="3877" y="0"/>
                  </a:moveTo>
                  <a:cubicBezTo>
                    <a:pt x="3859" y="0"/>
                    <a:pt x="3842" y="8"/>
                    <a:pt x="3827" y="23"/>
                  </a:cubicBezTo>
                  <a:lnTo>
                    <a:pt x="20" y="3565"/>
                  </a:lnTo>
                  <a:cubicBezTo>
                    <a:pt x="10" y="3575"/>
                    <a:pt x="0" y="3595"/>
                    <a:pt x="0" y="3624"/>
                  </a:cubicBezTo>
                  <a:lnTo>
                    <a:pt x="0" y="5665"/>
                  </a:lnTo>
                  <a:cubicBezTo>
                    <a:pt x="0" y="5695"/>
                    <a:pt x="20" y="5724"/>
                    <a:pt x="50" y="5734"/>
                  </a:cubicBezTo>
                  <a:cubicBezTo>
                    <a:pt x="59" y="5734"/>
                    <a:pt x="69" y="5743"/>
                    <a:pt x="79" y="5743"/>
                  </a:cubicBezTo>
                  <a:cubicBezTo>
                    <a:pt x="98" y="5743"/>
                    <a:pt x="118" y="5734"/>
                    <a:pt x="128" y="5724"/>
                  </a:cubicBezTo>
                  <a:lnTo>
                    <a:pt x="3838" y="2269"/>
                  </a:lnTo>
                  <a:lnTo>
                    <a:pt x="7272" y="5704"/>
                  </a:lnTo>
                  <a:cubicBezTo>
                    <a:pt x="7284" y="5716"/>
                    <a:pt x="7299" y="5720"/>
                    <a:pt x="7315" y="5720"/>
                  </a:cubicBezTo>
                  <a:cubicBezTo>
                    <a:pt x="7326" y="5720"/>
                    <a:pt x="7338" y="5718"/>
                    <a:pt x="7351" y="5714"/>
                  </a:cubicBezTo>
                  <a:cubicBezTo>
                    <a:pt x="7380" y="5704"/>
                    <a:pt x="7399" y="5675"/>
                    <a:pt x="7399" y="5645"/>
                  </a:cubicBezTo>
                  <a:lnTo>
                    <a:pt x="7399" y="3526"/>
                  </a:lnTo>
                  <a:cubicBezTo>
                    <a:pt x="7399" y="3506"/>
                    <a:pt x="7390" y="3486"/>
                    <a:pt x="7380" y="3477"/>
                  </a:cubicBezTo>
                  <a:lnTo>
                    <a:pt x="3925" y="23"/>
                  </a:lnTo>
                  <a:cubicBezTo>
                    <a:pt x="3911" y="8"/>
                    <a:pt x="3894" y="0"/>
                    <a:pt x="3877" y="0"/>
                  </a:cubicBezTo>
                  <a:close/>
                </a:path>
              </a:pathLst>
            </a:custGeom>
            <a:grpFill/>
            <a:ln w="19050" cap="flat" cmpd="sng">
              <a:solidFill>
                <a:srgbClr val="5A9FE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4032;p26"/>
            <p:cNvSpPr/>
            <p:nvPr/>
          </p:nvSpPr>
          <p:spPr>
            <a:xfrm>
              <a:off x="400138" y="2990088"/>
              <a:ext cx="639629" cy="493211"/>
            </a:xfrm>
            <a:custGeom>
              <a:avLst/>
              <a:gdLst/>
              <a:ahLst/>
              <a:cxnLst/>
              <a:rect l="l" t="t" r="r" b="b"/>
              <a:pathLst>
                <a:path w="7243" h="5585" extrusionOk="0">
                  <a:moveTo>
                    <a:pt x="3799" y="1"/>
                  </a:moveTo>
                  <a:lnTo>
                    <a:pt x="1" y="3543"/>
                  </a:lnTo>
                  <a:lnTo>
                    <a:pt x="1" y="5585"/>
                  </a:lnTo>
                  <a:lnTo>
                    <a:pt x="3760" y="2081"/>
                  </a:lnTo>
                  <a:lnTo>
                    <a:pt x="7243" y="5565"/>
                  </a:lnTo>
                  <a:lnTo>
                    <a:pt x="7243" y="3455"/>
                  </a:lnTo>
                  <a:lnTo>
                    <a:pt x="3799" y="1"/>
                  </a:lnTo>
                  <a:close/>
                </a:path>
              </a:pathLst>
            </a:custGeom>
            <a:grpFill/>
            <a:ln>
              <a:solidFill>
                <a:srgbClr val="5A9FE4"/>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4033;p26"/>
            <p:cNvSpPr/>
            <p:nvPr/>
          </p:nvSpPr>
          <p:spPr>
            <a:xfrm>
              <a:off x="393250" y="2983376"/>
              <a:ext cx="653494" cy="506899"/>
            </a:xfrm>
            <a:custGeom>
              <a:avLst/>
              <a:gdLst/>
              <a:ahLst/>
              <a:cxnLst/>
              <a:rect l="l" t="t" r="r" b="b"/>
              <a:pathLst>
                <a:path w="7400" h="5740" extrusionOk="0">
                  <a:moveTo>
                    <a:pt x="3877" y="185"/>
                  </a:moveTo>
                  <a:lnTo>
                    <a:pt x="7252" y="3561"/>
                  </a:lnTo>
                  <a:lnTo>
                    <a:pt x="7252" y="5454"/>
                  </a:lnTo>
                  <a:lnTo>
                    <a:pt x="3896" y="2098"/>
                  </a:lnTo>
                  <a:cubicBezTo>
                    <a:pt x="3881" y="2083"/>
                    <a:pt x="3862" y="2076"/>
                    <a:pt x="3842" y="2076"/>
                  </a:cubicBezTo>
                  <a:cubicBezTo>
                    <a:pt x="3823" y="2076"/>
                    <a:pt x="3803" y="2083"/>
                    <a:pt x="3788" y="2098"/>
                  </a:cubicBezTo>
                  <a:lnTo>
                    <a:pt x="157" y="5484"/>
                  </a:lnTo>
                  <a:lnTo>
                    <a:pt x="157" y="3648"/>
                  </a:lnTo>
                  <a:lnTo>
                    <a:pt x="3877" y="185"/>
                  </a:lnTo>
                  <a:close/>
                  <a:moveTo>
                    <a:pt x="3868" y="0"/>
                  </a:moveTo>
                  <a:cubicBezTo>
                    <a:pt x="3854" y="0"/>
                    <a:pt x="3840" y="5"/>
                    <a:pt x="3827" y="18"/>
                  </a:cubicBezTo>
                  <a:lnTo>
                    <a:pt x="20" y="3561"/>
                  </a:lnTo>
                  <a:cubicBezTo>
                    <a:pt x="10" y="3570"/>
                    <a:pt x="0" y="3600"/>
                    <a:pt x="0" y="3619"/>
                  </a:cubicBezTo>
                  <a:lnTo>
                    <a:pt x="0" y="5661"/>
                  </a:lnTo>
                  <a:cubicBezTo>
                    <a:pt x="0" y="5690"/>
                    <a:pt x="20" y="5719"/>
                    <a:pt x="50" y="5729"/>
                  </a:cubicBezTo>
                  <a:cubicBezTo>
                    <a:pt x="59" y="5729"/>
                    <a:pt x="69" y="5739"/>
                    <a:pt x="79" y="5739"/>
                  </a:cubicBezTo>
                  <a:cubicBezTo>
                    <a:pt x="98" y="5739"/>
                    <a:pt x="118" y="5729"/>
                    <a:pt x="128" y="5719"/>
                  </a:cubicBezTo>
                  <a:lnTo>
                    <a:pt x="3838" y="2265"/>
                  </a:lnTo>
                  <a:lnTo>
                    <a:pt x="7272" y="5700"/>
                  </a:lnTo>
                  <a:cubicBezTo>
                    <a:pt x="7284" y="5712"/>
                    <a:pt x="7300" y="5720"/>
                    <a:pt x="7317" y="5720"/>
                  </a:cubicBezTo>
                  <a:cubicBezTo>
                    <a:pt x="7328" y="5720"/>
                    <a:pt x="7339" y="5717"/>
                    <a:pt x="7351" y="5709"/>
                  </a:cubicBezTo>
                  <a:cubicBezTo>
                    <a:pt x="7380" y="5700"/>
                    <a:pt x="7399" y="5670"/>
                    <a:pt x="7399" y="5641"/>
                  </a:cubicBezTo>
                  <a:lnTo>
                    <a:pt x="7399" y="3531"/>
                  </a:lnTo>
                  <a:cubicBezTo>
                    <a:pt x="7399" y="3502"/>
                    <a:pt x="7390" y="3482"/>
                    <a:pt x="7380" y="3472"/>
                  </a:cubicBezTo>
                  <a:lnTo>
                    <a:pt x="3925" y="28"/>
                  </a:lnTo>
                  <a:cubicBezTo>
                    <a:pt x="3909" y="10"/>
                    <a:pt x="3888" y="0"/>
                    <a:pt x="3868" y="0"/>
                  </a:cubicBezTo>
                  <a:close/>
                </a:path>
              </a:pathLst>
            </a:custGeom>
            <a:grpFill/>
            <a:ln w="19050" cap="flat" cmpd="sng">
              <a:solidFill>
                <a:srgbClr val="5A9FE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4034;p26"/>
            <p:cNvSpPr/>
            <p:nvPr/>
          </p:nvSpPr>
          <p:spPr>
            <a:xfrm>
              <a:off x="400138" y="2497047"/>
              <a:ext cx="639629" cy="493123"/>
            </a:xfrm>
            <a:custGeom>
              <a:avLst/>
              <a:gdLst/>
              <a:ahLst/>
              <a:cxnLst/>
              <a:rect l="l" t="t" r="r" b="b"/>
              <a:pathLst>
                <a:path w="7243" h="5584" extrusionOk="0">
                  <a:moveTo>
                    <a:pt x="3799" y="0"/>
                  </a:moveTo>
                  <a:lnTo>
                    <a:pt x="1" y="3542"/>
                  </a:lnTo>
                  <a:lnTo>
                    <a:pt x="1" y="5584"/>
                  </a:lnTo>
                  <a:lnTo>
                    <a:pt x="3760" y="2081"/>
                  </a:lnTo>
                  <a:lnTo>
                    <a:pt x="7243" y="5564"/>
                  </a:lnTo>
                  <a:lnTo>
                    <a:pt x="7243" y="3454"/>
                  </a:lnTo>
                  <a:lnTo>
                    <a:pt x="3799" y="0"/>
                  </a:lnTo>
                  <a:close/>
                </a:path>
              </a:pathLst>
            </a:custGeom>
            <a:grpFill/>
            <a:ln>
              <a:solidFill>
                <a:srgbClr val="5A9FE4"/>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4035;p26"/>
            <p:cNvSpPr/>
            <p:nvPr/>
          </p:nvSpPr>
          <p:spPr>
            <a:xfrm>
              <a:off x="393250" y="2490600"/>
              <a:ext cx="653494" cy="506546"/>
            </a:xfrm>
            <a:custGeom>
              <a:avLst/>
              <a:gdLst/>
              <a:ahLst/>
              <a:cxnLst/>
              <a:rect l="l" t="t" r="r" b="b"/>
              <a:pathLst>
                <a:path w="7400" h="5736" extrusionOk="0">
                  <a:moveTo>
                    <a:pt x="3877" y="181"/>
                  </a:moveTo>
                  <a:lnTo>
                    <a:pt x="7252" y="3557"/>
                  </a:lnTo>
                  <a:lnTo>
                    <a:pt x="7252" y="5451"/>
                  </a:lnTo>
                  <a:lnTo>
                    <a:pt x="3896" y="2095"/>
                  </a:lnTo>
                  <a:cubicBezTo>
                    <a:pt x="3881" y="2080"/>
                    <a:pt x="3862" y="2072"/>
                    <a:pt x="3842" y="2072"/>
                  </a:cubicBezTo>
                  <a:cubicBezTo>
                    <a:pt x="3823" y="2072"/>
                    <a:pt x="3803" y="2080"/>
                    <a:pt x="3788" y="2095"/>
                  </a:cubicBezTo>
                  <a:lnTo>
                    <a:pt x="157" y="5480"/>
                  </a:lnTo>
                  <a:lnTo>
                    <a:pt x="157" y="3645"/>
                  </a:lnTo>
                  <a:lnTo>
                    <a:pt x="3877" y="181"/>
                  </a:lnTo>
                  <a:close/>
                  <a:moveTo>
                    <a:pt x="3872" y="1"/>
                  </a:moveTo>
                  <a:cubicBezTo>
                    <a:pt x="3856" y="1"/>
                    <a:pt x="3841" y="6"/>
                    <a:pt x="3827" y="14"/>
                  </a:cubicBezTo>
                  <a:lnTo>
                    <a:pt x="20" y="3557"/>
                  </a:lnTo>
                  <a:cubicBezTo>
                    <a:pt x="10" y="3576"/>
                    <a:pt x="0" y="3596"/>
                    <a:pt x="0" y="3615"/>
                  </a:cubicBezTo>
                  <a:lnTo>
                    <a:pt x="0" y="5657"/>
                  </a:lnTo>
                  <a:cubicBezTo>
                    <a:pt x="0" y="5686"/>
                    <a:pt x="20" y="5715"/>
                    <a:pt x="50" y="5726"/>
                  </a:cubicBezTo>
                  <a:cubicBezTo>
                    <a:pt x="59" y="5735"/>
                    <a:pt x="69" y="5735"/>
                    <a:pt x="79" y="5735"/>
                  </a:cubicBezTo>
                  <a:cubicBezTo>
                    <a:pt x="98" y="5735"/>
                    <a:pt x="118" y="5726"/>
                    <a:pt x="128" y="5715"/>
                  </a:cubicBezTo>
                  <a:lnTo>
                    <a:pt x="3838" y="2261"/>
                  </a:lnTo>
                  <a:lnTo>
                    <a:pt x="7272" y="5696"/>
                  </a:lnTo>
                  <a:cubicBezTo>
                    <a:pt x="7284" y="5708"/>
                    <a:pt x="7300" y="5717"/>
                    <a:pt x="7318" y="5717"/>
                  </a:cubicBezTo>
                  <a:cubicBezTo>
                    <a:pt x="7328" y="5717"/>
                    <a:pt x="7339" y="5713"/>
                    <a:pt x="7351" y="5706"/>
                  </a:cubicBezTo>
                  <a:cubicBezTo>
                    <a:pt x="7380" y="5696"/>
                    <a:pt x="7399" y="5667"/>
                    <a:pt x="7399" y="5637"/>
                  </a:cubicBezTo>
                  <a:lnTo>
                    <a:pt x="7399" y="3527"/>
                  </a:lnTo>
                  <a:cubicBezTo>
                    <a:pt x="7399" y="3508"/>
                    <a:pt x="7390" y="3488"/>
                    <a:pt x="7380" y="3469"/>
                  </a:cubicBezTo>
                  <a:lnTo>
                    <a:pt x="3925" y="24"/>
                  </a:lnTo>
                  <a:cubicBezTo>
                    <a:pt x="3909" y="8"/>
                    <a:pt x="3890" y="1"/>
                    <a:pt x="3872" y="1"/>
                  </a:cubicBezTo>
                  <a:close/>
                </a:path>
              </a:pathLst>
            </a:custGeom>
            <a:grpFill/>
            <a:ln w="19050" cap="flat" cmpd="sng">
              <a:solidFill>
                <a:srgbClr val="5A9FE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4" name="Google Shape;4025;p26"/>
          <p:cNvGrpSpPr/>
          <p:nvPr/>
        </p:nvGrpSpPr>
        <p:grpSpPr>
          <a:xfrm rot="5400000">
            <a:off x="9646920" y="4248150"/>
            <a:ext cx="857250" cy="3251835"/>
            <a:chOff x="393250" y="2490600"/>
            <a:chExt cx="653494" cy="2478093"/>
          </a:xfrm>
          <a:solidFill>
            <a:schemeClr val="bg1"/>
          </a:solidFill>
        </p:grpSpPr>
        <p:sp>
          <p:nvSpPr>
            <p:cNvPr id="125" name="Google Shape;4026;p26"/>
            <p:cNvSpPr/>
            <p:nvPr/>
          </p:nvSpPr>
          <p:spPr>
            <a:xfrm>
              <a:off x="400138" y="4469389"/>
              <a:ext cx="639629" cy="493211"/>
            </a:xfrm>
            <a:custGeom>
              <a:avLst/>
              <a:gdLst/>
              <a:ahLst/>
              <a:cxnLst/>
              <a:rect l="l" t="t" r="r" b="b"/>
              <a:pathLst>
                <a:path w="7243" h="5585" extrusionOk="0">
                  <a:moveTo>
                    <a:pt x="3799" y="1"/>
                  </a:moveTo>
                  <a:lnTo>
                    <a:pt x="1" y="3534"/>
                  </a:lnTo>
                  <a:lnTo>
                    <a:pt x="1" y="5584"/>
                  </a:lnTo>
                  <a:lnTo>
                    <a:pt x="3760" y="2081"/>
                  </a:lnTo>
                  <a:lnTo>
                    <a:pt x="7243" y="5565"/>
                  </a:lnTo>
                  <a:lnTo>
                    <a:pt x="7243" y="3445"/>
                  </a:lnTo>
                  <a:lnTo>
                    <a:pt x="3799" y="1"/>
                  </a:lnTo>
                  <a:close/>
                </a:path>
              </a:pathLst>
            </a:custGeom>
            <a:grpFill/>
            <a:ln>
              <a:solidFill>
                <a:srgbClr val="5A9FE4"/>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4027;p26"/>
            <p:cNvSpPr/>
            <p:nvPr/>
          </p:nvSpPr>
          <p:spPr>
            <a:xfrm>
              <a:off x="393250" y="4462235"/>
              <a:ext cx="653494" cy="506458"/>
            </a:xfrm>
            <a:custGeom>
              <a:avLst/>
              <a:gdLst/>
              <a:ahLst/>
              <a:cxnLst/>
              <a:rect l="l" t="t" r="r" b="b"/>
              <a:pathLst>
                <a:path w="7400" h="5735" extrusionOk="0">
                  <a:moveTo>
                    <a:pt x="3877" y="189"/>
                  </a:moveTo>
                  <a:lnTo>
                    <a:pt x="7252" y="3556"/>
                  </a:lnTo>
                  <a:lnTo>
                    <a:pt x="7252" y="5459"/>
                  </a:lnTo>
                  <a:lnTo>
                    <a:pt x="3896" y="2103"/>
                  </a:lnTo>
                  <a:cubicBezTo>
                    <a:pt x="3881" y="2088"/>
                    <a:pt x="3862" y="2081"/>
                    <a:pt x="3842" y="2081"/>
                  </a:cubicBezTo>
                  <a:cubicBezTo>
                    <a:pt x="3823" y="2081"/>
                    <a:pt x="3803" y="2088"/>
                    <a:pt x="3788" y="2103"/>
                  </a:cubicBezTo>
                  <a:lnTo>
                    <a:pt x="157" y="5489"/>
                  </a:lnTo>
                  <a:lnTo>
                    <a:pt x="157" y="3654"/>
                  </a:lnTo>
                  <a:lnTo>
                    <a:pt x="3877" y="189"/>
                  </a:lnTo>
                  <a:close/>
                  <a:moveTo>
                    <a:pt x="3877" y="1"/>
                  </a:moveTo>
                  <a:cubicBezTo>
                    <a:pt x="3859" y="1"/>
                    <a:pt x="3842" y="8"/>
                    <a:pt x="3827" y="23"/>
                  </a:cubicBezTo>
                  <a:lnTo>
                    <a:pt x="20" y="3565"/>
                  </a:lnTo>
                  <a:cubicBezTo>
                    <a:pt x="10" y="3575"/>
                    <a:pt x="0" y="3595"/>
                    <a:pt x="0" y="3615"/>
                  </a:cubicBezTo>
                  <a:lnTo>
                    <a:pt x="0" y="5665"/>
                  </a:lnTo>
                  <a:cubicBezTo>
                    <a:pt x="0" y="5695"/>
                    <a:pt x="20" y="5715"/>
                    <a:pt x="50" y="5734"/>
                  </a:cubicBezTo>
                  <a:lnTo>
                    <a:pt x="79" y="5734"/>
                  </a:lnTo>
                  <a:cubicBezTo>
                    <a:pt x="98" y="5734"/>
                    <a:pt x="118" y="5734"/>
                    <a:pt x="128" y="5715"/>
                  </a:cubicBezTo>
                  <a:lnTo>
                    <a:pt x="3838" y="2260"/>
                  </a:lnTo>
                  <a:lnTo>
                    <a:pt x="7272" y="5695"/>
                  </a:lnTo>
                  <a:cubicBezTo>
                    <a:pt x="7285" y="5713"/>
                    <a:pt x="7301" y="5720"/>
                    <a:pt x="7319" y="5720"/>
                  </a:cubicBezTo>
                  <a:cubicBezTo>
                    <a:pt x="7329" y="5720"/>
                    <a:pt x="7340" y="5718"/>
                    <a:pt x="7351" y="5715"/>
                  </a:cubicBezTo>
                  <a:cubicBezTo>
                    <a:pt x="7380" y="5704"/>
                    <a:pt x="7399" y="5675"/>
                    <a:pt x="7399" y="5646"/>
                  </a:cubicBezTo>
                  <a:lnTo>
                    <a:pt x="7399" y="3526"/>
                  </a:lnTo>
                  <a:cubicBezTo>
                    <a:pt x="7399" y="3506"/>
                    <a:pt x="7390" y="3487"/>
                    <a:pt x="7380" y="3477"/>
                  </a:cubicBezTo>
                  <a:lnTo>
                    <a:pt x="3925" y="23"/>
                  </a:lnTo>
                  <a:cubicBezTo>
                    <a:pt x="3911" y="8"/>
                    <a:pt x="3894" y="1"/>
                    <a:pt x="3877" y="1"/>
                  </a:cubicBezTo>
                  <a:close/>
                </a:path>
              </a:pathLst>
            </a:custGeom>
            <a:grpFill/>
            <a:ln w="19050" cap="flat" cmpd="sng">
              <a:solidFill>
                <a:srgbClr val="5A9FE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4028;p26"/>
            <p:cNvSpPr/>
            <p:nvPr/>
          </p:nvSpPr>
          <p:spPr>
            <a:xfrm>
              <a:off x="400138" y="3976259"/>
              <a:ext cx="639629" cy="493211"/>
            </a:xfrm>
            <a:custGeom>
              <a:avLst/>
              <a:gdLst/>
              <a:ahLst/>
              <a:cxnLst/>
              <a:rect l="l" t="t" r="r" b="b"/>
              <a:pathLst>
                <a:path w="7243" h="5585" extrusionOk="0">
                  <a:moveTo>
                    <a:pt x="3799" y="1"/>
                  </a:moveTo>
                  <a:lnTo>
                    <a:pt x="1" y="3534"/>
                  </a:lnTo>
                  <a:lnTo>
                    <a:pt x="1" y="5585"/>
                  </a:lnTo>
                  <a:lnTo>
                    <a:pt x="3760" y="2081"/>
                  </a:lnTo>
                  <a:lnTo>
                    <a:pt x="7243" y="5565"/>
                  </a:lnTo>
                  <a:lnTo>
                    <a:pt x="7243" y="3446"/>
                  </a:lnTo>
                  <a:lnTo>
                    <a:pt x="3799" y="1"/>
                  </a:lnTo>
                  <a:close/>
                </a:path>
              </a:pathLst>
            </a:custGeom>
            <a:grpFill/>
            <a:ln>
              <a:solidFill>
                <a:srgbClr val="5A9FE4"/>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4029;p26"/>
            <p:cNvSpPr/>
            <p:nvPr/>
          </p:nvSpPr>
          <p:spPr>
            <a:xfrm>
              <a:off x="393250" y="3969194"/>
              <a:ext cx="653494" cy="506370"/>
            </a:xfrm>
            <a:custGeom>
              <a:avLst/>
              <a:gdLst/>
              <a:ahLst/>
              <a:cxnLst/>
              <a:rect l="l" t="t" r="r" b="b"/>
              <a:pathLst>
                <a:path w="7400" h="5734" extrusionOk="0">
                  <a:moveTo>
                    <a:pt x="3877" y="189"/>
                  </a:moveTo>
                  <a:lnTo>
                    <a:pt x="7252" y="3565"/>
                  </a:lnTo>
                  <a:lnTo>
                    <a:pt x="7252" y="5458"/>
                  </a:lnTo>
                  <a:lnTo>
                    <a:pt x="3896" y="2102"/>
                  </a:lnTo>
                  <a:cubicBezTo>
                    <a:pt x="3881" y="2088"/>
                    <a:pt x="3862" y="2081"/>
                    <a:pt x="3842" y="2081"/>
                  </a:cubicBezTo>
                  <a:cubicBezTo>
                    <a:pt x="3823" y="2081"/>
                    <a:pt x="3803" y="2088"/>
                    <a:pt x="3788" y="2102"/>
                  </a:cubicBezTo>
                  <a:lnTo>
                    <a:pt x="157" y="5488"/>
                  </a:lnTo>
                  <a:lnTo>
                    <a:pt x="157" y="3653"/>
                  </a:lnTo>
                  <a:lnTo>
                    <a:pt x="3877" y="189"/>
                  </a:lnTo>
                  <a:close/>
                  <a:moveTo>
                    <a:pt x="3877" y="0"/>
                  </a:moveTo>
                  <a:cubicBezTo>
                    <a:pt x="3859" y="0"/>
                    <a:pt x="3842" y="7"/>
                    <a:pt x="3827" y="22"/>
                  </a:cubicBezTo>
                  <a:lnTo>
                    <a:pt x="20" y="3565"/>
                  </a:lnTo>
                  <a:cubicBezTo>
                    <a:pt x="10" y="3574"/>
                    <a:pt x="0" y="3594"/>
                    <a:pt x="0" y="3614"/>
                  </a:cubicBezTo>
                  <a:lnTo>
                    <a:pt x="0" y="5665"/>
                  </a:lnTo>
                  <a:cubicBezTo>
                    <a:pt x="0" y="5694"/>
                    <a:pt x="20" y="5724"/>
                    <a:pt x="50" y="5733"/>
                  </a:cubicBezTo>
                  <a:lnTo>
                    <a:pt x="79" y="5733"/>
                  </a:lnTo>
                  <a:cubicBezTo>
                    <a:pt x="98" y="5733"/>
                    <a:pt x="118" y="5733"/>
                    <a:pt x="128" y="5714"/>
                  </a:cubicBezTo>
                  <a:lnTo>
                    <a:pt x="3838" y="2259"/>
                  </a:lnTo>
                  <a:lnTo>
                    <a:pt x="7272" y="5694"/>
                  </a:lnTo>
                  <a:cubicBezTo>
                    <a:pt x="7284" y="5713"/>
                    <a:pt x="7301" y="5720"/>
                    <a:pt x="7318" y="5720"/>
                  </a:cubicBezTo>
                  <a:cubicBezTo>
                    <a:pt x="7329" y="5720"/>
                    <a:pt x="7340" y="5717"/>
                    <a:pt x="7351" y="5714"/>
                  </a:cubicBezTo>
                  <a:cubicBezTo>
                    <a:pt x="7380" y="5704"/>
                    <a:pt x="7399" y="5674"/>
                    <a:pt x="7399" y="5645"/>
                  </a:cubicBezTo>
                  <a:lnTo>
                    <a:pt x="7399" y="3526"/>
                  </a:lnTo>
                  <a:cubicBezTo>
                    <a:pt x="7399" y="3506"/>
                    <a:pt x="7390" y="3486"/>
                    <a:pt x="7380" y="3476"/>
                  </a:cubicBezTo>
                  <a:lnTo>
                    <a:pt x="3925" y="22"/>
                  </a:lnTo>
                  <a:cubicBezTo>
                    <a:pt x="3911" y="7"/>
                    <a:pt x="3894" y="0"/>
                    <a:pt x="3877" y="0"/>
                  </a:cubicBezTo>
                  <a:close/>
                </a:path>
              </a:pathLst>
            </a:custGeom>
            <a:grpFill/>
            <a:ln w="19050" cap="flat" cmpd="sng">
              <a:solidFill>
                <a:srgbClr val="5A9FE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4030;p26"/>
            <p:cNvSpPr/>
            <p:nvPr/>
          </p:nvSpPr>
          <p:spPr>
            <a:xfrm>
              <a:off x="400138" y="3483218"/>
              <a:ext cx="639629" cy="493123"/>
            </a:xfrm>
            <a:custGeom>
              <a:avLst/>
              <a:gdLst/>
              <a:ahLst/>
              <a:cxnLst/>
              <a:rect l="l" t="t" r="r" b="b"/>
              <a:pathLst>
                <a:path w="7243" h="5584" extrusionOk="0">
                  <a:moveTo>
                    <a:pt x="3799" y="1"/>
                  </a:moveTo>
                  <a:lnTo>
                    <a:pt x="1" y="3543"/>
                  </a:lnTo>
                  <a:lnTo>
                    <a:pt x="1" y="5584"/>
                  </a:lnTo>
                  <a:lnTo>
                    <a:pt x="3760" y="2081"/>
                  </a:lnTo>
                  <a:lnTo>
                    <a:pt x="7243" y="5564"/>
                  </a:lnTo>
                  <a:lnTo>
                    <a:pt x="7243" y="3445"/>
                  </a:lnTo>
                  <a:lnTo>
                    <a:pt x="3799" y="1"/>
                  </a:lnTo>
                  <a:close/>
                </a:path>
              </a:pathLst>
            </a:custGeom>
            <a:grpFill/>
            <a:ln>
              <a:solidFill>
                <a:srgbClr val="5A9FE4"/>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4031;p26"/>
            <p:cNvSpPr/>
            <p:nvPr/>
          </p:nvSpPr>
          <p:spPr>
            <a:xfrm>
              <a:off x="393250" y="3476064"/>
              <a:ext cx="653494" cy="507253"/>
            </a:xfrm>
            <a:custGeom>
              <a:avLst/>
              <a:gdLst/>
              <a:ahLst/>
              <a:cxnLst/>
              <a:rect l="l" t="t" r="r" b="b"/>
              <a:pathLst>
                <a:path w="7400" h="5744" extrusionOk="0">
                  <a:moveTo>
                    <a:pt x="3877" y="189"/>
                  </a:moveTo>
                  <a:lnTo>
                    <a:pt x="7252" y="3565"/>
                  </a:lnTo>
                  <a:lnTo>
                    <a:pt x="7252" y="5459"/>
                  </a:lnTo>
                  <a:lnTo>
                    <a:pt x="3896" y="2103"/>
                  </a:lnTo>
                  <a:cubicBezTo>
                    <a:pt x="3881" y="2088"/>
                    <a:pt x="3862" y="2081"/>
                    <a:pt x="3842" y="2081"/>
                  </a:cubicBezTo>
                  <a:cubicBezTo>
                    <a:pt x="3823" y="2081"/>
                    <a:pt x="3803" y="2088"/>
                    <a:pt x="3788" y="2103"/>
                  </a:cubicBezTo>
                  <a:lnTo>
                    <a:pt x="157" y="5488"/>
                  </a:lnTo>
                  <a:lnTo>
                    <a:pt x="157" y="3654"/>
                  </a:lnTo>
                  <a:lnTo>
                    <a:pt x="3877" y="189"/>
                  </a:lnTo>
                  <a:close/>
                  <a:moveTo>
                    <a:pt x="3877" y="0"/>
                  </a:moveTo>
                  <a:cubicBezTo>
                    <a:pt x="3859" y="0"/>
                    <a:pt x="3842" y="8"/>
                    <a:pt x="3827" y="23"/>
                  </a:cubicBezTo>
                  <a:lnTo>
                    <a:pt x="20" y="3565"/>
                  </a:lnTo>
                  <a:cubicBezTo>
                    <a:pt x="10" y="3575"/>
                    <a:pt x="0" y="3595"/>
                    <a:pt x="0" y="3624"/>
                  </a:cubicBezTo>
                  <a:lnTo>
                    <a:pt x="0" y="5665"/>
                  </a:lnTo>
                  <a:cubicBezTo>
                    <a:pt x="0" y="5695"/>
                    <a:pt x="20" y="5724"/>
                    <a:pt x="50" y="5734"/>
                  </a:cubicBezTo>
                  <a:cubicBezTo>
                    <a:pt x="59" y="5734"/>
                    <a:pt x="69" y="5743"/>
                    <a:pt x="79" y="5743"/>
                  </a:cubicBezTo>
                  <a:cubicBezTo>
                    <a:pt x="98" y="5743"/>
                    <a:pt x="118" y="5734"/>
                    <a:pt x="128" y="5724"/>
                  </a:cubicBezTo>
                  <a:lnTo>
                    <a:pt x="3838" y="2269"/>
                  </a:lnTo>
                  <a:lnTo>
                    <a:pt x="7272" y="5704"/>
                  </a:lnTo>
                  <a:cubicBezTo>
                    <a:pt x="7284" y="5716"/>
                    <a:pt x="7299" y="5720"/>
                    <a:pt x="7315" y="5720"/>
                  </a:cubicBezTo>
                  <a:cubicBezTo>
                    <a:pt x="7326" y="5720"/>
                    <a:pt x="7338" y="5718"/>
                    <a:pt x="7351" y="5714"/>
                  </a:cubicBezTo>
                  <a:cubicBezTo>
                    <a:pt x="7380" y="5704"/>
                    <a:pt x="7399" y="5675"/>
                    <a:pt x="7399" y="5645"/>
                  </a:cubicBezTo>
                  <a:lnTo>
                    <a:pt x="7399" y="3526"/>
                  </a:lnTo>
                  <a:cubicBezTo>
                    <a:pt x="7399" y="3506"/>
                    <a:pt x="7390" y="3486"/>
                    <a:pt x="7380" y="3477"/>
                  </a:cubicBezTo>
                  <a:lnTo>
                    <a:pt x="3925" y="23"/>
                  </a:lnTo>
                  <a:cubicBezTo>
                    <a:pt x="3911" y="8"/>
                    <a:pt x="3894" y="0"/>
                    <a:pt x="3877" y="0"/>
                  </a:cubicBezTo>
                  <a:close/>
                </a:path>
              </a:pathLst>
            </a:custGeom>
            <a:grpFill/>
            <a:ln w="19050" cap="flat" cmpd="sng">
              <a:solidFill>
                <a:srgbClr val="5A9FE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4032;p26"/>
            <p:cNvSpPr/>
            <p:nvPr/>
          </p:nvSpPr>
          <p:spPr>
            <a:xfrm>
              <a:off x="400138" y="2990088"/>
              <a:ext cx="639629" cy="493211"/>
            </a:xfrm>
            <a:custGeom>
              <a:avLst/>
              <a:gdLst/>
              <a:ahLst/>
              <a:cxnLst/>
              <a:rect l="l" t="t" r="r" b="b"/>
              <a:pathLst>
                <a:path w="7243" h="5585" extrusionOk="0">
                  <a:moveTo>
                    <a:pt x="3799" y="1"/>
                  </a:moveTo>
                  <a:lnTo>
                    <a:pt x="1" y="3543"/>
                  </a:lnTo>
                  <a:lnTo>
                    <a:pt x="1" y="5585"/>
                  </a:lnTo>
                  <a:lnTo>
                    <a:pt x="3760" y="2081"/>
                  </a:lnTo>
                  <a:lnTo>
                    <a:pt x="7243" y="5565"/>
                  </a:lnTo>
                  <a:lnTo>
                    <a:pt x="7243" y="3455"/>
                  </a:lnTo>
                  <a:lnTo>
                    <a:pt x="3799" y="1"/>
                  </a:lnTo>
                  <a:close/>
                </a:path>
              </a:pathLst>
            </a:custGeom>
            <a:grpFill/>
            <a:ln>
              <a:solidFill>
                <a:srgbClr val="5A9FE4"/>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4033;p26"/>
            <p:cNvSpPr/>
            <p:nvPr/>
          </p:nvSpPr>
          <p:spPr>
            <a:xfrm>
              <a:off x="393250" y="2983376"/>
              <a:ext cx="653494" cy="506899"/>
            </a:xfrm>
            <a:custGeom>
              <a:avLst/>
              <a:gdLst/>
              <a:ahLst/>
              <a:cxnLst/>
              <a:rect l="l" t="t" r="r" b="b"/>
              <a:pathLst>
                <a:path w="7400" h="5740" extrusionOk="0">
                  <a:moveTo>
                    <a:pt x="3877" y="185"/>
                  </a:moveTo>
                  <a:lnTo>
                    <a:pt x="7252" y="3561"/>
                  </a:lnTo>
                  <a:lnTo>
                    <a:pt x="7252" y="5454"/>
                  </a:lnTo>
                  <a:lnTo>
                    <a:pt x="3896" y="2098"/>
                  </a:lnTo>
                  <a:cubicBezTo>
                    <a:pt x="3881" y="2083"/>
                    <a:pt x="3862" y="2076"/>
                    <a:pt x="3842" y="2076"/>
                  </a:cubicBezTo>
                  <a:cubicBezTo>
                    <a:pt x="3823" y="2076"/>
                    <a:pt x="3803" y="2083"/>
                    <a:pt x="3788" y="2098"/>
                  </a:cubicBezTo>
                  <a:lnTo>
                    <a:pt x="157" y="5484"/>
                  </a:lnTo>
                  <a:lnTo>
                    <a:pt x="157" y="3648"/>
                  </a:lnTo>
                  <a:lnTo>
                    <a:pt x="3877" y="185"/>
                  </a:lnTo>
                  <a:close/>
                  <a:moveTo>
                    <a:pt x="3868" y="0"/>
                  </a:moveTo>
                  <a:cubicBezTo>
                    <a:pt x="3854" y="0"/>
                    <a:pt x="3840" y="5"/>
                    <a:pt x="3827" y="18"/>
                  </a:cubicBezTo>
                  <a:lnTo>
                    <a:pt x="20" y="3561"/>
                  </a:lnTo>
                  <a:cubicBezTo>
                    <a:pt x="10" y="3570"/>
                    <a:pt x="0" y="3600"/>
                    <a:pt x="0" y="3619"/>
                  </a:cubicBezTo>
                  <a:lnTo>
                    <a:pt x="0" y="5661"/>
                  </a:lnTo>
                  <a:cubicBezTo>
                    <a:pt x="0" y="5690"/>
                    <a:pt x="20" y="5719"/>
                    <a:pt x="50" y="5729"/>
                  </a:cubicBezTo>
                  <a:cubicBezTo>
                    <a:pt x="59" y="5729"/>
                    <a:pt x="69" y="5739"/>
                    <a:pt x="79" y="5739"/>
                  </a:cubicBezTo>
                  <a:cubicBezTo>
                    <a:pt x="98" y="5739"/>
                    <a:pt x="118" y="5729"/>
                    <a:pt x="128" y="5719"/>
                  </a:cubicBezTo>
                  <a:lnTo>
                    <a:pt x="3838" y="2265"/>
                  </a:lnTo>
                  <a:lnTo>
                    <a:pt x="7272" y="5700"/>
                  </a:lnTo>
                  <a:cubicBezTo>
                    <a:pt x="7284" y="5712"/>
                    <a:pt x="7300" y="5720"/>
                    <a:pt x="7317" y="5720"/>
                  </a:cubicBezTo>
                  <a:cubicBezTo>
                    <a:pt x="7328" y="5720"/>
                    <a:pt x="7339" y="5717"/>
                    <a:pt x="7351" y="5709"/>
                  </a:cubicBezTo>
                  <a:cubicBezTo>
                    <a:pt x="7380" y="5700"/>
                    <a:pt x="7399" y="5670"/>
                    <a:pt x="7399" y="5641"/>
                  </a:cubicBezTo>
                  <a:lnTo>
                    <a:pt x="7399" y="3531"/>
                  </a:lnTo>
                  <a:cubicBezTo>
                    <a:pt x="7399" y="3502"/>
                    <a:pt x="7390" y="3482"/>
                    <a:pt x="7380" y="3472"/>
                  </a:cubicBezTo>
                  <a:lnTo>
                    <a:pt x="3925" y="28"/>
                  </a:lnTo>
                  <a:cubicBezTo>
                    <a:pt x="3909" y="10"/>
                    <a:pt x="3888" y="0"/>
                    <a:pt x="3868" y="0"/>
                  </a:cubicBezTo>
                  <a:close/>
                </a:path>
              </a:pathLst>
            </a:custGeom>
            <a:grpFill/>
            <a:ln w="19050" cap="flat" cmpd="sng">
              <a:solidFill>
                <a:srgbClr val="5A9FE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4034;p26"/>
            <p:cNvSpPr/>
            <p:nvPr/>
          </p:nvSpPr>
          <p:spPr>
            <a:xfrm>
              <a:off x="400138" y="2497047"/>
              <a:ext cx="639629" cy="493123"/>
            </a:xfrm>
            <a:custGeom>
              <a:avLst/>
              <a:gdLst/>
              <a:ahLst/>
              <a:cxnLst/>
              <a:rect l="l" t="t" r="r" b="b"/>
              <a:pathLst>
                <a:path w="7243" h="5584" extrusionOk="0">
                  <a:moveTo>
                    <a:pt x="3799" y="0"/>
                  </a:moveTo>
                  <a:lnTo>
                    <a:pt x="1" y="3542"/>
                  </a:lnTo>
                  <a:lnTo>
                    <a:pt x="1" y="5584"/>
                  </a:lnTo>
                  <a:lnTo>
                    <a:pt x="3760" y="2081"/>
                  </a:lnTo>
                  <a:lnTo>
                    <a:pt x="7243" y="5564"/>
                  </a:lnTo>
                  <a:lnTo>
                    <a:pt x="7243" y="3454"/>
                  </a:lnTo>
                  <a:lnTo>
                    <a:pt x="3799" y="0"/>
                  </a:lnTo>
                  <a:close/>
                </a:path>
              </a:pathLst>
            </a:custGeom>
            <a:grpFill/>
            <a:ln>
              <a:solidFill>
                <a:srgbClr val="5A9FE4"/>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4035;p26"/>
            <p:cNvSpPr/>
            <p:nvPr/>
          </p:nvSpPr>
          <p:spPr>
            <a:xfrm>
              <a:off x="393250" y="2490600"/>
              <a:ext cx="653494" cy="506546"/>
            </a:xfrm>
            <a:custGeom>
              <a:avLst/>
              <a:gdLst/>
              <a:ahLst/>
              <a:cxnLst/>
              <a:rect l="l" t="t" r="r" b="b"/>
              <a:pathLst>
                <a:path w="7400" h="5736" extrusionOk="0">
                  <a:moveTo>
                    <a:pt x="3877" y="181"/>
                  </a:moveTo>
                  <a:lnTo>
                    <a:pt x="7252" y="3557"/>
                  </a:lnTo>
                  <a:lnTo>
                    <a:pt x="7252" y="5451"/>
                  </a:lnTo>
                  <a:lnTo>
                    <a:pt x="3896" y="2095"/>
                  </a:lnTo>
                  <a:cubicBezTo>
                    <a:pt x="3881" y="2080"/>
                    <a:pt x="3862" y="2072"/>
                    <a:pt x="3842" y="2072"/>
                  </a:cubicBezTo>
                  <a:cubicBezTo>
                    <a:pt x="3823" y="2072"/>
                    <a:pt x="3803" y="2080"/>
                    <a:pt x="3788" y="2095"/>
                  </a:cubicBezTo>
                  <a:lnTo>
                    <a:pt x="157" y="5480"/>
                  </a:lnTo>
                  <a:lnTo>
                    <a:pt x="157" y="3645"/>
                  </a:lnTo>
                  <a:lnTo>
                    <a:pt x="3877" y="181"/>
                  </a:lnTo>
                  <a:close/>
                  <a:moveTo>
                    <a:pt x="3872" y="1"/>
                  </a:moveTo>
                  <a:cubicBezTo>
                    <a:pt x="3856" y="1"/>
                    <a:pt x="3841" y="6"/>
                    <a:pt x="3827" y="14"/>
                  </a:cubicBezTo>
                  <a:lnTo>
                    <a:pt x="20" y="3557"/>
                  </a:lnTo>
                  <a:cubicBezTo>
                    <a:pt x="10" y="3576"/>
                    <a:pt x="0" y="3596"/>
                    <a:pt x="0" y="3615"/>
                  </a:cubicBezTo>
                  <a:lnTo>
                    <a:pt x="0" y="5657"/>
                  </a:lnTo>
                  <a:cubicBezTo>
                    <a:pt x="0" y="5686"/>
                    <a:pt x="20" y="5715"/>
                    <a:pt x="50" y="5726"/>
                  </a:cubicBezTo>
                  <a:cubicBezTo>
                    <a:pt x="59" y="5735"/>
                    <a:pt x="69" y="5735"/>
                    <a:pt x="79" y="5735"/>
                  </a:cubicBezTo>
                  <a:cubicBezTo>
                    <a:pt x="98" y="5735"/>
                    <a:pt x="118" y="5726"/>
                    <a:pt x="128" y="5715"/>
                  </a:cubicBezTo>
                  <a:lnTo>
                    <a:pt x="3838" y="2261"/>
                  </a:lnTo>
                  <a:lnTo>
                    <a:pt x="7272" y="5696"/>
                  </a:lnTo>
                  <a:cubicBezTo>
                    <a:pt x="7284" y="5708"/>
                    <a:pt x="7300" y="5717"/>
                    <a:pt x="7318" y="5717"/>
                  </a:cubicBezTo>
                  <a:cubicBezTo>
                    <a:pt x="7328" y="5717"/>
                    <a:pt x="7339" y="5713"/>
                    <a:pt x="7351" y="5706"/>
                  </a:cubicBezTo>
                  <a:cubicBezTo>
                    <a:pt x="7380" y="5696"/>
                    <a:pt x="7399" y="5667"/>
                    <a:pt x="7399" y="5637"/>
                  </a:cubicBezTo>
                  <a:lnTo>
                    <a:pt x="7399" y="3527"/>
                  </a:lnTo>
                  <a:cubicBezTo>
                    <a:pt x="7399" y="3508"/>
                    <a:pt x="7390" y="3488"/>
                    <a:pt x="7380" y="3469"/>
                  </a:cubicBezTo>
                  <a:lnTo>
                    <a:pt x="3925" y="24"/>
                  </a:lnTo>
                  <a:cubicBezTo>
                    <a:pt x="3909" y="8"/>
                    <a:pt x="3890" y="1"/>
                    <a:pt x="3872" y="1"/>
                  </a:cubicBezTo>
                  <a:close/>
                </a:path>
              </a:pathLst>
            </a:custGeom>
            <a:grpFill/>
            <a:ln w="19050" cap="flat" cmpd="sng">
              <a:solidFill>
                <a:srgbClr val="5A9FE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7" name="组合 136"/>
          <p:cNvGrpSpPr/>
          <p:nvPr/>
        </p:nvGrpSpPr>
        <p:grpSpPr>
          <a:xfrm>
            <a:off x="1320800" y="911225"/>
            <a:ext cx="9972675" cy="777240"/>
            <a:chOff x="2080" y="1435"/>
            <a:chExt cx="15705" cy="1224"/>
          </a:xfrm>
        </p:grpSpPr>
        <p:grpSp>
          <p:nvGrpSpPr>
            <p:cNvPr id="105" name="组合 104"/>
            <p:cNvGrpSpPr/>
            <p:nvPr/>
          </p:nvGrpSpPr>
          <p:grpSpPr>
            <a:xfrm>
              <a:off x="16083" y="1435"/>
              <a:ext cx="1703" cy="1225"/>
              <a:chOff x="1295" y="947"/>
              <a:chExt cx="1703" cy="1225"/>
            </a:xfrm>
            <a:solidFill>
              <a:srgbClr val="FDDC19"/>
            </a:solidFill>
          </p:grpSpPr>
          <p:grpSp>
            <p:nvGrpSpPr>
              <p:cNvPr id="106" name="组合 105"/>
              <p:cNvGrpSpPr/>
              <p:nvPr/>
            </p:nvGrpSpPr>
            <p:grpSpPr>
              <a:xfrm>
                <a:off x="1446" y="947"/>
                <a:ext cx="1552" cy="1085"/>
                <a:chOff x="1446" y="947"/>
                <a:chExt cx="1552" cy="1085"/>
              </a:xfrm>
              <a:grpFill/>
            </p:grpSpPr>
            <p:sp>
              <p:nvSpPr>
                <p:cNvPr id="108" name="五角星 107"/>
                <p:cNvSpPr/>
                <p:nvPr/>
              </p:nvSpPr>
              <p:spPr>
                <a:xfrm>
                  <a:off x="1446" y="947"/>
                  <a:ext cx="576" cy="542"/>
                </a:xfrm>
                <a:prstGeom prst="star5">
                  <a:avLst>
                    <a:gd name="adj" fmla="val 27704"/>
                    <a:gd name="hf" fmla="val 105146"/>
                    <a:gd name="vf" fmla="val 110557"/>
                  </a:avLst>
                </a:prstGeom>
                <a:grpFill/>
                <a:ln w="25400">
                  <a:solidFill>
                    <a:srgbClr val="5A9F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9" name="五角星 108"/>
                <p:cNvSpPr/>
                <p:nvPr/>
              </p:nvSpPr>
              <p:spPr>
                <a:xfrm>
                  <a:off x="2202" y="1282"/>
                  <a:ext cx="796" cy="750"/>
                </a:xfrm>
                <a:prstGeom prst="star5">
                  <a:avLst>
                    <a:gd name="adj" fmla="val 27704"/>
                    <a:gd name="hf" fmla="val 105146"/>
                    <a:gd name="vf" fmla="val 110557"/>
                  </a:avLst>
                </a:prstGeom>
                <a:grpFill/>
                <a:ln w="25400">
                  <a:solidFill>
                    <a:srgbClr val="5A9F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0" name="五角星 109"/>
              <p:cNvSpPr/>
              <p:nvPr/>
            </p:nvSpPr>
            <p:spPr>
              <a:xfrm>
                <a:off x="1295" y="1754"/>
                <a:ext cx="445" cy="419"/>
              </a:xfrm>
              <a:prstGeom prst="star5">
                <a:avLst>
                  <a:gd name="adj" fmla="val 27704"/>
                  <a:gd name="hf" fmla="val 105146"/>
                  <a:gd name="vf" fmla="val 110557"/>
                </a:avLst>
              </a:prstGeom>
              <a:grpFill/>
              <a:ln w="25400">
                <a:solidFill>
                  <a:srgbClr val="5A9F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07" name="组合 106"/>
            <p:cNvGrpSpPr/>
            <p:nvPr/>
          </p:nvGrpSpPr>
          <p:grpSpPr>
            <a:xfrm>
              <a:off x="2080" y="1435"/>
              <a:ext cx="1703" cy="1225"/>
              <a:chOff x="1295" y="947"/>
              <a:chExt cx="1703" cy="1225"/>
            </a:xfrm>
            <a:solidFill>
              <a:srgbClr val="FDDC19"/>
            </a:solidFill>
          </p:grpSpPr>
          <p:grpSp>
            <p:nvGrpSpPr>
              <p:cNvPr id="111" name="组合 110"/>
              <p:cNvGrpSpPr/>
              <p:nvPr/>
            </p:nvGrpSpPr>
            <p:grpSpPr>
              <a:xfrm>
                <a:off x="1446" y="947"/>
                <a:ext cx="1552" cy="1085"/>
                <a:chOff x="1446" y="947"/>
                <a:chExt cx="1552" cy="1085"/>
              </a:xfrm>
              <a:grpFill/>
            </p:grpSpPr>
            <p:sp>
              <p:nvSpPr>
                <p:cNvPr id="112" name="五角星 111"/>
                <p:cNvSpPr/>
                <p:nvPr/>
              </p:nvSpPr>
              <p:spPr>
                <a:xfrm>
                  <a:off x="1446" y="947"/>
                  <a:ext cx="576" cy="542"/>
                </a:xfrm>
                <a:prstGeom prst="star5">
                  <a:avLst>
                    <a:gd name="adj" fmla="val 27704"/>
                    <a:gd name="hf" fmla="val 105146"/>
                    <a:gd name="vf" fmla="val 110557"/>
                  </a:avLst>
                </a:prstGeom>
                <a:grpFill/>
                <a:ln w="25400">
                  <a:solidFill>
                    <a:srgbClr val="5A9F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5" name="五角星 134"/>
                <p:cNvSpPr/>
                <p:nvPr/>
              </p:nvSpPr>
              <p:spPr>
                <a:xfrm>
                  <a:off x="2202" y="1282"/>
                  <a:ext cx="796" cy="750"/>
                </a:xfrm>
                <a:prstGeom prst="star5">
                  <a:avLst>
                    <a:gd name="adj" fmla="val 27704"/>
                    <a:gd name="hf" fmla="val 105146"/>
                    <a:gd name="vf" fmla="val 110557"/>
                  </a:avLst>
                </a:prstGeom>
                <a:grpFill/>
                <a:ln w="25400">
                  <a:solidFill>
                    <a:srgbClr val="5A9F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6" name="五角星 135"/>
              <p:cNvSpPr/>
              <p:nvPr/>
            </p:nvSpPr>
            <p:spPr>
              <a:xfrm>
                <a:off x="1295" y="1754"/>
                <a:ext cx="445" cy="419"/>
              </a:xfrm>
              <a:prstGeom prst="star5">
                <a:avLst>
                  <a:gd name="adj" fmla="val 27704"/>
                  <a:gd name="hf" fmla="val 105146"/>
                  <a:gd name="vf" fmla="val 110557"/>
                </a:avLst>
              </a:prstGeom>
              <a:grpFill/>
              <a:ln w="25400">
                <a:solidFill>
                  <a:srgbClr val="5A9F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9" name="Rectangle 8">
            <a:extLst>
              <a:ext uri="{FF2B5EF4-FFF2-40B4-BE49-F238E27FC236}">
                <a16:creationId xmlns:a16="http://schemas.microsoft.com/office/drawing/2014/main" id="{79294577-B11D-7241-8DE0-1A3A344CCA02}"/>
              </a:ext>
            </a:extLst>
          </p:cNvPr>
          <p:cNvSpPr/>
          <p:nvPr/>
        </p:nvSpPr>
        <p:spPr>
          <a:xfrm>
            <a:off x="2041292" y="864894"/>
            <a:ext cx="7388690" cy="824841"/>
          </a:xfrm>
          <a:prstGeom prst="rect">
            <a:avLst/>
          </a:prstGeom>
        </p:spPr>
        <p:txBody>
          <a:bodyPr wrap="square">
            <a:spAutoFit/>
          </a:bodyPr>
          <a:lstStyle/>
          <a:p>
            <a:pPr algn="ctr">
              <a:lnSpc>
                <a:spcPct val="115000"/>
              </a:lnSpc>
              <a:spcBef>
                <a:spcPts val="600"/>
              </a:spcBef>
              <a:spcAft>
                <a:spcPts val="600"/>
              </a:spcAft>
            </a:pPr>
            <a:r>
              <a:rPr lang="vi-VN" sz="4500" b="1" dirty="0">
                <a:solidFill>
                  <a:srgbClr val="FF0000"/>
                </a:solidFill>
                <a:latin typeface="Times New Roman" panose="02020603050405020304" pitchFamily="18" charset="0"/>
                <a:cs typeface="Times New Roman" panose="02020603050405020304" pitchFamily="18" charset="0"/>
              </a:rPr>
              <a:t>Thử tài âm nhạc</a:t>
            </a:r>
            <a:r>
              <a:rPr lang="en-VN" sz="4500" b="1" dirty="0">
                <a:solidFill>
                  <a:srgbClr val="FF0000"/>
                </a:solidFill>
                <a:latin typeface="Times New Roman" panose="02020603050405020304" pitchFamily="18" charset="0"/>
                <a:cs typeface="Times New Roman" panose="02020603050405020304" pitchFamily="18" charset="0"/>
              </a:rPr>
              <a:t> </a:t>
            </a:r>
            <a:endParaRPr lang="en-VN" sz="45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0" name="Rectangle 9">
            <a:extLst>
              <a:ext uri="{FF2B5EF4-FFF2-40B4-BE49-F238E27FC236}">
                <a16:creationId xmlns:a16="http://schemas.microsoft.com/office/drawing/2014/main" id="{5B1F70DA-20AA-B947-881F-639B48C67250}"/>
              </a:ext>
            </a:extLst>
          </p:cNvPr>
          <p:cNvSpPr/>
          <p:nvPr/>
        </p:nvSpPr>
        <p:spPr>
          <a:xfrm>
            <a:off x="2149475" y="2067260"/>
            <a:ext cx="7380813" cy="2878480"/>
          </a:xfrm>
          <a:prstGeom prst="rect">
            <a:avLst/>
          </a:prstGeom>
        </p:spPr>
        <p:txBody>
          <a:bodyPr wrap="square">
            <a:spAutoFit/>
          </a:bodyPr>
          <a:lstStyle/>
          <a:p>
            <a:pPr algn="just">
              <a:lnSpc>
                <a:spcPct val="115000"/>
              </a:lnSpc>
              <a:spcBef>
                <a:spcPts val="600"/>
              </a:spcBef>
              <a:spcAft>
                <a:spcPts val="600"/>
              </a:spcAft>
            </a:pPr>
            <a:r>
              <a:rPr lang="vi-VN" sz="3200" dirty="0">
                <a:solidFill>
                  <a:srgbClr val="000000"/>
                </a:solidFill>
                <a:latin typeface="Times New Roman" panose="02020603050405020304" pitchFamily="18" charset="0"/>
                <a:ea typeface="Calibri" panose="020F0502020204030204" pitchFamily="34" charset="0"/>
              </a:rPr>
              <a:t>Em biết được bao nhiêu bài hát về Bác Hồ kính yêu? Ghi lại tên bài hát hoặc một đoạn lời trong bài hát mình biết, sau đó hát một đoạn giai đoạn trong bài hát yêu thích nhất cho các bạn trong lớp cùng nghe nhé !</a:t>
            </a:r>
            <a:endParaRPr lang="en-VN" sz="3200" dirty="0">
              <a:solidFill>
                <a:srgbClr val="000000"/>
              </a:solidFill>
              <a:latin typeface="Times New Roman" panose="02020603050405020304" pitchFamily="18" charset="0"/>
              <a:ea typeface="Calibri" panose="020F0502020204030204" pitchFamily="34" charset="0"/>
            </a:endParaRPr>
          </a:p>
        </p:txBody>
      </p: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158"/>
                                        </p:tgtEl>
                                        <p:attrNameLst>
                                          <p:attrName>style.visibility</p:attrName>
                                        </p:attrNameLst>
                                      </p:cBhvr>
                                      <p:to>
                                        <p:strVal val="visible"/>
                                      </p:to>
                                    </p:set>
                                    <p:animEffect transition="in" filter="circle(in)">
                                      <p:cBhvr>
                                        <p:cTn id="7" dur="2000"/>
                                        <p:tgtEl>
                                          <p:spTgt spid="158"/>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63"/>
                                        </p:tgtEl>
                                        <p:attrNameLst>
                                          <p:attrName>style.visibility</p:attrName>
                                        </p:attrNameLst>
                                      </p:cBhvr>
                                      <p:to>
                                        <p:strVal val="visible"/>
                                      </p:to>
                                    </p:set>
                                    <p:animEffect transition="in" filter="circle(in)">
                                      <p:cBhvr>
                                        <p:cTn id="10" dur="2000"/>
                                        <p:tgtEl>
                                          <p:spTgt spid="163"/>
                                        </p:tgtEl>
                                      </p:cBhvr>
                                    </p:animEffect>
                                  </p:childTnLst>
                                </p:cTn>
                              </p:par>
                              <p:par>
                                <p:cTn id="11" presetID="22" presetClass="entr" presetSubtype="4" fill="hold" nodeType="withEffect">
                                  <p:stCondLst>
                                    <p:cond delay="0"/>
                                  </p:stCondLst>
                                  <p:childTnLst>
                                    <p:set>
                                      <p:cBhvr>
                                        <p:cTn id="12" dur="1" fill="hold">
                                          <p:stCondLst>
                                            <p:cond delay="0"/>
                                          </p:stCondLst>
                                        </p:cTn>
                                        <p:tgtEl>
                                          <p:spTgt spid="113"/>
                                        </p:tgtEl>
                                        <p:attrNameLst>
                                          <p:attrName>style.visibility</p:attrName>
                                        </p:attrNameLst>
                                      </p:cBhvr>
                                      <p:to>
                                        <p:strVal val="visible"/>
                                      </p:to>
                                    </p:set>
                                    <p:animEffect transition="in" filter="wipe(down)">
                                      <p:cBhvr>
                                        <p:cTn id="13" dur="500"/>
                                        <p:tgtEl>
                                          <p:spTgt spid="113"/>
                                        </p:tgtEl>
                                      </p:cBhvr>
                                    </p:animEffect>
                                  </p:childTnLst>
                                </p:cTn>
                              </p:par>
                              <p:par>
                                <p:cTn id="14" presetID="22" presetClass="entr" presetSubtype="4" fill="hold" nodeType="withEffect">
                                  <p:stCondLst>
                                    <p:cond delay="0"/>
                                  </p:stCondLst>
                                  <p:childTnLst>
                                    <p:set>
                                      <p:cBhvr>
                                        <p:cTn id="15" dur="1" fill="hold">
                                          <p:stCondLst>
                                            <p:cond delay="0"/>
                                          </p:stCondLst>
                                        </p:cTn>
                                        <p:tgtEl>
                                          <p:spTgt spid="124"/>
                                        </p:tgtEl>
                                        <p:attrNameLst>
                                          <p:attrName>style.visibility</p:attrName>
                                        </p:attrNameLst>
                                      </p:cBhvr>
                                      <p:to>
                                        <p:strVal val="visible"/>
                                      </p:to>
                                    </p:set>
                                    <p:animEffect transition="in" filter="wipe(down)">
                                      <p:cBhvr>
                                        <p:cTn id="16" dur="500"/>
                                        <p:tgtEl>
                                          <p:spTgt spid="124"/>
                                        </p:tgtEl>
                                      </p:cBhvr>
                                    </p:animEffect>
                                  </p:childTnLst>
                                </p:cTn>
                              </p:par>
                              <p:par>
                                <p:cTn id="17" presetID="9" presetClass="entr" presetSubtype="0" fill="hold" nodeType="withEffect">
                                  <p:stCondLst>
                                    <p:cond delay="0"/>
                                  </p:stCondLst>
                                  <p:childTnLst>
                                    <p:set>
                                      <p:cBhvr>
                                        <p:cTn id="18" dur="1" fill="hold">
                                          <p:stCondLst>
                                            <p:cond delay="0"/>
                                          </p:stCondLst>
                                        </p:cTn>
                                        <p:tgtEl>
                                          <p:spTgt spid="137"/>
                                        </p:tgtEl>
                                        <p:attrNameLst>
                                          <p:attrName>style.visibility</p:attrName>
                                        </p:attrNameLst>
                                      </p:cBhvr>
                                      <p:to>
                                        <p:strVal val="visible"/>
                                      </p:to>
                                    </p:set>
                                    <p:animEffect transition="in" filter="dissolve">
                                      <p:cBhvr>
                                        <p:cTn id="19"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 grpId="0" bldLvl="0" animBg="1"/>
      <p:bldP spid="158" grpId="1" animBg="1"/>
      <p:bldP spid="163" grpId="0" bldLvl="0" animBg="1"/>
      <p:bldP spid="163"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grpSp>
        <p:nvGrpSpPr>
          <p:cNvPr id="8" name="组合 7"/>
          <p:cNvGrpSpPr/>
          <p:nvPr/>
        </p:nvGrpSpPr>
        <p:grpSpPr>
          <a:xfrm>
            <a:off x="-1433830" y="-52070"/>
            <a:ext cx="15059660" cy="6932295"/>
            <a:chOff x="-2531" y="-82"/>
            <a:chExt cx="23716" cy="10917"/>
          </a:xfrm>
        </p:grpSpPr>
        <p:grpSp>
          <p:nvGrpSpPr>
            <p:cNvPr id="228" name="组合 227"/>
            <p:cNvGrpSpPr/>
            <p:nvPr/>
          </p:nvGrpSpPr>
          <p:grpSpPr>
            <a:xfrm>
              <a:off x="-2531" y="-82"/>
              <a:ext cx="23716" cy="1088"/>
              <a:chOff x="-1607127" y="-51755"/>
              <a:chExt cx="15059887" cy="691091"/>
            </a:xfrm>
            <a:solidFill>
              <a:srgbClr val="5A9FE4"/>
            </a:solidFill>
          </p:grpSpPr>
          <p:sp>
            <p:nvSpPr>
              <p:cNvPr id="224" name="Freeform 6"/>
              <p:cNvSpPr/>
              <p:nvPr/>
            </p:nvSpPr>
            <p:spPr bwMode="auto">
              <a:xfrm rot="10800000">
                <a:off x="-1607127" y="-51755"/>
                <a:ext cx="7550726" cy="691089"/>
              </a:xfrm>
              <a:custGeom>
                <a:avLst/>
                <a:gdLst>
                  <a:gd name="connsiteX0" fmla="*/ 0 w 19261"/>
                  <a:gd name="connsiteY0" fmla="*/ 2123 h 2152"/>
                  <a:gd name="connsiteX1" fmla="*/ 33 w 19261"/>
                  <a:gd name="connsiteY1" fmla="*/ 1706 h 2152"/>
                  <a:gd name="connsiteX2" fmla="*/ 50 w 19261"/>
                  <a:gd name="connsiteY2" fmla="*/ 1487 h 2152"/>
                  <a:gd name="connsiteX3" fmla="*/ 353 w 19261"/>
                  <a:gd name="connsiteY3" fmla="*/ 1319 h 2152"/>
                  <a:gd name="connsiteX4" fmla="*/ 1837 w 19261"/>
                  <a:gd name="connsiteY4" fmla="*/ 1959 h 2152"/>
                  <a:gd name="connsiteX5" fmla="*/ 1854 w 19261"/>
                  <a:gd name="connsiteY5" fmla="*/ 1942 h 2152"/>
                  <a:gd name="connsiteX6" fmla="*/ 2056 w 19261"/>
                  <a:gd name="connsiteY6" fmla="*/ 1807 h 2152"/>
                  <a:gd name="connsiteX7" fmla="*/ 2495 w 19261"/>
                  <a:gd name="connsiteY7" fmla="*/ 1588 h 2152"/>
                  <a:gd name="connsiteX8" fmla="*/ 3911 w 19261"/>
                  <a:gd name="connsiteY8" fmla="*/ 1942 h 2152"/>
                  <a:gd name="connsiteX9" fmla="*/ 3928 w 19261"/>
                  <a:gd name="connsiteY9" fmla="*/ 1925 h 2152"/>
                  <a:gd name="connsiteX10" fmla="*/ 5091 w 19261"/>
                  <a:gd name="connsiteY10" fmla="*/ 1403 h 2152"/>
                  <a:gd name="connsiteX11" fmla="*/ 5631 w 19261"/>
                  <a:gd name="connsiteY11" fmla="*/ 1841 h 2152"/>
                  <a:gd name="connsiteX12" fmla="*/ 5648 w 19261"/>
                  <a:gd name="connsiteY12" fmla="*/ 1824 h 2152"/>
                  <a:gd name="connsiteX13" fmla="*/ 5800 w 19261"/>
                  <a:gd name="connsiteY13" fmla="*/ 1689 h 2152"/>
                  <a:gd name="connsiteX14" fmla="*/ 6255 w 19261"/>
                  <a:gd name="connsiteY14" fmla="*/ 1420 h 2152"/>
                  <a:gd name="connsiteX15" fmla="*/ 6592 w 19261"/>
                  <a:gd name="connsiteY15" fmla="*/ 1319 h 2152"/>
                  <a:gd name="connsiteX16" fmla="*/ 7840 w 19261"/>
                  <a:gd name="connsiteY16" fmla="*/ 1858 h 2152"/>
                  <a:gd name="connsiteX17" fmla="*/ 7857 w 19261"/>
                  <a:gd name="connsiteY17" fmla="*/ 1858 h 2152"/>
                  <a:gd name="connsiteX18" fmla="*/ 9560 w 19261"/>
                  <a:gd name="connsiteY18" fmla="*/ 1234 h 2152"/>
                  <a:gd name="connsiteX19" fmla="*/ 10335 w 19261"/>
                  <a:gd name="connsiteY19" fmla="*/ 2010 h 2152"/>
                  <a:gd name="connsiteX20" fmla="*/ 10487 w 19261"/>
                  <a:gd name="connsiteY20" fmla="*/ 1875 h 2152"/>
                  <a:gd name="connsiteX21" fmla="*/ 10757 w 19261"/>
                  <a:gd name="connsiteY21" fmla="*/ 1656 h 2152"/>
                  <a:gd name="connsiteX22" fmla="*/ 12139 w 19261"/>
                  <a:gd name="connsiteY22" fmla="*/ 1201 h 2152"/>
                  <a:gd name="connsiteX23" fmla="*/ 12460 w 19261"/>
                  <a:gd name="connsiteY23" fmla="*/ 1285 h 2152"/>
                  <a:gd name="connsiteX24" fmla="*/ 12848 w 19261"/>
                  <a:gd name="connsiteY24" fmla="*/ 1538 h 2152"/>
                  <a:gd name="connsiteX25" fmla="*/ 12949 w 19261"/>
                  <a:gd name="connsiteY25" fmla="*/ 1437 h 2152"/>
                  <a:gd name="connsiteX26" fmla="*/ 13084 w 19261"/>
                  <a:gd name="connsiteY26" fmla="*/ 1336 h 2152"/>
                  <a:gd name="connsiteX27" fmla="*/ 13505 w 19261"/>
                  <a:gd name="connsiteY27" fmla="*/ 1116 h 2152"/>
                  <a:gd name="connsiteX28" fmla="*/ 14804 w 19261"/>
                  <a:gd name="connsiteY28" fmla="*/ 1420 h 2152"/>
                  <a:gd name="connsiteX29" fmla="*/ 15040 w 19261"/>
                  <a:gd name="connsiteY29" fmla="*/ 1639 h 2152"/>
                  <a:gd name="connsiteX30" fmla="*/ 15040 w 19261"/>
                  <a:gd name="connsiteY30" fmla="*/ 1622 h 2152"/>
                  <a:gd name="connsiteX31" fmla="*/ 15309 w 19261"/>
                  <a:gd name="connsiteY31" fmla="*/ 1285 h 2152"/>
                  <a:gd name="connsiteX32" fmla="*/ 16692 w 19261"/>
                  <a:gd name="connsiteY32" fmla="*/ 746 h 2152"/>
                  <a:gd name="connsiteX33" fmla="*/ 17282 w 19261"/>
                  <a:gd name="connsiteY33" fmla="*/ 982 h 2152"/>
                  <a:gd name="connsiteX34" fmla="*/ 17485 w 19261"/>
                  <a:gd name="connsiteY34" fmla="*/ 628 h 2152"/>
                  <a:gd name="connsiteX35" fmla="*/ 18783 w 19261"/>
                  <a:gd name="connsiteY35" fmla="*/ 21 h 2152"/>
                  <a:gd name="connsiteX36" fmla="*/ 19255 w 19261"/>
                  <a:gd name="connsiteY36" fmla="*/ 156 h 2152"/>
                  <a:gd name="connsiteX37" fmla="*/ 19254 w 19261"/>
                  <a:gd name="connsiteY37" fmla="*/ 2136 h 2152"/>
                  <a:gd name="connsiteX38" fmla="*/ 0 w 19261"/>
                  <a:gd name="connsiteY38" fmla="*/ 2123 h 2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0" t="0" r="r" b="b"/>
                <a:pathLst>
                  <a:path w="19261" h="2153">
                    <a:moveTo>
                      <a:pt x="0" y="2123"/>
                    </a:moveTo>
                    <a:cubicBezTo>
                      <a:pt x="0" y="1904"/>
                      <a:pt x="33" y="1925"/>
                      <a:pt x="33" y="1706"/>
                    </a:cubicBezTo>
                    <a:cubicBezTo>
                      <a:pt x="33" y="1656"/>
                      <a:pt x="16" y="1521"/>
                      <a:pt x="50" y="1487"/>
                    </a:cubicBezTo>
                    <a:cubicBezTo>
                      <a:pt x="117" y="1403"/>
                      <a:pt x="252" y="1369"/>
                      <a:pt x="353" y="1319"/>
                    </a:cubicBezTo>
                    <a:cubicBezTo>
                      <a:pt x="1061" y="1032"/>
                      <a:pt x="1601" y="1487"/>
                      <a:pt x="1837" y="1959"/>
                    </a:cubicBezTo>
                    <a:cubicBezTo>
                      <a:pt x="1854" y="1959"/>
                      <a:pt x="1854" y="1959"/>
                      <a:pt x="1854" y="1942"/>
                    </a:cubicBezTo>
                    <a:cubicBezTo>
                      <a:pt x="1921" y="1909"/>
                      <a:pt x="1989" y="1858"/>
                      <a:pt x="2056" y="1807"/>
                    </a:cubicBezTo>
                    <a:cubicBezTo>
                      <a:pt x="2191" y="1723"/>
                      <a:pt x="2343" y="1656"/>
                      <a:pt x="2495" y="1588"/>
                    </a:cubicBezTo>
                    <a:cubicBezTo>
                      <a:pt x="3051" y="1386"/>
                      <a:pt x="3658" y="1571"/>
                      <a:pt x="3911" y="1942"/>
                    </a:cubicBezTo>
                    <a:cubicBezTo>
                      <a:pt x="3911" y="1942"/>
                      <a:pt x="3911" y="1925"/>
                      <a:pt x="3928" y="1925"/>
                    </a:cubicBezTo>
                    <a:cubicBezTo>
                      <a:pt x="4046" y="1656"/>
                      <a:pt x="4636" y="1234"/>
                      <a:pt x="5091" y="1403"/>
                    </a:cubicBezTo>
                    <a:cubicBezTo>
                      <a:pt x="5327" y="1504"/>
                      <a:pt x="5462" y="1673"/>
                      <a:pt x="5631" y="1841"/>
                    </a:cubicBezTo>
                    <a:cubicBezTo>
                      <a:pt x="5631" y="1824"/>
                      <a:pt x="5648" y="1824"/>
                      <a:pt x="5648" y="1824"/>
                    </a:cubicBezTo>
                    <a:cubicBezTo>
                      <a:pt x="5698" y="1774"/>
                      <a:pt x="5749" y="1740"/>
                      <a:pt x="5800" y="1689"/>
                    </a:cubicBezTo>
                    <a:cubicBezTo>
                      <a:pt x="5934" y="1588"/>
                      <a:pt x="6086" y="1487"/>
                      <a:pt x="6255" y="1420"/>
                    </a:cubicBezTo>
                    <a:cubicBezTo>
                      <a:pt x="6356" y="1369"/>
                      <a:pt x="6474" y="1336"/>
                      <a:pt x="6592" y="1319"/>
                    </a:cubicBezTo>
                    <a:cubicBezTo>
                      <a:pt x="7216" y="1167"/>
                      <a:pt x="7553" y="1588"/>
                      <a:pt x="7840" y="1858"/>
                    </a:cubicBezTo>
                    <a:cubicBezTo>
                      <a:pt x="7857" y="1858"/>
                      <a:pt x="7857" y="1858"/>
                      <a:pt x="7857" y="1858"/>
                    </a:cubicBezTo>
                    <a:cubicBezTo>
                      <a:pt x="8110" y="1521"/>
                      <a:pt x="8936" y="982"/>
                      <a:pt x="9560" y="1234"/>
                    </a:cubicBezTo>
                    <a:cubicBezTo>
                      <a:pt x="9931" y="1369"/>
                      <a:pt x="10167" y="1689"/>
                      <a:pt x="10335" y="2010"/>
                    </a:cubicBezTo>
                    <a:cubicBezTo>
                      <a:pt x="10386" y="1976"/>
                      <a:pt x="10436" y="1925"/>
                      <a:pt x="10487" y="1875"/>
                    </a:cubicBezTo>
                    <a:cubicBezTo>
                      <a:pt x="10571" y="1807"/>
                      <a:pt x="10672" y="1723"/>
                      <a:pt x="10757" y="1656"/>
                    </a:cubicBezTo>
                    <a:cubicBezTo>
                      <a:pt x="11043" y="1437"/>
                      <a:pt x="11600" y="1100"/>
                      <a:pt x="12139" y="1201"/>
                    </a:cubicBezTo>
                    <a:cubicBezTo>
                      <a:pt x="12257" y="1218"/>
                      <a:pt x="12359" y="1251"/>
                      <a:pt x="12460" y="1285"/>
                    </a:cubicBezTo>
                    <a:cubicBezTo>
                      <a:pt x="12595" y="1352"/>
                      <a:pt x="12746" y="1437"/>
                      <a:pt x="12848" y="1538"/>
                    </a:cubicBezTo>
                    <a:cubicBezTo>
                      <a:pt x="12881" y="1504"/>
                      <a:pt x="12915" y="1470"/>
                      <a:pt x="12949" y="1437"/>
                    </a:cubicBezTo>
                    <a:cubicBezTo>
                      <a:pt x="12983" y="1403"/>
                      <a:pt x="13033" y="1369"/>
                      <a:pt x="13084" y="1336"/>
                    </a:cubicBezTo>
                    <a:cubicBezTo>
                      <a:pt x="13202" y="1251"/>
                      <a:pt x="13353" y="1167"/>
                      <a:pt x="13505" y="1116"/>
                    </a:cubicBezTo>
                    <a:cubicBezTo>
                      <a:pt x="14028" y="948"/>
                      <a:pt x="14500" y="1184"/>
                      <a:pt x="14804" y="1420"/>
                    </a:cubicBezTo>
                    <a:cubicBezTo>
                      <a:pt x="14871" y="1487"/>
                      <a:pt x="14955" y="1555"/>
                      <a:pt x="15040" y="1639"/>
                    </a:cubicBezTo>
                    <a:cubicBezTo>
                      <a:pt x="15040" y="1639"/>
                      <a:pt x="15040" y="1622"/>
                      <a:pt x="15040" y="1622"/>
                    </a:cubicBezTo>
                    <a:cubicBezTo>
                      <a:pt x="15090" y="1487"/>
                      <a:pt x="15225" y="1386"/>
                      <a:pt x="15309" y="1285"/>
                    </a:cubicBezTo>
                    <a:cubicBezTo>
                      <a:pt x="15545" y="982"/>
                      <a:pt x="16085" y="611"/>
                      <a:pt x="16692" y="746"/>
                    </a:cubicBezTo>
                    <a:cubicBezTo>
                      <a:pt x="16911" y="796"/>
                      <a:pt x="17097" y="897"/>
                      <a:pt x="17282" y="982"/>
                    </a:cubicBezTo>
                    <a:cubicBezTo>
                      <a:pt x="17367" y="880"/>
                      <a:pt x="17400" y="729"/>
                      <a:pt x="17485" y="628"/>
                    </a:cubicBezTo>
                    <a:cubicBezTo>
                      <a:pt x="17704" y="307"/>
                      <a:pt x="18176" y="-97"/>
                      <a:pt x="18783" y="21"/>
                    </a:cubicBezTo>
                    <a:cubicBezTo>
                      <a:pt x="18951" y="55"/>
                      <a:pt x="19103" y="122"/>
                      <a:pt x="19255" y="156"/>
                    </a:cubicBezTo>
                    <a:cubicBezTo>
                      <a:pt x="19268" y="881"/>
                      <a:pt x="19257" y="1355"/>
                      <a:pt x="19254" y="2136"/>
                    </a:cubicBezTo>
                    <a:cubicBezTo>
                      <a:pt x="13055" y="2183"/>
                      <a:pt x="3343" y="2117"/>
                      <a:pt x="0" y="2123"/>
                    </a:cubicBezTo>
                    <a:close/>
                  </a:path>
                </a:pathLst>
              </a:custGeom>
              <a:grpFill/>
              <a:ln w="9525">
                <a:noFill/>
                <a:round/>
              </a:ln>
              <a:effec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227" name="Freeform 6"/>
              <p:cNvSpPr/>
              <p:nvPr/>
            </p:nvSpPr>
            <p:spPr bwMode="auto">
              <a:xfrm rot="10800000" flipH="1">
                <a:off x="5902034" y="-51753"/>
                <a:ext cx="7550726" cy="691089"/>
              </a:xfrm>
              <a:custGeom>
                <a:avLst/>
                <a:gdLst>
                  <a:gd name="connsiteX0" fmla="*/ 0 w 19261"/>
                  <a:gd name="connsiteY0" fmla="*/ 2123 h 2152"/>
                  <a:gd name="connsiteX1" fmla="*/ 33 w 19261"/>
                  <a:gd name="connsiteY1" fmla="*/ 1706 h 2152"/>
                  <a:gd name="connsiteX2" fmla="*/ 50 w 19261"/>
                  <a:gd name="connsiteY2" fmla="*/ 1487 h 2152"/>
                  <a:gd name="connsiteX3" fmla="*/ 353 w 19261"/>
                  <a:gd name="connsiteY3" fmla="*/ 1319 h 2152"/>
                  <a:gd name="connsiteX4" fmla="*/ 1837 w 19261"/>
                  <a:gd name="connsiteY4" fmla="*/ 1959 h 2152"/>
                  <a:gd name="connsiteX5" fmla="*/ 1854 w 19261"/>
                  <a:gd name="connsiteY5" fmla="*/ 1942 h 2152"/>
                  <a:gd name="connsiteX6" fmla="*/ 2056 w 19261"/>
                  <a:gd name="connsiteY6" fmla="*/ 1807 h 2152"/>
                  <a:gd name="connsiteX7" fmla="*/ 2495 w 19261"/>
                  <a:gd name="connsiteY7" fmla="*/ 1588 h 2152"/>
                  <a:gd name="connsiteX8" fmla="*/ 3911 w 19261"/>
                  <a:gd name="connsiteY8" fmla="*/ 1942 h 2152"/>
                  <a:gd name="connsiteX9" fmla="*/ 3928 w 19261"/>
                  <a:gd name="connsiteY9" fmla="*/ 1925 h 2152"/>
                  <a:gd name="connsiteX10" fmla="*/ 5091 w 19261"/>
                  <a:gd name="connsiteY10" fmla="*/ 1403 h 2152"/>
                  <a:gd name="connsiteX11" fmla="*/ 5631 w 19261"/>
                  <a:gd name="connsiteY11" fmla="*/ 1841 h 2152"/>
                  <a:gd name="connsiteX12" fmla="*/ 5648 w 19261"/>
                  <a:gd name="connsiteY12" fmla="*/ 1824 h 2152"/>
                  <a:gd name="connsiteX13" fmla="*/ 5800 w 19261"/>
                  <a:gd name="connsiteY13" fmla="*/ 1689 h 2152"/>
                  <a:gd name="connsiteX14" fmla="*/ 6255 w 19261"/>
                  <a:gd name="connsiteY14" fmla="*/ 1420 h 2152"/>
                  <a:gd name="connsiteX15" fmla="*/ 6592 w 19261"/>
                  <a:gd name="connsiteY15" fmla="*/ 1319 h 2152"/>
                  <a:gd name="connsiteX16" fmla="*/ 7840 w 19261"/>
                  <a:gd name="connsiteY16" fmla="*/ 1858 h 2152"/>
                  <a:gd name="connsiteX17" fmla="*/ 7857 w 19261"/>
                  <a:gd name="connsiteY17" fmla="*/ 1858 h 2152"/>
                  <a:gd name="connsiteX18" fmla="*/ 9560 w 19261"/>
                  <a:gd name="connsiteY18" fmla="*/ 1234 h 2152"/>
                  <a:gd name="connsiteX19" fmla="*/ 10335 w 19261"/>
                  <a:gd name="connsiteY19" fmla="*/ 2010 h 2152"/>
                  <a:gd name="connsiteX20" fmla="*/ 10487 w 19261"/>
                  <a:gd name="connsiteY20" fmla="*/ 1875 h 2152"/>
                  <a:gd name="connsiteX21" fmla="*/ 10757 w 19261"/>
                  <a:gd name="connsiteY21" fmla="*/ 1656 h 2152"/>
                  <a:gd name="connsiteX22" fmla="*/ 12139 w 19261"/>
                  <a:gd name="connsiteY22" fmla="*/ 1201 h 2152"/>
                  <a:gd name="connsiteX23" fmla="*/ 12460 w 19261"/>
                  <a:gd name="connsiteY23" fmla="*/ 1285 h 2152"/>
                  <a:gd name="connsiteX24" fmla="*/ 12848 w 19261"/>
                  <a:gd name="connsiteY24" fmla="*/ 1538 h 2152"/>
                  <a:gd name="connsiteX25" fmla="*/ 12949 w 19261"/>
                  <a:gd name="connsiteY25" fmla="*/ 1437 h 2152"/>
                  <a:gd name="connsiteX26" fmla="*/ 13084 w 19261"/>
                  <a:gd name="connsiteY26" fmla="*/ 1336 h 2152"/>
                  <a:gd name="connsiteX27" fmla="*/ 13505 w 19261"/>
                  <a:gd name="connsiteY27" fmla="*/ 1116 h 2152"/>
                  <a:gd name="connsiteX28" fmla="*/ 14804 w 19261"/>
                  <a:gd name="connsiteY28" fmla="*/ 1420 h 2152"/>
                  <a:gd name="connsiteX29" fmla="*/ 15040 w 19261"/>
                  <a:gd name="connsiteY29" fmla="*/ 1639 h 2152"/>
                  <a:gd name="connsiteX30" fmla="*/ 15040 w 19261"/>
                  <a:gd name="connsiteY30" fmla="*/ 1622 h 2152"/>
                  <a:gd name="connsiteX31" fmla="*/ 15309 w 19261"/>
                  <a:gd name="connsiteY31" fmla="*/ 1285 h 2152"/>
                  <a:gd name="connsiteX32" fmla="*/ 16692 w 19261"/>
                  <a:gd name="connsiteY32" fmla="*/ 746 h 2152"/>
                  <a:gd name="connsiteX33" fmla="*/ 17282 w 19261"/>
                  <a:gd name="connsiteY33" fmla="*/ 982 h 2152"/>
                  <a:gd name="connsiteX34" fmla="*/ 17485 w 19261"/>
                  <a:gd name="connsiteY34" fmla="*/ 628 h 2152"/>
                  <a:gd name="connsiteX35" fmla="*/ 18783 w 19261"/>
                  <a:gd name="connsiteY35" fmla="*/ 21 h 2152"/>
                  <a:gd name="connsiteX36" fmla="*/ 19255 w 19261"/>
                  <a:gd name="connsiteY36" fmla="*/ 156 h 2152"/>
                  <a:gd name="connsiteX37" fmla="*/ 19254 w 19261"/>
                  <a:gd name="connsiteY37" fmla="*/ 2136 h 2152"/>
                  <a:gd name="connsiteX38" fmla="*/ 0 w 19261"/>
                  <a:gd name="connsiteY38" fmla="*/ 2123 h 2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0" t="0" r="r" b="b"/>
                <a:pathLst>
                  <a:path w="19261" h="2153">
                    <a:moveTo>
                      <a:pt x="0" y="2123"/>
                    </a:moveTo>
                    <a:cubicBezTo>
                      <a:pt x="0" y="1904"/>
                      <a:pt x="33" y="1925"/>
                      <a:pt x="33" y="1706"/>
                    </a:cubicBezTo>
                    <a:cubicBezTo>
                      <a:pt x="33" y="1656"/>
                      <a:pt x="16" y="1521"/>
                      <a:pt x="50" y="1487"/>
                    </a:cubicBezTo>
                    <a:cubicBezTo>
                      <a:pt x="117" y="1403"/>
                      <a:pt x="252" y="1369"/>
                      <a:pt x="353" y="1319"/>
                    </a:cubicBezTo>
                    <a:cubicBezTo>
                      <a:pt x="1061" y="1032"/>
                      <a:pt x="1601" y="1487"/>
                      <a:pt x="1837" y="1959"/>
                    </a:cubicBezTo>
                    <a:cubicBezTo>
                      <a:pt x="1854" y="1959"/>
                      <a:pt x="1854" y="1959"/>
                      <a:pt x="1854" y="1942"/>
                    </a:cubicBezTo>
                    <a:cubicBezTo>
                      <a:pt x="1921" y="1909"/>
                      <a:pt x="1989" y="1858"/>
                      <a:pt x="2056" y="1807"/>
                    </a:cubicBezTo>
                    <a:cubicBezTo>
                      <a:pt x="2191" y="1723"/>
                      <a:pt x="2343" y="1656"/>
                      <a:pt x="2495" y="1588"/>
                    </a:cubicBezTo>
                    <a:cubicBezTo>
                      <a:pt x="3051" y="1386"/>
                      <a:pt x="3658" y="1571"/>
                      <a:pt x="3911" y="1942"/>
                    </a:cubicBezTo>
                    <a:cubicBezTo>
                      <a:pt x="3911" y="1942"/>
                      <a:pt x="3911" y="1925"/>
                      <a:pt x="3928" y="1925"/>
                    </a:cubicBezTo>
                    <a:cubicBezTo>
                      <a:pt x="4046" y="1656"/>
                      <a:pt x="4636" y="1234"/>
                      <a:pt x="5091" y="1403"/>
                    </a:cubicBezTo>
                    <a:cubicBezTo>
                      <a:pt x="5327" y="1504"/>
                      <a:pt x="5462" y="1673"/>
                      <a:pt x="5631" y="1841"/>
                    </a:cubicBezTo>
                    <a:cubicBezTo>
                      <a:pt x="5631" y="1824"/>
                      <a:pt x="5648" y="1824"/>
                      <a:pt x="5648" y="1824"/>
                    </a:cubicBezTo>
                    <a:cubicBezTo>
                      <a:pt x="5698" y="1774"/>
                      <a:pt x="5749" y="1740"/>
                      <a:pt x="5800" y="1689"/>
                    </a:cubicBezTo>
                    <a:cubicBezTo>
                      <a:pt x="5934" y="1588"/>
                      <a:pt x="6086" y="1487"/>
                      <a:pt x="6255" y="1420"/>
                    </a:cubicBezTo>
                    <a:cubicBezTo>
                      <a:pt x="6356" y="1369"/>
                      <a:pt x="6474" y="1336"/>
                      <a:pt x="6592" y="1319"/>
                    </a:cubicBezTo>
                    <a:cubicBezTo>
                      <a:pt x="7216" y="1167"/>
                      <a:pt x="7553" y="1588"/>
                      <a:pt x="7840" y="1858"/>
                    </a:cubicBezTo>
                    <a:cubicBezTo>
                      <a:pt x="7857" y="1858"/>
                      <a:pt x="7857" y="1858"/>
                      <a:pt x="7857" y="1858"/>
                    </a:cubicBezTo>
                    <a:cubicBezTo>
                      <a:pt x="8110" y="1521"/>
                      <a:pt x="8936" y="982"/>
                      <a:pt x="9560" y="1234"/>
                    </a:cubicBezTo>
                    <a:cubicBezTo>
                      <a:pt x="9931" y="1369"/>
                      <a:pt x="10167" y="1689"/>
                      <a:pt x="10335" y="2010"/>
                    </a:cubicBezTo>
                    <a:cubicBezTo>
                      <a:pt x="10386" y="1976"/>
                      <a:pt x="10436" y="1925"/>
                      <a:pt x="10487" y="1875"/>
                    </a:cubicBezTo>
                    <a:cubicBezTo>
                      <a:pt x="10571" y="1807"/>
                      <a:pt x="10672" y="1723"/>
                      <a:pt x="10757" y="1656"/>
                    </a:cubicBezTo>
                    <a:cubicBezTo>
                      <a:pt x="11043" y="1437"/>
                      <a:pt x="11600" y="1100"/>
                      <a:pt x="12139" y="1201"/>
                    </a:cubicBezTo>
                    <a:cubicBezTo>
                      <a:pt x="12257" y="1218"/>
                      <a:pt x="12359" y="1251"/>
                      <a:pt x="12460" y="1285"/>
                    </a:cubicBezTo>
                    <a:cubicBezTo>
                      <a:pt x="12595" y="1352"/>
                      <a:pt x="12746" y="1437"/>
                      <a:pt x="12848" y="1538"/>
                    </a:cubicBezTo>
                    <a:cubicBezTo>
                      <a:pt x="12881" y="1504"/>
                      <a:pt x="12915" y="1470"/>
                      <a:pt x="12949" y="1437"/>
                    </a:cubicBezTo>
                    <a:cubicBezTo>
                      <a:pt x="12983" y="1403"/>
                      <a:pt x="13033" y="1369"/>
                      <a:pt x="13084" y="1336"/>
                    </a:cubicBezTo>
                    <a:cubicBezTo>
                      <a:pt x="13202" y="1251"/>
                      <a:pt x="13353" y="1167"/>
                      <a:pt x="13505" y="1116"/>
                    </a:cubicBezTo>
                    <a:cubicBezTo>
                      <a:pt x="14028" y="948"/>
                      <a:pt x="14500" y="1184"/>
                      <a:pt x="14804" y="1420"/>
                    </a:cubicBezTo>
                    <a:cubicBezTo>
                      <a:pt x="14871" y="1487"/>
                      <a:pt x="14955" y="1555"/>
                      <a:pt x="15040" y="1639"/>
                    </a:cubicBezTo>
                    <a:cubicBezTo>
                      <a:pt x="15040" y="1639"/>
                      <a:pt x="15040" y="1622"/>
                      <a:pt x="15040" y="1622"/>
                    </a:cubicBezTo>
                    <a:cubicBezTo>
                      <a:pt x="15090" y="1487"/>
                      <a:pt x="15225" y="1386"/>
                      <a:pt x="15309" y="1285"/>
                    </a:cubicBezTo>
                    <a:cubicBezTo>
                      <a:pt x="15545" y="982"/>
                      <a:pt x="16085" y="611"/>
                      <a:pt x="16692" y="746"/>
                    </a:cubicBezTo>
                    <a:cubicBezTo>
                      <a:pt x="16911" y="796"/>
                      <a:pt x="17097" y="897"/>
                      <a:pt x="17282" y="982"/>
                    </a:cubicBezTo>
                    <a:cubicBezTo>
                      <a:pt x="17367" y="880"/>
                      <a:pt x="17400" y="729"/>
                      <a:pt x="17485" y="628"/>
                    </a:cubicBezTo>
                    <a:cubicBezTo>
                      <a:pt x="17704" y="307"/>
                      <a:pt x="18176" y="-97"/>
                      <a:pt x="18783" y="21"/>
                    </a:cubicBezTo>
                    <a:cubicBezTo>
                      <a:pt x="18951" y="55"/>
                      <a:pt x="19103" y="122"/>
                      <a:pt x="19255" y="156"/>
                    </a:cubicBezTo>
                    <a:cubicBezTo>
                      <a:pt x="19268" y="881"/>
                      <a:pt x="19257" y="1355"/>
                      <a:pt x="19254" y="2136"/>
                    </a:cubicBezTo>
                    <a:cubicBezTo>
                      <a:pt x="13055" y="2183"/>
                      <a:pt x="3343" y="2117"/>
                      <a:pt x="0" y="2123"/>
                    </a:cubicBezTo>
                    <a:close/>
                  </a:path>
                </a:pathLst>
              </a:custGeom>
              <a:grpFill/>
              <a:ln w="9525">
                <a:noFill/>
                <a:round/>
              </a:ln>
              <a:effec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grpSp>
        <p:grpSp>
          <p:nvGrpSpPr>
            <p:cNvPr id="2" name="组合 1"/>
            <p:cNvGrpSpPr/>
            <p:nvPr/>
          </p:nvGrpSpPr>
          <p:grpSpPr>
            <a:xfrm flipV="1">
              <a:off x="-2531" y="9747"/>
              <a:ext cx="23716" cy="1088"/>
              <a:chOff x="-1607127" y="-51755"/>
              <a:chExt cx="15059887" cy="691091"/>
            </a:xfrm>
            <a:solidFill>
              <a:srgbClr val="5A9FE4"/>
            </a:solidFill>
          </p:grpSpPr>
          <p:sp>
            <p:nvSpPr>
              <p:cNvPr id="4" name="Freeform 6"/>
              <p:cNvSpPr/>
              <p:nvPr/>
            </p:nvSpPr>
            <p:spPr bwMode="auto">
              <a:xfrm rot="10800000">
                <a:off x="-1607127" y="-51755"/>
                <a:ext cx="7550726" cy="691089"/>
              </a:xfrm>
              <a:custGeom>
                <a:avLst/>
                <a:gdLst>
                  <a:gd name="connsiteX0" fmla="*/ 0 w 19261"/>
                  <a:gd name="connsiteY0" fmla="*/ 2123 h 2152"/>
                  <a:gd name="connsiteX1" fmla="*/ 33 w 19261"/>
                  <a:gd name="connsiteY1" fmla="*/ 1706 h 2152"/>
                  <a:gd name="connsiteX2" fmla="*/ 50 w 19261"/>
                  <a:gd name="connsiteY2" fmla="*/ 1487 h 2152"/>
                  <a:gd name="connsiteX3" fmla="*/ 353 w 19261"/>
                  <a:gd name="connsiteY3" fmla="*/ 1319 h 2152"/>
                  <a:gd name="connsiteX4" fmla="*/ 1837 w 19261"/>
                  <a:gd name="connsiteY4" fmla="*/ 1959 h 2152"/>
                  <a:gd name="connsiteX5" fmla="*/ 1854 w 19261"/>
                  <a:gd name="connsiteY5" fmla="*/ 1942 h 2152"/>
                  <a:gd name="connsiteX6" fmla="*/ 2056 w 19261"/>
                  <a:gd name="connsiteY6" fmla="*/ 1807 h 2152"/>
                  <a:gd name="connsiteX7" fmla="*/ 2495 w 19261"/>
                  <a:gd name="connsiteY7" fmla="*/ 1588 h 2152"/>
                  <a:gd name="connsiteX8" fmla="*/ 3911 w 19261"/>
                  <a:gd name="connsiteY8" fmla="*/ 1942 h 2152"/>
                  <a:gd name="connsiteX9" fmla="*/ 3928 w 19261"/>
                  <a:gd name="connsiteY9" fmla="*/ 1925 h 2152"/>
                  <a:gd name="connsiteX10" fmla="*/ 5091 w 19261"/>
                  <a:gd name="connsiteY10" fmla="*/ 1403 h 2152"/>
                  <a:gd name="connsiteX11" fmla="*/ 5631 w 19261"/>
                  <a:gd name="connsiteY11" fmla="*/ 1841 h 2152"/>
                  <a:gd name="connsiteX12" fmla="*/ 5648 w 19261"/>
                  <a:gd name="connsiteY12" fmla="*/ 1824 h 2152"/>
                  <a:gd name="connsiteX13" fmla="*/ 5800 w 19261"/>
                  <a:gd name="connsiteY13" fmla="*/ 1689 h 2152"/>
                  <a:gd name="connsiteX14" fmla="*/ 6255 w 19261"/>
                  <a:gd name="connsiteY14" fmla="*/ 1420 h 2152"/>
                  <a:gd name="connsiteX15" fmla="*/ 6592 w 19261"/>
                  <a:gd name="connsiteY15" fmla="*/ 1319 h 2152"/>
                  <a:gd name="connsiteX16" fmla="*/ 7840 w 19261"/>
                  <a:gd name="connsiteY16" fmla="*/ 1858 h 2152"/>
                  <a:gd name="connsiteX17" fmla="*/ 7857 w 19261"/>
                  <a:gd name="connsiteY17" fmla="*/ 1858 h 2152"/>
                  <a:gd name="connsiteX18" fmla="*/ 9560 w 19261"/>
                  <a:gd name="connsiteY18" fmla="*/ 1234 h 2152"/>
                  <a:gd name="connsiteX19" fmla="*/ 10335 w 19261"/>
                  <a:gd name="connsiteY19" fmla="*/ 2010 h 2152"/>
                  <a:gd name="connsiteX20" fmla="*/ 10487 w 19261"/>
                  <a:gd name="connsiteY20" fmla="*/ 1875 h 2152"/>
                  <a:gd name="connsiteX21" fmla="*/ 10757 w 19261"/>
                  <a:gd name="connsiteY21" fmla="*/ 1656 h 2152"/>
                  <a:gd name="connsiteX22" fmla="*/ 12139 w 19261"/>
                  <a:gd name="connsiteY22" fmla="*/ 1201 h 2152"/>
                  <a:gd name="connsiteX23" fmla="*/ 12460 w 19261"/>
                  <a:gd name="connsiteY23" fmla="*/ 1285 h 2152"/>
                  <a:gd name="connsiteX24" fmla="*/ 12848 w 19261"/>
                  <a:gd name="connsiteY24" fmla="*/ 1538 h 2152"/>
                  <a:gd name="connsiteX25" fmla="*/ 12949 w 19261"/>
                  <a:gd name="connsiteY25" fmla="*/ 1437 h 2152"/>
                  <a:gd name="connsiteX26" fmla="*/ 13084 w 19261"/>
                  <a:gd name="connsiteY26" fmla="*/ 1336 h 2152"/>
                  <a:gd name="connsiteX27" fmla="*/ 13505 w 19261"/>
                  <a:gd name="connsiteY27" fmla="*/ 1116 h 2152"/>
                  <a:gd name="connsiteX28" fmla="*/ 14804 w 19261"/>
                  <a:gd name="connsiteY28" fmla="*/ 1420 h 2152"/>
                  <a:gd name="connsiteX29" fmla="*/ 15040 w 19261"/>
                  <a:gd name="connsiteY29" fmla="*/ 1639 h 2152"/>
                  <a:gd name="connsiteX30" fmla="*/ 15040 w 19261"/>
                  <a:gd name="connsiteY30" fmla="*/ 1622 h 2152"/>
                  <a:gd name="connsiteX31" fmla="*/ 15309 w 19261"/>
                  <a:gd name="connsiteY31" fmla="*/ 1285 h 2152"/>
                  <a:gd name="connsiteX32" fmla="*/ 16692 w 19261"/>
                  <a:gd name="connsiteY32" fmla="*/ 746 h 2152"/>
                  <a:gd name="connsiteX33" fmla="*/ 17282 w 19261"/>
                  <a:gd name="connsiteY33" fmla="*/ 982 h 2152"/>
                  <a:gd name="connsiteX34" fmla="*/ 17485 w 19261"/>
                  <a:gd name="connsiteY34" fmla="*/ 628 h 2152"/>
                  <a:gd name="connsiteX35" fmla="*/ 18783 w 19261"/>
                  <a:gd name="connsiteY35" fmla="*/ 21 h 2152"/>
                  <a:gd name="connsiteX36" fmla="*/ 19255 w 19261"/>
                  <a:gd name="connsiteY36" fmla="*/ 156 h 2152"/>
                  <a:gd name="connsiteX37" fmla="*/ 19254 w 19261"/>
                  <a:gd name="connsiteY37" fmla="*/ 2136 h 2152"/>
                  <a:gd name="connsiteX38" fmla="*/ 0 w 19261"/>
                  <a:gd name="connsiteY38" fmla="*/ 2123 h 2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0" t="0" r="r" b="b"/>
                <a:pathLst>
                  <a:path w="19261" h="2153">
                    <a:moveTo>
                      <a:pt x="0" y="2123"/>
                    </a:moveTo>
                    <a:cubicBezTo>
                      <a:pt x="0" y="1904"/>
                      <a:pt x="33" y="1925"/>
                      <a:pt x="33" y="1706"/>
                    </a:cubicBezTo>
                    <a:cubicBezTo>
                      <a:pt x="33" y="1656"/>
                      <a:pt x="16" y="1521"/>
                      <a:pt x="50" y="1487"/>
                    </a:cubicBezTo>
                    <a:cubicBezTo>
                      <a:pt x="117" y="1403"/>
                      <a:pt x="252" y="1369"/>
                      <a:pt x="353" y="1319"/>
                    </a:cubicBezTo>
                    <a:cubicBezTo>
                      <a:pt x="1061" y="1032"/>
                      <a:pt x="1601" y="1487"/>
                      <a:pt x="1837" y="1959"/>
                    </a:cubicBezTo>
                    <a:cubicBezTo>
                      <a:pt x="1854" y="1959"/>
                      <a:pt x="1854" y="1959"/>
                      <a:pt x="1854" y="1942"/>
                    </a:cubicBezTo>
                    <a:cubicBezTo>
                      <a:pt x="1921" y="1909"/>
                      <a:pt x="1989" y="1858"/>
                      <a:pt x="2056" y="1807"/>
                    </a:cubicBezTo>
                    <a:cubicBezTo>
                      <a:pt x="2191" y="1723"/>
                      <a:pt x="2343" y="1656"/>
                      <a:pt x="2495" y="1588"/>
                    </a:cubicBezTo>
                    <a:cubicBezTo>
                      <a:pt x="3051" y="1386"/>
                      <a:pt x="3658" y="1571"/>
                      <a:pt x="3911" y="1942"/>
                    </a:cubicBezTo>
                    <a:cubicBezTo>
                      <a:pt x="3911" y="1942"/>
                      <a:pt x="3911" y="1925"/>
                      <a:pt x="3928" y="1925"/>
                    </a:cubicBezTo>
                    <a:cubicBezTo>
                      <a:pt x="4046" y="1656"/>
                      <a:pt x="4636" y="1234"/>
                      <a:pt x="5091" y="1403"/>
                    </a:cubicBezTo>
                    <a:cubicBezTo>
                      <a:pt x="5327" y="1504"/>
                      <a:pt x="5462" y="1673"/>
                      <a:pt x="5631" y="1841"/>
                    </a:cubicBezTo>
                    <a:cubicBezTo>
                      <a:pt x="5631" y="1824"/>
                      <a:pt x="5648" y="1824"/>
                      <a:pt x="5648" y="1824"/>
                    </a:cubicBezTo>
                    <a:cubicBezTo>
                      <a:pt x="5698" y="1774"/>
                      <a:pt x="5749" y="1740"/>
                      <a:pt x="5800" y="1689"/>
                    </a:cubicBezTo>
                    <a:cubicBezTo>
                      <a:pt x="5934" y="1588"/>
                      <a:pt x="6086" y="1487"/>
                      <a:pt x="6255" y="1420"/>
                    </a:cubicBezTo>
                    <a:cubicBezTo>
                      <a:pt x="6356" y="1369"/>
                      <a:pt x="6474" y="1336"/>
                      <a:pt x="6592" y="1319"/>
                    </a:cubicBezTo>
                    <a:cubicBezTo>
                      <a:pt x="7216" y="1167"/>
                      <a:pt x="7553" y="1588"/>
                      <a:pt x="7840" y="1858"/>
                    </a:cubicBezTo>
                    <a:cubicBezTo>
                      <a:pt x="7857" y="1858"/>
                      <a:pt x="7857" y="1858"/>
                      <a:pt x="7857" y="1858"/>
                    </a:cubicBezTo>
                    <a:cubicBezTo>
                      <a:pt x="8110" y="1521"/>
                      <a:pt x="8936" y="982"/>
                      <a:pt x="9560" y="1234"/>
                    </a:cubicBezTo>
                    <a:cubicBezTo>
                      <a:pt x="9931" y="1369"/>
                      <a:pt x="10167" y="1689"/>
                      <a:pt x="10335" y="2010"/>
                    </a:cubicBezTo>
                    <a:cubicBezTo>
                      <a:pt x="10386" y="1976"/>
                      <a:pt x="10436" y="1925"/>
                      <a:pt x="10487" y="1875"/>
                    </a:cubicBezTo>
                    <a:cubicBezTo>
                      <a:pt x="10571" y="1807"/>
                      <a:pt x="10672" y="1723"/>
                      <a:pt x="10757" y="1656"/>
                    </a:cubicBezTo>
                    <a:cubicBezTo>
                      <a:pt x="11043" y="1437"/>
                      <a:pt x="11600" y="1100"/>
                      <a:pt x="12139" y="1201"/>
                    </a:cubicBezTo>
                    <a:cubicBezTo>
                      <a:pt x="12257" y="1218"/>
                      <a:pt x="12359" y="1251"/>
                      <a:pt x="12460" y="1285"/>
                    </a:cubicBezTo>
                    <a:cubicBezTo>
                      <a:pt x="12595" y="1352"/>
                      <a:pt x="12746" y="1437"/>
                      <a:pt x="12848" y="1538"/>
                    </a:cubicBezTo>
                    <a:cubicBezTo>
                      <a:pt x="12881" y="1504"/>
                      <a:pt x="12915" y="1470"/>
                      <a:pt x="12949" y="1437"/>
                    </a:cubicBezTo>
                    <a:cubicBezTo>
                      <a:pt x="12983" y="1403"/>
                      <a:pt x="13033" y="1369"/>
                      <a:pt x="13084" y="1336"/>
                    </a:cubicBezTo>
                    <a:cubicBezTo>
                      <a:pt x="13202" y="1251"/>
                      <a:pt x="13353" y="1167"/>
                      <a:pt x="13505" y="1116"/>
                    </a:cubicBezTo>
                    <a:cubicBezTo>
                      <a:pt x="14028" y="948"/>
                      <a:pt x="14500" y="1184"/>
                      <a:pt x="14804" y="1420"/>
                    </a:cubicBezTo>
                    <a:cubicBezTo>
                      <a:pt x="14871" y="1487"/>
                      <a:pt x="14955" y="1555"/>
                      <a:pt x="15040" y="1639"/>
                    </a:cubicBezTo>
                    <a:cubicBezTo>
                      <a:pt x="15040" y="1639"/>
                      <a:pt x="15040" y="1622"/>
                      <a:pt x="15040" y="1622"/>
                    </a:cubicBezTo>
                    <a:cubicBezTo>
                      <a:pt x="15090" y="1487"/>
                      <a:pt x="15225" y="1386"/>
                      <a:pt x="15309" y="1285"/>
                    </a:cubicBezTo>
                    <a:cubicBezTo>
                      <a:pt x="15545" y="982"/>
                      <a:pt x="16085" y="611"/>
                      <a:pt x="16692" y="746"/>
                    </a:cubicBezTo>
                    <a:cubicBezTo>
                      <a:pt x="16911" y="796"/>
                      <a:pt x="17097" y="897"/>
                      <a:pt x="17282" y="982"/>
                    </a:cubicBezTo>
                    <a:cubicBezTo>
                      <a:pt x="17367" y="880"/>
                      <a:pt x="17400" y="729"/>
                      <a:pt x="17485" y="628"/>
                    </a:cubicBezTo>
                    <a:cubicBezTo>
                      <a:pt x="17704" y="307"/>
                      <a:pt x="18176" y="-97"/>
                      <a:pt x="18783" y="21"/>
                    </a:cubicBezTo>
                    <a:cubicBezTo>
                      <a:pt x="18951" y="55"/>
                      <a:pt x="19103" y="122"/>
                      <a:pt x="19255" y="156"/>
                    </a:cubicBezTo>
                    <a:cubicBezTo>
                      <a:pt x="19268" y="881"/>
                      <a:pt x="19257" y="1355"/>
                      <a:pt x="19254" y="2136"/>
                    </a:cubicBezTo>
                    <a:cubicBezTo>
                      <a:pt x="13055" y="2183"/>
                      <a:pt x="3343" y="2117"/>
                      <a:pt x="0" y="2123"/>
                    </a:cubicBezTo>
                    <a:close/>
                  </a:path>
                </a:pathLst>
              </a:custGeom>
              <a:grpFill/>
              <a:ln w="9525">
                <a:noFill/>
                <a:round/>
              </a:ln>
              <a:effec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6" name="Freeform 6"/>
              <p:cNvSpPr/>
              <p:nvPr/>
            </p:nvSpPr>
            <p:spPr bwMode="auto">
              <a:xfrm rot="10800000" flipH="1">
                <a:off x="5902034" y="-51753"/>
                <a:ext cx="7550726" cy="691089"/>
              </a:xfrm>
              <a:custGeom>
                <a:avLst/>
                <a:gdLst>
                  <a:gd name="connsiteX0" fmla="*/ 0 w 19261"/>
                  <a:gd name="connsiteY0" fmla="*/ 2123 h 2152"/>
                  <a:gd name="connsiteX1" fmla="*/ 33 w 19261"/>
                  <a:gd name="connsiteY1" fmla="*/ 1706 h 2152"/>
                  <a:gd name="connsiteX2" fmla="*/ 50 w 19261"/>
                  <a:gd name="connsiteY2" fmla="*/ 1487 h 2152"/>
                  <a:gd name="connsiteX3" fmla="*/ 353 w 19261"/>
                  <a:gd name="connsiteY3" fmla="*/ 1319 h 2152"/>
                  <a:gd name="connsiteX4" fmla="*/ 1837 w 19261"/>
                  <a:gd name="connsiteY4" fmla="*/ 1959 h 2152"/>
                  <a:gd name="connsiteX5" fmla="*/ 1854 w 19261"/>
                  <a:gd name="connsiteY5" fmla="*/ 1942 h 2152"/>
                  <a:gd name="connsiteX6" fmla="*/ 2056 w 19261"/>
                  <a:gd name="connsiteY6" fmla="*/ 1807 h 2152"/>
                  <a:gd name="connsiteX7" fmla="*/ 2495 w 19261"/>
                  <a:gd name="connsiteY7" fmla="*/ 1588 h 2152"/>
                  <a:gd name="connsiteX8" fmla="*/ 3911 w 19261"/>
                  <a:gd name="connsiteY8" fmla="*/ 1942 h 2152"/>
                  <a:gd name="connsiteX9" fmla="*/ 3928 w 19261"/>
                  <a:gd name="connsiteY9" fmla="*/ 1925 h 2152"/>
                  <a:gd name="connsiteX10" fmla="*/ 5091 w 19261"/>
                  <a:gd name="connsiteY10" fmla="*/ 1403 h 2152"/>
                  <a:gd name="connsiteX11" fmla="*/ 5631 w 19261"/>
                  <a:gd name="connsiteY11" fmla="*/ 1841 h 2152"/>
                  <a:gd name="connsiteX12" fmla="*/ 5648 w 19261"/>
                  <a:gd name="connsiteY12" fmla="*/ 1824 h 2152"/>
                  <a:gd name="connsiteX13" fmla="*/ 5800 w 19261"/>
                  <a:gd name="connsiteY13" fmla="*/ 1689 h 2152"/>
                  <a:gd name="connsiteX14" fmla="*/ 6255 w 19261"/>
                  <a:gd name="connsiteY14" fmla="*/ 1420 h 2152"/>
                  <a:gd name="connsiteX15" fmla="*/ 6592 w 19261"/>
                  <a:gd name="connsiteY15" fmla="*/ 1319 h 2152"/>
                  <a:gd name="connsiteX16" fmla="*/ 7840 w 19261"/>
                  <a:gd name="connsiteY16" fmla="*/ 1858 h 2152"/>
                  <a:gd name="connsiteX17" fmla="*/ 7857 w 19261"/>
                  <a:gd name="connsiteY17" fmla="*/ 1858 h 2152"/>
                  <a:gd name="connsiteX18" fmla="*/ 9560 w 19261"/>
                  <a:gd name="connsiteY18" fmla="*/ 1234 h 2152"/>
                  <a:gd name="connsiteX19" fmla="*/ 10335 w 19261"/>
                  <a:gd name="connsiteY19" fmla="*/ 2010 h 2152"/>
                  <a:gd name="connsiteX20" fmla="*/ 10487 w 19261"/>
                  <a:gd name="connsiteY20" fmla="*/ 1875 h 2152"/>
                  <a:gd name="connsiteX21" fmla="*/ 10757 w 19261"/>
                  <a:gd name="connsiteY21" fmla="*/ 1656 h 2152"/>
                  <a:gd name="connsiteX22" fmla="*/ 12139 w 19261"/>
                  <a:gd name="connsiteY22" fmla="*/ 1201 h 2152"/>
                  <a:gd name="connsiteX23" fmla="*/ 12460 w 19261"/>
                  <a:gd name="connsiteY23" fmla="*/ 1285 h 2152"/>
                  <a:gd name="connsiteX24" fmla="*/ 12848 w 19261"/>
                  <a:gd name="connsiteY24" fmla="*/ 1538 h 2152"/>
                  <a:gd name="connsiteX25" fmla="*/ 12949 w 19261"/>
                  <a:gd name="connsiteY25" fmla="*/ 1437 h 2152"/>
                  <a:gd name="connsiteX26" fmla="*/ 13084 w 19261"/>
                  <a:gd name="connsiteY26" fmla="*/ 1336 h 2152"/>
                  <a:gd name="connsiteX27" fmla="*/ 13505 w 19261"/>
                  <a:gd name="connsiteY27" fmla="*/ 1116 h 2152"/>
                  <a:gd name="connsiteX28" fmla="*/ 14804 w 19261"/>
                  <a:gd name="connsiteY28" fmla="*/ 1420 h 2152"/>
                  <a:gd name="connsiteX29" fmla="*/ 15040 w 19261"/>
                  <a:gd name="connsiteY29" fmla="*/ 1639 h 2152"/>
                  <a:gd name="connsiteX30" fmla="*/ 15040 w 19261"/>
                  <a:gd name="connsiteY30" fmla="*/ 1622 h 2152"/>
                  <a:gd name="connsiteX31" fmla="*/ 15309 w 19261"/>
                  <a:gd name="connsiteY31" fmla="*/ 1285 h 2152"/>
                  <a:gd name="connsiteX32" fmla="*/ 16692 w 19261"/>
                  <a:gd name="connsiteY32" fmla="*/ 746 h 2152"/>
                  <a:gd name="connsiteX33" fmla="*/ 17282 w 19261"/>
                  <a:gd name="connsiteY33" fmla="*/ 982 h 2152"/>
                  <a:gd name="connsiteX34" fmla="*/ 17485 w 19261"/>
                  <a:gd name="connsiteY34" fmla="*/ 628 h 2152"/>
                  <a:gd name="connsiteX35" fmla="*/ 18783 w 19261"/>
                  <a:gd name="connsiteY35" fmla="*/ 21 h 2152"/>
                  <a:gd name="connsiteX36" fmla="*/ 19255 w 19261"/>
                  <a:gd name="connsiteY36" fmla="*/ 156 h 2152"/>
                  <a:gd name="connsiteX37" fmla="*/ 19254 w 19261"/>
                  <a:gd name="connsiteY37" fmla="*/ 2136 h 2152"/>
                  <a:gd name="connsiteX38" fmla="*/ 0 w 19261"/>
                  <a:gd name="connsiteY38" fmla="*/ 2123 h 2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0" t="0" r="r" b="b"/>
                <a:pathLst>
                  <a:path w="19261" h="2153">
                    <a:moveTo>
                      <a:pt x="0" y="2123"/>
                    </a:moveTo>
                    <a:cubicBezTo>
                      <a:pt x="0" y="1904"/>
                      <a:pt x="33" y="1925"/>
                      <a:pt x="33" y="1706"/>
                    </a:cubicBezTo>
                    <a:cubicBezTo>
                      <a:pt x="33" y="1656"/>
                      <a:pt x="16" y="1521"/>
                      <a:pt x="50" y="1487"/>
                    </a:cubicBezTo>
                    <a:cubicBezTo>
                      <a:pt x="117" y="1403"/>
                      <a:pt x="252" y="1369"/>
                      <a:pt x="353" y="1319"/>
                    </a:cubicBezTo>
                    <a:cubicBezTo>
                      <a:pt x="1061" y="1032"/>
                      <a:pt x="1601" y="1487"/>
                      <a:pt x="1837" y="1959"/>
                    </a:cubicBezTo>
                    <a:cubicBezTo>
                      <a:pt x="1854" y="1959"/>
                      <a:pt x="1854" y="1959"/>
                      <a:pt x="1854" y="1942"/>
                    </a:cubicBezTo>
                    <a:cubicBezTo>
                      <a:pt x="1921" y="1909"/>
                      <a:pt x="1989" y="1858"/>
                      <a:pt x="2056" y="1807"/>
                    </a:cubicBezTo>
                    <a:cubicBezTo>
                      <a:pt x="2191" y="1723"/>
                      <a:pt x="2343" y="1656"/>
                      <a:pt x="2495" y="1588"/>
                    </a:cubicBezTo>
                    <a:cubicBezTo>
                      <a:pt x="3051" y="1386"/>
                      <a:pt x="3658" y="1571"/>
                      <a:pt x="3911" y="1942"/>
                    </a:cubicBezTo>
                    <a:cubicBezTo>
                      <a:pt x="3911" y="1942"/>
                      <a:pt x="3911" y="1925"/>
                      <a:pt x="3928" y="1925"/>
                    </a:cubicBezTo>
                    <a:cubicBezTo>
                      <a:pt x="4046" y="1656"/>
                      <a:pt x="4636" y="1234"/>
                      <a:pt x="5091" y="1403"/>
                    </a:cubicBezTo>
                    <a:cubicBezTo>
                      <a:pt x="5327" y="1504"/>
                      <a:pt x="5462" y="1673"/>
                      <a:pt x="5631" y="1841"/>
                    </a:cubicBezTo>
                    <a:cubicBezTo>
                      <a:pt x="5631" y="1824"/>
                      <a:pt x="5648" y="1824"/>
                      <a:pt x="5648" y="1824"/>
                    </a:cubicBezTo>
                    <a:cubicBezTo>
                      <a:pt x="5698" y="1774"/>
                      <a:pt x="5749" y="1740"/>
                      <a:pt x="5800" y="1689"/>
                    </a:cubicBezTo>
                    <a:cubicBezTo>
                      <a:pt x="5934" y="1588"/>
                      <a:pt x="6086" y="1487"/>
                      <a:pt x="6255" y="1420"/>
                    </a:cubicBezTo>
                    <a:cubicBezTo>
                      <a:pt x="6356" y="1369"/>
                      <a:pt x="6474" y="1336"/>
                      <a:pt x="6592" y="1319"/>
                    </a:cubicBezTo>
                    <a:cubicBezTo>
                      <a:pt x="7216" y="1167"/>
                      <a:pt x="7553" y="1588"/>
                      <a:pt x="7840" y="1858"/>
                    </a:cubicBezTo>
                    <a:cubicBezTo>
                      <a:pt x="7857" y="1858"/>
                      <a:pt x="7857" y="1858"/>
                      <a:pt x="7857" y="1858"/>
                    </a:cubicBezTo>
                    <a:cubicBezTo>
                      <a:pt x="8110" y="1521"/>
                      <a:pt x="8936" y="982"/>
                      <a:pt x="9560" y="1234"/>
                    </a:cubicBezTo>
                    <a:cubicBezTo>
                      <a:pt x="9931" y="1369"/>
                      <a:pt x="10167" y="1689"/>
                      <a:pt x="10335" y="2010"/>
                    </a:cubicBezTo>
                    <a:cubicBezTo>
                      <a:pt x="10386" y="1976"/>
                      <a:pt x="10436" y="1925"/>
                      <a:pt x="10487" y="1875"/>
                    </a:cubicBezTo>
                    <a:cubicBezTo>
                      <a:pt x="10571" y="1807"/>
                      <a:pt x="10672" y="1723"/>
                      <a:pt x="10757" y="1656"/>
                    </a:cubicBezTo>
                    <a:cubicBezTo>
                      <a:pt x="11043" y="1437"/>
                      <a:pt x="11600" y="1100"/>
                      <a:pt x="12139" y="1201"/>
                    </a:cubicBezTo>
                    <a:cubicBezTo>
                      <a:pt x="12257" y="1218"/>
                      <a:pt x="12359" y="1251"/>
                      <a:pt x="12460" y="1285"/>
                    </a:cubicBezTo>
                    <a:cubicBezTo>
                      <a:pt x="12595" y="1352"/>
                      <a:pt x="12746" y="1437"/>
                      <a:pt x="12848" y="1538"/>
                    </a:cubicBezTo>
                    <a:cubicBezTo>
                      <a:pt x="12881" y="1504"/>
                      <a:pt x="12915" y="1470"/>
                      <a:pt x="12949" y="1437"/>
                    </a:cubicBezTo>
                    <a:cubicBezTo>
                      <a:pt x="12983" y="1403"/>
                      <a:pt x="13033" y="1369"/>
                      <a:pt x="13084" y="1336"/>
                    </a:cubicBezTo>
                    <a:cubicBezTo>
                      <a:pt x="13202" y="1251"/>
                      <a:pt x="13353" y="1167"/>
                      <a:pt x="13505" y="1116"/>
                    </a:cubicBezTo>
                    <a:cubicBezTo>
                      <a:pt x="14028" y="948"/>
                      <a:pt x="14500" y="1184"/>
                      <a:pt x="14804" y="1420"/>
                    </a:cubicBezTo>
                    <a:cubicBezTo>
                      <a:pt x="14871" y="1487"/>
                      <a:pt x="14955" y="1555"/>
                      <a:pt x="15040" y="1639"/>
                    </a:cubicBezTo>
                    <a:cubicBezTo>
                      <a:pt x="15040" y="1639"/>
                      <a:pt x="15040" y="1622"/>
                      <a:pt x="15040" y="1622"/>
                    </a:cubicBezTo>
                    <a:cubicBezTo>
                      <a:pt x="15090" y="1487"/>
                      <a:pt x="15225" y="1386"/>
                      <a:pt x="15309" y="1285"/>
                    </a:cubicBezTo>
                    <a:cubicBezTo>
                      <a:pt x="15545" y="982"/>
                      <a:pt x="16085" y="611"/>
                      <a:pt x="16692" y="746"/>
                    </a:cubicBezTo>
                    <a:cubicBezTo>
                      <a:pt x="16911" y="796"/>
                      <a:pt x="17097" y="897"/>
                      <a:pt x="17282" y="982"/>
                    </a:cubicBezTo>
                    <a:cubicBezTo>
                      <a:pt x="17367" y="880"/>
                      <a:pt x="17400" y="729"/>
                      <a:pt x="17485" y="628"/>
                    </a:cubicBezTo>
                    <a:cubicBezTo>
                      <a:pt x="17704" y="307"/>
                      <a:pt x="18176" y="-97"/>
                      <a:pt x="18783" y="21"/>
                    </a:cubicBezTo>
                    <a:cubicBezTo>
                      <a:pt x="18951" y="55"/>
                      <a:pt x="19103" y="122"/>
                      <a:pt x="19255" y="156"/>
                    </a:cubicBezTo>
                    <a:cubicBezTo>
                      <a:pt x="19268" y="881"/>
                      <a:pt x="19257" y="1355"/>
                      <a:pt x="19254" y="2136"/>
                    </a:cubicBezTo>
                    <a:cubicBezTo>
                      <a:pt x="13055" y="2183"/>
                      <a:pt x="3343" y="2117"/>
                      <a:pt x="0" y="2123"/>
                    </a:cubicBezTo>
                    <a:close/>
                  </a:path>
                </a:pathLst>
              </a:custGeom>
              <a:grpFill/>
              <a:ln w="9525">
                <a:noFill/>
                <a:round/>
              </a:ln>
              <a:effec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grpSp>
      </p:grpSp>
      <p:pic>
        <p:nvPicPr>
          <p:cNvPr id="3" name="图片 2" descr="E:\设计\PPT\图层 1.png图层 1"/>
          <p:cNvPicPr>
            <a:picLocks noChangeAspect="1"/>
          </p:cNvPicPr>
          <p:nvPr/>
        </p:nvPicPr>
        <p:blipFill>
          <a:blip r:embed="rId5"/>
          <a:srcRect/>
          <a:stretch>
            <a:fillRect/>
          </a:stretch>
        </p:blipFill>
        <p:spPr>
          <a:xfrm>
            <a:off x="560323" y="267667"/>
            <a:ext cx="11072007" cy="6322046"/>
          </a:xfrm>
          <a:prstGeom prst="rect">
            <a:avLst/>
          </a:prstGeom>
          <a:effectLst>
            <a:outerShdw blurRad="50800" dist="38100" dir="5400000" algn="t" rotWithShape="0">
              <a:prstClr val="black">
                <a:alpha val="40000"/>
              </a:prstClr>
            </a:outerShdw>
          </a:effectLst>
        </p:spPr>
      </p:pic>
      <p:sp>
        <p:nvSpPr>
          <p:cNvPr id="158" name="五角星 157"/>
          <p:cNvSpPr/>
          <p:nvPr/>
        </p:nvSpPr>
        <p:spPr>
          <a:xfrm>
            <a:off x="527050" y="370205"/>
            <a:ext cx="365760" cy="344170"/>
          </a:xfrm>
          <a:prstGeom prst="star5">
            <a:avLst>
              <a:gd name="adj" fmla="val 27704"/>
              <a:gd name="hf" fmla="val 105146"/>
              <a:gd name="vf" fmla="val 110557"/>
            </a:avLst>
          </a:prstGeom>
          <a:noFill/>
          <a:ln w="25400">
            <a:solidFill>
              <a:schemeClr val="bg1"/>
            </a:solidFill>
          </a:ln>
          <a:extLst>
            <a:ext uri="{909E8E84-426E-40DD-AFC4-6F175D3DCCD1}">
              <a14:hiddenFill xmlns:a14="http://schemas.microsoft.com/office/drawing/2010/main">
                <a:solidFill>
                  <a:srgbClr val="FFAD1D"/>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3" name="五角星 162"/>
          <p:cNvSpPr/>
          <p:nvPr/>
        </p:nvSpPr>
        <p:spPr>
          <a:xfrm>
            <a:off x="11283315" y="304165"/>
            <a:ext cx="505460" cy="476250"/>
          </a:xfrm>
          <a:prstGeom prst="star5">
            <a:avLst>
              <a:gd name="adj" fmla="val 27704"/>
              <a:gd name="hf" fmla="val 105146"/>
              <a:gd name="vf" fmla="val 110557"/>
            </a:avLst>
          </a:prstGeom>
          <a:noFill/>
          <a:ln w="25400">
            <a:solidFill>
              <a:schemeClr val="bg1"/>
            </a:solidFill>
          </a:ln>
          <a:extLst>
            <a:ext uri="{909E8E84-426E-40DD-AFC4-6F175D3DCCD1}">
              <a14:hiddenFill xmlns:a14="http://schemas.microsoft.com/office/drawing/2010/main">
                <a:solidFill>
                  <a:srgbClr val="FFAD1D"/>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13" name="Google Shape;4025;p26"/>
          <p:cNvGrpSpPr/>
          <p:nvPr/>
        </p:nvGrpSpPr>
        <p:grpSpPr>
          <a:xfrm>
            <a:off x="391160" y="2182495"/>
            <a:ext cx="637540" cy="2419350"/>
            <a:chOff x="393250" y="2490600"/>
            <a:chExt cx="653494" cy="2478093"/>
          </a:xfrm>
          <a:solidFill>
            <a:schemeClr val="bg1"/>
          </a:solidFill>
        </p:grpSpPr>
        <p:sp>
          <p:nvSpPr>
            <p:cNvPr id="114" name="Google Shape;4026;p26"/>
            <p:cNvSpPr/>
            <p:nvPr/>
          </p:nvSpPr>
          <p:spPr>
            <a:xfrm>
              <a:off x="400138" y="4469389"/>
              <a:ext cx="639629" cy="493211"/>
            </a:xfrm>
            <a:custGeom>
              <a:avLst/>
              <a:gdLst/>
              <a:ahLst/>
              <a:cxnLst/>
              <a:rect l="l" t="t" r="r" b="b"/>
              <a:pathLst>
                <a:path w="7243" h="5585" extrusionOk="0">
                  <a:moveTo>
                    <a:pt x="3799" y="1"/>
                  </a:moveTo>
                  <a:lnTo>
                    <a:pt x="1" y="3534"/>
                  </a:lnTo>
                  <a:lnTo>
                    <a:pt x="1" y="5584"/>
                  </a:lnTo>
                  <a:lnTo>
                    <a:pt x="3760" y="2081"/>
                  </a:lnTo>
                  <a:lnTo>
                    <a:pt x="7243" y="5565"/>
                  </a:lnTo>
                  <a:lnTo>
                    <a:pt x="7243" y="3445"/>
                  </a:lnTo>
                  <a:lnTo>
                    <a:pt x="3799" y="1"/>
                  </a:lnTo>
                  <a:close/>
                </a:path>
              </a:pathLst>
            </a:custGeom>
            <a:grpFill/>
            <a:ln>
              <a:solidFill>
                <a:srgbClr val="5A9FE4"/>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4027;p26"/>
            <p:cNvSpPr/>
            <p:nvPr/>
          </p:nvSpPr>
          <p:spPr>
            <a:xfrm>
              <a:off x="393250" y="4462235"/>
              <a:ext cx="653494" cy="506458"/>
            </a:xfrm>
            <a:custGeom>
              <a:avLst/>
              <a:gdLst/>
              <a:ahLst/>
              <a:cxnLst/>
              <a:rect l="l" t="t" r="r" b="b"/>
              <a:pathLst>
                <a:path w="7400" h="5735" extrusionOk="0">
                  <a:moveTo>
                    <a:pt x="3877" y="189"/>
                  </a:moveTo>
                  <a:lnTo>
                    <a:pt x="7252" y="3556"/>
                  </a:lnTo>
                  <a:lnTo>
                    <a:pt x="7252" y="5459"/>
                  </a:lnTo>
                  <a:lnTo>
                    <a:pt x="3896" y="2103"/>
                  </a:lnTo>
                  <a:cubicBezTo>
                    <a:pt x="3881" y="2088"/>
                    <a:pt x="3862" y="2081"/>
                    <a:pt x="3842" y="2081"/>
                  </a:cubicBezTo>
                  <a:cubicBezTo>
                    <a:pt x="3823" y="2081"/>
                    <a:pt x="3803" y="2088"/>
                    <a:pt x="3788" y="2103"/>
                  </a:cubicBezTo>
                  <a:lnTo>
                    <a:pt x="157" y="5489"/>
                  </a:lnTo>
                  <a:lnTo>
                    <a:pt x="157" y="3654"/>
                  </a:lnTo>
                  <a:lnTo>
                    <a:pt x="3877" y="189"/>
                  </a:lnTo>
                  <a:close/>
                  <a:moveTo>
                    <a:pt x="3877" y="1"/>
                  </a:moveTo>
                  <a:cubicBezTo>
                    <a:pt x="3859" y="1"/>
                    <a:pt x="3842" y="8"/>
                    <a:pt x="3827" y="23"/>
                  </a:cubicBezTo>
                  <a:lnTo>
                    <a:pt x="20" y="3565"/>
                  </a:lnTo>
                  <a:cubicBezTo>
                    <a:pt x="10" y="3575"/>
                    <a:pt x="0" y="3595"/>
                    <a:pt x="0" y="3615"/>
                  </a:cubicBezTo>
                  <a:lnTo>
                    <a:pt x="0" y="5665"/>
                  </a:lnTo>
                  <a:cubicBezTo>
                    <a:pt x="0" y="5695"/>
                    <a:pt x="20" y="5715"/>
                    <a:pt x="50" y="5734"/>
                  </a:cubicBezTo>
                  <a:lnTo>
                    <a:pt x="79" y="5734"/>
                  </a:lnTo>
                  <a:cubicBezTo>
                    <a:pt x="98" y="5734"/>
                    <a:pt x="118" y="5734"/>
                    <a:pt x="128" y="5715"/>
                  </a:cubicBezTo>
                  <a:lnTo>
                    <a:pt x="3838" y="2260"/>
                  </a:lnTo>
                  <a:lnTo>
                    <a:pt x="7272" y="5695"/>
                  </a:lnTo>
                  <a:cubicBezTo>
                    <a:pt x="7285" y="5713"/>
                    <a:pt x="7301" y="5720"/>
                    <a:pt x="7319" y="5720"/>
                  </a:cubicBezTo>
                  <a:cubicBezTo>
                    <a:pt x="7329" y="5720"/>
                    <a:pt x="7340" y="5718"/>
                    <a:pt x="7351" y="5715"/>
                  </a:cubicBezTo>
                  <a:cubicBezTo>
                    <a:pt x="7380" y="5704"/>
                    <a:pt x="7399" y="5675"/>
                    <a:pt x="7399" y="5646"/>
                  </a:cubicBezTo>
                  <a:lnTo>
                    <a:pt x="7399" y="3526"/>
                  </a:lnTo>
                  <a:cubicBezTo>
                    <a:pt x="7399" y="3506"/>
                    <a:pt x="7390" y="3487"/>
                    <a:pt x="7380" y="3477"/>
                  </a:cubicBezTo>
                  <a:lnTo>
                    <a:pt x="3925" y="23"/>
                  </a:lnTo>
                  <a:cubicBezTo>
                    <a:pt x="3911" y="8"/>
                    <a:pt x="3894" y="1"/>
                    <a:pt x="3877" y="1"/>
                  </a:cubicBezTo>
                  <a:close/>
                </a:path>
              </a:pathLst>
            </a:custGeom>
            <a:grpFill/>
            <a:ln w="19050" cap="flat" cmpd="sng">
              <a:solidFill>
                <a:srgbClr val="5A9FE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4028;p26"/>
            <p:cNvSpPr/>
            <p:nvPr/>
          </p:nvSpPr>
          <p:spPr>
            <a:xfrm>
              <a:off x="400138" y="3976259"/>
              <a:ext cx="639629" cy="493211"/>
            </a:xfrm>
            <a:custGeom>
              <a:avLst/>
              <a:gdLst/>
              <a:ahLst/>
              <a:cxnLst/>
              <a:rect l="l" t="t" r="r" b="b"/>
              <a:pathLst>
                <a:path w="7243" h="5585" extrusionOk="0">
                  <a:moveTo>
                    <a:pt x="3799" y="1"/>
                  </a:moveTo>
                  <a:lnTo>
                    <a:pt x="1" y="3534"/>
                  </a:lnTo>
                  <a:lnTo>
                    <a:pt x="1" y="5585"/>
                  </a:lnTo>
                  <a:lnTo>
                    <a:pt x="3760" y="2081"/>
                  </a:lnTo>
                  <a:lnTo>
                    <a:pt x="7243" y="5565"/>
                  </a:lnTo>
                  <a:lnTo>
                    <a:pt x="7243" y="3446"/>
                  </a:lnTo>
                  <a:lnTo>
                    <a:pt x="3799" y="1"/>
                  </a:lnTo>
                  <a:close/>
                </a:path>
              </a:pathLst>
            </a:custGeom>
            <a:grpFill/>
            <a:ln>
              <a:solidFill>
                <a:srgbClr val="5A9FE4"/>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4029;p26"/>
            <p:cNvSpPr/>
            <p:nvPr/>
          </p:nvSpPr>
          <p:spPr>
            <a:xfrm>
              <a:off x="393250" y="3969194"/>
              <a:ext cx="653494" cy="506370"/>
            </a:xfrm>
            <a:custGeom>
              <a:avLst/>
              <a:gdLst/>
              <a:ahLst/>
              <a:cxnLst/>
              <a:rect l="l" t="t" r="r" b="b"/>
              <a:pathLst>
                <a:path w="7400" h="5734" extrusionOk="0">
                  <a:moveTo>
                    <a:pt x="3877" y="189"/>
                  </a:moveTo>
                  <a:lnTo>
                    <a:pt x="7252" y="3565"/>
                  </a:lnTo>
                  <a:lnTo>
                    <a:pt x="7252" y="5458"/>
                  </a:lnTo>
                  <a:lnTo>
                    <a:pt x="3896" y="2102"/>
                  </a:lnTo>
                  <a:cubicBezTo>
                    <a:pt x="3881" y="2088"/>
                    <a:pt x="3862" y="2081"/>
                    <a:pt x="3842" y="2081"/>
                  </a:cubicBezTo>
                  <a:cubicBezTo>
                    <a:pt x="3823" y="2081"/>
                    <a:pt x="3803" y="2088"/>
                    <a:pt x="3788" y="2102"/>
                  </a:cubicBezTo>
                  <a:lnTo>
                    <a:pt x="157" y="5488"/>
                  </a:lnTo>
                  <a:lnTo>
                    <a:pt x="157" y="3653"/>
                  </a:lnTo>
                  <a:lnTo>
                    <a:pt x="3877" y="189"/>
                  </a:lnTo>
                  <a:close/>
                  <a:moveTo>
                    <a:pt x="3877" y="0"/>
                  </a:moveTo>
                  <a:cubicBezTo>
                    <a:pt x="3859" y="0"/>
                    <a:pt x="3842" y="7"/>
                    <a:pt x="3827" y="22"/>
                  </a:cubicBezTo>
                  <a:lnTo>
                    <a:pt x="20" y="3565"/>
                  </a:lnTo>
                  <a:cubicBezTo>
                    <a:pt x="10" y="3574"/>
                    <a:pt x="0" y="3594"/>
                    <a:pt x="0" y="3614"/>
                  </a:cubicBezTo>
                  <a:lnTo>
                    <a:pt x="0" y="5665"/>
                  </a:lnTo>
                  <a:cubicBezTo>
                    <a:pt x="0" y="5694"/>
                    <a:pt x="20" y="5724"/>
                    <a:pt x="50" y="5733"/>
                  </a:cubicBezTo>
                  <a:lnTo>
                    <a:pt x="79" y="5733"/>
                  </a:lnTo>
                  <a:cubicBezTo>
                    <a:pt x="98" y="5733"/>
                    <a:pt x="118" y="5733"/>
                    <a:pt x="128" y="5714"/>
                  </a:cubicBezTo>
                  <a:lnTo>
                    <a:pt x="3838" y="2259"/>
                  </a:lnTo>
                  <a:lnTo>
                    <a:pt x="7272" y="5694"/>
                  </a:lnTo>
                  <a:cubicBezTo>
                    <a:pt x="7284" y="5713"/>
                    <a:pt x="7301" y="5720"/>
                    <a:pt x="7318" y="5720"/>
                  </a:cubicBezTo>
                  <a:cubicBezTo>
                    <a:pt x="7329" y="5720"/>
                    <a:pt x="7340" y="5717"/>
                    <a:pt x="7351" y="5714"/>
                  </a:cubicBezTo>
                  <a:cubicBezTo>
                    <a:pt x="7380" y="5704"/>
                    <a:pt x="7399" y="5674"/>
                    <a:pt x="7399" y="5645"/>
                  </a:cubicBezTo>
                  <a:lnTo>
                    <a:pt x="7399" y="3526"/>
                  </a:lnTo>
                  <a:cubicBezTo>
                    <a:pt x="7399" y="3506"/>
                    <a:pt x="7390" y="3486"/>
                    <a:pt x="7380" y="3476"/>
                  </a:cubicBezTo>
                  <a:lnTo>
                    <a:pt x="3925" y="22"/>
                  </a:lnTo>
                  <a:cubicBezTo>
                    <a:pt x="3911" y="7"/>
                    <a:pt x="3894" y="0"/>
                    <a:pt x="3877" y="0"/>
                  </a:cubicBezTo>
                  <a:close/>
                </a:path>
              </a:pathLst>
            </a:custGeom>
            <a:grpFill/>
            <a:ln w="19050" cap="flat" cmpd="sng">
              <a:solidFill>
                <a:srgbClr val="5A9FE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4030;p26"/>
            <p:cNvSpPr/>
            <p:nvPr/>
          </p:nvSpPr>
          <p:spPr>
            <a:xfrm>
              <a:off x="400138" y="3483218"/>
              <a:ext cx="639629" cy="493123"/>
            </a:xfrm>
            <a:custGeom>
              <a:avLst/>
              <a:gdLst/>
              <a:ahLst/>
              <a:cxnLst/>
              <a:rect l="l" t="t" r="r" b="b"/>
              <a:pathLst>
                <a:path w="7243" h="5584" extrusionOk="0">
                  <a:moveTo>
                    <a:pt x="3799" y="1"/>
                  </a:moveTo>
                  <a:lnTo>
                    <a:pt x="1" y="3543"/>
                  </a:lnTo>
                  <a:lnTo>
                    <a:pt x="1" y="5584"/>
                  </a:lnTo>
                  <a:lnTo>
                    <a:pt x="3760" y="2081"/>
                  </a:lnTo>
                  <a:lnTo>
                    <a:pt x="7243" y="5564"/>
                  </a:lnTo>
                  <a:lnTo>
                    <a:pt x="7243" y="3445"/>
                  </a:lnTo>
                  <a:lnTo>
                    <a:pt x="3799" y="1"/>
                  </a:lnTo>
                  <a:close/>
                </a:path>
              </a:pathLst>
            </a:custGeom>
            <a:grpFill/>
            <a:ln>
              <a:solidFill>
                <a:srgbClr val="5A9FE4"/>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4031;p26"/>
            <p:cNvSpPr/>
            <p:nvPr/>
          </p:nvSpPr>
          <p:spPr>
            <a:xfrm>
              <a:off x="393250" y="3476064"/>
              <a:ext cx="653494" cy="507253"/>
            </a:xfrm>
            <a:custGeom>
              <a:avLst/>
              <a:gdLst/>
              <a:ahLst/>
              <a:cxnLst/>
              <a:rect l="l" t="t" r="r" b="b"/>
              <a:pathLst>
                <a:path w="7400" h="5744" extrusionOk="0">
                  <a:moveTo>
                    <a:pt x="3877" y="189"/>
                  </a:moveTo>
                  <a:lnTo>
                    <a:pt x="7252" y="3565"/>
                  </a:lnTo>
                  <a:lnTo>
                    <a:pt x="7252" y="5459"/>
                  </a:lnTo>
                  <a:lnTo>
                    <a:pt x="3896" y="2103"/>
                  </a:lnTo>
                  <a:cubicBezTo>
                    <a:pt x="3881" y="2088"/>
                    <a:pt x="3862" y="2081"/>
                    <a:pt x="3842" y="2081"/>
                  </a:cubicBezTo>
                  <a:cubicBezTo>
                    <a:pt x="3823" y="2081"/>
                    <a:pt x="3803" y="2088"/>
                    <a:pt x="3788" y="2103"/>
                  </a:cubicBezTo>
                  <a:lnTo>
                    <a:pt x="157" y="5488"/>
                  </a:lnTo>
                  <a:lnTo>
                    <a:pt x="157" y="3654"/>
                  </a:lnTo>
                  <a:lnTo>
                    <a:pt x="3877" y="189"/>
                  </a:lnTo>
                  <a:close/>
                  <a:moveTo>
                    <a:pt x="3877" y="0"/>
                  </a:moveTo>
                  <a:cubicBezTo>
                    <a:pt x="3859" y="0"/>
                    <a:pt x="3842" y="8"/>
                    <a:pt x="3827" y="23"/>
                  </a:cubicBezTo>
                  <a:lnTo>
                    <a:pt x="20" y="3565"/>
                  </a:lnTo>
                  <a:cubicBezTo>
                    <a:pt x="10" y="3575"/>
                    <a:pt x="0" y="3595"/>
                    <a:pt x="0" y="3624"/>
                  </a:cubicBezTo>
                  <a:lnTo>
                    <a:pt x="0" y="5665"/>
                  </a:lnTo>
                  <a:cubicBezTo>
                    <a:pt x="0" y="5695"/>
                    <a:pt x="20" y="5724"/>
                    <a:pt x="50" y="5734"/>
                  </a:cubicBezTo>
                  <a:cubicBezTo>
                    <a:pt x="59" y="5734"/>
                    <a:pt x="69" y="5743"/>
                    <a:pt x="79" y="5743"/>
                  </a:cubicBezTo>
                  <a:cubicBezTo>
                    <a:pt x="98" y="5743"/>
                    <a:pt x="118" y="5734"/>
                    <a:pt x="128" y="5724"/>
                  </a:cubicBezTo>
                  <a:lnTo>
                    <a:pt x="3838" y="2269"/>
                  </a:lnTo>
                  <a:lnTo>
                    <a:pt x="7272" y="5704"/>
                  </a:lnTo>
                  <a:cubicBezTo>
                    <a:pt x="7284" y="5716"/>
                    <a:pt x="7299" y="5720"/>
                    <a:pt x="7315" y="5720"/>
                  </a:cubicBezTo>
                  <a:cubicBezTo>
                    <a:pt x="7326" y="5720"/>
                    <a:pt x="7338" y="5718"/>
                    <a:pt x="7351" y="5714"/>
                  </a:cubicBezTo>
                  <a:cubicBezTo>
                    <a:pt x="7380" y="5704"/>
                    <a:pt x="7399" y="5675"/>
                    <a:pt x="7399" y="5645"/>
                  </a:cubicBezTo>
                  <a:lnTo>
                    <a:pt x="7399" y="3526"/>
                  </a:lnTo>
                  <a:cubicBezTo>
                    <a:pt x="7399" y="3506"/>
                    <a:pt x="7390" y="3486"/>
                    <a:pt x="7380" y="3477"/>
                  </a:cubicBezTo>
                  <a:lnTo>
                    <a:pt x="3925" y="23"/>
                  </a:lnTo>
                  <a:cubicBezTo>
                    <a:pt x="3911" y="8"/>
                    <a:pt x="3894" y="0"/>
                    <a:pt x="3877" y="0"/>
                  </a:cubicBezTo>
                  <a:close/>
                </a:path>
              </a:pathLst>
            </a:custGeom>
            <a:grpFill/>
            <a:ln w="19050" cap="flat" cmpd="sng">
              <a:solidFill>
                <a:srgbClr val="5A9FE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4032;p26"/>
            <p:cNvSpPr/>
            <p:nvPr/>
          </p:nvSpPr>
          <p:spPr>
            <a:xfrm>
              <a:off x="400138" y="2990088"/>
              <a:ext cx="639629" cy="493211"/>
            </a:xfrm>
            <a:custGeom>
              <a:avLst/>
              <a:gdLst/>
              <a:ahLst/>
              <a:cxnLst/>
              <a:rect l="l" t="t" r="r" b="b"/>
              <a:pathLst>
                <a:path w="7243" h="5585" extrusionOk="0">
                  <a:moveTo>
                    <a:pt x="3799" y="1"/>
                  </a:moveTo>
                  <a:lnTo>
                    <a:pt x="1" y="3543"/>
                  </a:lnTo>
                  <a:lnTo>
                    <a:pt x="1" y="5585"/>
                  </a:lnTo>
                  <a:lnTo>
                    <a:pt x="3760" y="2081"/>
                  </a:lnTo>
                  <a:lnTo>
                    <a:pt x="7243" y="5565"/>
                  </a:lnTo>
                  <a:lnTo>
                    <a:pt x="7243" y="3455"/>
                  </a:lnTo>
                  <a:lnTo>
                    <a:pt x="3799" y="1"/>
                  </a:lnTo>
                  <a:close/>
                </a:path>
              </a:pathLst>
            </a:custGeom>
            <a:grpFill/>
            <a:ln>
              <a:solidFill>
                <a:srgbClr val="5A9FE4"/>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4033;p26"/>
            <p:cNvSpPr/>
            <p:nvPr/>
          </p:nvSpPr>
          <p:spPr>
            <a:xfrm>
              <a:off x="393250" y="2983376"/>
              <a:ext cx="653494" cy="506899"/>
            </a:xfrm>
            <a:custGeom>
              <a:avLst/>
              <a:gdLst/>
              <a:ahLst/>
              <a:cxnLst/>
              <a:rect l="l" t="t" r="r" b="b"/>
              <a:pathLst>
                <a:path w="7400" h="5740" extrusionOk="0">
                  <a:moveTo>
                    <a:pt x="3877" y="185"/>
                  </a:moveTo>
                  <a:lnTo>
                    <a:pt x="7252" y="3561"/>
                  </a:lnTo>
                  <a:lnTo>
                    <a:pt x="7252" y="5454"/>
                  </a:lnTo>
                  <a:lnTo>
                    <a:pt x="3896" y="2098"/>
                  </a:lnTo>
                  <a:cubicBezTo>
                    <a:pt x="3881" y="2083"/>
                    <a:pt x="3862" y="2076"/>
                    <a:pt x="3842" y="2076"/>
                  </a:cubicBezTo>
                  <a:cubicBezTo>
                    <a:pt x="3823" y="2076"/>
                    <a:pt x="3803" y="2083"/>
                    <a:pt x="3788" y="2098"/>
                  </a:cubicBezTo>
                  <a:lnTo>
                    <a:pt x="157" y="5484"/>
                  </a:lnTo>
                  <a:lnTo>
                    <a:pt x="157" y="3648"/>
                  </a:lnTo>
                  <a:lnTo>
                    <a:pt x="3877" y="185"/>
                  </a:lnTo>
                  <a:close/>
                  <a:moveTo>
                    <a:pt x="3868" y="0"/>
                  </a:moveTo>
                  <a:cubicBezTo>
                    <a:pt x="3854" y="0"/>
                    <a:pt x="3840" y="5"/>
                    <a:pt x="3827" y="18"/>
                  </a:cubicBezTo>
                  <a:lnTo>
                    <a:pt x="20" y="3561"/>
                  </a:lnTo>
                  <a:cubicBezTo>
                    <a:pt x="10" y="3570"/>
                    <a:pt x="0" y="3600"/>
                    <a:pt x="0" y="3619"/>
                  </a:cubicBezTo>
                  <a:lnTo>
                    <a:pt x="0" y="5661"/>
                  </a:lnTo>
                  <a:cubicBezTo>
                    <a:pt x="0" y="5690"/>
                    <a:pt x="20" y="5719"/>
                    <a:pt x="50" y="5729"/>
                  </a:cubicBezTo>
                  <a:cubicBezTo>
                    <a:pt x="59" y="5729"/>
                    <a:pt x="69" y="5739"/>
                    <a:pt x="79" y="5739"/>
                  </a:cubicBezTo>
                  <a:cubicBezTo>
                    <a:pt x="98" y="5739"/>
                    <a:pt x="118" y="5729"/>
                    <a:pt x="128" y="5719"/>
                  </a:cubicBezTo>
                  <a:lnTo>
                    <a:pt x="3838" y="2265"/>
                  </a:lnTo>
                  <a:lnTo>
                    <a:pt x="7272" y="5700"/>
                  </a:lnTo>
                  <a:cubicBezTo>
                    <a:pt x="7284" y="5712"/>
                    <a:pt x="7300" y="5720"/>
                    <a:pt x="7317" y="5720"/>
                  </a:cubicBezTo>
                  <a:cubicBezTo>
                    <a:pt x="7328" y="5720"/>
                    <a:pt x="7339" y="5717"/>
                    <a:pt x="7351" y="5709"/>
                  </a:cubicBezTo>
                  <a:cubicBezTo>
                    <a:pt x="7380" y="5700"/>
                    <a:pt x="7399" y="5670"/>
                    <a:pt x="7399" y="5641"/>
                  </a:cubicBezTo>
                  <a:lnTo>
                    <a:pt x="7399" y="3531"/>
                  </a:lnTo>
                  <a:cubicBezTo>
                    <a:pt x="7399" y="3502"/>
                    <a:pt x="7390" y="3482"/>
                    <a:pt x="7380" y="3472"/>
                  </a:cubicBezTo>
                  <a:lnTo>
                    <a:pt x="3925" y="28"/>
                  </a:lnTo>
                  <a:cubicBezTo>
                    <a:pt x="3909" y="10"/>
                    <a:pt x="3888" y="0"/>
                    <a:pt x="3868" y="0"/>
                  </a:cubicBezTo>
                  <a:close/>
                </a:path>
              </a:pathLst>
            </a:custGeom>
            <a:grpFill/>
            <a:ln w="19050" cap="flat" cmpd="sng">
              <a:solidFill>
                <a:srgbClr val="5A9FE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4034;p26"/>
            <p:cNvSpPr/>
            <p:nvPr/>
          </p:nvSpPr>
          <p:spPr>
            <a:xfrm>
              <a:off x="400138" y="2497047"/>
              <a:ext cx="639629" cy="493123"/>
            </a:xfrm>
            <a:custGeom>
              <a:avLst/>
              <a:gdLst/>
              <a:ahLst/>
              <a:cxnLst/>
              <a:rect l="l" t="t" r="r" b="b"/>
              <a:pathLst>
                <a:path w="7243" h="5584" extrusionOk="0">
                  <a:moveTo>
                    <a:pt x="3799" y="0"/>
                  </a:moveTo>
                  <a:lnTo>
                    <a:pt x="1" y="3542"/>
                  </a:lnTo>
                  <a:lnTo>
                    <a:pt x="1" y="5584"/>
                  </a:lnTo>
                  <a:lnTo>
                    <a:pt x="3760" y="2081"/>
                  </a:lnTo>
                  <a:lnTo>
                    <a:pt x="7243" y="5564"/>
                  </a:lnTo>
                  <a:lnTo>
                    <a:pt x="7243" y="3454"/>
                  </a:lnTo>
                  <a:lnTo>
                    <a:pt x="3799" y="0"/>
                  </a:lnTo>
                  <a:close/>
                </a:path>
              </a:pathLst>
            </a:custGeom>
            <a:grpFill/>
            <a:ln>
              <a:solidFill>
                <a:srgbClr val="5A9FE4"/>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4035;p26"/>
            <p:cNvSpPr/>
            <p:nvPr/>
          </p:nvSpPr>
          <p:spPr>
            <a:xfrm>
              <a:off x="393250" y="2490600"/>
              <a:ext cx="653494" cy="506546"/>
            </a:xfrm>
            <a:custGeom>
              <a:avLst/>
              <a:gdLst/>
              <a:ahLst/>
              <a:cxnLst/>
              <a:rect l="l" t="t" r="r" b="b"/>
              <a:pathLst>
                <a:path w="7400" h="5736" extrusionOk="0">
                  <a:moveTo>
                    <a:pt x="3877" y="181"/>
                  </a:moveTo>
                  <a:lnTo>
                    <a:pt x="7252" y="3557"/>
                  </a:lnTo>
                  <a:lnTo>
                    <a:pt x="7252" y="5451"/>
                  </a:lnTo>
                  <a:lnTo>
                    <a:pt x="3896" y="2095"/>
                  </a:lnTo>
                  <a:cubicBezTo>
                    <a:pt x="3881" y="2080"/>
                    <a:pt x="3862" y="2072"/>
                    <a:pt x="3842" y="2072"/>
                  </a:cubicBezTo>
                  <a:cubicBezTo>
                    <a:pt x="3823" y="2072"/>
                    <a:pt x="3803" y="2080"/>
                    <a:pt x="3788" y="2095"/>
                  </a:cubicBezTo>
                  <a:lnTo>
                    <a:pt x="157" y="5480"/>
                  </a:lnTo>
                  <a:lnTo>
                    <a:pt x="157" y="3645"/>
                  </a:lnTo>
                  <a:lnTo>
                    <a:pt x="3877" y="181"/>
                  </a:lnTo>
                  <a:close/>
                  <a:moveTo>
                    <a:pt x="3872" y="1"/>
                  </a:moveTo>
                  <a:cubicBezTo>
                    <a:pt x="3856" y="1"/>
                    <a:pt x="3841" y="6"/>
                    <a:pt x="3827" y="14"/>
                  </a:cubicBezTo>
                  <a:lnTo>
                    <a:pt x="20" y="3557"/>
                  </a:lnTo>
                  <a:cubicBezTo>
                    <a:pt x="10" y="3576"/>
                    <a:pt x="0" y="3596"/>
                    <a:pt x="0" y="3615"/>
                  </a:cubicBezTo>
                  <a:lnTo>
                    <a:pt x="0" y="5657"/>
                  </a:lnTo>
                  <a:cubicBezTo>
                    <a:pt x="0" y="5686"/>
                    <a:pt x="20" y="5715"/>
                    <a:pt x="50" y="5726"/>
                  </a:cubicBezTo>
                  <a:cubicBezTo>
                    <a:pt x="59" y="5735"/>
                    <a:pt x="69" y="5735"/>
                    <a:pt x="79" y="5735"/>
                  </a:cubicBezTo>
                  <a:cubicBezTo>
                    <a:pt x="98" y="5735"/>
                    <a:pt x="118" y="5726"/>
                    <a:pt x="128" y="5715"/>
                  </a:cubicBezTo>
                  <a:lnTo>
                    <a:pt x="3838" y="2261"/>
                  </a:lnTo>
                  <a:lnTo>
                    <a:pt x="7272" y="5696"/>
                  </a:lnTo>
                  <a:cubicBezTo>
                    <a:pt x="7284" y="5708"/>
                    <a:pt x="7300" y="5717"/>
                    <a:pt x="7318" y="5717"/>
                  </a:cubicBezTo>
                  <a:cubicBezTo>
                    <a:pt x="7328" y="5717"/>
                    <a:pt x="7339" y="5713"/>
                    <a:pt x="7351" y="5706"/>
                  </a:cubicBezTo>
                  <a:cubicBezTo>
                    <a:pt x="7380" y="5696"/>
                    <a:pt x="7399" y="5667"/>
                    <a:pt x="7399" y="5637"/>
                  </a:cubicBezTo>
                  <a:lnTo>
                    <a:pt x="7399" y="3527"/>
                  </a:lnTo>
                  <a:cubicBezTo>
                    <a:pt x="7399" y="3508"/>
                    <a:pt x="7390" y="3488"/>
                    <a:pt x="7380" y="3469"/>
                  </a:cubicBezTo>
                  <a:lnTo>
                    <a:pt x="3925" y="24"/>
                  </a:lnTo>
                  <a:cubicBezTo>
                    <a:pt x="3909" y="8"/>
                    <a:pt x="3890" y="1"/>
                    <a:pt x="3872" y="1"/>
                  </a:cubicBezTo>
                  <a:close/>
                </a:path>
              </a:pathLst>
            </a:custGeom>
            <a:grpFill/>
            <a:ln w="19050" cap="flat" cmpd="sng">
              <a:solidFill>
                <a:srgbClr val="5A9FE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4" name="Google Shape;4025;p26"/>
          <p:cNvGrpSpPr/>
          <p:nvPr/>
        </p:nvGrpSpPr>
        <p:grpSpPr>
          <a:xfrm rot="5400000">
            <a:off x="9646920" y="4248150"/>
            <a:ext cx="857250" cy="3251835"/>
            <a:chOff x="393250" y="2490600"/>
            <a:chExt cx="653494" cy="2478093"/>
          </a:xfrm>
          <a:solidFill>
            <a:schemeClr val="bg1"/>
          </a:solidFill>
        </p:grpSpPr>
        <p:sp>
          <p:nvSpPr>
            <p:cNvPr id="125" name="Google Shape;4026;p26"/>
            <p:cNvSpPr/>
            <p:nvPr/>
          </p:nvSpPr>
          <p:spPr>
            <a:xfrm>
              <a:off x="400138" y="4469389"/>
              <a:ext cx="639629" cy="493211"/>
            </a:xfrm>
            <a:custGeom>
              <a:avLst/>
              <a:gdLst/>
              <a:ahLst/>
              <a:cxnLst/>
              <a:rect l="l" t="t" r="r" b="b"/>
              <a:pathLst>
                <a:path w="7243" h="5585" extrusionOk="0">
                  <a:moveTo>
                    <a:pt x="3799" y="1"/>
                  </a:moveTo>
                  <a:lnTo>
                    <a:pt x="1" y="3534"/>
                  </a:lnTo>
                  <a:lnTo>
                    <a:pt x="1" y="5584"/>
                  </a:lnTo>
                  <a:lnTo>
                    <a:pt x="3760" y="2081"/>
                  </a:lnTo>
                  <a:lnTo>
                    <a:pt x="7243" y="5565"/>
                  </a:lnTo>
                  <a:lnTo>
                    <a:pt x="7243" y="3445"/>
                  </a:lnTo>
                  <a:lnTo>
                    <a:pt x="3799" y="1"/>
                  </a:lnTo>
                  <a:close/>
                </a:path>
              </a:pathLst>
            </a:custGeom>
            <a:grpFill/>
            <a:ln>
              <a:solidFill>
                <a:srgbClr val="5A9FE4"/>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4027;p26"/>
            <p:cNvSpPr/>
            <p:nvPr/>
          </p:nvSpPr>
          <p:spPr>
            <a:xfrm>
              <a:off x="393250" y="4462235"/>
              <a:ext cx="653494" cy="506458"/>
            </a:xfrm>
            <a:custGeom>
              <a:avLst/>
              <a:gdLst/>
              <a:ahLst/>
              <a:cxnLst/>
              <a:rect l="l" t="t" r="r" b="b"/>
              <a:pathLst>
                <a:path w="7400" h="5735" extrusionOk="0">
                  <a:moveTo>
                    <a:pt x="3877" y="189"/>
                  </a:moveTo>
                  <a:lnTo>
                    <a:pt x="7252" y="3556"/>
                  </a:lnTo>
                  <a:lnTo>
                    <a:pt x="7252" y="5459"/>
                  </a:lnTo>
                  <a:lnTo>
                    <a:pt x="3896" y="2103"/>
                  </a:lnTo>
                  <a:cubicBezTo>
                    <a:pt x="3881" y="2088"/>
                    <a:pt x="3862" y="2081"/>
                    <a:pt x="3842" y="2081"/>
                  </a:cubicBezTo>
                  <a:cubicBezTo>
                    <a:pt x="3823" y="2081"/>
                    <a:pt x="3803" y="2088"/>
                    <a:pt x="3788" y="2103"/>
                  </a:cubicBezTo>
                  <a:lnTo>
                    <a:pt x="157" y="5489"/>
                  </a:lnTo>
                  <a:lnTo>
                    <a:pt x="157" y="3654"/>
                  </a:lnTo>
                  <a:lnTo>
                    <a:pt x="3877" y="189"/>
                  </a:lnTo>
                  <a:close/>
                  <a:moveTo>
                    <a:pt x="3877" y="1"/>
                  </a:moveTo>
                  <a:cubicBezTo>
                    <a:pt x="3859" y="1"/>
                    <a:pt x="3842" y="8"/>
                    <a:pt x="3827" y="23"/>
                  </a:cubicBezTo>
                  <a:lnTo>
                    <a:pt x="20" y="3565"/>
                  </a:lnTo>
                  <a:cubicBezTo>
                    <a:pt x="10" y="3575"/>
                    <a:pt x="0" y="3595"/>
                    <a:pt x="0" y="3615"/>
                  </a:cubicBezTo>
                  <a:lnTo>
                    <a:pt x="0" y="5665"/>
                  </a:lnTo>
                  <a:cubicBezTo>
                    <a:pt x="0" y="5695"/>
                    <a:pt x="20" y="5715"/>
                    <a:pt x="50" y="5734"/>
                  </a:cubicBezTo>
                  <a:lnTo>
                    <a:pt x="79" y="5734"/>
                  </a:lnTo>
                  <a:cubicBezTo>
                    <a:pt x="98" y="5734"/>
                    <a:pt x="118" y="5734"/>
                    <a:pt x="128" y="5715"/>
                  </a:cubicBezTo>
                  <a:lnTo>
                    <a:pt x="3838" y="2260"/>
                  </a:lnTo>
                  <a:lnTo>
                    <a:pt x="7272" y="5695"/>
                  </a:lnTo>
                  <a:cubicBezTo>
                    <a:pt x="7285" y="5713"/>
                    <a:pt x="7301" y="5720"/>
                    <a:pt x="7319" y="5720"/>
                  </a:cubicBezTo>
                  <a:cubicBezTo>
                    <a:pt x="7329" y="5720"/>
                    <a:pt x="7340" y="5718"/>
                    <a:pt x="7351" y="5715"/>
                  </a:cubicBezTo>
                  <a:cubicBezTo>
                    <a:pt x="7380" y="5704"/>
                    <a:pt x="7399" y="5675"/>
                    <a:pt x="7399" y="5646"/>
                  </a:cubicBezTo>
                  <a:lnTo>
                    <a:pt x="7399" y="3526"/>
                  </a:lnTo>
                  <a:cubicBezTo>
                    <a:pt x="7399" y="3506"/>
                    <a:pt x="7390" y="3487"/>
                    <a:pt x="7380" y="3477"/>
                  </a:cubicBezTo>
                  <a:lnTo>
                    <a:pt x="3925" y="23"/>
                  </a:lnTo>
                  <a:cubicBezTo>
                    <a:pt x="3911" y="8"/>
                    <a:pt x="3894" y="1"/>
                    <a:pt x="3877" y="1"/>
                  </a:cubicBezTo>
                  <a:close/>
                </a:path>
              </a:pathLst>
            </a:custGeom>
            <a:grpFill/>
            <a:ln w="19050" cap="flat" cmpd="sng">
              <a:solidFill>
                <a:srgbClr val="5A9FE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4028;p26"/>
            <p:cNvSpPr/>
            <p:nvPr/>
          </p:nvSpPr>
          <p:spPr>
            <a:xfrm>
              <a:off x="400138" y="3976259"/>
              <a:ext cx="639629" cy="493211"/>
            </a:xfrm>
            <a:custGeom>
              <a:avLst/>
              <a:gdLst/>
              <a:ahLst/>
              <a:cxnLst/>
              <a:rect l="l" t="t" r="r" b="b"/>
              <a:pathLst>
                <a:path w="7243" h="5585" extrusionOk="0">
                  <a:moveTo>
                    <a:pt x="3799" y="1"/>
                  </a:moveTo>
                  <a:lnTo>
                    <a:pt x="1" y="3534"/>
                  </a:lnTo>
                  <a:lnTo>
                    <a:pt x="1" y="5585"/>
                  </a:lnTo>
                  <a:lnTo>
                    <a:pt x="3760" y="2081"/>
                  </a:lnTo>
                  <a:lnTo>
                    <a:pt x="7243" y="5565"/>
                  </a:lnTo>
                  <a:lnTo>
                    <a:pt x="7243" y="3446"/>
                  </a:lnTo>
                  <a:lnTo>
                    <a:pt x="3799" y="1"/>
                  </a:lnTo>
                  <a:close/>
                </a:path>
              </a:pathLst>
            </a:custGeom>
            <a:grpFill/>
            <a:ln>
              <a:solidFill>
                <a:srgbClr val="5A9FE4"/>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4029;p26"/>
            <p:cNvSpPr/>
            <p:nvPr/>
          </p:nvSpPr>
          <p:spPr>
            <a:xfrm>
              <a:off x="393250" y="3969194"/>
              <a:ext cx="653494" cy="506370"/>
            </a:xfrm>
            <a:custGeom>
              <a:avLst/>
              <a:gdLst/>
              <a:ahLst/>
              <a:cxnLst/>
              <a:rect l="l" t="t" r="r" b="b"/>
              <a:pathLst>
                <a:path w="7400" h="5734" extrusionOk="0">
                  <a:moveTo>
                    <a:pt x="3877" y="189"/>
                  </a:moveTo>
                  <a:lnTo>
                    <a:pt x="7252" y="3565"/>
                  </a:lnTo>
                  <a:lnTo>
                    <a:pt x="7252" y="5458"/>
                  </a:lnTo>
                  <a:lnTo>
                    <a:pt x="3896" y="2102"/>
                  </a:lnTo>
                  <a:cubicBezTo>
                    <a:pt x="3881" y="2088"/>
                    <a:pt x="3862" y="2081"/>
                    <a:pt x="3842" y="2081"/>
                  </a:cubicBezTo>
                  <a:cubicBezTo>
                    <a:pt x="3823" y="2081"/>
                    <a:pt x="3803" y="2088"/>
                    <a:pt x="3788" y="2102"/>
                  </a:cubicBezTo>
                  <a:lnTo>
                    <a:pt x="157" y="5488"/>
                  </a:lnTo>
                  <a:lnTo>
                    <a:pt x="157" y="3653"/>
                  </a:lnTo>
                  <a:lnTo>
                    <a:pt x="3877" y="189"/>
                  </a:lnTo>
                  <a:close/>
                  <a:moveTo>
                    <a:pt x="3877" y="0"/>
                  </a:moveTo>
                  <a:cubicBezTo>
                    <a:pt x="3859" y="0"/>
                    <a:pt x="3842" y="7"/>
                    <a:pt x="3827" y="22"/>
                  </a:cubicBezTo>
                  <a:lnTo>
                    <a:pt x="20" y="3565"/>
                  </a:lnTo>
                  <a:cubicBezTo>
                    <a:pt x="10" y="3574"/>
                    <a:pt x="0" y="3594"/>
                    <a:pt x="0" y="3614"/>
                  </a:cubicBezTo>
                  <a:lnTo>
                    <a:pt x="0" y="5665"/>
                  </a:lnTo>
                  <a:cubicBezTo>
                    <a:pt x="0" y="5694"/>
                    <a:pt x="20" y="5724"/>
                    <a:pt x="50" y="5733"/>
                  </a:cubicBezTo>
                  <a:lnTo>
                    <a:pt x="79" y="5733"/>
                  </a:lnTo>
                  <a:cubicBezTo>
                    <a:pt x="98" y="5733"/>
                    <a:pt x="118" y="5733"/>
                    <a:pt x="128" y="5714"/>
                  </a:cubicBezTo>
                  <a:lnTo>
                    <a:pt x="3838" y="2259"/>
                  </a:lnTo>
                  <a:lnTo>
                    <a:pt x="7272" y="5694"/>
                  </a:lnTo>
                  <a:cubicBezTo>
                    <a:pt x="7284" y="5713"/>
                    <a:pt x="7301" y="5720"/>
                    <a:pt x="7318" y="5720"/>
                  </a:cubicBezTo>
                  <a:cubicBezTo>
                    <a:pt x="7329" y="5720"/>
                    <a:pt x="7340" y="5717"/>
                    <a:pt x="7351" y="5714"/>
                  </a:cubicBezTo>
                  <a:cubicBezTo>
                    <a:pt x="7380" y="5704"/>
                    <a:pt x="7399" y="5674"/>
                    <a:pt x="7399" y="5645"/>
                  </a:cubicBezTo>
                  <a:lnTo>
                    <a:pt x="7399" y="3526"/>
                  </a:lnTo>
                  <a:cubicBezTo>
                    <a:pt x="7399" y="3506"/>
                    <a:pt x="7390" y="3486"/>
                    <a:pt x="7380" y="3476"/>
                  </a:cubicBezTo>
                  <a:lnTo>
                    <a:pt x="3925" y="22"/>
                  </a:lnTo>
                  <a:cubicBezTo>
                    <a:pt x="3911" y="7"/>
                    <a:pt x="3894" y="0"/>
                    <a:pt x="3877" y="0"/>
                  </a:cubicBezTo>
                  <a:close/>
                </a:path>
              </a:pathLst>
            </a:custGeom>
            <a:grpFill/>
            <a:ln w="19050" cap="flat" cmpd="sng">
              <a:solidFill>
                <a:srgbClr val="5A9FE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4030;p26"/>
            <p:cNvSpPr/>
            <p:nvPr/>
          </p:nvSpPr>
          <p:spPr>
            <a:xfrm>
              <a:off x="400138" y="3483218"/>
              <a:ext cx="639629" cy="493123"/>
            </a:xfrm>
            <a:custGeom>
              <a:avLst/>
              <a:gdLst/>
              <a:ahLst/>
              <a:cxnLst/>
              <a:rect l="l" t="t" r="r" b="b"/>
              <a:pathLst>
                <a:path w="7243" h="5584" extrusionOk="0">
                  <a:moveTo>
                    <a:pt x="3799" y="1"/>
                  </a:moveTo>
                  <a:lnTo>
                    <a:pt x="1" y="3543"/>
                  </a:lnTo>
                  <a:lnTo>
                    <a:pt x="1" y="5584"/>
                  </a:lnTo>
                  <a:lnTo>
                    <a:pt x="3760" y="2081"/>
                  </a:lnTo>
                  <a:lnTo>
                    <a:pt x="7243" y="5564"/>
                  </a:lnTo>
                  <a:lnTo>
                    <a:pt x="7243" y="3445"/>
                  </a:lnTo>
                  <a:lnTo>
                    <a:pt x="3799" y="1"/>
                  </a:lnTo>
                  <a:close/>
                </a:path>
              </a:pathLst>
            </a:custGeom>
            <a:grpFill/>
            <a:ln>
              <a:solidFill>
                <a:srgbClr val="5A9FE4"/>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4031;p26"/>
            <p:cNvSpPr/>
            <p:nvPr/>
          </p:nvSpPr>
          <p:spPr>
            <a:xfrm>
              <a:off x="393250" y="3476064"/>
              <a:ext cx="653494" cy="507253"/>
            </a:xfrm>
            <a:custGeom>
              <a:avLst/>
              <a:gdLst/>
              <a:ahLst/>
              <a:cxnLst/>
              <a:rect l="l" t="t" r="r" b="b"/>
              <a:pathLst>
                <a:path w="7400" h="5744" extrusionOk="0">
                  <a:moveTo>
                    <a:pt x="3877" y="189"/>
                  </a:moveTo>
                  <a:lnTo>
                    <a:pt x="7252" y="3565"/>
                  </a:lnTo>
                  <a:lnTo>
                    <a:pt x="7252" y="5459"/>
                  </a:lnTo>
                  <a:lnTo>
                    <a:pt x="3896" y="2103"/>
                  </a:lnTo>
                  <a:cubicBezTo>
                    <a:pt x="3881" y="2088"/>
                    <a:pt x="3862" y="2081"/>
                    <a:pt x="3842" y="2081"/>
                  </a:cubicBezTo>
                  <a:cubicBezTo>
                    <a:pt x="3823" y="2081"/>
                    <a:pt x="3803" y="2088"/>
                    <a:pt x="3788" y="2103"/>
                  </a:cubicBezTo>
                  <a:lnTo>
                    <a:pt x="157" y="5488"/>
                  </a:lnTo>
                  <a:lnTo>
                    <a:pt x="157" y="3654"/>
                  </a:lnTo>
                  <a:lnTo>
                    <a:pt x="3877" y="189"/>
                  </a:lnTo>
                  <a:close/>
                  <a:moveTo>
                    <a:pt x="3877" y="0"/>
                  </a:moveTo>
                  <a:cubicBezTo>
                    <a:pt x="3859" y="0"/>
                    <a:pt x="3842" y="8"/>
                    <a:pt x="3827" y="23"/>
                  </a:cubicBezTo>
                  <a:lnTo>
                    <a:pt x="20" y="3565"/>
                  </a:lnTo>
                  <a:cubicBezTo>
                    <a:pt x="10" y="3575"/>
                    <a:pt x="0" y="3595"/>
                    <a:pt x="0" y="3624"/>
                  </a:cubicBezTo>
                  <a:lnTo>
                    <a:pt x="0" y="5665"/>
                  </a:lnTo>
                  <a:cubicBezTo>
                    <a:pt x="0" y="5695"/>
                    <a:pt x="20" y="5724"/>
                    <a:pt x="50" y="5734"/>
                  </a:cubicBezTo>
                  <a:cubicBezTo>
                    <a:pt x="59" y="5734"/>
                    <a:pt x="69" y="5743"/>
                    <a:pt x="79" y="5743"/>
                  </a:cubicBezTo>
                  <a:cubicBezTo>
                    <a:pt x="98" y="5743"/>
                    <a:pt x="118" y="5734"/>
                    <a:pt x="128" y="5724"/>
                  </a:cubicBezTo>
                  <a:lnTo>
                    <a:pt x="3838" y="2269"/>
                  </a:lnTo>
                  <a:lnTo>
                    <a:pt x="7272" y="5704"/>
                  </a:lnTo>
                  <a:cubicBezTo>
                    <a:pt x="7284" y="5716"/>
                    <a:pt x="7299" y="5720"/>
                    <a:pt x="7315" y="5720"/>
                  </a:cubicBezTo>
                  <a:cubicBezTo>
                    <a:pt x="7326" y="5720"/>
                    <a:pt x="7338" y="5718"/>
                    <a:pt x="7351" y="5714"/>
                  </a:cubicBezTo>
                  <a:cubicBezTo>
                    <a:pt x="7380" y="5704"/>
                    <a:pt x="7399" y="5675"/>
                    <a:pt x="7399" y="5645"/>
                  </a:cubicBezTo>
                  <a:lnTo>
                    <a:pt x="7399" y="3526"/>
                  </a:lnTo>
                  <a:cubicBezTo>
                    <a:pt x="7399" y="3506"/>
                    <a:pt x="7390" y="3486"/>
                    <a:pt x="7380" y="3477"/>
                  </a:cubicBezTo>
                  <a:lnTo>
                    <a:pt x="3925" y="23"/>
                  </a:lnTo>
                  <a:cubicBezTo>
                    <a:pt x="3911" y="8"/>
                    <a:pt x="3894" y="0"/>
                    <a:pt x="3877" y="0"/>
                  </a:cubicBezTo>
                  <a:close/>
                </a:path>
              </a:pathLst>
            </a:custGeom>
            <a:grpFill/>
            <a:ln w="19050" cap="flat" cmpd="sng">
              <a:solidFill>
                <a:srgbClr val="5A9FE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4032;p26"/>
            <p:cNvSpPr/>
            <p:nvPr/>
          </p:nvSpPr>
          <p:spPr>
            <a:xfrm>
              <a:off x="400138" y="2990088"/>
              <a:ext cx="639629" cy="493211"/>
            </a:xfrm>
            <a:custGeom>
              <a:avLst/>
              <a:gdLst/>
              <a:ahLst/>
              <a:cxnLst/>
              <a:rect l="l" t="t" r="r" b="b"/>
              <a:pathLst>
                <a:path w="7243" h="5585" extrusionOk="0">
                  <a:moveTo>
                    <a:pt x="3799" y="1"/>
                  </a:moveTo>
                  <a:lnTo>
                    <a:pt x="1" y="3543"/>
                  </a:lnTo>
                  <a:lnTo>
                    <a:pt x="1" y="5585"/>
                  </a:lnTo>
                  <a:lnTo>
                    <a:pt x="3760" y="2081"/>
                  </a:lnTo>
                  <a:lnTo>
                    <a:pt x="7243" y="5565"/>
                  </a:lnTo>
                  <a:lnTo>
                    <a:pt x="7243" y="3455"/>
                  </a:lnTo>
                  <a:lnTo>
                    <a:pt x="3799" y="1"/>
                  </a:lnTo>
                  <a:close/>
                </a:path>
              </a:pathLst>
            </a:custGeom>
            <a:grpFill/>
            <a:ln>
              <a:solidFill>
                <a:srgbClr val="5A9FE4"/>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4033;p26"/>
            <p:cNvSpPr/>
            <p:nvPr/>
          </p:nvSpPr>
          <p:spPr>
            <a:xfrm>
              <a:off x="393250" y="2983376"/>
              <a:ext cx="653494" cy="506899"/>
            </a:xfrm>
            <a:custGeom>
              <a:avLst/>
              <a:gdLst/>
              <a:ahLst/>
              <a:cxnLst/>
              <a:rect l="l" t="t" r="r" b="b"/>
              <a:pathLst>
                <a:path w="7400" h="5740" extrusionOk="0">
                  <a:moveTo>
                    <a:pt x="3877" y="185"/>
                  </a:moveTo>
                  <a:lnTo>
                    <a:pt x="7252" y="3561"/>
                  </a:lnTo>
                  <a:lnTo>
                    <a:pt x="7252" y="5454"/>
                  </a:lnTo>
                  <a:lnTo>
                    <a:pt x="3896" y="2098"/>
                  </a:lnTo>
                  <a:cubicBezTo>
                    <a:pt x="3881" y="2083"/>
                    <a:pt x="3862" y="2076"/>
                    <a:pt x="3842" y="2076"/>
                  </a:cubicBezTo>
                  <a:cubicBezTo>
                    <a:pt x="3823" y="2076"/>
                    <a:pt x="3803" y="2083"/>
                    <a:pt x="3788" y="2098"/>
                  </a:cubicBezTo>
                  <a:lnTo>
                    <a:pt x="157" y="5484"/>
                  </a:lnTo>
                  <a:lnTo>
                    <a:pt x="157" y="3648"/>
                  </a:lnTo>
                  <a:lnTo>
                    <a:pt x="3877" y="185"/>
                  </a:lnTo>
                  <a:close/>
                  <a:moveTo>
                    <a:pt x="3868" y="0"/>
                  </a:moveTo>
                  <a:cubicBezTo>
                    <a:pt x="3854" y="0"/>
                    <a:pt x="3840" y="5"/>
                    <a:pt x="3827" y="18"/>
                  </a:cubicBezTo>
                  <a:lnTo>
                    <a:pt x="20" y="3561"/>
                  </a:lnTo>
                  <a:cubicBezTo>
                    <a:pt x="10" y="3570"/>
                    <a:pt x="0" y="3600"/>
                    <a:pt x="0" y="3619"/>
                  </a:cubicBezTo>
                  <a:lnTo>
                    <a:pt x="0" y="5661"/>
                  </a:lnTo>
                  <a:cubicBezTo>
                    <a:pt x="0" y="5690"/>
                    <a:pt x="20" y="5719"/>
                    <a:pt x="50" y="5729"/>
                  </a:cubicBezTo>
                  <a:cubicBezTo>
                    <a:pt x="59" y="5729"/>
                    <a:pt x="69" y="5739"/>
                    <a:pt x="79" y="5739"/>
                  </a:cubicBezTo>
                  <a:cubicBezTo>
                    <a:pt x="98" y="5739"/>
                    <a:pt x="118" y="5729"/>
                    <a:pt x="128" y="5719"/>
                  </a:cubicBezTo>
                  <a:lnTo>
                    <a:pt x="3838" y="2265"/>
                  </a:lnTo>
                  <a:lnTo>
                    <a:pt x="7272" y="5700"/>
                  </a:lnTo>
                  <a:cubicBezTo>
                    <a:pt x="7284" y="5712"/>
                    <a:pt x="7300" y="5720"/>
                    <a:pt x="7317" y="5720"/>
                  </a:cubicBezTo>
                  <a:cubicBezTo>
                    <a:pt x="7328" y="5720"/>
                    <a:pt x="7339" y="5717"/>
                    <a:pt x="7351" y="5709"/>
                  </a:cubicBezTo>
                  <a:cubicBezTo>
                    <a:pt x="7380" y="5700"/>
                    <a:pt x="7399" y="5670"/>
                    <a:pt x="7399" y="5641"/>
                  </a:cubicBezTo>
                  <a:lnTo>
                    <a:pt x="7399" y="3531"/>
                  </a:lnTo>
                  <a:cubicBezTo>
                    <a:pt x="7399" y="3502"/>
                    <a:pt x="7390" y="3482"/>
                    <a:pt x="7380" y="3472"/>
                  </a:cubicBezTo>
                  <a:lnTo>
                    <a:pt x="3925" y="28"/>
                  </a:lnTo>
                  <a:cubicBezTo>
                    <a:pt x="3909" y="10"/>
                    <a:pt x="3888" y="0"/>
                    <a:pt x="3868" y="0"/>
                  </a:cubicBezTo>
                  <a:close/>
                </a:path>
              </a:pathLst>
            </a:custGeom>
            <a:grpFill/>
            <a:ln w="19050" cap="flat" cmpd="sng">
              <a:solidFill>
                <a:srgbClr val="5A9FE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4034;p26"/>
            <p:cNvSpPr/>
            <p:nvPr/>
          </p:nvSpPr>
          <p:spPr>
            <a:xfrm>
              <a:off x="400138" y="2497047"/>
              <a:ext cx="639629" cy="493123"/>
            </a:xfrm>
            <a:custGeom>
              <a:avLst/>
              <a:gdLst/>
              <a:ahLst/>
              <a:cxnLst/>
              <a:rect l="l" t="t" r="r" b="b"/>
              <a:pathLst>
                <a:path w="7243" h="5584" extrusionOk="0">
                  <a:moveTo>
                    <a:pt x="3799" y="0"/>
                  </a:moveTo>
                  <a:lnTo>
                    <a:pt x="1" y="3542"/>
                  </a:lnTo>
                  <a:lnTo>
                    <a:pt x="1" y="5584"/>
                  </a:lnTo>
                  <a:lnTo>
                    <a:pt x="3760" y="2081"/>
                  </a:lnTo>
                  <a:lnTo>
                    <a:pt x="7243" y="5564"/>
                  </a:lnTo>
                  <a:lnTo>
                    <a:pt x="7243" y="3454"/>
                  </a:lnTo>
                  <a:lnTo>
                    <a:pt x="3799" y="0"/>
                  </a:lnTo>
                  <a:close/>
                </a:path>
              </a:pathLst>
            </a:custGeom>
            <a:grpFill/>
            <a:ln>
              <a:solidFill>
                <a:srgbClr val="5A9FE4"/>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4035;p26"/>
            <p:cNvSpPr/>
            <p:nvPr/>
          </p:nvSpPr>
          <p:spPr>
            <a:xfrm>
              <a:off x="393250" y="2490600"/>
              <a:ext cx="653494" cy="506546"/>
            </a:xfrm>
            <a:custGeom>
              <a:avLst/>
              <a:gdLst/>
              <a:ahLst/>
              <a:cxnLst/>
              <a:rect l="l" t="t" r="r" b="b"/>
              <a:pathLst>
                <a:path w="7400" h="5736" extrusionOk="0">
                  <a:moveTo>
                    <a:pt x="3877" y="181"/>
                  </a:moveTo>
                  <a:lnTo>
                    <a:pt x="7252" y="3557"/>
                  </a:lnTo>
                  <a:lnTo>
                    <a:pt x="7252" y="5451"/>
                  </a:lnTo>
                  <a:lnTo>
                    <a:pt x="3896" y="2095"/>
                  </a:lnTo>
                  <a:cubicBezTo>
                    <a:pt x="3881" y="2080"/>
                    <a:pt x="3862" y="2072"/>
                    <a:pt x="3842" y="2072"/>
                  </a:cubicBezTo>
                  <a:cubicBezTo>
                    <a:pt x="3823" y="2072"/>
                    <a:pt x="3803" y="2080"/>
                    <a:pt x="3788" y="2095"/>
                  </a:cubicBezTo>
                  <a:lnTo>
                    <a:pt x="157" y="5480"/>
                  </a:lnTo>
                  <a:lnTo>
                    <a:pt x="157" y="3645"/>
                  </a:lnTo>
                  <a:lnTo>
                    <a:pt x="3877" y="181"/>
                  </a:lnTo>
                  <a:close/>
                  <a:moveTo>
                    <a:pt x="3872" y="1"/>
                  </a:moveTo>
                  <a:cubicBezTo>
                    <a:pt x="3856" y="1"/>
                    <a:pt x="3841" y="6"/>
                    <a:pt x="3827" y="14"/>
                  </a:cubicBezTo>
                  <a:lnTo>
                    <a:pt x="20" y="3557"/>
                  </a:lnTo>
                  <a:cubicBezTo>
                    <a:pt x="10" y="3576"/>
                    <a:pt x="0" y="3596"/>
                    <a:pt x="0" y="3615"/>
                  </a:cubicBezTo>
                  <a:lnTo>
                    <a:pt x="0" y="5657"/>
                  </a:lnTo>
                  <a:cubicBezTo>
                    <a:pt x="0" y="5686"/>
                    <a:pt x="20" y="5715"/>
                    <a:pt x="50" y="5726"/>
                  </a:cubicBezTo>
                  <a:cubicBezTo>
                    <a:pt x="59" y="5735"/>
                    <a:pt x="69" y="5735"/>
                    <a:pt x="79" y="5735"/>
                  </a:cubicBezTo>
                  <a:cubicBezTo>
                    <a:pt x="98" y="5735"/>
                    <a:pt x="118" y="5726"/>
                    <a:pt x="128" y="5715"/>
                  </a:cubicBezTo>
                  <a:lnTo>
                    <a:pt x="3838" y="2261"/>
                  </a:lnTo>
                  <a:lnTo>
                    <a:pt x="7272" y="5696"/>
                  </a:lnTo>
                  <a:cubicBezTo>
                    <a:pt x="7284" y="5708"/>
                    <a:pt x="7300" y="5717"/>
                    <a:pt x="7318" y="5717"/>
                  </a:cubicBezTo>
                  <a:cubicBezTo>
                    <a:pt x="7328" y="5717"/>
                    <a:pt x="7339" y="5713"/>
                    <a:pt x="7351" y="5706"/>
                  </a:cubicBezTo>
                  <a:cubicBezTo>
                    <a:pt x="7380" y="5696"/>
                    <a:pt x="7399" y="5667"/>
                    <a:pt x="7399" y="5637"/>
                  </a:cubicBezTo>
                  <a:lnTo>
                    <a:pt x="7399" y="3527"/>
                  </a:lnTo>
                  <a:cubicBezTo>
                    <a:pt x="7399" y="3508"/>
                    <a:pt x="7390" y="3488"/>
                    <a:pt x="7380" y="3469"/>
                  </a:cubicBezTo>
                  <a:lnTo>
                    <a:pt x="3925" y="24"/>
                  </a:lnTo>
                  <a:cubicBezTo>
                    <a:pt x="3909" y="8"/>
                    <a:pt x="3890" y="1"/>
                    <a:pt x="3872" y="1"/>
                  </a:cubicBezTo>
                  <a:close/>
                </a:path>
              </a:pathLst>
            </a:custGeom>
            <a:grpFill/>
            <a:ln w="19050" cap="flat" cmpd="sng">
              <a:solidFill>
                <a:srgbClr val="5A9FE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7" name="组合 136"/>
          <p:cNvGrpSpPr/>
          <p:nvPr/>
        </p:nvGrpSpPr>
        <p:grpSpPr>
          <a:xfrm>
            <a:off x="1320800" y="911225"/>
            <a:ext cx="9972675" cy="777240"/>
            <a:chOff x="2080" y="1435"/>
            <a:chExt cx="15705" cy="1224"/>
          </a:xfrm>
        </p:grpSpPr>
        <p:grpSp>
          <p:nvGrpSpPr>
            <p:cNvPr id="105" name="组合 104"/>
            <p:cNvGrpSpPr/>
            <p:nvPr/>
          </p:nvGrpSpPr>
          <p:grpSpPr>
            <a:xfrm>
              <a:off x="16083" y="1435"/>
              <a:ext cx="1703" cy="1225"/>
              <a:chOff x="1295" y="947"/>
              <a:chExt cx="1703" cy="1225"/>
            </a:xfrm>
            <a:solidFill>
              <a:srgbClr val="FDDC19"/>
            </a:solidFill>
          </p:grpSpPr>
          <p:grpSp>
            <p:nvGrpSpPr>
              <p:cNvPr id="106" name="组合 105"/>
              <p:cNvGrpSpPr/>
              <p:nvPr/>
            </p:nvGrpSpPr>
            <p:grpSpPr>
              <a:xfrm>
                <a:off x="1446" y="947"/>
                <a:ext cx="1552" cy="1085"/>
                <a:chOff x="1446" y="947"/>
                <a:chExt cx="1552" cy="1085"/>
              </a:xfrm>
              <a:grpFill/>
            </p:grpSpPr>
            <p:sp>
              <p:nvSpPr>
                <p:cNvPr id="108" name="五角星 107"/>
                <p:cNvSpPr/>
                <p:nvPr/>
              </p:nvSpPr>
              <p:spPr>
                <a:xfrm>
                  <a:off x="1446" y="947"/>
                  <a:ext cx="576" cy="542"/>
                </a:xfrm>
                <a:prstGeom prst="star5">
                  <a:avLst>
                    <a:gd name="adj" fmla="val 27704"/>
                    <a:gd name="hf" fmla="val 105146"/>
                    <a:gd name="vf" fmla="val 110557"/>
                  </a:avLst>
                </a:prstGeom>
                <a:grpFill/>
                <a:ln w="25400">
                  <a:solidFill>
                    <a:srgbClr val="5A9F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9" name="五角星 108"/>
                <p:cNvSpPr/>
                <p:nvPr/>
              </p:nvSpPr>
              <p:spPr>
                <a:xfrm>
                  <a:off x="2202" y="1282"/>
                  <a:ext cx="796" cy="750"/>
                </a:xfrm>
                <a:prstGeom prst="star5">
                  <a:avLst>
                    <a:gd name="adj" fmla="val 27704"/>
                    <a:gd name="hf" fmla="val 105146"/>
                    <a:gd name="vf" fmla="val 110557"/>
                  </a:avLst>
                </a:prstGeom>
                <a:grpFill/>
                <a:ln w="25400">
                  <a:solidFill>
                    <a:srgbClr val="5A9F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0" name="五角星 109"/>
              <p:cNvSpPr/>
              <p:nvPr/>
            </p:nvSpPr>
            <p:spPr>
              <a:xfrm>
                <a:off x="1295" y="1754"/>
                <a:ext cx="445" cy="419"/>
              </a:xfrm>
              <a:prstGeom prst="star5">
                <a:avLst>
                  <a:gd name="adj" fmla="val 27704"/>
                  <a:gd name="hf" fmla="val 105146"/>
                  <a:gd name="vf" fmla="val 110557"/>
                </a:avLst>
              </a:prstGeom>
              <a:grpFill/>
              <a:ln w="25400">
                <a:solidFill>
                  <a:srgbClr val="5A9F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07" name="组合 106"/>
            <p:cNvGrpSpPr/>
            <p:nvPr/>
          </p:nvGrpSpPr>
          <p:grpSpPr>
            <a:xfrm>
              <a:off x="2080" y="1435"/>
              <a:ext cx="1703" cy="1225"/>
              <a:chOff x="1295" y="947"/>
              <a:chExt cx="1703" cy="1225"/>
            </a:xfrm>
            <a:solidFill>
              <a:srgbClr val="FDDC19"/>
            </a:solidFill>
          </p:grpSpPr>
          <p:grpSp>
            <p:nvGrpSpPr>
              <p:cNvPr id="111" name="组合 110"/>
              <p:cNvGrpSpPr/>
              <p:nvPr/>
            </p:nvGrpSpPr>
            <p:grpSpPr>
              <a:xfrm>
                <a:off x="1446" y="947"/>
                <a:ext cx="1552" cy="1085"/>
                <a:chOff x="1446" y="947"/>
                <a:chExt cx="1552" cy="1085"/>
              </a:xfrm>
              <a:grpFill/>
            </p:grpSpPr>
            <p:sp>
              <p:nvSpPr>
                <p:cNvPr id="112" name="五角星 111"/>
                <p:cNvSpPr/>
                <p:nvPr/>
              </p:nvSpPr>
              <p:spPr>
                <a:xfrm>
                  <a:off x="1446" y="947"/>
                  <a:ext cx="576" cy="542"/>
                </a:xfrm>
                <a:prstGeom prst="star5">
                  <a:avLst>
                    <a:gd name="adj" fmla="val 27704"/>
                    <a:gd name="hf" fmla="val 105146"/>
                    <a:gd name="vf" fmla="val 110557"/>
                  </a:avLst>
                </a:prstGeom>
                <a:grpFill/>
                <a:ln w="25400">
                  <a:solidFill>
                    <a:srgbClr val="5A9F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5" name="五角星 134"/>
                <p:cNvSpPr/>
                <p:nvPr/>
              </p:nvSpPr>
              <p:spPr>
                <a:xfrm>
                  <a:off x="2202" y="1282"/>
                  <a:ext cx="796" cy="750"/>
                </a:xfrm>
                <a:prstGeom prst="star5">
                  <a:avLst>
                    <a:gd name="adj" fmla="val 27704"/>
                    <a:gd name="hf" fmla="val 105146"/>
                    <a:gd name="vf" fmla="val 110557"/>
                  </a:avLst>
                </a:prstGeom>
                <a:grpFill/>
                <a:ln w="25400">
                  <a:solidFill>
                    <a:srgbClr val="5A9F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6" name="五角星 135"/>
              <p:cNvSpPr/>
              <p:nvPr/>
            </p:nvSpPr>
            <p:spPr>
              <a:xfrm>
                <a:off x="1295" y="1754"/>
                <a:ext cx="445" cy="419"/>
              </a:xfrm>
              <a:prstGeom prst="star5">
                <a:avLst>
                  <a:gd name="adj" fmla="val 27704"/>
                  <a:gd name="hf" fmla="val 105146"/>
                  <a:gd name="vf" fmla="val 110557"/>
                </a:avLst>
              </a:prstGeom>
              <a:grpFill/>
              <a:ln w="25400">
                <a:solidFill>
                  <a:srgbClr val="5A9F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9" name="Rectangle 8">
            <a:extLst>
              <a:ext uri="{FF2B5EF4-FFF2-40B4-BE49-F238E27FC236}">
                <a16:creationId xmlns:a16="http://schemas.microsoft.com/office/drawing/2014/main" id="{79294577-B11D-7241-8DE0-1A3A344CCA02}"/>
              </a:ext>
            </a:extLst>
          </p:cNvPr>
          <p:cNvSpPr/>
          <p:nvPr/>
        </p:nvSpPr>
        <p:spPr>
          <a:xfrm>
            <a:off x="2041292" y="864894"/>
            <a:ext cx="7388690" cy="824841"/>
          </a:xfrm>
          <a:prstGeom prst="rect">
            <a:avLst/>
          </a:prstGeom>
        </p:spPr>
        <p:txBody>
          <a:bodyPr wrap="square">
            <a:spAutoFit/>
          </a:bodyPr>
          <a:lstStyle/>
          <a:p>
            <a:pPr algn="ctr">
              <a:lnSpc>
                <a:spcPct val="115000"/>
              </a:lnSpc>
              <a:spcBef>
                <a:spcPts val="600"/>
              </a:spcBef>
              <a:spcAft>
                <a:spcPts val="600"/>
              </a:spcAft>
            </a:pPr>
            <a:r>
              <a:rPr lang="vi-VN" sz="4500" b="1" dirty="0">
                <a:solidFill>
                  <a:srgbClr val="FF0000"/>
                </a:solidFill>
                <a:latin typeface="Times New Roman" panose="02020603050405020304" pitchFamily="18" charset="0"/>
                <a:cs typeface="Times New Roman" panose="02020603050405020304" pitchFamily="18" charset="0"/>
              </a:rPr>
              <a:t>Thử tài âm nhạc</a:t>
            </a:r>
            <a:r>
              <a:rPr lang="en-VN" sz="4500" b="1" dirty="0">
                <a:solidFill>
                  <a:srgbClr val="FF0000"/>
                </a:solidFill>
                <a:latin typeface="Times New Roman" panose="02020603050405020304" pitchFamily="18" charset="0"/>
                <a:cs typeface="Times New Roman" panose="02020603050405020304" pitchFamily="18" charset="0"/>
              </a:rPr>
              <a:t> </a:t>
            </a:r>
            <a:endParaRPr lang="en-VN" sz="45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0" name="Rectangle 9">
            <a:extLst>
              <a:ext uri="{FF2B5EF4-FFF2-40B4-BE49-F238E27FC236}">
                <a16:creationId xmlns:a16="http://schemas.microsoft.com/office/drawing/2014/main" id="{5B1F70DA-20AA-B947-881F-639B48C67250}"/>
              </a:ext>
            </a:extLst>
          </p:cNvPr>
          <p:cNvSpPr/>
          <p:nvPr/>
        </p:nvSpPr>
        <p:spPr>
          <a:xfrm>
            <a:off x="1197863" y="1843051"/>
            <a:ext cx="6404487" cy="4060342"/>
          </a:xfrm>
          <a:prstGeom prst="rect">
            <a:avLst/>
          </a:prstGeom>
        </p:spPr>
        <p:txBody>
          <a:bodyPr wrap="square">
            <a:spAutoFit/>
          </a:bodyPr>
          <a:lstStyle/>
          <a:p>
            <a:pPr marL="514350" indent="-514350" algn="just">
              <a:lnSpc>
                <a:spcPct val="115000"/>
              </a:lnSpc>
              <a:spcBef>
                <a:spcPts val="600"/>
              </a:spcBef>
              <a:spcAft>
                <a:spcPts val="600"/>
              </a:spcAft>
              <a:buAutoNum type="arabicPeriod"/>
            </a:pPr>
            <a:r>
              <a:rPr lang="vi-VN" sz="3200" dirty="0">
                <a:solidFill>
                  <a:srgbClr val="000000"/>
                </a:solidFill>
                <a:latin typeface="Times New Roman" panose="02020603050405020304" pitchFamily="18" charset="0"/>
                <a:ea typeface="Calibri" panose="020F0502020204030204" pitchFamily="34" charset="0"/>
              </a:rPr>
              <a:t>Hồ Chí Minh đẹp nhất tên Người</a:t>
            </a:r>
          </a:p>
          <a:p>
            <a:pPr marL="514350" indent="-514350" algn="just">
              <a:lnSpc>
                <a:spcPct val="115000"/>
              </a:lnSpc>
              <a:spcBef>
                <a:spcPts val="600"/>
              </a:spcBef>
              <a:spcAft>
                <a:spcPts val="600"/>
              </a:spcAft>
              <a:buAutoNum type="arabicPeriod"/>
            </a:pPr>
            <a:r>
              <a:rPr lang="vi-VN" sz="3200" dirty="0">
                <a:solidFill>
                  <a:srgbClr val="000000"/>
                </a:solidFill>
                <a:latin typeface="Times New Roman" panose="02020603050405020304" pitchFamily="18" charset="0"/>
                <a:ea typeface="Calibri" panose="020F0502020204030204" pitchFamily="34" charset="0"/>
              </a:rPr>
              <a:t>Người là niềm tin tất thắng</a:t>
            </a:r>
          </a:p>
          <a:p>
            <a:pPr marL="514350" indent="-514350" algn="just">
              <a:lnSpc>
                <a:spcPct val="115000"/>
              </a:lnSpc>
              <a:spcBef>
                <a:spcPts val="600"/>
              </a:spcBef>
              <a:spcAft>
                <a:spcPts val="600"/>
              </a:spcAft>
              <a:buAutoNum type="arabicPeriod"/>
            </a:pPr>
            <a:r>
              <a:rPr lang="vi-VN" sz="3200" dirty="0">
                <a:solidFill>
                  <a:srgbClr val="000000"/>
                </a:solidFill>
                <a:latin typeface="Times New Roman" panose="02020603050405020304" pitchFamily="18" charset="0"/>
                <a:ea typeface="Calibri" panose="020F0502020204030204" pitchFamily="34" charset="0"/>
              </a:rPr>
              <a:t>Lời Bác dặn trước lúc đi xa</a:t>
            </a:r>
          </a:p>
          <a:p>
            <a:pPr marL="514350" indent="-514350" algn="just">
              <a:lnSpc>
                <a:spcPct val="115000"/>
              </a:lnSpc>
              <a:spcBef>
                <a:spcPts val="600"/>
              </a:spcBef>
              <a:spcAft>
                <a:spcPts val="600"/>
              </a:spcAft>
              <a:buAutoNum type="arabicPeriod"/>
            </a:pPr>
            <a:r>
              <a:rPr lang="vi-VN" sz="3200" dirty="0">
                <a:solidFill>
                  <a:srgbClr val="000000"/>
                </a:solidFill>
                <a:latin typeface="Times New Roman" panose="02020603050405020304" pitchFamily="18" charset="0"/>
                <a:ea typeface="Calibri" panose="020F0502020204030204" pitchFamily="34" charset="0"/>
              </a:rPr>
              <a:t>Ai yêu Bác Hồ Chí Minh hơn thiếu niên nhi đồng</a:t>
            </a:r>
          </a:p>
          <a:p>
            <a:pPr marL="514350" indent="-514350" algn="just">
              <a:lnSpc>
                <a:spcPct val="115000"/>
              </a:lnSpc>
              <a:spcBef>
                <a:spcPts val="600"/>
              </a:spcBef>
              <a:spcAft>
                <a:spcPts val="600"/>
              </a:spcAft>
              <a:buAutoNum type="arabicPeriod"/>
            </a:pPr>
            <a:r>
              <a:rPr lang="en-VN" sz="3200" dirty="0">
                <a:solidFill>
                  <a:srgbClr val="000000"/>
                </a:solidFill>
                <a:latin typeface="Times New Roman" panose="02020603050405020304" pitchFamily="18" charset="0"/>
                <a:ea typeface="Calibri" panose="020F0502020204030204" pitchFamily="34" charset="0"/>
              </a:rPr>
              <a:t>Bác Hồ một tình yêu bao la…</a:t>
            </a:r>
          </a:p>
        </p:txBody>
      </p:sp>
      <p:pic>
        <p:nvPicPr>
          <p:cNvPr id="1026" name="Picture 2" descr="Tu dưỡng và làm theo 18 chữ vàng Bác Hồ căn dặn">
            <a:extLst>
              <a:ext uri="{FF2B5EF4-FFF2-40B4-BE49-F238E27FC236}">
                <a16:creationId xmlns:a16="http://schemas.microsoft.com/office/drawing/2014/main" id="{6E144AAF-9808-DE49-AD23-D4F408D8F6C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46787" y="1966103"/>
            <a:ext cx="3042678" cy="4066946"/>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91430564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158"/>
                                        </p:tgtEl>
                                        <p:attrNameLst>
                                          <p:attrName>style.visibility</p:attrName>
                                        </p:attrNameLst>
                                      </p:cBhvr>
                                      <p:to>
                                        <p:strVal val="visible"/>
                                      </p:to>
                                    </p:set>
                                    <p:animEffect transition="in" filter="circle(in)">
                                      <p:cBhvr>
                                        <p:cTn id="7" dur="2000"/>
                                        <p:tgtEl>
                                          <p:spTgt spid="158"/>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63"/>
                                        </p:tgtEl>
                                        <p:attrNameLst>
                                          <p:attrName>style.visibility</p:attrName>
                                        </p:attrNameLst>
                                      </p:cBhvr>
                                      <p:to>
                                        <p:strVal val="visible"/>
                                      </p:to>
                                    </p:set>
                                    <p:animEffect transition="in" filter="circle(in)">
                                      <p:cBhvr>
                                        <p:cTn id="10" dur="2000"/>
                                        <p:tgtEl>
                                          <p:spTgt spid="163"/>
                                        </p:tgtEl>
                                      </p:cBhvr>
                                    </p:animEffect>
                                  </p:childTnLst>
                                </p:cTn>
                              </p:par>
                              <p:par>
                                <p:cTn id="11" presetID="22" presetClass="entr" presetSubtype="4" fill="hold" nodeType="withEffect">
                                  <p:stCondLst>
                                    <p:cond delay="0"/>
                                  </p:stCondLst>
                                  <p:childTnLst>
                                    <p:set>
                                      <p:cBhvr>
                                        <p:cTn id="12" dur="1" fill="hold">
                                          <p:stCondLst>
                                            <p:cond delay="0"/>
                                          </p:stCondLst>
                                        </p:cTn>
                                        <p:tgtEl>
                                          <p:spTgt spid="113"/>
                                        </p:tgtEl>
                                        <p:attrNameLst>
                                          <p:attrName>style.visibility</p:attrName>
                                        </p:attrNameLst>
                                      </p:cBhvr>
                                      <p:to>
                                        <p:strVal val="visible"/>
                                      </p:to>
                                    </p:set>
                                    <p:animEffect transition="in" filter="wipe(down)">
                                      <p:cBhvr>
                                        <p:cTn id="13" dur="500"/>
                                        <p:tgtEl>
                                          <p:spTgt spid="113"/>
                                        </p:tgtEl>
                                      </p:cBhvr>
                                    </p:animEffect>
                                  </p:childTnLst>
                                </p:cTn>
                              </p:par>
                              <p:par>
                                <p:cTn id="14" presetID="22" presetClass="entr" presetSubtype="4" fill="hold" nodeType="withEffect">
                                  <p:stCondLst>
                                    <p:cond delay="0"/>
                                  </p:stCondLst>
                                  <p:childTnLst>
                                    <p:set>
                                      <p:cBhvr>
                                        <p:cTn id="15" dur="1" fill="hold">
                                          <p:stCondLst>
                                            <p:cond delay="0"/>
                                          </p:stCondLst>
                                        </p:cTn>
                                        <p:tgtEl>
                                          <p:spTgt spid="124"/>
                                        </p:tgtEl>
                                        <p:attrNameLst>
                                          <p:attrName>style.visibility</p:attrName>
                                        </p:attrNameLst>
                                      </p:cBhvr>
                                      <p:to>
                                        <p:strVal val="visible"/>
                                      </p:to>
                                    </p:set>
                                    <p:animEffect transition="in" filter="wipe(down)">
                                      <p:cBhvr>
                                        <p:cTn id="16" dur="500"/>
                                        <p:tgtEl>
                                          <p:spTgt spid="124"/>
                                        </p:tgtEl>
                                      </p:cBhvr>
                                    </p:animEffect>
                                  </p:childTnLst>
                                </p:cTn>
                              </p:par>
                              <p:par>
                                <p:cTn id="17" presetID="9" presetClass="entr" presetSubtype="0" fill="hold" nodeType="withEffect">
                                  <p:stCondLst>
                                    <p:cond delay="0"/>
                                  </p:stCondLst>
                                  <p:childTnLst>
                                    <p:set>
                                      <p:cBhvr>
                                        <p:cTn id="18" dur="1" fill="hold">
                                          <p:stCondLst>
                                            <p:cond delay="0"/>
                                          </p:stCondLst>
                                        </p:cTn>
                                        <p:tgtEl>
                                          <p:spTgt spid="137"/>
                                        </p:tgtEl>
                                        <p:attrNameLst>
                                          <p:attrName>style.visibility</p:attrName>
                                        </p:attrNameLst>
                                      </p:cBhvr>
                                      <p:to>
                                        <p:strVal val="visible"/>
                                      </p:to>
                                    </p:set>
                                    <p:animEffect transition="in" filter="dissolve">
                                      <p:cBhvr>
                                        <p:cTn id="19"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 grpId="0" bldLvl="0" animBg="1"/>
      <p:bldP spid="158" grpId="1" animBg="1"/>
      <p:bldP spid="163" grpId="0" bldLvl="0" animBg="1"/>
      <p:bldP spid="163"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grpSp>
        <p:nvGrpSpPr>
          <p:cNvPr id="106" name="组合 105"/>
          <p:cNvGrpSpPr/>
          <p:nvPr/>
        </p:nvGrpSpPr>
        <p:grpSpPr>
          <a:xfrm>
            <a:off x="1753870" y="805180"/>
            <a:ext cx="1452245" cy="1750060"/>
            <a:chOff x="2680" y="947"/>
            <a:chExt cx="2287" cy="2756"/>
          </a:xfrm>
        </p:grpSpPr>
        <p:pic>
          <p:nvPicPr>
            <p:cNvPr id="102" name="图片 101" descr="图层 2"/>
            <p:cNvPicPr>
              <a:picLocks noChangeAspect="1"/>
            </p:cNvPicPr>
            <p:nvPr/>
          </p:nvPicPr>
          <p:blipFill>
            <a:blip r:embed="rId5"/>
            <a:stretch>
              <a:fillRect/>
            </a:stretch>
          </p:blipFill>
          <p:spPr>
            <a:xfrm>
              <a:off x="3855" y="947"/>
              <a:ext cx="1113" cy="2020"/>
            </a:xfrm>
            <a:prstGeom prst="rect">
              <a:avLst/>
            </a:prstGeom>
          </p:spPr>
        </p:pic>
        <p:pic>
          <p:nvPicPr>
            <p:cNvPr id="103" name="图片 102" descr="图层 2"/>
            <p:cNvPicPr>
              <a:picLocks noChangeAspect="1"/>
            </p:cNvPicPr>
            <p:nvPr/>
          </p:nvPicPr>
          <p:blipFill>
            <a:blip r:embed="rId6"/>
            <a:stretch>
              <a:fillRect/>
            </a:stretch>
          </p:blipFill>
          <p:spPr>
            <a:xfrm>
              <a:off x="2680" y="2171"/>
              <a:ext cx="846" cy="1533"/>
            </a:xfrm>
            <a:prstGeom prst="rect">
              <a:avLst/>
            </a:prstGeom>
          </p:spPr>
        </p:pic>
      </p:grpSp>
      <p:pic>
        <p:nvPicPr>
          <p:cNvPr id="104" name="图片 103" descr="图层 2"/>
          <p:cNvPicPr>
            <a:picLocks noChangeAspect="1"/>
          </p:cNvPicPr>
          <p:nvPr/>
        </p:nvPicPr>
        <p:blipFill>
          <a:blip r:embed="rId7"/>
          <a:stretch>
            <a:fillRect/>
          </a:stretch>
        </p:blipFill>
        <p:spPr>
          <a:xfrm>
            <a:off x="9366250" y="945515"/>
            <a:ext cx="649605" cy="1177290"/>
          </a:xfrm>
          <a:prstGeom prst="rect">
            <a:avLst/>
          </a:prstGeom>
        </p:spPr>
      </p:pic>
      <p:pic>
        <p:nvPicPr>
          <p:cNvPr id="43" name="图片 42" descr="矢量智能对象-1"/>
          <p:cNvPicPr>
            <a:picLocks noChangeAspect="1"/>
          </p:cNvPicPr>
          <p:nvPr/>
        </p:nvPicPr>
        <p:blipFill>
          <a:blip r:embed="rId8"/>
          <a:stretch>
            <a:fillRect/>
          </a:stretch>
        </p:blipFill>
        <p:spPr>
          <a:xfrm>
            <a:off x="-8890" y="2352040"/>
            <a:ext cx="2553970" cy="4937125"/>
          </a:xfrm>
          <a:prstGeom prst="rect">
            <a:avLst/>
          </a:prstGeom>
        </p:spPr>
      </p:pic>
      <p:pic>
        <p:nvPicPr>
          <p:cNvPr id="47" name="图片 46" descr="D:\资料\PPT\1.12\矢量智能对象.png矢量智能对象"/>
          <p:cNvPicPr>
            <a:picLocks noChangeAspect="1"/>
          </p:cNvPicPr>
          <p:nvPr/>
        </p:nvPicPr>
        <p:blipFill>
          <a:blip r:embed="rId9"/>
          <a:srcRect/>
          <a:stretch>
            <a:fillRect/>
          </a:stretch>
        </p:blipFill>
        <p:spPr>
          <a:xfrm>
            <a:off x="9214485" y="1206500"/>
            <a:ext cx="2977515" cy="6054725"/>
          </a:xfrm>
          <a:prstGeom prst="rect">
            <a:avLst/>
          </a:prstGeom>
        </p:spPr>
      </p:pic>
      <p:pic>
        <p:nvPicPr>
          <p:cNvPr id="48" name="图片 47" descr="矢量智能对象"/>
          <p:cNvPicPr>
            <a:picLocks noChangeAspect="1"/>
          </p:cNvPicPr>
          <p:nvPr/>
        </p:nvPicPr>
        <p:blipFill>
          <a:blip r:embed="rId10"/>
          <a:stretch>
            <a:fillRect/>
          </a:stretch>
        </p:blipFill>
        <p:spPr>
          <a:xfrm>
            <a:off x="8599170" y="5513070"/>
            <a:ext cx="1273810" cy="732155"/>
          </a:xfrm>
          <a:prstGeom prst="rect">
            <a:avLst/>
          </a:prstGeom>
        </p:spPr>
      </p:pic>
      <p:pic>
        <p:nvPicPr>
          <p:cNvPr id="49" name="图片 48" descr="矢量智能对象-5"/>
          <p:cNvPicPr>
            <a:picLocks noChangeAspect="1"/>
          </p:cNvPicPr>
          <p:nvPr/>
        </p:nvPicPr>
        <p:blipFill>
          <a:blip r:embed="rId11"/>
          <a:stretch>
            <a:fillRect/>
          </a:stretch>
        </p:blipFill>
        <p:spPr>
          <a:xfrm>
            <a:off x="2499995" y="2553970"/>
            <a:ext cx="688340" cy="393700"/>
          </a:xfrm>
          <a:prstGeom prst="rect">
            <a:avLst/>
          </a:prstGeom>
        </p:spPr>
      </p:pic>
      <p:grpSp>
        <p:nvGrpSpPr>
          <p:cNvPr id="228" name="组合 227"/>
          <p:cNvGrpSpPr/>
          <p:nvPr/>
        </p:nvGrpSpPr>
        <p:grpSpPr>
          <a:xfrm>
            <a:off x="-1607127" y="-51755"/>
            <a:ext cx="15059887" cy="691091"/>
            <a:chOff x="-1607127" y="-51755"/>
            <a:chExt cx="15059887" cy="691091"/>
          </a:xfrm>
          <a:solidFill>
            <a:srgbClr val="5A9FE4"/>
          </a:solidFill>
        </p:grpSpPr>
        <p:sp>
          <p:nvSpPr>
            <p:cNvPr id="224" name="Freeform 6"/>
            <p:cNvSpPr/>
            <p:nvPr/>
          </p:nvSpPr>
          <p:spPr bwMode="auto">
            <a:xfrm rot="10800000">
              <a:off x="-1607127" y="-51755"/>
              <a:ext cx="7550726" cy="691089"/>
            </a:xfrm>
            <a:custGeom>
              <a:avLst/>
              <a:gdLst>
                <a:gd name="connsiteX0" fmla="*/ 0 w 19261"/>
                <a:gd name="connsiteY0" fmla="*/ 2123 h 2152"/>
                <a:gd name="connsiteX1" fmla="*/ 33 w 19261"/>
                <a:gd name="connsiteY1" fmla="*/ 1706 h 2152"/>
                <a:gd name="connsiteX2" fmla="*/ 50 w 19261"/>
                <a:gd name="connsiteY2" fmla="*/ 1487 h 2152"/>
                <a:gd name="connsiteX3" fmla="*/ 353 w 19261"/>
                <a:gd name="connsiteY3" fmla="*/ 1319 h 2152"/>
                <a:gd name="connsiteX4" fmla="*/ 1837 w 19261"/>
                <a:gd name="connsiteY4" fmla="*/ 1959 h 2152"/>
                <a:gd name="connsiteX5" fmla="*/ 1854 w 19261"/>
                <a:gd name="connsiteY5" fmla="*/ 1942 h 2152"/>
                <a:gd name="connsiteX6" fmla="*/ 2056 w 19261"/>
                <a:gd name="connsiteY6" fmla="*/ 1807 h 2152"/>
                <a:gd name="connsiteX7" fmla="*/ 2495 w 19261"/>
                <a:gd name="connsiteY7" fmla="*/ 1588 h 2152"/>
                <a:gd name="connsiteX8" fmla="*/ 3911 w 19261"/>
                <a:gd name="connsiteY8" fmla="*/ 1942 h 2152"/>
                <a:gd name="connsiteX9" fmla="*/ 3928 w 19261"/>
                <a:gd name="connsiteY9" fmla="*/ 1925 h 2152"/>
                <a:gd name="connsiteX10" fmla="*/ 5091 w 19261"/>
                <a:gd name="connsiteY10" fmla="*/ 1403 h 2152"/>
                <a:gd name="connsiteX11" fmla="*/ 5631 w 19261"/>
                <a:gd name="connsiteY11" fmla="*/ 1841 h 2152"/>
                <a:gd name="connsiteX12" fmla="*/ 5648 w 19261"/>
                <a:gd name="connsiteY12" fmla="*/ 1824 h 2152"/>
                <a:gd name="connsiteX13" fmla="*/ 5800 w 19261"/>
                <a:gd name="connsiteY13" fmla="*/ 1689 h 2152"/>
                <a:gd name="connsiteX14" fmla="*/ 6255 w 19261"/>
                <a:gd name="connsiteY14" fmla="*/ 1420 h 2152"/>
                <a:gd name="connsiteX15" fmla="*/ 6592 w 19261"/>
                <a:gd name="connsiteY15" fmla="*/ 1319 h 2152"/>
                <a:gd name="connsiteX16" fmla="*/ 7840 w 19261"/>
                <a:gd name="connsiteY16" fmla="*/ 1858 h 2152"/>
                <a:gd name="connsiteX17" fmla="*/ 7857 w 19261"/>
                <a:gd name="connsiteY17" fmla="*/ 1858 h 2152"/>
                <a:gd name="connsiteX18" fmla="*/ 9560 w 19261"/>
                <a:gd name="connsiteY18" fmla="*/ 1234 h 2152"/>
                <a:gd name="connsiteX19" fmla="*/ 10335 w 19261"/>
                <a:gd name="connsiteY19" fmla="*/ 2010 h 2152"/>
                <a:gd name="connsiteX20" fmla="*/ 10487 w 19261"/>
                <a:gd name="connsiteY20" fmla="*/ 1875 h 2152"/>
                <a:gd name="connsiteX21" fmla="*/ 10757 w 19261"/>
                <a:gd name="connsiteY21" fmla="*/ 1656 h 2152"/>
                <a:gd name="connsiteX22" fmla="*/ 12139 w 19261"/>
                <a:gd name="connsiteY22" fmla="*/ 1201 h 2152"/>
                <a:gd name="connsiteX23" fmla="*/ 12460 w 19261"/>
                <a:gd name="connsiteY23" fmla="*/ 1285 h 2152"/>
                <a:gd name="connsiteX24" fmla="*/ 12848 w 19261"/>
                <a:gd name="connsiteY24" fmla="*/ 1538 h 2152"/>
                <a:gd name="connsiteX25" fmla="*/ 12949 w 19261"/>
                <a:gd name="connsiteY25" fmla="*/ 1437 h 2152"/>
                <a:gd name="connsiteX26" fmla="*/ 13084 w 19261"/>
                <a:gd name="connsiteY26" fmla="*/ 1336 h 2152"/>
                <a:gd name="connsiteX27" fmla="*/ 13505 w 19261"/>
                <a:gd name="connsiteY27" fmla="*/ 1116 h 2152"/>
                <a:gd name="connsiteX28" fmla="*/ 14804 w 19261"/>
                <a:gd name="connsiteY28" fmla="*/ 1420 h 2152"/>
                <a:gd name="connsiteX29" fmla="*/ 15040 w 19261"/>
                <a:gd name="connsiteY29" fmla="*/ 1639 h 2152"/>
                <a:gd name="connsiteX30" fmla="*/ 15040 w 19261"/>
                <a:gd name="connsiteY30" fmla="*/ 1622 h 2152"/>
                <a:gd name="connsiteX31" fmla="*/ 15309 w 19261"/>
                <a:gd name="connsiteY31" fmla="*/ 1285 h 2152"/>
                <a:gd name="connsiteX32" fmla="*/ 16692 w 19261"/>
                <a:gd name="connsiteY32" fmla="*/ 746 h 2152"/>
                <a:gd name="connsiteX33" fmla="*/ 17282 w 19261"/>
                <a:gd name="connsiteY33" fmla="*/ 982 h 2152"/>
                <a:gd name="connsiteX34" fmla="*/ 17485 w 19261"/>
                <a:gd name="connsiteY34" fmla="*/ 628 h 2152"/>
                <a:gd name="connsiteX35" fmla="*/ 18783 w 19261"/>
                <a:gd name="connsiteY35" fmla="*/ 21 h 2152"/>
                <a:gd name="connsiteX36" fmla="*/ 19255 w 19261"/>
                <a:gd name="connsiteY36" fmla="*/ 156 h 2152"/>
                <a:gd name="connsiteX37" fmla="*/ 19254 w 19261"/>
                <a:gd name="connsiteY37" fmla="*/ 2136 h 2152"/>
                <a:gd name="connsiteX38" fmla="*/ 0 w 19261"/>
                <a:gd name="connsiteY38" fmla="*/ 2123 h 2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0" t="0" r="r" b="b"/>
              <a:pathLst>
                <a:path w="19261" h="2153">
                  <a:moveTo>
                    <a:pt x="0" y="2123"/>
                  </a:moveTo>
                  <a:cubicBezTo>
                    <a:pt x="0" y="1904"/>
                    <a:pt x="33" y="1925"/>
                    <a:pt x="33" y="1706"/>
                  </a:cubicBezTo>
                  <a:cubicBezTo>
                    <a:pt x="33" y="1656"/>
                    <a:pt x="16" y="1521"/>
                    <a:pt x="50" y="1487"/>
                  </a:cubicBezTo>
                  <a:cubicBezTo>
                    <a:pt x="117" y="1403"/>
                    <a:pt x="252" y="1369"/>
                    <a:pt x="353" y="1319"/>
                  </a:cubicBezTo>
                  <a:cubicBezTo>
                    <a:pt x="1061" y="1032"/>
                    <a:pt x="1601" y="1487"/>
                    <a:pt x="1837" y="1959"/>
                  </a:cubicBezTo>
                  <a:cubicBezTo>
                    <a:pt x="1854" y="1959"/>
                    <a:pt x="1854" y="1959"/>
                    <a:pt x="1854" y="1942"/>
                  </a:cubicBezTo>
                  <a:cubicBezTo>
                    <a:pt x="1921" y="1909"/>
                    <a:pt x="1989" y="1858"/>
                    <a:pt x="2056" y="1807"/>
                  </a:cubicBezTo>
                  <a:cubicBezTo>
                    <a:pt x="2191" y="1723"/>
                    <a:pt x="2343" y="1656"/>
                    <a:pt x="2495" y="1588"/>
                  </a:cubicBezTo>
                  <a:cubicBezTo>
                    <a:pt x="3051" y="1386"/>
                    <a:pt x="3658" y="1571"/>
                    <a:pt x="3911" y="1942"/>
                  </a:cubicBezTo>
                  <a:cubicBezTo>
                    <a:pt x="3911" y="1942"/>
                    <a:pt x="3911" y="1925"/>
                    <a:pt x="3928" y="1925"/>
                  </a:cubicBezTo>
                  <a:cubicBezTo>
                    <a:pt x="4046" y="1656"/>
                    <a:pt x="4636" y="1234"/>
                    <a:pt x="5091" y="1403"/>
                  </a:cubicBezTo>
                  <a:cubicBezTo>
                    <a:pt x="5327" y="1504"/>
                    <a:pt x="5462" y="1673"/>
                    <a:pt x="5631" y="1841"/>
                  </a:cubicBezTo>
                  <a:cubicBezTo>
                    <a:pt x="5631" y="1824"/>
                    <a:pt x="5648" y="1824"/>
                    <a:pt x="5648" y="1824"/>
                  </a:cubicBezTo>
                  <a:cubicBezTo>
                    <a:pt x="5698" y="1774"/>
                    <a:pt x="5749" y="1740"/>
                    <a:pt x="5800" y="1689"/>
                  </a:cubicBezTo>
                  <a:cubicBezTo>
                    <a:pt x="5934" y="1588"/>
                    <a:pt x="6086" y="1487"/>
                    <a:pt x="6255" y="1420"/>
                  </a:cubicBezTo>
                  <a:cubicBezTo>
                    <a:pt x="6356" y="1369"/>
                    <a:pt x="6474" y="1336"/>
                    <a:pt x="6592" y="1319"/>
                  </a:cubicBezTo>
                  <a:cubicBezTo>
                    <a:pt x="7216" y="1167"/>
                    <a:pt x="7553" y="1588"/>
                    <a:pt x="7840" y="1858"/>
                  </a:cubicBezTo>
                  <a:cubicBezTo>
                    <a:pt x="7857" y="1858"/>
                    <a:pt x="7857" y="1858"/>
                    <a:pt x="7857" y="1858"/>
                  </a:cubicBezTo>
                  <a:cubicBezTo>
                    <a:pt x="8110" y="1521"/>
                    <a:pt x="8936" y="982"/>
                    <a:pt x="9560" y="1234"/>
                  </a:cubicBezTo>
                  <a:cubicBezTo>
                    <a:pt x="9931" y="1369"/>
                    <a:pt x="10167" y="1689"/>
                    <a:pt x="10335" y="2010"/>
                  </a:cubicBezTo>
                  <a:cubicBezTo>
                    <a:pt x="10386" y="1976"/>
                    <a:pt x="10436" y="1925"/>
                    <a:pt x="10487" y="1875"/>
                  </a:cubicBezTo>
                  <a:cubicBezTo>
                    <a:pt x="10571" y="1807"/>
                    <a:pt x="10672" y="1723"/>
                    <a:pt x="10757" y="1656"/>
                  </a:cubicBezTo>
                  <a:cubicBezTo>
                    <a:pt x="11043" y="1437"/>
                    <a:pt x="11600" y="1100"/>
                    <a:pt x="12139" y="1201"/>
                  </a:cubicBezTo>
                  <a:cubicBezTo>
                    <a:pt x="12257" y="1218"/>
                    <a:pt x="12359" y="1251"/>
                    <a:pt x="12460" y="1285"/>
                  </a:cubicBezTo>
                  <a:cubicBezTo>
                    <a:pt x="12595" y="1352"/>
                    <a:pt x="12746" y="1437"/>
                    <a:pt x="12848" y="1538"/>
                  </a:cubicBezTo>
                  <a:cubicBezTo>
                    <a:pt x="12881" y="1504"/>
                    <a:pt x="12915" y="1470"/>
                    <a:pt x="12949" y="1437"/>
                  </a:cubicBezTo>
                  <a:cubicBezTo>
                    <a:pt x="12983" y="1403"/>
                    <a:pt x="13033" y="1369"/>
                    <a:pt x="13084" y="1336"/>
                  </a:cubicBezTo>
                  <a:cubicBezTo>
                    <a:pt x="13202" y="1251"/>
                    <a:pt x="13353" y="1167"/>
                    <a:pt x="13505" y="1116"/>
                  </a:cubicBezTo>
                  <a:cubicBezTo>
                    <a:pt x="14028" y="948"/>
                    <a:pt x="14500" y="1184"/>
                    <a:pt x="14804" y="1420"/>
                  </a:cubicBezTo>
                  <a:cubicBezTo>
                    <a:pt x="14871" y="1487"/>
                    <a:pt x="14955" y="1555"/>
                    <a:pt x="15040" y="1639"/>
                  </a:cubicBezTo>
                  <a:cubicBezTo>
                    <a:pt x="15040" y="1639"/>
                    <a:pt x="15040" y="1622"/>
                    <a:pt x="15040" y="1622"/>
                  </a:cubicBezTo>
                  <a:cubicBezTo>
                    <a:pt x="15090" y="1487"/>
                    <a:pt x="15225" y="1386"/>
                    <a:pt x="15309" y="1285"/>
                  </a:cubicBezTo>
                  <a:cubicBezTo>
                    <a:pt x="15545" y="982"/>
                    <a:pt x="16085" y="611"/>
                    <a:pt x="16692" y="746"/>
                  </a:cubicBezTo>
                  <a:cubicBezTo>
                    <a:pt x="16911" y="796"/>
                    <a:pt x="17097" y="897"/>
                    <a:pt x="17282" y="982"/>
                  </a:cubicBezTo>
                  <a:cubicBezTo>
                    <a:pt x="17367" y="880"/>
                    <a:pt x="17400" y="729"/>
                    <a:pt x="17485" y="628"/>
                  </a:cubicBezTo>
                  <a:cubicBezTo>
                    <a:pt x="17704" y="307"/>
                    <a:pt x="18176" y="-97"/>
                    <a:pt x="18783" y="21"/>
                  </a:cubicBezTo>
                  <a:cubicBezTo>
                    <a:pt x="18951" y="55"/>
                    <a:pt x="19103" y="122"/>
                    <a:pt x="19255" y="156"/>
                  </a:cubicBezTo>
                  <a:cubicBezTo>
                    <a:pt x="19268" y="881"/>
                    <a:pt x="19257" y="1355"/>
                    <a:pt x="19254" y="2136"/>
                  </a:cubicBezTo>
                  <a:cubicBezTo>
                    <a:pt x="13055" y="2183"/>
                    <a:pt x="3343" y="2117"/>
                    <a:pt x="0" y="2123"/>
                  </a:cubicBezTo>
                  <a:close/>
                </a:path>
              </a:pathLst>
            </a:custGeom>
            <a:grpFill/>
            <a:ln w="9525">
              <a:noFill/>
              <a:round/>
            </a:ln>
            <a:effec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Times New Roman" panose="02020603050405020304" pitchFamily="18" charset="0"/>
                <a:cs typeface="Times New Roman" panose="02020603050405020304" pitchFamily="18" charset="0"/>
                <a:sym typeface="+mn-lt"/>
              </a:endParaRPr>
            </a:p>
          </p:txBody>
        </p:sp>
        <p:sp>
          <p:nvSpPr>
            <p:cNvPr id="227" name="Freeform 6"/>
            <p:cNvSpPr/>
            <p:nvPr/>
          </p:nvSpPr>
          <p:spPr bwMode="auto">
            <a:xfrm rot="10800000" flipH="1">
              <a:off x="5902034" y="-51753"/>
              <a:ext cx="7550726" cy="691089"/>
            </a:xfrm>
            <a:custGeom>
              <a:avLst/>
              <a:gdLst>
                <a:gd name="connsiteX0" fmla="*/ 0 w 19261"/>
                <a:gd name="connsiteY0" fmla="*/ 2123 h 2152"/>
                <a:gd name="connsiteX1" fmla="*/ 33 w 19261"/>
                <a:gd name="connsiteY1" fmla="*/ 1706 h 2152"/>
                <a:gd name="connsiteX2" fmla="*/ 50 w 19261"/>
                <a:gd name="connsiteY2" fmla="*/ 1487 h 2152"/>
                <a:gd name="connsiteX3" fmla="*/ 353 w 19261"/>
                <a:gd name="connsiteY3" fmla="*/ 1319 h 2152"/>
                <a:gd name="connsiteX4" fmla="*/ 1837 w 19261"/>
                <a:gd name="connsiteY4" fmla="*/ 1959 h 2152"/>
                <a:gd name="connsiteX5" fmla="*/ 1854 w 19261"/>
                <a:gd name="connsiteY5" fmla="*/ 1942 h 2152"/>
                <a:gd name="connsiteX6" fmla="*/ 2056 w 19261"/>
                <a:gd name="connsiteY6" fmla="*/ 1807 h 2152"/>
                <a:gd name="connsiteX7" fmla="*/ 2495 w 19261"/>
                <a:gd name="connsiteY7" fmla="*/ 1588 h 2152"/>
                <a:gd name="connsiteX8" fmla="*/ 3911 w 19261"/>
                <a:gd name="connsiteY8" fmla="*/ 1942 h 2152"/>
                <a:gd name="connsiteX9" fmla="*/ 3928 w 19261"/>
                <a:gd name="connsiteY9" fmla="*/ 1925 h 2152"/>
                <a:gd name="connsiteX10" fmla="*/ 5091 w 19261"/>
                <a:gd name="connsiteY10" fmla="*/ 1403 h 2152"/>
                <a:gd name="connsiteX11" fmla="*/ 5631 w 19261"/>
                <a:gd name="connsiteY11" fmla="*/ 1841 h 2152"/>
                <a:gd name="connsiteX12" fmla="*/ 5648 w 19261"/>
                <a:gd name="connsiteY12" fmla="*/ 1824 h 2152"/>
                <a:gd name="connsiteX13" fmla="*/ 5800 w 19261"/>
                <a:gd name="connsiteY13" fmla="*/ 1689 h 2152"/>
                <a:gd name="connsiteX14" fmla="*/ 6255 w 19261"/>
                <a:gd name="connsiteY14" fmla="*/ 1420 h 2152"/>
                <a:gd name="connsiteX15" fmla="*/ 6592 w 19261"/>
                <a:gd name="connsiteY15" fmla="*/ 1319 h 2152"/>
                <a:gd name="connsiteX16" fmla="*/ 7840 w 19261"/>
                <a:gd name="connsiteY16" fmla="*/ 1858 h 2152"/>
                <a:gd name="connsiteX17" fmla="*/ 7857 w 19261"/>
                <a:gd name="connsiteY17" fmla="*/ 1858 h 2152"/>
                <a:gd name="connsiteX18" fmla="*/ 9560 w 19261"/>
                <a:gd name="connsiteY18" fmla="*/ 1234 h 2152"/>
                <a:gd name="connsiteX19" fmla="*/ 10335 w 19261"/>
                <a:gd name="connsiteY19" fmla="*/ 2010 h 2152"/>
                <a:gd name="connsiteX20" fmla="*/ 10487 w 19261"/>
                <a:gd name="connsiteY20" fmla="*/ 1875 h 2152"/>
                <a:gd name="connsiteX21" fmla="*/ 10757 w 19261"/>
                <a:gd name="connsiteY21" fmla="*/ 1656 h 2152"/>
                <a:gd name="connsiteX22" fmla="*/ 12139 w 19261"/>
                <a:gd name="connsiteY22" fmla="*/ 1201 h 2152"/>
                <a:gd name="connsiteX23" fmla="*/ 12460 w 19261"/>
                <a:gd name="connsiteY23" fmla="*/ 1285 h 2152"/>
                <a:gd name="connsiteX24" fmla="*/ 12848 w 19261"/>
                <a:gd name="connsiteY24" fmla="*/ 1538 h 2152"/>
                <a:gd name="connsiteX25" fmla="*/ 12949 w 19261"/>
                <a:gd name="connsiteY25" fmla="*/ 1437 h 2152"/>
                <a:gd name="connsiteX26" fmla="*/ 13084 w 19261"/>
                <a:gd name="connsiteY26" fmla="*/ 1336 h 2152"/>
                <a:gd name="connsiteX27" fmla="*/ 13505 w 19261"/>
                <a:gd name="connsiteY27" fmla="*/ 1116 h 2152"/>
                <a:gd name="connsiteX28" fmla="*/ 14804 w 19261"/>
                <a:gd name="connsiteY28" fmla="*/ 1420 h 2152"/>
                <a:gd name="connsiteX29" fmla="*/ 15040 w 19261"/>
                <a:gd name="connsiteY29" fmla="*/ 1639 h 2152"/>
                <a:gd name="connsiteX30" fmla="*/ 15040 w 19261"/>
                <a:gd name="connsiteY30" fmla="*/ 1622 h 2152"/>
                <a:gd name="connsiteX31" fmla="*/ 15309 w 19261"/>
                <a:gd name="connsiteY31" fmla="*/ 1285 h 2152"/>
                <a:gd name="connsiteX32" fmla="*/ 16692 w 19261"/>
                <a:gd name="connsiteY32" fmla="*/ 746 h 2152"/>
                <a:gd name="connsiteX33" fmla="*/ 17282 w 19261"/>
                <a:gd name="connsiteY33" fmla="*/ 982 h 2152"/>
                <a:gd name="connsiteX34" fmla="*/ 17485 w 19261"/>
                <a:gd name="connsiteY34" fmla="*/ 628 h 2152"/>
                <a:gd name="connsiteX35" fmla="*/ 18783 w 19261"/>
                <a:gd name="connsiteY35" fmla="*/ 21 h 2152"/>
                <a:gd name="connsiteX36" fmla="*/ 19255 w 19261"/>
                <a:gd name="connsiteY36" fmla="*/ 156 h 2152"/>
                <a:gd name="connsiteX37" fmla="*/ 19254 w 19261"/>
                <a:gd name="connsiteY37" fmla="*/ 2136 h 2152"/>
                <a:gd name="connsiteX38" fmla="*/ 0 w 19261"/>
                <a:gd name="connsiteY38" fmla="*/ 2123 h 2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0" t="0" r="r" b="b"/>
              <a:pathLst>
                <a:path w="19261" h="2153">
                  <a:moveTo>
                    <a:pt x="0" y="2123"/>
                  </a:moveTo>
                  <a:cubicBezTo>
                    <a:pt x="0" y="1904"/>
                    <a:pt x="33" y="1925"/>
                    <a:pt x="33" y="1706"/>
                  </a:cubicBezTo>
                  <a:cubicBezTo>
                    <a:pt x="33" y="1656"/>
                    <a:pt x="16" y="1521"/>
                    <a:pt x="50" y="1487"/>
                  </a:cubicBezTo>
                  <a:cubicBezTo>
                    <a:pt x="117" y="1403"/>
                    <a:pt x="252" y="1369"/>
                    <a:pt x="353" y="1319"/>
                  </a:cubicBezTo>
                  <a:cubicBezTo>
                    <a:pt x="1061" y="1032"/>
                    <a:pt x="1601" y="1487"/>
                    <a:pt x="1837" y="1959"/>
                  </a:cubicBezTo>
                  <a:cubicBezTo>
                    <a:pt x="1854" y="1959"/>
                    <a:pt x="1854" y="1959"/>
                    <a:pt x="1854" y="1942"/>
                  </a:cubicBezTo>
                  <a:cubicBezTo>
                    <a:pt x="1921" y="1909"/>
                    <a:pt x="1989" y="1858"/>
                    <a:pt x="2056" y="1807"/>
                  </a:cubicBezTo>
                  <a:cubicBezTo>
                    <a:pt x="2191" y="1723"/>
                    <a:pt x="2343" y="1656"/>
                    <a:pt x="2495" y="1588"/>
                  </a:cubicBezTo>
                  <a:cubicBezTo>
                    <a:pt x="3051" y="1386"/>
                    <a:pt x="3658" y="1571"/>
                    <a:pt x="3911" y="1942"/>
                  </a:cubicBezTo>
                  <a:cubicBezTo>
                    <a:pt x="3911" y="1942"/>
                    <a:pt x="3911" y="1925"/>
                    <a:pt x="3928" y="1925"/>
                  </a:cubicBezTo>
                  <a:cubicBezTo>
                    <a:pt x="4046" y="1656"/>
                    <a:pt x="4636" y="1234"/>
                    <a:pt x="5091" y="1403"/>
                  </a:cubicBezTo>
                  <a:cubicBezTo>
                    <a:pt x="5327" y="1504"/>
                    <a:pt x="5462" y="1673"/>
                    <a:pt x="5631" y="1841"/>
                  </a:cubicBezTo>
                  <a:cubicBezTo>
                    <a:pt x="5631" y="1824"/>
                    <a:pt x="5648" y="1824"/>
                    <a:pt x="5648" y="1824"/>
                  </a:cubicBezTo>
                  <a:cubicBezTo>
                    <a:pt x="5698" y="1774"/>
                    <a:pt x="5749" y="1740"/>
                    <a:pt x="5800" y="1689"/>
                  </a:cubicBezTo>
                  <a:cubicBezTo>
                    <a:pt x="5934" y="1588"/>
                    <a:pt x="6086" y="1487"/>
                    <a:pt x="6255" y="1420"/>
                  </a:cubicBezTo>
                  <a:cubicBezTo>
                    <a:pt x="6356" y="1369"/>
                    <a:pt x="6474" y="1336"/>
                    <a:pt x="6592" y="1319"/>
                  </a:cubicBezTo>
                  <a:cubicBezTo>
                    <a:pt x="7216" y="1167"/>
                    <a:pt x="7553" y="1588"/>
                    <a:pt x="7840" y="1858"/>
                  </a:cubicBezTo>
                  <a:cubicBezTo>
                    <a:pt x="7857" y="1858"/>
                    <a:pt x="7857" y="1858"/>
                    <a:pt x="7857" y="1858"/>
                  </a:cubicBezTo>
                  <a:cubicBezTo>
                    <a:pt x="8110" y="1521"/>
                    <a:pt x="8936" y="982"/>
                    <a:pt x="9560" y="1234"/>
                  </a:cubicBezTo>
                  <a:cubicBezTo>
                    <a:pt x="9931" y="1369"/>
                    <a:pt x="10167" y="1689"/>
                    <a:pt x="10335" y="2010"/>
                  </a:cubicBezTo>
                  <a:cubicBezTo>
                    <a:pt x="10386" y="1976"/>
                    <a:pt x="10436" y="1925"/>
                    <a:pt x="10487" y="1875"/>
                  </a:cubicBezTo>
                  <a:cubicBezTo>
                    <a:pt x="10571" y="1807"/>
                    <a:pt x="10672" y="1723"/>
                    <a:pt x="10757" y="1656"/>
                  </a:cubicBezTo>
                  <a:cubicBezTo>
                    <a:pt x="11043" y="1437"/>
                    <a:pt x="11600" y="1100"/>
                    <a:pt x="12139" y="1201"/>
                  </a:cubicBezTo>
                  <a:cubicBezTo>
                    <a:pt x="12257" y="1218"/>
                    <a:pt x="12359" y="1251"/>
                    <a:pt x="12460" y="1285"/>
                  </a:cubicBezTo>
                  <a:cubicBezTo>
                    <a:pt x="12595" y="1352"/>
                    <a:pt x="12746" y="1437"/>
                    <a:pt x="12848" y="1538"/>
                  </a:cubicBezTo>
                  <a:cubicBezTo>
                    <a:pt x="12881" y="1504"/>
                    <a:pt x="12915" y="1470"/>
                    <a:pt x="12949" y="1437"/>
                  </a:cubicBezTo>
                  <a:cubicBezTo>
                    <a:pt x="12983" y="1403"/>
                    <a:pt x="13033" y="1369"/>
                    <a:pt x="13084" y="1336"/>
                  </a:cubicBezTo>
                  <a:cubicBezTo>
                    <a:pt x="13202" y="1251"/>
                    <a:pt x="13353" y="1167"/>
                    <a:pt x="13505" y="1116"/>
                  </a:cubicBezTo>
                  <a:cubicBezTo>
                    <a:pt x="14028" y="948"/>
                    <a:pt x="14500" y="1184"/>
                    <a:pt x="14804" y="1420"/>
                  </a:cubicBezTo>
                  <a:cubicBezTo>
                    <a:pt x="14871" y="1487"/>
                    <a:pt x="14955" y="1555"/>
                    <a:pt x="15040" y="1639"/>
                  </a:cubicBezTo>
                  <a:cubicBezTo>
                    <a:pt x="15040" y="1639"/>
                    <a:pt x="15040" y="1622"/>
                    <a:pt x="15040" y="1622"/>
                  </a:cubicBezTo>
                  <a:cubicBezTo>
                    <a:pt x="15090" y="1487"/>
                    <a:pt x="15225" y="1386"/>
                    <a:pt x="15309" y="1285"/>
                  </a:cubicBezTo>
                  <a:cubicBezTo>
                    <a:pt x="15545" y="982"/>
                    <a:pt x="16085" y="611"/>
                    <a:pt x="16692" y="746"/>
                  </a:cubicBezTo>
                  <a:cubicBezTo>
                    <a:pt x="16911" y="796"/>
                    <a:pt x="17097" y="897"/>
                    <a:pt x="17282" y="982"/>
                  </a:cubicBezTo>
                  <a:cubicBezTo>
                    <a:pt x="17367" y="880"/>
                    <a:pt x="17400" y="729"/>
                    <a:pt x="17485" y="628"/>
                  </a:cubicBezTo>
                  <a:cubicBezTo>
                    <a:pt x="17704" y="307"/>
                    <a:pt x="18176" y="-97"/>
                    <a:pt x="18783" y="21"/>
                  </a:cubicBezTo>
                  <a:cubicBezTo>
                    <a:pt x="18951" y="55"/>
                    <a:pt x="19103" y="122"/>
                    <a:pt x="19255" y="156"/>
                  </a:cubicBezTo>
                  <a:cubicBezTo>
                    <a:pt x="19268" y="881"/>
                    <a:pt x="19257" y="1355"/>
                    <a:pt x="19254" y="2136"/>
                  </a:cubicBezTo>
                  <a:cubicBezTo>
                    <a:pt x="13055" y="2183"/>
                    <a:pt x="3343" y="2117"/>
                    <a:pt x="0" y="2123"/>
                  </a:cubicBezTo>
                  <a:close/>
                </a:path>
              </a:pathLst>
            </a:custGeom>
            <a:grpFill/>
            <a:ln w="9525">
              <a:noFill/>
              <a:round/>
            </a:ln>
            <a:effec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Times New Roman" panose="02020603050405020304" pitchFamily="18" charset="0"/>
                <a:cs typeface="Times New Roman" panose="02020603050405020304" pitchFamily="18" charset="0"/>
                <a:sym typeface="+mn-lt"/>
              </a:endParaRPr>
            </a:p>
          </p:txBody>
        </p:sp>
      </p:grpSp>
      <p:grpSp>
        <p:nvGrpSpPr>
          <p:cNvPr id="55" name="Google Shape;4025;p26"/>
          <p:cNvGrpSpPr/>
          <p:nvPr/>
        </p:nvGrpSpPr>
        <p:grpSpPr>
          <a:xfrm>
            <a:off x="3188335" y="5027930"/>
            <a:ext cx="528955" cy="2006600"/>
            <a:chOff x="393250" y="2490600"/>
            <a:chExt cx="653494" cy="2478093"/>
          </a:xfrm>
          <a:solidFill>
            <a:schemeClr val="bg1"/>
          </a:solidFill>
        </p:grpSpPr>
        <p:sp>
          <p:nvSpPr>
            <p:cNvPr id="56" name="Google Shape;4026;p26"/>
            <p:cNvSpPr/>
            <p:nvPr/>
          </p:nvSpPr>
          <p:spPr>
            <a:xfrm>
              <a:off x="400138" y="4469389"/>
              <a:ext cx="639629" cy="493211"/>
            </a:xfrm>
            <a:custGeom>
              <a:avLst/>
              <a:gdLst/>
              <a:ahLst/>
              <a:cxnLst/>
              <a:rect l="l" t="t" r="r" b="b"/>
              <a:pathLst>
                <a:path w="7243" h="5585" extrusionOk="0">
                  <a:moveTo>
                    <a:pt x="3799" y="1"/>
                  </a:moveTo>
                  <a:lnTo>
                    <a:pt x="1" y="3534"/>
                  </a:lnTo>
                  <a:lnTo>
                    <a:pt x="1" y="5584"/>
                  </a:lnTo>
                  <a:lnTo>
                    <a:pt x="3760" y="2081"/>
                  </a:lnTo>
                  <a:lnTo>
                    <a:pt x="7243" y="5565"/>
                  </a:lnTo>
                  <a:lnTo>
                    <a:pt x="7243" y="3445"/>
                  </a:lnTo>
                  <a:lnTo>
                    <a:pt x="3799" y="1"/>
                  </a:lnTo>
                  <a:close/>
                </a:path>
              </a:pathLst>
            </a:custGeom>
            <a:grpFill/>
            <a:ln>
              <a:solidFill>
                <a:srgbClr val="5A9FE4"/>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7" name="Google Shape;4027;p26"/>
            <p:cNvSpPr/>
            <p:nvPr/>
          </p:nvSpPr>
          <p:spPr>
            <a:xfrm>
              <a:off x="393250" y="4462235"/>
              <a:ext cx="653494" cy="506458"/>
            </a:xfrm>
            <a:custGeom>
              <a:avLst/>
              <a:gdLst/>
              <a:ahLst/>
              <a:cxnLst/>
              <a:rect l="l" t="t" r="r" b="b"/>
              <a:pathLst>
                <a:path w="7400" h="5735" extrusionOk="0">
                  <a:moveTo>
                    <a:pt x="3877" y="189"/>
                  </a:moveTo>
                  <a:lnTo>
                    <a:pt x="7252" y="3556"/>
                  </a:lnTo>
                  <a:lnTo>
                    <a:pt x="7252" y="5459"/>
                  </a:lnTo>
                  <a:lnTo>
                    <a:pt x="3896" y="2103"/>
                  </a:lnTo>
                  <a:cubicBezTo>
                    <a:pt x="3881" y="2088"/>
                    <a:pt x="3862" y="2081"/>
                    <a:pt x="3842" y="2081"/>
                  </a:cubicBezTo>
                  <a:cubicBezTo>
                    <a:pt x="3823" y="2081"/>
                    <a:pt x="3803" y="2088"/>
                    <a:pt x="3788" y="2103"/>
                  </a:cubicBezTo>
                  <a:lnTo>
                    <a:pt x="157" y="5489"/>
                  </a:lnTo>
                  <a:lnTo>
                    <a:pt x="157" y="3654"/>
                  </a:lnTo>
                  <a:lnTo>
                    <a:pt x="3877" y="189"/>
                  </a:lnTo>
                  <a:close/>
                  <a:moveTo>
                    <a:pt x="3877" y="1"/>
                  </a:moveTo>
                  <a:cubicBezTo>
                    <a:pt x="3859" y="1"/>
                    <a:pt x="3842" y="8"/>
                    <a:pt x="3827" y="23"/>
                  </a:cubicBezTo>
                  <a:lnTo>
                    <a:pt x="20" y="3565"/>
                  </a:lnTo>
                  <a:cubicBezTo>
                    <a:pt x="10" y="3575"/>
                    <a:pt x="0" y="3595"/>
                    <a:pt x="0" y="3615"/>
                  </a:cubicBezTo>
                  <a:lnTo>
                    <a:pt x="0" y="5665"/>
                  </a:lnTo>
                  <a:cubicBezTo>
                    <a:pt x="0" y="5695"/>
                    <a:pt x="20" y="5715"/>
                    <a:pt x="50" y="5734"/>
                  </a:cubicBezTo>
                  <a:lnTo>
                    <a:pt x="79" y="5734"/>
                  </a:lnTo>
                  <a:cubicBezTo>
                    <a:pt x="98" y="5734"/>
                    <a:pt x="118" y="5734"/>
                    <a:pt x="128" y="5715"/>
                  </a:cubicBezTo>
                  <a:lnTo>
                    <a:pt x="3838" y="2260"/>
                  </a:lnTo>
                  <a:lnTo>
                    <a:pt x="7272" y="5695"/>
                  </a:lnTo>
                  <a:cubicBezTo>
                    <a:pt x="7285" y="5713"/>
                    <a:pt x="7301" y="5720"/>
                    <a:pt x="7319" y="5720"/>
                  </a:cubicBezTo>
                  <a:cubicBezTo>
                    <a:pt x="7329" y="5720"/>
                    <a:pt x="7340" y="5718"/>
                    <a:pt x="7351" y="5715"/>
                  </a:cubicBezTo>
                  <a:cubicBezTo>
                    <a:pt x="7380" y="5704"/>
                    <a:pt x="7399" y="5675"/>
                    <a:pt x="7399" y="5646"/>
                  </a:cubicBezTo>
                  <a:lnTo>
                    <a:pt x="7399" y="3526"/>
                  </a:lnTo>
                  <a:cubicBezTo>
                    <a:pt x="7399" y="3506"/>
                    <a:pt x="7390" y="3487"/>
                    <a:pt x="7380" y="3477"/>
                  </a:cubicBezTo>
                  <a:lnTo>
                    <a:pt x="3925" y="23"/>
                  </a:lnTo>
                  <a:cubicBezTo>
                    <a:pt x="3911" y="8"/>
                    <a:pt x="3894" y="1"/>
                    <a:pt x="3877" y="1"/>
                  </a:cubicBezTo>
                  <a:close/>
                </a:path>
              </a:pathLst>
            </a:custGeom>
            <a:grpFill/>
            <a:ln w="19050" cap="flat" cmpd="sng">
              <a:solidFill>
                <a:srgbClr val="5A9FE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8" name="Google Shape;4028;p26"/>
            <p:cNvSpPr/>
            <p:nvPr/>
          </p:nvSpPr>
          <p:spPr>
            <a:xfrm>
              <a:off x="400138" y="3976259"/>
              <a:ext cx="639629" cy="493211"/>
            </a:xfrm>
            <a:custGeom>
              <a:avLst/>
              <a:gdLst/>
              <a:ahLst/>
              <a:cxnLst/>
              <a:rect l="l" t="t" r="r" b="b"/>
              <a:pathLst>
                <a:path w="7243" h="5585" extrusionOk="0">
                  <a:moveTo>
                    <a:pt x="3799" y="1"/>
                  </a:moveTo>
                  <a:lnTo>
                    <a:pt x="1" y="3534"/>
                  </a:lnTo>
                  <a:lnTo>
                    <a:pt x="1" y="5585"/>
                  </a:lnTo>
                  <a:lnTo>
                    <a:pt x="3760" y="2081"/>
                  </a:lnTo>
                  <a:lnTo>
                    <a:pt x="7243" y="5565"/>
                  </a:lnTo>
                  <a:lnTo>
                    <a:pt x="7243" y="3446"/>
                  </a:lnTo>
                  <a:lnTo>
                    <a:pt x="3799" y="1"/>
                  </a:lnTo>
                  <a:close/>
                </a:path>
              </a:pathLst>
            </a:custGeom>
            <a:grpFill/>
            <a:ln>
              <a:solidFill>
                <a:srgbClr val="5A9FE4"/>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9" name="Google Shape;4029;p26"/>
            <p:cNvSpPr/>
            <p:nvPr/>
          </p:nvSpPr>
          <p:spPr>
            <a:xfrm>
              <a:off x="393250" y="3969194"/>
              <a:ext cx="653494" cy="506370"/>
            </a:xfrm>
            <a:custGeom>
              <a:avLst/>
              <a:gdLst/>
              <a:ahLst/>
              <a:cxnLst/>
              <a:rect l="l" t="t" r="r" b="b"/>
              <a:pathLst>
                <a:path w="7400" h="5734" extrusionOk="0">
                  <a:moveTo>
                    <a:pt x="3877" y="189"/>
                  </a:moveTo>
                  <a:lnTo>
                    <a:pt x="7252" y="3565"/>
                  </a:lnTo>
                  <a:lnTo>
                    <a:pt x="7252" y="5458"/>
                  </a:lnTo>
                  <a:lnTo>
                    <a:pt x="3896" y="2102"/>
                  </a:lnTo>
                  <a:cubicBezTo>
                    <a:pt x="3881" y="2088"/>
                    <a:pt x="3862" y="2081"/>
                    <a:pt x="3842" y="2081"/>
                  </a:cubicBezTo>
                  <a:cubicBezTo>
                    <a:pt x="3823" y="2081"/>
                    <a:pt x="3803" y="2088"/>
                    <a:pt x="3788" y="2102"/>
                  </a:cubicBezTo>
                  <a:lnTo>
                    <a:pt x="157" y="5488"/>
                  </a:lnTo>
                  <a:lnTo>
                    <a:pt x="157" y="3653"/>
                  </a:lnTo>
                  <a:lnTo>
                    <a:pt x="3877" y="189"/>
                  </a:lnTo>
                  <a:close/>
                  <a:moveTo>
                    <a:pt x="3877" y="0"/>
                  </a:moveTo>
                  <a:cubicBezTo>
                    <a:pt x="3859" y="0"/>
                    <a:pt x="3842" y="7"/>
                    <a:pt x="3827" y="22"/>
                  </a:cubicBezTo>
                  <a:lnTo>
                    <a:pt x="20" y="3565"/>
                  </a:lnTo>
                  <a:cubicBezTo>
                    <a:pt x="10" y="3574"/>
                    <a:pt x="0" y="3594"/>
                    <a:pt x="0" y="3614"/>
                  </a:cubicBezTo>
                  <a:lnTo>
                    <a:pt x="0" y="5665"/>
                  </a:lnTo>
                  <a:cubicBezTo>
                    <a:pt x="0" y="5694"/>
                    <a:pt x="20" y="5724"/>
                    <a:pt x="50" y="5733"/>
                  </a:cubicBezTo>
                  <a:lnTo>
                    <a:pt x="79" y="5733"/>
                  </a:lnTo>
                  <a:cubicBezTo>
                    <a:pt x="98" y="5733"/>
                    <a:pt x="118" y="5733"/>
                    <a:pt x="128" y="5714"/>
                  </a:cubicBezTo>
                  <a:lnTo>
                    <a:pt x="3838" y="2259"/>
                  </a:lnTo>
                  <a:lnTo>
                    <a:pt x="7272" y="5694"/>
                  </a:lnTo>
                  <a:cubicBezTo>
                    <a:pt x="7284" y="5713"/>
                    <a:pt x="7301" y="5720"/>
                    <a:pt x="7318" y="5720"/>
                  </a:cubicBezTo>
                  <a:cubicBezTo>
                    <a:pt x="7329" y="5720"/>
                    <a:pt x="7340" y="5717"/>
                    <a:pt x="7351" y="5714"/>
                  </a:cubicBezTo>
                  <a:cubicBezTo>
                    <a:pt x="7380" y="5704"/>
                    <a:pt x="7399" y="5674"/>
                    <a:pt x="7399" y="5645"/>
                  </a:cubicBezTo>
                  <a:lnTo>
                    <a:pt x="7399" y="3526"/>
                  </a:lnTo>
                  <a:cubicBezTo>
                    <a:pt x="7399" y="3506"/>
                    <a:pt x="7390" y="3486"/>
                    <a:pt x="7380" y="3476"/>
                  </a:cubicBezTo>
                  <a:lnTo>
                    <a:pt x="3925" y="22"/>
                  </a:lnTo>
                  <a:cubicBezTo>
                    <a:pt x="3911" y="7"/>
                    <a:pt x="3894" y="0"/>
                    <a:pt x="3877" y="0"/>
                  </a:cubicBezTo>
                  <a:close/>
                </a:path>
              </a:pathLst>
            </a:custGeom>
            <a:grpFill/>
            <a:ln w="19050" cap="flat" cmpd="sng">
              <a:solidFill>
                <a:srgbClr val="5A9FE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60" name="Google Shape;4030;p26"/>
            <p:cNvSpPr/>
            <p:nvPr/>
          </p:nvSpPr>
          <p:spPr>
            <a:xfrm>
              <a:off x="400138" y="3483218"/>
              <a:ext cx="639629" cy="493123"/>
            </a:xfrm>
            <a:custGeom>
              <a:avLst/>
              <a:gdLst/>
              <a:ahLst/>
              <a:cxnLst/>
              <a:rect l="l" t="t" r="r" b="b"/>
              <a:pathLst>
                <a:path w="7243" h="5584" extrusionOk="0">
                  <a:moveTo>
                    <a:pt x="3799" y="1"/>
                  </a:moveTo>
                  <a:lnTo>
                    <a:pt x="1" y="3543"/>
                  </a:lnTo>
                  <a:lnTo>
                    <a:pt x="1" y="5584"/>
                  </a:lnTo>
                  <a:lnTo>
                    <a:pt x="3760" y="2081"/>
                  </a:lnTo>
                  <a:lnTo>
                    <a:pt x="7243" y="5564"/>
                  </a:lnTo>
                  <a:lnTo>
                    <a:pt x="7243" y="3445"/>
                  </a:lnTo>
                  <a:lnTo>
                    <a:pt x="3799" y="1"/>
                  </a:lnTo>
                  <a:close/>
                </a:path>
              </a:pathLst>
            </a:custGeom>
            <a:grpFill/>
            <a:ln>
              <a:solidFill>
                <a:srgbClr val="5A9FE4"/>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61" name="Google Shape;4031;p26"/>
            <p:cNvSpPr/>
            <p:nvPr/>
          </p:nvSpPr>
          <p:spPr>
            <a:xfrm>
              <a:off x="393250" y="3476064"/>
              <a:ext cx="653494" cy="507253"/>
            </a:xfrm>
            <a:custGeom>
              <a:avLst/>
              <a:gdLst/>
              <a:ahLst/>
              <a:cxnLst/>
              <a:rect l="l" t="t" r="r" b="b"/>
              <a:pathLst>
                <a:path w="7400" h="5744" extrusionOk="0">
                  <a:moveTo>
                    <a:pt x="3877" y="189"/>
                  </a:moveTo>
                  <a:lnTo>
                    <a:pt x="7252" y="3565"/>
                  </a:lnTo>
                  <a:lnTo>
                    <a:pt x="7252" y="5459"/>
                  </a:lnTo>
                  <a:lnTo>
                    <a:pt x="3896" y="2103"/>
                  </a:lnTo>
                  <a:cubicBezTo>
                    <a:pt x="3881" y="2088"/>
                    <a:pt x="3862" y="2081"/>
                    <a:pt x="3842" y="2081"/>
                  </a:cubicBezTo>
                  <a:cubicBezTo>
                    <a:pt x="3823" y="2081"/>
                    <a:pt x="3803" y="2088"/>
                    <a:pt x="3788" y="2103"/>
                  </a:cubicBezTo>
                  <a:lnTo>
                    <a:pt x="157" y="5488"/>
                  </a:lnTo>
                  <a:lnTo>
                    <a:pt x="157" y="3654"/>
                  </a:lnTo>
                  <a:lnTo>
                    <a:pt x="3877" y="189"/>
                  </a:lnTo>
                  <a:close/>
                  <a:moveTo>
                    <a:pt x="3877" y="0"/>
                  </a:moveTo>
                  <a:cubicBezTo>
                    <a:pt x="3859" y="0"/>
                    <a:pt x="3842" y="8"/>
                    <a:pt x="3827" y="23"/>
                  </a:cubicBezTo>
                  <a:lnTo>
                    <a:pt x="20" y="3565"/>
                  </a:lnTo>
                  <a:cubicBezTo>
                    <a:pt x="10" y="3575"/>
                    <a:pt x="0" y="3595"/>
                    <a:pt x="0" y="3624"/>
                  </a:cubicBezTo>
                  <a:lnTo>
                    <a:pt x="0" y="5665"/>
                  </a:lnTo>
                  <a:cubicBezTo>
                    <a:pt x="0" y="5695"/>
                    <a:pt x="20" y="5724"/>
                    <a:pt x="50" y="5734"/>
                  </a:cubicBezTo>
                  <a:cubicBezTo>
                    <a:pt x="59" y="5734"/>
                    <a:pt x="69" y="5743"/>
                    <a:pt x="79" y="5743"/>
                  </a:cubicBezTo>
                  <a:cubicBezTo>
                    <a:pt x="98" y="5743"/>
                    <a:pt x="118" y="5734"/>
                    <a:pt x="128" y="5724"/>
                  </a:cubicBezTo>
                  <a:lnTo>
                    <a:pt x="3838" y="2269"/>
                  </a:lnTo>
                  <a:lnTo>
                    <a:pt x="7272" y="5704"/>
                  </a:lnTo>
                  <a:cubicBezTo>
                    <a:pt x="7284" y="5716"/>
                    <a:pt x="7299" y="5720"/>
                    <a:pt x="7315" y="5720"/>
                  </a:cubicBezTo>
                  <a:cubicBezTo>
                    <a:pt x="7326" y="5720"/>
                    <a:pt x="7338" y="5718"/>
                    <a:pt x="7351" y="5714"/>
                  </a:cubicBezTo>
                  <a:cubicBezTo>
                    <a:pt x="7380" y="5704"/>
                    <a:pt x="7399" y="5675"/>
                    <a:pt x="7399" y="5645"/>
                  </a:cubicBezTo>
                  <a:lnTo>
                    <a:pt x="7399" y="3526"/>
                  </a:lnTo>
                  <a:cubicBezTo>
                    <a:pt x="7399" y="3506"/>
                    <a:pt x="7390" y="3486"/>
                    <a:pt x="7380" y="3477"/>
                  </a:cubicBezTo>
                  <a:lnTo>
                    <a:pt x="3925" y="23"/>
                  </a:lnTo>
                  <a:cubicBezTo>
                    <a:pt x="3911" y="8"/>
                    <a:pt x="3894" y="0"/>
                    <a:pt x="3877" y="0"/>
                  </a:cubicBezTo>
                  <a:close/>
                </a:path>
              </a:pathLst>
            </a:custGeom>
            <a:grpFill/>
            <a:ln w="19050" cap="flat" cmpd="sng">
              <a:solidFill>
                <a:srgbClr val="5A9FE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62" name="Google Shape;4032;p26"/>
            <p:cNvSpPr/>
            <p:nvPr/>
          </p:nvSpPr>
          <p:spPr>
            <a:xfrm>
              <a:off x="400138" y="2990088"/>
              <a:ext cx="639629" cy="493211"/>
            </a:xfrm>
            <a:custGeom>
              <a:avLst/>
              <a:gdLst/>
              <a:ahLst/>
              <a:cxnLst/>
              <a:rect l="l" t="t" r="r" b="b"/>
              <a:pathLst>
                <a:path w="7243" h="5585" extrusionOk="0">
                  <a:moveTo>
                    <a:pt x="3799" y="1"/>
                  </a:moveTo>
                  <a:lnTo>
                    <a:pt x="1" y="3543"/>
                  </a:lnTo>
                  <a:lnTo>
                    <a:pt x="1" y="5585"/>
                  </a:lnTo>
                  <a:lnTo>
                    <a:pt x="3760" y="2081"/>
                  </a:lnTo>
                  <a:lnTo>
                    <a:pt x="7243" y="5565"/>
                  </a:lnTo>
                  <a:lnTo>
                    <a:pt x="7243" y="3455"/>
                  </a:lnTo>
                  <a:lnTo>
                    <a:pt x="3799" y="1"/>
                  </a:lnTo>
                  <a:close/>
                </a:path>
              </a:pathLst>
            </a:custGeom>
            <a:grpFill/>
            <a:ln>
              <a:solidFill>
                <a:srgbClr val="5A9FE4"/>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63" name="Google Shape;4033;p26"/>
            <p:cNvSpPr/>
            <p:nvPr/>
          </p:nvSpPr>
          <p:spPr>
            <a:xfrm>
              <a:off x="393250" y="2983376"/>
              <a:ext cx="653494" cy="506899"/>
            </a:xfrm>
            <a:custGeom>
              <a:avLst/>
              <a:gdLst/>
              <a:ahLst/>
              <a:cxnLst/>
              <a:rect l="l" t="t" r="r" b="b"/>
              <a:pathLst>
                <a:path w="7400" h="5740" extrusionOk="0">
                  <a:moveTo>
                    <a:pt x="3877" y="185"/>
                  </a:moveTo>
                  <a:lnTo>
                    <a:pt x="7252" y="3561"/>
                  </a:lnTo>
                  <a:lnTo>
                    <a:pt x="7252" y="5454"/>
                  </a:lnTo>
                  <a:lnTo>
                    <a:pt x="3896" y="2098"/>
                  </a:lnTo>
                  <a:cubicBezTo>
                    <a:pt x="3881" y="2083"/>
                    <a:pt x="3862" y="2076"/>
                    <a:pt x="3842" y="2076"/>
                  </a:cubicBezTo>
                  <a:cubicBezTo>
                    <a:pt x="3823" y="2076"/>
                    <a:pt x="3803" y="2083"/>
                    <a:pt x="3788" y="2098"/>
                  </a:cubicBezTo>
                  <a:lnTo>
                    <a:pt x="157" y="5484"/>
                  </a:lnTo>
                  <a:lnTo>
                    <a:pt x="157" y="3648"/>
                  </a:lnTo>
                  <a:lnTo>
                    <a:pt x="3877" y="185"/>
                  </a:lnTo>
                  <a:close/>
                  <a:moveTo>
                    <a:pt x="3868" y="0"/>
                  </a:moveTo>
                  <a:cubicBezTo>
                    <a:pt x="3854" y="0"/>
                    <a:pt x="3840" y="5"/>
                    <a:pt x="3827" y="18"/>
                  </a:cubicBezTo>
                  <a:lnTo>
                    <a:pt x="20" y="3561"/>
                  </a:lnTo>
                  <a:cubicBezTo>
                    <a:pt x="10" y="3570"/>
                    <a:pt x="0" y="3600"/>
                    <a:pt x="0" y="3619"/>
                  </a:cubicBezTo>
                  <a:lnTo>
                    <a:pt x="0" y="5661"/>
                  </a:lnTo>
                  <a:cubicBezTo>
                    <a:pt x="0" y="5690"/>
                    <a:pt x="20" y="5719"/>
                    <a:pt x="50" y="5729"/>
                  </a:cubicBezTo>
                  <a:cubicBezTo>
                    <a:pt x="59" y="5729"/>
                    <a:pt x="69" y="5739"/>
                    <a:pt x="79" y="5739"/>
                  </a:cubicBezTo>
                  <a:cubicBezTo>
                    <a:pt x="98" y="5739"/>
                    <a:pt x="118" y="5729"/>
                    <a:pt x="128" y="5719"/>
                  </a:cubicBezTo>
                  <a:lnTo>
                    <a:pt x="3838" y="2265"/>
                  </a:lnTo>
                  <a:lnTo>
                    <a:pt x="7272" y="5700"/>
                  </a:lnTo>
                  <a:cubicBezTo>
                    <a:pt x="7284" y="5712"/>
                    <a:pt x="7300" y="5720"/>
                    <a:pt x="7317" y="5720"/>
                  </a:cubicBezTo>
                  <a:cubicBezTo>
                    <a:pt x="7328" y="5720"/>
                    <a:pt x="7339" y="5717"/>
                    <a:pt x="7351" y="5709"/>
                  </a:cubicBezTo>
                  <a:cubicBezTo>
                    <a:pt x="7380" y="5700"/>
                    <a:pt x="7399" y="5670"/>
                    <a:pt x="7399" y="5641"/>
                  </a:cubicBezTo>
                  <a:lnTo>
                    <a:pt x="7399" y="3531"/>
                  </a:lnTo>
                  <a:cubicBezTo>
                    <a:pt x="7399" y="3502"/>
                    <a:pt x="7390" y="3482"/>
                    <a:pt x="7380" y="3472"/>
                  </a:cubicBezTo>
                  <a:lnTo>
                    <a:pt x="3925" y="28"/>
                  </a:lnTo>
                  <a:cubicBezTo>
                    <a:pt x="3909" y="10"/>
                    <a:pt x="3888" y="0"/>
                    <a:pt x="3868" y="0"/>
                  </a:cubicBezTo>
                  <a:close/>
                </a:path>
              </a:pathLst>
            </a:custGeom>
            <a:grpFill/>
            <a:ln w="19050" cap="flat" cmpd="sng">
              <a:solidFill>
                <a:srgbClr val="5A9FE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64" name="Google Shape;4034;p26"/>
            <p:cNvSpPr/>
            <p:nvPr/>
          </p:nvSpPr>
          <p:spPr>
            <a:xfrm>
              <a:off x="400138" y="2497047"/>
              <a:ext cx="639629" cy="493123"/>
            </a:xfrm>
            <a:custGeom>
              <a:avLst/>
              <a:gdLst/>
              <a:ahLst/>
              <a:cxnLst/>
              <a:rect l="l" t="t" r="r" b="b"/>
              <a:pathLst>
                <a:path w="7243" h="5584" extrusionOk="0">
                  <a:moveTo>
                    <a:pt x="3799" y="0"/>
                  </a:moveTo>
                  <a:lnTo>
                    <a:pt x="1" y="3542"/>
                  </a:lnTo>
                  <a:lnTo>
                    <a:pt x="1" y="5584"/>
                  </a:lnTo>
                  <a:lnTo>
                    <a:pt x="3760" y="2081"/>
                  </a:lnTo>
                  <a:lnTo>
                    <a:pt x="7243" y="5564"/>
                  </a:lnTo>
                  <a:lnTo>
                    <a:pt x="7243" y="3454"/>
                  </a:lnTo>
                  <a:lnTo>
                    <a:pt x="3799" y="0"/>
                  </a:lnTo>
                  <a:close/>
                </a:path>
              </a:pathLst>
            </a:custGeom>
            <a:grpFill/>
            <a:ln>
              <a:solidFill>
                <a:srgbClr val="5A9FE4"/>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65" name="Google Shape;4035;p26"/>
            <p:cNvSpPr/>
            <p:nvPr/>
          </p:nvSpPr>
          <p:spPr>
            <a:xfrm>
              <a:off x="393250" y="2490600"/>
              <a:ext cx="653494" cy="506546"/>
            </a:xfrm>
            <a:custGeom>
              <a:avLst/>
              <a:gdLst/>
              <a:ahLst/>
              <a:cxnLst/>
              <a:rect l="l" t="t" r="r" b="b"/>
              <a:pathLst>
                <a:path w="7400" h="5736" extrusionOk="0">
                  <a:moveTo>
                    <a:pt x="3877" y="181"/>
                  </a:moveTo>
                  <a:lnTo>
                    <a:pt x="7252" y="3557"/>
                  </a:lnTo>
                  <a:lnTo>
                    <a:pt x="7252" y="5451"/>
                  </a:lnTo>
                  <a:lnTo>
                    <a:pt x="3896" y="2095"/>
                  </a:lnTo>
                  <a:cubicBezTo>
                    <a:pt x="3881" y="2080"/>
                    <a:pt x="3862" y="2072"/>
                    <a:pt x="3842" y="2072"/>
                  </a:cubicBezTo>
                  <a:cubicBezTo>
                    <a:pt x="3823" y="2072"/>
                    <a:pt x="3803" y="2080"/>
                    <a:pt x="3788" y="2095"/>
                  </a:cubicBezTo>
                  <a:lnTo>
                    <a:pt x="157" y="5480"/>
                  </a:lnTo>
                  <a:lnTo>
                    <a:pt x="157" y="3645"/>
                  </a:lnTo>
                  <a:lnTo>
                    <a:pt x="3877" y="181"/>
                  </a:lnTo>
                  <a:close/>
                  <a:moveTo>
                    <a:pt x="3872" y="1"/>
                  </a:moveTo>
                  <a:cubicBezTo>
                    <a:pt x="3856" y="1"/>
                    <a:pt x="3841" y="6"/>
                    <a:pt x="3827" y="14"/>
                  </a:cubicBezTo>
                  <a:lnTo>
                    <a:pt x="20" y="3557"/>
                  </a:lnTo>
                  <a:cubicBezTo>
                    <a:pt x="10" y="3576"/>
                    <a:pt x="0" y="3596"/>
                    <a:pt x="0" y="3615"/>
                  </a:cubicBezTo>
                  <a:lnTo>
                    <a:pt x="0" y="5657"/>
                  </a:lnTo>
                  <a:cubicBezTo>
                    <a:pt x="0" y="5686"/>
                    <a:pt x="20" y="5715"/>
                    <a:pt x="50" y="5726"/>
                  </a:cubicBezTo>
                  <a:cubicBezTo>
                    <a:pt x="59" y="5735"/>
                    <a:pt x="69" y="5735"/>
                    <a:pt x="79" y="5735"/>
                  </a:cubicBezTo>
                  <a:cubicBezTo>
                    <a:pt x="98" y="5735"/>
                    <a:pt x="118" y="5726"/>
                    <a:pt x="128" y="5715"/>
                  </a:cubicBezTo>
                  <a:lnTo>
                    <a:pt x="3838" y="2261"/>
                  </a:lnTo>
                  <a:lnTo>
                    <a:pt x="7272" y="5696"/>
                  </a:lnTo>
                  <a:cubicBezTo>
                    <a:pt x="7284" y="5708"/>
                    <a:pt x="7300" y="5717"/>
                    <a:pt x="7318" y="5717"/>
                  </a:cubicBezTo>
                  <a:cubicBezTo>
                    <a:pt x="7328" y="5717"/>
                    <a:pt x="7339" y="5713"/>
                    <a:pt x="7351" y="5706"/>
                  </a:cubicBezTo>
                  <a:cubicBezTo>
                    <a:pt x="7380" y="5696"/>
                    <a:pt x="7399" y="5667"/>
                    <a:pt x="7399" y="5637"/>
                  </a:cubicBezTo>
                  <a:lnTo>
                    <a:pt x="7399" y="3527"/>
                  </a:lnTo>
                  <a:cubicBezTo>
                    <a:pt x="7399" y="3508"/>
                    <a:pt x="7390" y="3488"/>
                    <a:pt x="7380" y="3469"/>
                  </a:cubicBezTo>
                  <a:lnTo>
                    <a:pt x="3925" y="24"/>
                  </a:lnTo>
                  <a:cubicBezTo>
                    <a:pt x="3909" y="8"/>
                    <a:pt x="3890" y="1"/>
                    <a:pt x="3872" y="1"/>
                  </a:cubicBezTo>
                  <a:close/>
                </a:path>
              </a:pathLst>
            </a:custGeom>
            <a:grpFill/>
            <a:ln w="19050" cap="flat" cmpd="sng">
              <a:solidFill>
                <a:srgbClr val="5A9FE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grpSp>
        <p:nvGrpSpPr>
          <p:cNvPr id="66" name="Google Shape;4025;p26"/>
          <p:cNvGrpSpPr/>
          <p:nvPr/>
        </p:nvGrpSpPr>
        <p:grpSpPr>
          <a:xfrm rot="5400000">
            <a:off x="6922135" y="-61595"/>
            <a:ext cx="528955" cy="2006600"/>
            <a:chOff x="393250" y="2490600"/>
            <a:chExt cx="653494" cy="2478093"/>
          </a:xfrm>
          <a:solidFill>
            <a:schemeClr val="bg1"/>
          </a:solidFill>
        </p:grpSpPr>
        <p:sp>
          <p:nvSpPr>
            <p:cNvPr id="67" name="Google Shape;4026;p26"/>
            <p:cNvSpPr/>
            <p:nvPr/>
          </p:nvSpPr>
          <p:spPr>
            <a:xfrm>
              <a:off x="400138" y="4469389"/>
              <a:ext cx="639629" cy="493211"/>
            </a:xfrm>
            <a:custGeom>
              <a:avLst/>
              <a:gdLst/>
              <a:ahLst/>
              <a:cxnLst/>
              <a:rect l="l" t="t" r="r" b="b"/>
              <a:pathLst>
                <a:path w="7243" h="5585" extrusionOk="0">
                  <a:moveTo>
                    <a:pt x="3799" y="1"/>
                  </a:moveTo>
                  <a:lnTo>
                    <a:pt x="1" y="3534"/>
                  </a:lnTo>
                  <a:lnTo>
                    <a:pt x="1" y="5584"/>
                  </a:lnTo>
                  <a:lnTo>
                    <a:pt x="3760" y="2081"/>
                  </a:lnTo>
                  <a:lnTo>
                    <a:pt x="7243" y="5565"/>
                  </a:lnTo>
                  <a:lnTo>
                    <a:pt x="7243" y="3445"/>
                  </a:lnTo>
                  <a:lnTo>
                    <a:pt x="3799" y="1"/>
                  </a:lnTo>
                  <a:close/>
                </a:path>
              </a:pathLst>
            </a:custGeom>
            <a:grpFill/>
            <a:ln>
              <a:solidFill>
                <a:srgbClr val="5A9FE4"/>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68" name="Google Shape;4027;p26"/>
            <p:cNvSpPr/>
            <p:nvPr/>
          </p:nvSpPr>
          <p:spPr>
            <a:xfrm>
              <a:off x="393250" y="4462235"/>
              <a:ext cx="653494" cy="506458"/>
            </a:xfrm>
            <a:custGeom>
              <a:avLst/>
              <a:gdLst/>
              <a:ahLst/>
              <a:cxnLst/>
              <a:rect l="l" t="t" r="r" b="b"/>
              <a:pathLst>
                <a:path w="7400" h="5735" extrusionOk="0">
                  <a:moveTo>
                    <a:pt x="3877" y="189"/>
                  </a:moveTo>
                  <a:lnTo>
                    <a:pt x="7252" y="3556"/>
                  </a:lnTo>
                  <a:lnTo>
                    <a:pt x="7252" y="5459"/>
                  </a:lnTo>
                  <a:lnTo>
                    <a:pt x="3896" y="2103"/>
                  </a:lnTo>
                  <a:cubicBezTo>
                    <a:pt x="3881" y="2088"/>
                    <a:pt x="3862" y="2081"/>
                    <a:pt x="3842" y="2081"/>
                  </a:cubicBezTo>
                  <a:cubicBezTo>
                    <a:pt x="3823" y="2081"/>
                    <a:pt x="3803" y="2088"/>
                    <a:pt x="3788" y="2103"/>
                  </a:cubicBezTo>
                  <a:lnTo>
                    <a:pt x="157" y="5489"/>
                  </a:lnTo>
                  <a:lnTo>
                    <a:pt x="157" y="3654"/>
                  </a:lnTo>
                  <a:lnTo>
                    <a:pt x="3877" y="189"/>
                  </a:lnTo>
                  <a:close/>
                  <a:moveTo>
                    <a:pt x="3877" y="1"/>
                  </a:moveTo>
                  <a:cubicBezTo>
                    <a:pt x="3859" y="1"/>
                    <a:pt x="3842" y="8"/>
                    <a:pt x="3827" y="23"/>
                  </a:cubicBezTo>
                  <a:lnTo>
                    <a:pt x="20" y="3565"/>
                  </a:lnTo>
                  <a:cubicBezTo>
                    <a:pt x="10" y="3575"/>
                    <a:pt x="0" y="3595"/>
                    <a:pt x="0" y="3615"/>
                  </a:cubicBezTo>
                  <a:lnTo>
                    <a:pt x="0" y="5665"/>
                  </a:lnTo>
                  <a:cubicBezTo>
                    <a:pt x="0" y="5695"/>
                    <a:pt x="20" y="5715"/>
                    <a:pt x="50" y="5734"/>
                  </a:cubicBezTo>
                  <a:lnTo>
                    <a:pt x="79" y="5734"/>
                  </a:lnTo>
                  <a:cubicBezTo>
                    <a:pt x="98" y="5734"/>
                    <a:pt x="118" y="5734"/>
                    <a:pt x="128" y="5715"/>
                  </a:cubicBezTo>
                  <a:lnTo>
                    <a:pt x="3838" y="2260"/>
                  </a:lnTo>
                  <a:lnTo>
                    <a:pt x="7272" y="5695"/>
                  </a:lnTo>
                  <a:cubicBezTo>
                    <a:pt x="7285" y="5713"/>
                    <a:pt x="7301" y="5720"/>
                    <a:pt x="7319" y="5720"/>
                  </a:cubicBezTo>
                  <a:cubicBezTo>
                    <a:pt x="7329" y="5720"/>
                    <a:pt x="7340" y="5718"/>
                    <a:pt x="7351" y="5715"/>
                  </a:cubicBezTo>
                  <a:cubicBezTo>
                    <a:pt x="7380" y="5704"/>
                    <a:pt x="7399" y="5675"/>
                    <a:pt x="7399" y="5646"/>
                  </a:cubicBezTo>
                  <a:lnTo>
                    <a:pt x="7399" y="3526"/>
                  </a:lnTo>
                  <a:cubicBezTo>
                    <a:pt x="7399" y="3506"/>
                    <a:pt x="7390" y="3487"/>
                    <a:pt x="7380" y="3477"/>
                  </a:cubicBezTo>
                  <a:lnTo>
                    <a:pt x="3925" y="23"/>
                  </a:lnTo>
                  <a:cubicBezTo>
                    <a:pt x="3911" y="8"/>
                    <a:pt x="3894" y="1"/>
                    <a:pt x="3877" y="1"/>
                  </a:cubicBezTo>
                  <a:close/>
                </a:path>
              </a:pathLst>
            </a:custGeom>
            <a:grpFill/>
            <a:ln w="19050" cap="flat" cmpd="sng">
              <a:solidFill>
                <a:srgbClr val="5A9FE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1" name="Google Shape;4028;p26"/>
            <p:cNvSpPr/>
            <p:nvPr/>
          </p:nvSpPr>
          <p:spPr>
            <a:xfrm>
              <a:off x="400138" y="3976259"/>
              <a:ext cx="639629" cy="493211"/>
            </a:xfrm>
            <a:custGeom>
              <a:avLst/>
              <a:gdLst/>
              <a:ahLst/>
              <a:cxnLst/>
              <a:rect l="l" t="t" r="r" b="b"/>
              <a:pathLst>
                <a:path w="7243" h="5585" extrusionOk="0">
                  <a:moveTo>
                    <a:pt x="3799" y="1"/>
                  </a:moveTo>
                  <a:lnTo>
                    <a:pt x="1" y="3534"/>
                  </a:lnTo>
                  <a:lnTo>
                    <a:pt x="1" y="5585"/>
                  </a:lnTo>
                  <a:lnTo>
                    <a:pt x="3760" y="2081"/>
                  </a:lnTo>
                  <a:lnTo>
                    <a:pt x="7243" y="5565"/>
                  </a:lnTo>
                  <a:lnTo>
                    <a:pt x="7243" y="3446"/>
                  </a:lnTo>
                  <a:lnTo>
                    <a:pt x="3799" y="1"/>
                  </a:lnTo>
                  <a:close/>
                </a:path>
              </a:pathLst>
            </a:custGeom>
            <a:grpFill/>
            <a:ln>
              <a:solidFill>
                <a:srgbClr val="5A9FE4"/>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8" name="Google Shape;4029;p26"/>
            <p:cNvSpPr/>
            <p:nvPr/>
          </p:nvSpPr>
          <p:spPr>
            <a:xfrm>
              <a:off x="393250" y="3969194"/>
              <a:ext cx="653494" cy="506370"/>
            </a:xfrm>
            <a:custGeom>
              <a:avLst/>
              <a:gdLst/>
              <a:ahLst/>
              <a:cxnLst/>
              <a:rect l="l" t="t" r="r" b="b"/>
              <a:pathLst>
                <a:path w="7400" h="5734" extrusionOk="0">
                  <a:moveTo>
                    <a:pt x="3877" y="189"/>
                  </a:moveTo>
                  <a:lnTo>
                    <a:pt x="7252" y="3565"/>
                  </a:lnTo>
                  <a:lnTo>
                    <a:pt x="7252" y="5458"/>
                  </a:lnTo>
                  <a:lnTo>
                    <a:pt x="3896" y="2102"/>
                  </a:lnTo>
                  <a:cubicBezTo>
                    <a:pt x="3881" y="2088"/>
                    <a:pt x="3862" y="2081"/>
                    <a:pt x="3842" y="2081"/>
                  </a:cubicBezTo>
                  <a:cubicBezTo>
                    <a:pt x="3823" y="2081"/>
                    <a:pt x="3803" y="2088"/>
                    <a:pt x="3788" y="2102"/>
                  </a:cubicBezTo>
                  <a:lnTo>
                    <a:pt x="157" y="5488"/>
                  </a:lnTo>
                  <a:lnTo>
                    <a:pt x="157" y="3653"/>
                  </a:lnTo>
                  <a:lnTo>
                    <a:pt x="3877" y="189"/>
                  </a:lnTo>
                  <a:close/>
                  <a:moveTo>
                    <a:pt x="3877" y="0"/>
                  </a:moveTo>
                  <a:cubicBezTo>
                    <a:pt x="3859" y="0"/>
                    <a:pt x="3842" y="7"/>
                    <a:pt x="3827" y="22"/>
                  </a:cubicBezTo>
                  <a:lnTo>
                    <a:pt x="20" y="3565"/>
                  </a:lnTo>
                  <a:cubicBezTo>
                    <a:pt x="10" y="3574"/>
                    <a:pt x="0" y="3594"/>
                    <a:pt x="0" y="3614"/>
                  </a:cubicBezTo>
                  <a:lnTo>
                    <a:pt x="0" y="5665"/>
                  </a:lnTo>
                  <a:cubicBezTo>
                    <a:pt x="0" y="5694"/>
                    <a:pt x="20" y="5724"/>
                    <a:pt x="50" y="5733"/>
                  </a:cubicBezTo>
                  <a:lnTo>
                    <a:pt x="79" y="5733"/>
                  </a:lnTo>
                  <a:cubicBezTo>
                    <a:pt x="98" y="5733"/>
                    <a:pt x="118" y="5733"/>
                    <a:pt x="128" y="5714"/>
                  </a:cubicBezTo>
                  <a:lnTo>
                    <a:pt x="3838" y="2259"/>
                  </a:lnTo>
                  <a:lnTo>
                    <a:pt x="7272" y="5694"/>
                  </a:lnTo>
                  <a:cubicBezTo>
                    <a:pt x="7284" y="5713"/>
                    <a:pt x="7301" y="5720"/>
                    <a:pt x="7318" y="5720"/>
                  </a:cubicBezTo>
                  <a:cubicBezTo>
                    <a:pt x="7329" y="5720"/>
                    <a:pt x="7340" y="5717"/>
                    <a:pt x="7351" y="5714"/>
                  </a:cubicBezTo>
                  <a:cubicBezTo>
                    <a:pt x="7380" y="5704"/>
                    <a:pt x="7399" y="5674"/>
                    <a:pt x="7399" y="5645"/>
                  </a:cubicBezTo>
                  <a:lnTo>
                    <a:pt x="7399" y="3526"/>
                  </a:lnTo>
                  <a:cubicBezTo>
                    <a:pt x="7399" y="3506"/>
                    <a:pt x="7390" y="3486"/>
                    <a:pt x="7380" y="3476"/>
                  </a:cubicBezTo>
                  <a:lnTo>
                    <a:pt x="3925" y="22"/>
                  </a:lnTo>
                  <a:cubicBezTo>
                    <a:pt x="3911" y="7"/>
                    <a:pt x="3894" y="0"/>
                    <a:pt x="3877" y="0"/>
                  </a:cubicBezTo>
                  <a:close/>
                </a:path>
              </a:pathLst>
            </a:custGeom>
            <a:grpFill/>
            <a:ln w="19050" cap="flat" cmpd="sng">
              <a:solidFill>
                <a:srgbClr val="5A9FE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9" name="Google Shape;4030;p26"/>
            <p:cNvSpPr/>
            <p:nvPr/>
          </p:nvSpPr>
          <p:spPr>
            <a:xfrm>
              <a:off x="400138" y="3483218"/>
              <a:ext cx="639629" cy="493123"/>
            </a:xfrm>
            <a:custGeom>
              <a:avLst/>
              <a:gdLst/>
              <a:ahLst/>
              <a:cxnLst/>
              <a:rect l="l" t="t" r="r" b="b"/>
              <a:pathLst>
                <a:path w="7243" h="5584" extrusionOk="0">
                  <a:moveTo>
                    <a:pt x="3799" y="1"/>
                  </a:moveTo>
                  <a:lnTo>
                    <a:pt x="1" y="3543"/>
                  </a:lnTo>
                  <a:lnTo>
                    <a:pt x="1" y="5584"/>
                  </a:lnTo>
                  <a:lnTo>
                    <a:pt x="3760" y="2081"/>
                  </a:lnTo>
                  <a:lnTo>
                    <a:pt x="7243" y="5564"/>
                  </a:lnTo>
                  <a:lnTo>
                    <a:pt x="7243" y="3445"/>
                  </a:lnTo>
                  <a:lnTo>
                    <a:pt x="3799" y="1"/>
                  </a:lnTo>
                  <a:close/>
                </a:path>
              </a:pathLst>
            </a:custGeom>
            <a:grpFill/>
            <a:ln>
              <a:solidFill>
                <a:srgbClr val="5A9FE4"/>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0" name="Google Shape;4031;p26"/>
            <p:cNvSpPr/>
            <p:nvPr/>
          </p:nvSpPr>
          <p:spPr>
            <a:xfrm>
              <a:off x="393250" y="3476064"/>
              <a:ext cx="653494" cy="507253"/>
            </a:xfrm>
            <a:custGeom>
              <a:avLst/>
              <a:gdLst/>
              <a:ahLst/>
              <a:cxnLst/>
              <a:rect l="l" t="t" r="r" b="b"/>
              <a:pathLst>
                <a:path w="7400" h="5744" extrusionOk="0">
                  <a:moveTo>
                    <a:pt x="3877" y="189"/>
                  </a:moveTo>
                  <a:lnTo>
                    <a:pt x="7252" y="3565"/>
                  </a:lnTo>
                  <a:lnTo>
                    <a:pt x="7252" y="5459"/>
                  </a:lnTo>
                  <a:lnTo>
                    <a:pt x="3896" y="2103"/>
                  </a:lnTo>
                  <a:cubicBezTo>
                    <a:pt x="3881" y="2088"/>
                    <a:pt x="3862" y="2081"/>
                    <a:pt x="3842" y="2081"/>
                  </a:cubicBezTo>
                  <a:cubicBezTo>
                    <a:pt x="3823" y="2081"/>
                    <a:pt x="3803" y="2088"/>
                    <a:pt x="3788" y="2103"/>
                  </a:cubicBezTo>
                  <a:lnTo>
                    <a:pt x="157" y="5488"/>
                  </a:lnTo>
                  <a:lnTo>
                    <a:pt x="157" y="3654"/>
                  </a:lnTo>
                  <a:lnTo>
                    <a:pt x="3877" y="189"/>
                  </a:lnTo>
                  <a:close/>
                  <a:moveTo>
                    <a:pt x="3877" y="0"/>
                  </a:moveTo>
                  <a:cubicBezTo>
                    <a:pt x="3859" y="0"/>
                    <a:pt x="3842" y="8"/>
                    <a:pt x="3827" y="23"/>
                  </a:cubicBezTo>
                  <a:lnTo>
                    <a:pt x="20" y="3565"/>
                  </a:lnTo>
                  <a:cubicBezTo>
                    <a:pt x="10" y="3575"/>
                    <a:pt x="0" y="3595"/>
                    <a:pt x="0" y="3624"/>
                  </a:cubicBezTo>
                  <a:lnTo>
                    <a:pt x="0" y="5665"/>
                  </a:lnTo>
                  <a:cubicBezTo>
                    <a:pt x="0" y="5695"/>
                    <a:pt x="20" y="5724"/>
                    <a:pt x="50" y="5734"/>
                  </a:cubicBezTo>
                  <a:cubicBezTo>
                    <a:pt x="59" y="5734"/>
                    <a:pt x="69" y="5743"/>
                    <a:pt x="79" y="5743"/>
                  </a:cubicBezTo>
                  <a:cubicBezTo>
                    <a:pt x="98" y="5743"/>
                    <a:pt x="118" y="5734"/>
                    <a:pt x="128" y="5724"/>
                  </a:cubicBezTo>
                  <a:lnTo>
                    <a:pt x="3838" y="2269"/>
                  </a:lnTo>
                  <a:lnTo>
                    <a:pt x="7272" y="5704"/>
                  </a:lnTo>
                  <a:cubicBezTo>
                    <a:pt x="7284" y="5716"/>
                    <a:pt x="7299" y="5720"/>
                    <a:pt x="7315" y="5720"/>
                  </a:cubicBezTo>
                  <a:cubicBezTo>
                    <a:pt x="7326" y="5720"/>
                    <a:pt x="7338" y="5718"/>
                    <a:pt x="7351" y="5714"/>
                  </a:cubicBezTo>
                  <a:cubicBezTo>
                    <a:pt x="7380" y="5704"/>
                    <a:pt x="7399" y="5675"/>
                    <a:pt x="7399" y="5645"/>
                  </a:cubicBezTo>
                  <a:lnTo>
                    <a:pt x="7399" y="3526"/>
                  </a:lnTo>
                  <a:cubicBezTo>
                    <a:pt x="7399" y="3506"/>
                    <a:pt x="7390" y="3486"/>
                    <a:pt x="7380" y="3477"/>
                  </a:cubicBezTo>
                  <a:lnTo>
                    <a:pt x="3925" y="23"/>
                  </a:lnTo>
                  <a:cubicBezTo>
                    <a:pt x="3911" y="8"/>
                    <a:pt x="3894" y="0"/>
                    <a:pt x="3877" y="0"/>
                  </a:cubicBezTo>
                  <a:close/>
                </a:path>
              </a:pathLst>
            </a:custGeom>
            <a:grpFill/>
            <a:ln w="19050" cap="flat" cmpd="sng">
              <a:solidFill>
                <a:srgbClr val="5A9FE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1" name="Google Shape;4032;p26"/>
            <p:cNvSpPr/>
            <p:nvPr/>
          </p:nvSpPr>
          <p:spPr>
            <a:xfrm>
              <a:off x="400138" y="2990088"/>
              <a:ext cx="639629" cy="493211"/>
            </a:xfrm>
            <a:custGeom>
              <a:avLst/>
              <a:gdLst/>
              <a:ahLst/>
              <a:cxnLst/>
              <a:rect l="l" t="t" r="r" b="b"/>
              <a:pathLst>
                <a:path w="7243" h="5585" extrusionOk="0">
                  <a:moveTo>
                    <a:pt x="3799" y="1"/>
                  </a:moveTo>
                  <a:lnTo>
                    <a:pt x="1" y="3543"/>
                  </a:lnTo>
                  <a:lnTo>
                    <a:pt x="1" y="5585"/>
                  </a:lnTo>
                  <a:lnTo>
                    <a:pt x="3760" y="2081"/>
                  </a:lnTo>
                  <a:lnTo>
                    <a:pt x="7243" y="5565"/>
                  </a:lnTo>
                  <a:lnTo>
                    <a:pt x="7243" y="3455"/>
                  </a:lnTo>
                  <a:lnTo>
                    <a:pt x="3799" y="1"/>
                  </a:lnTo>
                  <a:close/>
                </a:path>
              </a:pathLst>
            </a:custGeom>
            <a:grpFill/>
            <a:ln>
              <a:solidFill>
                <a:srgbClr val="5A9FE4"/>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2" name="Google Shape;4033;p26"/>
            <p:cNvSpPr/>
            <p:nvPr/>
          </p:nvSpPr>
          <p:spPr>
            <a:xfrm>
              <a:off x="393250" y="2983376"/>
              <a:ext cx="653494" cy="506899"/>
            </a:xfrm>
            <a:custGeom>
              <a:avLst/>
              <a:gdLst/>
              <a:ahLst/>
              <a:cxnLst/>
              <a:rect l="l" t="t" r="r" b="b"/>
              <a:pathLst>
                <a:path w="7400" h="5740" extrusionOk="0">
                  <a:moveTo>
                    <a:pt x="3877" y="185"/>
                  </a:moveTo>
                  <a:lnTo>
                    <a:pt x="7252" y="3561"/>
                  </a:lnTo>
                  <a:lnTo>
                    <a:pt x="7252" y="5454"/>
                  </a:lnTo>
                  <a:lnTo>
                    <a:pt x="3896" y="2098"/>
                  </a:lnTo>
                  <a:cubicBezTo>
                    <a:pt x="3881" y="2083"/>
                    <a:pt x="3862" y="2076"/>
                    <a:pt x="3842" y="2076"/>
                  </a:cubicBezTo>
                  <a:cubicBezTo>
                    <a:pt x="3823" y="2076"/>
                    <a:pt x="3803" y="2083"/>
                    <a:pt x="3788" y="2098"/>
                  </a:cubicBezTo>
                  <a:lnTo>
                    <a:pt x="157" y="5484"/>
                  </a:lnTo>
                  <a:lnTo>
                    <a:pt x="157" y="3648"/>
                  </a:lnTo>
                  <a:lnTo>
                    <a:pt x="3877" y="185"/>
                  </a:lnTo>
                  <a:close/>
                  <a:moveTo>
                    <a:pt x="3868" y="0"/>
                  </a:moveTo>
                  <a:cubicBezTo>
                    <a:pt x="3854" y="0"/>
                    <a:pt x="3840" y="5"/>
                    <a:pt x="3827" y="18"/>
                  </a:cubicBezTo>
                  <a:lnTo>
                    <a:pt x="20" y="3561"/>
                  </a:lnTo>
                  <a:cubicBezTo>
                    <a:pt x="10" y="3570"/>
                    <a:pt x="0" y="3600"/>
                    <a:pt x="0" y="3619"/>
                  </a:cubicBezTo>
                  <a:lnTo>
                    <a:pt x="0" y="5661"/>
                  </a:lnTo>
                  <a:cubicBezTo>
                    <a:pt x="0" y="5690"/>
                    <a:pt x="20" y="5719"/>
                    <a:pt x="50" y="5729"/>
                  </a:cubicBezTo>
                  <a:cubicBezTo>
                    <a:pt x="59" y="5729"/>
                    <a:pt x="69" y="5739"/>
                    <a:pt x="79" y="5739"/>
                  </a:cubicBezTo>
                  <a:cubicBezTo>
                    <a:pt x="98" y="5739"/>
                    <a:pt x="118" y="5729"/>
                    <a:pt x="128" y="5719"/>
                  </a:cubicBezTo>
                  <a:lnTo>
                    <a:pt x="3838" y="2265"/>
                  </a:lnTo>
                  <a:lnTo>
                    <a:pt x="7272" y="5700"/>
                  </a:lnTo>
                  <a:cubicBezTo>
                    <a:pt x="7284" y="5712"/>
                    <a:pt x="7300" y="5720"/>
                    <a:pt x="7317" y="5720"/>
                  </a:cubicBezTo>
                  <a:cubicBezTo>
                    <a:pt x="7328" y="5720"/>
                    <a:pt x="7339" y="5717"/>
                    <a:pt x="7351" y="5709"/>
                  </a:cubicBezTo>
                  <a:cubicBezTo>
                    <a:pt x="7380" y="5700"/>
                    <a:pt x="7399" y="5670"/>
                    <a:pt x="7399" y="5641"/>
                  </a:cubicBezTo>
                  <a:lnTo>
                    <a:pt x="7399" y="3531"/>
                  </a:lnTo>
                  <a:cubicBezTo>
                    <a:pt x="7399" y="3502"/>
                    <a:pt x="7390" y="3482"/>
                    <a:pt x="7380" y="3472"/>
                  </a:cubicBezTo>
                  <a:lnTo>
                    <a:pt x="3925" y="28"/>
                  </a:lnTo>
                  <a:cubicBezTo>
                    <a:pt x="3909" y="10"/>
                    <a:pt x="3888" y="0"/>
                    <a:pt x="3868" y="0"/>
                  </a:cubicBezTo>
                  <a:close/>
                </a:path>
              </a:pathLst>
            </a:custGeom>
            <a:grpFill/>
            <a:ln w="19050" cap="flat" cmpd="sng">
              <a:solidFill>
                <a:srgbClr val="5A9FE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3" name="Google Shape;4034;p26"/>
            <p:cNvSpPr/>
            <p:nvPr/>
          </p:nvSpPr>
          <p:spPr>
            <a:xfrm>
              <a:off x="400138" y="2497047"/>
              <a:ext cx="639629" cy="493123"/>
            </a:xfrm>
            <a:custGeom>
              <a:avLst/>
              <a:gdLst/>
              <a:ahLst/>
              <a:cxnLst/>
              <a:rect l="l" t="t" r="r" b="b"/>
              <a:pathLst>
                <a:path w="7243" h="5584" extrusionOk="0">
                  <a:moveTo>
                    <a:pt x="3799" y="0"/>
                  </a:moveTo>
                  <a:lnTo>
                    <a:pt x="1" y="3542"/>
                  </a:lnTo>
                  <a:lnTo>
                    <a:pt x="1" y="5584"/>
                  </a:lnTo>
                  <a:lnTo>
                    <a:pt x="3760" y="2081"/>
                  </a:lnTo>
                  <a:lnTo>
                    <a:pt x="7243" y="5564"/>
                  </a:lnTo>
                  <a:lnTo>
                    <a:pt x="7243" y="3454"/>
                  </a:lnTo>
                  <a:lnTo>
                    <a:pt x="3799" y="0"/>
                  </a:lnTo>
                  <a:close/>
                </a:path>
              </a:pathLst>
            </a:custGeom>
            <a:grpFill/>
            <a:ln>
              <a:solidFill>
                <a:srgbClr val="5A9FE4"/>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4" name="Google Shape;4035;p26"/>
            <p:cNvSpPr/>
            <p:nvPr/>
          </p:nvSpPr>
          <p:spPr>
            <a:xfrm>
              <a:off x="393250" y="2490600"/>
              <a:ext cx="653494" cy="506546"/>
            </a:xfrm>
            <a:custGeom>
              <a:avLst/>
              <a:gdLst/>
              <a:ahLst/>
              <a:cxnLst/>
              <a:rect l="l" t="t" r="r" b="b"/>
              <a:pathLst>
                <a:path w="7400" h="5736" extrusionOk="0">
                  <a:moveTo>
                    <a:pt x="3877" y="181"/>
                  </a:moveTo>
                  <a:lnTo>
                    <a:pt x="7252" y="3557"/>
                  </a:lnTo>
                  <a:lnTo>
                    <a:pt x="7252" y="5451"/>
                  </a:lnTo>
                  <a:lnTo>
                    <a:pt x="3896" y="2095"/>
                  </a:lnTo>
                  <a:cubicBezTo>
                    <a:pt x="3881" y="2080"/>
                    <a:pt x="3862" y="2072"/>
                    <a:pt x="3842" y="2072"/>
                  </a:cubicBezTo>
                  <a:cubicBezTo>
                    <a:pt x="3823" y="2072"/>
                    <a:pt x="3803" y="2080"/>
                    <a:pt x="3788" y="2095"/>
                  </a:cubicBezTo>
                  <a:lnTo>
                    <a:pt x="157" y="5480"/>
                  </a:lnTo>
                  <a:lnTo>
                    <a:pt x="157" y="3645"/>
                  </a:lnTo>
                  <a:lnTo>
                    <a:pt x="3877" y="181"/>
                  </a:lnTo>
                  <a:close/>
                  <a:moveTo>
                    <a:pt x="3872" y="1"/>
                  </a:moveTo>
                  <a:cubicBezTo>
                    <a:pt x="3856" y="1"/>
                    <a:pt x="3841" y="6"/>
                    <a:pt x="3827" y="14"/>
                  </a:cubicBezTo>
                  <a:lnTo>
                    <a:pt x="20" y="3557"/>
                  </a:lnTo>
                  <a:cubicBezTo>
                    <a:pt x="10" y="3576"/>
                    <a:pt x="0" y="3596"/>
                    <a:pt x="0" y="3615"/>
                  </a:cubicBezTo>
                  <a:lnTo>
                    <a:pt x="0" y="5657"/>
                  </a:lnTo>
                  <a:cubicBezTo>
                    <a:pt x="0" y="5686"/>
                    <a:pt x="20" y="5715"/>
                    <a:pt x="50" y="5726"/>
                  </a:cubicBezTo>
                  <a:cubicBezTo>
                    <a:pt x="59" y="5735"/>
                    <a:pt x="69" y="5735"/>
                    <a:pt x="79" y="5735"/>
                  </a:cubicBezTo>
                  <a:cubicBezTo>
                    <a:pt x="98" y="5735"/>
                    <a:pt x="118" y="5726"/>
                    <a:pt x="128" y="5715"/>
                  </a:cubicBezTo>
                  <a:lnTo>
                    <a:pt x="3838" y="2261"/>
                  </a:lnTo>
                  <a:lnTo>
                    <a:pt x="7272" y="5696"/>
                  </a:lnTo>
                  <a:cubicBezTo>
                    <a:pt x="7284" y="5708"/>
                    <a:pt x="7300" y="5717"/>
                    <a:pt x="7318" y="5717"/>
                  </a:cubicBezTo>
                  <a:cubicBezTo>
                    <a:pt x="7328" y="5717"/>
                    <a:pt x="7339" y="5713"/>
                    <a:pt x="7351" y="5706"/>
                  </a:cubicBezTo>
                  <a:cubicBezTo>
                    <a:pt x="7380" y="5696"/>
                    <a:pt x="7399" y="5667"/>
                    <a:pt x="7399" y="5637"/>
                  </a:cubicBezTo>
                  <a:lnTo>
                    <a:pt x="7399" y="3527"/>
                  </a:lnTo>
                  <a:cubicBezTo>
                    <a:pt x="7399" y="3508"/>
                    <a:pt x="7390" y="3488"/>
                    <a:pt x="7380" y="3469"/>
                  </a:cubicBezTo>
                  <a:lnTo>
                    <a:pt x="3925" y="24"/>
                  </a:lnTo>
                  <a:cubicBezTo>
                    <a:pt x="3909" y="8"/>
                    <a:pt x="3890" y="1"/>
                    <a:pt x="3872" y="1"/>
                  </a:cubicBezTo>
                  <a:close/>
                </a:path>
              </a:pathLst>
            </a:custGeom>
            <a:grpFill/>
            <a:ln w="19050" cap="flat" cmpd="sng">
              <a:solidFill>
                <a:srgbClr val="5A9FE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pic>
        <p:nvPicPr>
          <p:cNvPr id="85" name="图片 84" descr="矢量智能对象-4"/>
          <p:cNvPicPr>
            <a:picLocks noChangeAspect="1"/>
          </p:cNvPicPr>
          <p:nvPr/>
        </p:nvPicPr>
        <p:blipFill>
          <a:blip r:embed="rId12"/>
          <a:stretch>
            <a:fillRect/>
          </a:stretch>
        </p:blipFill>
        <p:spPr>
          <a:xfrm>
            <a:off x="3851910" y="452120"/>
            <a:ext cx="694055" cy="838200"/>
          </a:xfrm>
          <a:prstGeom prst="rect">
            <a:avLst/>
          </a:prstGeom>
        </p:spPr>
      </p:pic>
      <p:grpSp>
        <p:nvGrpSpPr>
          <p:cNvPr id="87" name="组合 86"/>
          <p:cNvGrpSpPr/>
          <p:nvPr/>
        </p:nvGrpSpPr>
        <p:grpSpPr>
          <a:xfrm>
            <a:off x="507365" y="671195"/>
            <a:ext cx="1081405" cy="777875"/>
            <a:chOff x="1295" y="947"/>
            <a:chExt cx="1703" cy="1225"/>
          </a:xfrm>
        </p:grpSpPr>
        <p:grpSp>
          <p:nvGrpSpPr>
            <p:cNvPr id="2" name="组合 1"/>
            <p:cNvGrpSpPr/>
            <p:nvPr/>
          </p:nvGrpSpPr>
          <p:grpSpPr>
            <a:xfrm>
              <a:off x="1446" y="947"/>
              <a:ext cx="1552" cy="1085"/>
              <a:chOff x="1446" y="947"/>
              <a:chExt cx="1552" cy="1085"/>
            </a:xfrm>
          </p:grpSpPr>
          <p:sp>
            <p:nvSpPr>
              <p:cNvPr id="45" name="五角星 44"/>
              <p:cNvSpPr/>
              <p:nvPr/>
            </p:nvSpPr>
            <p:spPr>
              <a:xfrm>
                <a:off x="1446" y="947"/>
                <a:ext cx="576" cy="542"/>
              </a:xfrm>
              <a:prstGeom prst="star5">
                <a:avLst>
                  <a:gd name="adj" fmla="val 27704"/>
                  <a:gd name="hf" fmla="val 105146"/>
                  <a:gd name="vf" fmla="val 110557"/>
                </a:avLst>
              </a:prstGeom>
              <a:noFill/>
              <a:ln w="25400">
                <a:solidFill>
                  <a:srgbClr val="5A9FE4"/>
                </a:solidFill>
              </a:ln>
              <a:extLst>
                <a:ext uri="{909E8E84-426E-40DD-AFC4-6F175D3DCCD1}">
                  <a14:hiddenFill xmlns:a14="http://schemas.microsoft.com/office/drawing/2010/main">
                    <a:solidFill>
                      <a:srgbClr val="FFAD1D"/>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46" name="五角星 45"/>
              <p:cNvSpPr/>
              <p:nvPr/>
            </p:nvSpPr>
            <p:spPr>
              <a:xfrm>
                <a:off x="2202" y="1282"/>
                <a:ext cx="796" cy="750"/>
              </a:xfrm>
              <a:prstGeom prst="star5">
                <a:avLst>
                  <a:gd name="adj" fmla="val 27704"/>
                  <a:gd name="hf" fmla="val 105146"/>
                  <a:gd name="vf" fmla="val 110557"/>
                </a:avLst>
              </a:prstGeom>
              <a:noFill/>
              <a:ln w="25400">
                <a:solidFill>
                  <a:srgbClr val="5A9FE4"/>
                </a:solidFill>
              </a:ln>
              <a:extLst>
                <a:ext uri="{909E8E84-426E-40DD-AFC4-6F175D3DCCD1}">
                  <a14:hiddenFill xmlns:a14="http://schemas.microsoft.com/office/drawing/2010/main">
                    <a:solidFill>
                      <a:srgbClr val="FFAD1D"/>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grpSp>
        <p:sp>
          <p:nvSpPr>
            <p:cNvPr id="86" name="五角星 85"/>
            <p:cNvSpPr/>
            <p:nvPr/>
          </p:nvSpPr>
          <p:spPr>
            <a:xfrm>
              <a:off x="1295" y="1754"/>
              <a:ext cx="445" cy="419"/>
            </a:xfrm>
            <a:prstGeom prst="star5">
              <a:avLst>
                <a:gd name="adj" fmla="val 27704"/>
                <a:gd name="hf" fmla="val 105146"/>
                <a:gd name="vf" fmla="val 110557"/>
              </a:avLst>
            </a:prstGeom>
            <a:noFill/>
            <a:ln w="25400">
              <a:solidFill>
                <a:srgbClr val="5A9FE4"/>
              </a:solidFill>
            </a:ln>
            <a:extLst>
              <a:ext uri="{909E8E84-426E-40DD-AFC4-6F175D3DCCD1}">
                <a14:hiddenFill xmlns:a14="http://schemas.microsoft.com/office/drawing/2010/main">
                  <a:solidFill>
                    <a:srgbClr val="FFAD1D"/>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grpSp>
      <p:grpSp>
        <p:nvGrpSpPr>
          <p:cNvPr id="88" name="组合 87"/>
          <p:cNvGrpSpPr/>
          <p:nvPr/>
        </p:nvGrpSpPr>
        <p:grpSpPr>
          <a:xfrm>
            <a:off x="10326370" y="517525"/>
            <a:ext cx="1081405" cy="777875"/>
            <a:chOff x="1295" y="947"/>
            <a:chExt cx="1703" cy="1225"/>
          </a:xfrm>
        </p:grpSpPr>
        <p:grpSp>
          <p:nvGrpSpPr>
            <p:cNvPr id="89" name="组合 88"/>
            <p:cNvGrpSpPr/>
            <p:nvPr/>
          </p:nvGrpSpPr>
          <p:grpSpPr>
            <a:xfrm>
              <a:off x="1446" y="947"/>
              <a:ext cx="1552" cy="1085"/>
              <a:chOff x="1446" y="947"/>
              <a:chExt cx="1552" cy="1085"/>
            </a:xfrm>
          </p:grpSpPr>
          <p:sp>
            <p:nvSpPr>
              <p:cNvPr id="108" name="五角星 107"/>
              <p:cNvSpPr/>
              <p:nvPr/>
            </p:nvSpPr>
            <p:spPr>
              <a:xfrm>
                <a:off x="1446" y="947"/>
                <a:ext cx="576" cy="542"/>
              </a:xfrm>
              <a:prstGeom prst="star5">
                <a:avLst>
                  <a:gd name="adj" fmla="val 27704"/>
                  <a:gd name="hf" fmla="val 105146"/>
                  <a:gd name="vf" fmla="val 110557"/>
                </a:avLst>
              </a:prstGeom>
              <a:noFill/>
              <a:ln w="25400">
                <a:solidFill>
                  <a:srgbClr val="5A9FE4"/>
                </a:solidFill>
              </a:ln>
              <a:extLst>
                <a:ext uri="{909E8E84-426E-40DD-AFC4-6F175D3DCCD1}">
                  <a14:hiddenFill xmlns:a14="http://schemas.microsoft.com/office/drawing/2010/main">
                    <a:solidFill>
                      <a:srgbClr val="FFAD1D"/>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109" name="五角星 108"/>
              <p:cNvSpPr/>
              <p:nvPr/>
            </p:nvSpPr>
            <p:spPr>
              <a:xfrm>
                <a:off x="2202" y="1282"/>
                <a:ext cx="796" cy="750"/>
              </a:xfrm>
              <a:prstGeom prst="star5">
                <a:avLst>
                  <a:gd name="adj" fmla="val 27704"/>
                  <a:gd name="hf" fmla="val 105146"/>
                  <a:gd name="vf" fmla="val 110557"/>
                </a:avLst>
              </a:prstGeom>
              <a:noFill/>
              <a:ln w="25400">
                <a:solidFill>
                  <a:srgbClr val="5A9FE4"/>
                </a:solidFill>
              </a:ln>
              <a:extLst>
                <a:ext uri="{909E8E84-426E-40DD-AFC4-6F175D3DCCD1}">
                  <a14:hiddenFill xmlns:a14="http://schemas.microsoft.com/office/drawing/2010/main">
                    <a:solidFill>
                      <a:srgbClr val="FFAD1D"/>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grpSp>
        <p:sp>
          <p:nvSpPr>
            <p:cNvPr id="110" name="五角星 109"/>
            <p:cNvSpPr/>
            <p:nvPr/>
          </p:nvSpPr>
          <p:spPr>
            <a:xfrm>
              <a:off x="1295" y="1754"/>
              <a:ext cx="445" cy="419"/>
            </a:xfrm>
            <a:prstGeom prst="star5">
              <a:avLst>
                <a:gd name="adj" fmla="val 27704"/>
                <a:gd name="hf" fmla="val 105146"/>
                <a:gd name="vf" fmla="val 110557"/>
              </a:avLst>
            </a:prstGeom>
            <a:noFill/>
            <a:ln w="25400">
              <a:solidFill>
                <a:srgbClr val="5A9FE4"/>
              </a:solidFill>
            </a:ln>
            <a:extLst>
              <a:ext uri="{909E8E84-426E-40DD-AFC4-6F175D3DCCD1}">
                <a14:hiddenFill xmlns:a14="http://schemas.microsoft.com/office/drawing/2010/main">
                  <a:solidFill>
                    <a:srgbClr val="FFAD1D"/>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grpSp>
      <p:sp>
        <p:nvSpPr>
          <p:cNvPr id="7" name="文本框 6"/>
          <p:cNvSpPr txBox="1"/>
          <p:nvPr/>
        </p:nvSpPr>
        <p:spPr>
          <a:xfrm>
            <a:off x="1456240" y="2162476"/>
            <a:ext cx="8891587" cy="2785378"/>
          </a:xfrm>
          <a:prstGeom prst="rect">
            <a:avLst/>
          </a:prstGeom>
          <a:noFill/>
          <a:ln>
            <a:noFill/>
          </a:ln>
        </p:spPr>
        <p:txBody>
          <a:bodyPr wrap="square" rtlCol="0">
            <a:spAutoFit/>
          </a:bodyPr>
          <a:lstStyle/>
          <a:p>
            <a:pPr algn="ctr"/>
            <a:r>
              <a:rPr lang="en-US" altLang="zh-CN" sz="4500" b="1" dirty="0" err="1">
                <a:ln w="25400">
                  <a:solidFill>
                    <a:schemeClr val="bg1"/>
                  </a:solidFill>
                </a:ln>
                <a:solidFill>
                  <a:srgbClr val="423434"/>
                </a:solidFill>
                <a:effectLst>
                  <a:outerShdw blurRad="50800" dist="38100" dir="5400000" algn="t" rotWithShape="0">
                    <a:prstClr val="black">
                      <a:alpha val="40000"/>
                    </a:prstClr>
                  </a:outerShdw>
                </a:effectLst>
                <a:latin typeface="Times New Roman" panose="02020603050405020304" pitchFamily="18" charset="0"/>
                <a:ea typeface="字魂151号-联盟综艺体" panose="00000500000000000000" charset="-122"/>
                <a:cs typeface="Times New Roman" panose="02020603050405020304" pitchFamily="18" charset="0"/>
              </a:rPr>
              <a:t>Văn</a:t>
            </a:r>
            <a:r>
              <a:rPr lang="en-US" altLang="zh-CN" sz="4500" b="1" dirty="0">
                <a:ln w="25400">
                  <a:solidFill>
                    <a:schemeClr val="bg1"/>
                  </a:solidFill>
                </a:ln>
                <a:solidFill>
                  <a:srgbClr val="423434"/>
                </a:solidFill>
                <a:effectLst>
                  <a:outerShdw blurRad="50800" dist="38100" dir="5400000" algn="t" rotWithShape="0">
                    <a:prstClr val="black">
                      <a:alpha val="40000"/>
                    </a:prstClr>
                  </a:outerShdw>
                </a:effectLst>
                <a:latin typeface="Times New Roman" panose="02020603050405020304" pitchFamily="18" charset="0"/>
                <a:ea typeface="字魂151号-联盟综艺体" panose="00000500000000000000" charset="-122"/>
                <a:cs typeface="Times New Roman" panose="02020603050405020304" pitchFamily="18" charset="0"/>
              </a:rPr>
              <a:t> </a:t>
            </a:r>
            <a:r>
              <a:rPr lang="en-US" altLang="zh-CN" sz="4500" b="1" dirty="0" err="1">
                <a:ln w="25400">
                  <a:solidFill>
                    <a:schemeClr val="bg1"/>
                  </a:solidFill>
                </a:ln>
                <a:solidFill>
                  <a:srgbClr val="423434"/>
                </a:solidFill>
                <a:effectLst>
                  <a:outerShdw blurRad="50800" dist="38100" dir="5400000" algn="t" rotWithShape="0">
                    <a:prstClr val="black">
                      <a:alpha val="40000"/>
                    </a:prstClr>
                  </a:outerShdw>
                </a:effectLst>
                <a:latin typeface="Times New Roman" panose="02020603050405020304" pitchFamily="18" charset="0"/>
                <a:ea typeface="字魂151号-联盟综艺体" panose="00000500000000000000" charset="-122"/>
                <a:cs typeface="Times New Roman" panose="02020603050405020304" pitchFamily="18" charset="0"/>
              </a:rPr>
              <a:t>bản</a:t>
            </a:r>
            <a:r>
              <a:rPr lang="en-US" altLang="zh-CN" sz="4500" b="1" dirty="0">
                <a:ln w="25400">
                  <a:solidFill>
                    <a:schemeClr val="bg1"/>
                  </a:solidFill>
                </a:ln>
                <a:solidFill>
                  <a:srgbClr val="423434"/>
                </a:solidFill>
                <a:effectLst>
                  <a:outerShdw blurRad="50800" dist="38100" dir="5400000" algn="t" rotWithShape="0">
                    <a:prstClr val="black">
                      <a:alpha val="40000"/>
                    </a:prstClr>
                  </a:outerShdw>
                </a:effectLst>
                <a:latin typeface="Times New Roman" panose="02020603050405020304" pitchFamily="18" charset="0"/>
                <a:ea typeface="字魂151号-联盟综艺体" panose="00000500000000000000" charset="-122"/>
                <a:cs typeface="Times New Roman" panose="02020603050405020304" pitchFamily="18" charset="0"/>
              </a:rPr>
              <a:t> 1:</a:t>
            </a:r>
          </a:p>
          <a:p>
            <a:pPr algn="ctr"/>
            <a:r>
              <a:rPr lang="en-US" altLang="zh-CN" sz="6500" b="1" dirty="0" err="1">
                <a:ln w="25400">
                  <a:solidFill>
                    <a:schemeClr val="bg1"/>
                  </a:solidFill>
                </a:ln>
                <a:solidFill>
                  <a:srgbClr val="423434"/>
                </a:solidFill>
                <a:effectLst>
                  <a:outerShdw blurRad="50800" dist="38100" dir="5400000" algn="t" rotWithShape="0">
                    <a:prstClr val="black">
                      <a:alpha val="40000"/>
                    </a:prstClr>
                  </a:outerShdw>
                </a:effectLst>
                <a:latin typeface="Times New Roman" panose="02020603050405020304" pitchFamily="18" charset="0"/>
                <a:ea typeface="字魂151号-联盟综艺体" panose="00000500000000000000" charset="-122"/>
                <a:cs typeface="Times New Roman" panose="02020603050405020304" pitchFamily="18" charset="0"/>
              </a:rPr>
              <a:t>Phạm</a:t>
            </a:r>
            <a:r>
              <a:rPr lang="en-US" altLang="zh-CN" sz="6500" b="1" dirty="0">
                <a:ln w="25400">
                  <a:solidFill>
                    <a:schemeClr val="bg1"/>
                  </a:solidFill>
                </a:ln>
                <a:solidFill>
                  <a:srgbClr val="423434"/>
                </a:solidFill>
                <a:effectLst>
                  <a:outerShdw blurRad="50800" dist="38100" dir="5400000" algn="t" rotWithShape="0">
                    <a:prstClr val="black">
                      <a:alpha val="40000"/>
                    </a:prstClr>
                  </a:outerShdw>
                </a:effectLst>
                <a:latin typeface="Times New Roman" panose="02020603050405020304" pitchFamily="18" charset="0"/>
                <a:ea typeface="字魂151号-联盟综艺体" panose="00000500000000000000" charset="-122"/>
                <a:cs typeface="Times New Roman" panose="02020603050405020304" pitchFamily="18" charset="0"/>
              </a:rPr>
              <a:t> </a:t>
            </a:r>
            <a:r>
              <a:rPr lang="en-US" altLang="zh-CN" sz="6500" b="1" dirty="0" err="1">
                <a:ln w="25400">
                  <a:solidFill>
                    <a:schemeClr val="bg1"/>
                  </a:solidFill>
                </a:ln>
                <a:solidFill>
                  <a:srgbClr val="423434"/>
                </a:solidFill>
                <a:effectLst>
                  <a:outerShdw blurRad="50800" dist="38100" dir="5400000" algn="t" rotWithShape="0">
                    <a:prstClr val="black">
                      <a:alpha val="40000"/>
                    </a:prstClr>
                  </a:outerShdw>
                </a:effectLst>
                <a:latin typeface="Times New Roman" panose="02020603050405020304" pitchFamily="18" charset="0"/>
                <a:ea typeface="字魂151号-联盟综艺体" panose="00000500000000000000" charset="-122"/>
                <a:cs typeface="Times New Roman" panose="02020603050405020304" pitchFamily="18" charset="0"/>
              </a:rPr>
              <a:t>Tuyên</a:t>
            </a:r>
            <a:r>
              <a:rPr lang="en-US" altLang="zh-CN" sz="6500" b="1" dirty="0">
                <a:ln w="25400">
                  <a:solidFill>
                    <a:schemeClr val="bg1"/>
                  </a:solidFill>
                </a:ln>
                <a:solidFill>
                  <a:srgbClr val="423434"/>
                </a:solidFill>
                <a:effectLst>
                  <a:outerShdw blurRad="50800" dist="38100" dir="5400000" algn="t" rotWithShape="0">
                    <a:prstClr val="black">
                      <a:alpha val="40000"/>
                    </a:prstClr>
                  </a:outerShdw>
                </a:effectLst>
                <a:latin typeface="Times New Roman" panose="02020603050405020304" pitchFamily="18" charset="0"/>
                <a:ea typeface="字魂151号-联盟综艺体" panose="00000500000000000000" charset="-122"/>
                <a:cs typeface="Times New Roman" panose="02020603050405020304" pitchFamily="18" charset="0"/>
              </a:rPr>
              <a:t> </a:t>
            </a:r>
            <a:r>
              <a:rPr lang="en-US" altLang="zh-CN" sz="6500" b="1" dirty="0" err="1">
                <a:ln w="25400">
                  <a:solidFill>
                    <a:schemeClr val="bg1"/>
                  </a:solidFill>
                </a:ln>
                <a:solidFill>
                  <a:srgbClr val="423434"/>
                </a:solidFill>
                <a:effectLst>
                  <a:outerShdw blurRad="50800" dist="38100" dir="5400000" algn="t" rotWithShape="0">
                    <a:prstClr val="black">
                      <a:alpha val="40000"/>
                    </a:prstClr>
                  </a:outerShdw>
                </a:effectLst>
                <a:latin typeface="Times New Roman" panose="02020603050405020304" pitchFamily="18" charset="0"/>
                <a:ea typeface="字魂151号-联盟综艺体" panose="00000500000000000000" charset="-122"/>
                <a:cs typeface="Times New Roman" panose="02020603050405020304" pitchFamily="18" charset="0"/>
              </a:rPr>
              <a:t>và</a:t>
            </a:r>
            <a:r>
              <a:rPr lang="en-US" altLang="zh-CN" sz="6500" b="1" dirty="0">
                <a:ln w="25400">
                  <a:solidFill>
                    <a:schemeClr val="bg1"/>
                  </a:solidFill>
                </a:ln>
                <a:solidFill>
                  <a:srgbClr val="423434"/>
                </a:solidFill>
                <a:effectLst>
                  <a:outerShdw blurRad="50800" dist="38100" dir="5400000" algn="t" rotWithShape="0">
                    <a:prstClr val="black">
                      <a:alpha val="40000"/>
                    </a:prstClr>
                  </a:outerShdw>
                </a:effectLst>
                <a:latin typeface="Times New Roman" panose="02020603050405020304" pitchFamily="18" charset="0"/>
                <a:ea typeface="字魂151号-联盟综艺体" panose="00000500000000000000" charset="-122"/>
                <a:cs typeface="Times New Roman" panose="02020603050405020304" pitchFamily="18" charset="0"/>
              </a:rPr>
              <a:t> ca </a:t>
            </a:r>
          </a:p>
          <a:p>
            <a:pPr algn="ctr"/>
            <a:r>
              <a:rPr lang="en-US" altLang="zh-CN" sz="6500" b="1" dirty="0" err="1">
                <a:ln w="25400">
                  <a:solidFill>
                    <a:schemeClr val="bg1"/>
                  </a:solidFill>
                </a:ln>
                <a:solidFill>
                  <a:srgbClr val="423434"/>
                </a:solidFill>
                <a:effectLst>
                  <a:outerShdw blurRad="50800" dist="38100" dir="5400000" algn="t" rotWithShape="0">
                    <a:prstClr val="black">
                      <a:alpha val="40000"/>
                    </a:prstClr>
                  </a:outerShdw>
                </a:effectLst>
                <a:latin typeface="Times New Roman" panose="02020603050405020304" pitchFamily="18" charset="0"/>
                <a:ea typeface="字魂151号-联盟综艺体" panose="00000500000000000000" charset="-122"/>
                <a:cs typeface="Times New Roman" panose="02020603050405020304" pitchFamily="18" charset="0"/>
              </a:rPr>
              <a:t>khúc</a:t>
            </a:r>
            <a:r>
              <a:rPr lang="en-US" altLang="zh-CN" sz="6500" b="1" dirty="0">
                <a:ln w="25400">
                  <a:solidFill>
                    <a:schemeClr val="bg1"/>
                  </a:solidFill>
                </a:ln>
                <a:solidFill>
                  <a:srgbClr val="423434"/>
                </a:solidFill>
                <a:effectLst>
                  <a:outerShdw blurRad="50800" dist="38100" dir="5400000" algn="t" rotWithShape="0">
                    <a:prstClr val="black">
                      <a:alpha val="40000"/>
                    </a:prstClr>
                  </a:outerShdw>
                </a:effectLst>
                <a:latin typeface="Times New Roman" panose="02020603050405020304" pitchFamily="18" charset="0"/>
                <a:ea typeface="字魂151号-联盟综艺体" panose="00000500000000000000" charset="-122"/>
                <a:cs typeface="Times New Roman" panose="02020603050405020304" pitchFamily="18" charset="0"/>
              </a:rPr>
              <a:t> </a:t>
            </a:r>
            <a:r>
              <a:rPr lang="en-US" altLang="zh-CN" sz="6500" b="1" dirty="0" err="1">
                <a:ln w="25400">
                  <a:solidFill>
                    <a:schemeClr val="bg1"/>
                  </a:solidFill>
                </a:ln>
                <a:solidFill>
                  <a:srgbClr val="423434"/>
                </a:solidFill>
                <a:effectLst>
                  <a:outerShdw blurRad="50800" dist="38100" dir="5400000" algn="t" rotWithShape="0">
                    <a:prstClr val="black">
                      <a:alpha val="40000"/>
                    </a:prstClr>
                  </a:outerShdw>
                </a:effectLst>
                <a:latin typeface="Times New Roman" panose="02020603050405020304" pitchFamily="18" charset="0"/>
                <a:ea typeface="字魂151号-联盟综艺体" panose="00000500000000000000" charset="-122"/>
                <a:cs typeface="Times New Roman" panose="02020603050405020304" pitchFamily="18" charset="0"/>
              </a:rPr>
              <a:t>mừng</a:t>
            </a:r>
            <a:r>
              <a:rPr lang="en-US" altLang="zh-CN" sz="6500" b="1" dirty="0">
                <a:ln w="25400">
                  <a:solidFill>
                    <a:schemeClr val="bg1"/>
                  </a:solidFill>
                </a:ln>
                <a:solidFill>
                  <a:srgbClr val="423434"/>
                </a:solidFill>
                <a:effectLst>
                  <a:outerShdw blurRad="50800" dist="38100" dir="5400000" algn="t" rotWithShape="0">
                    <a:prstClr val="black">
                      <a:alpha val="40000"/>
                    </a:prstClr>
                  </a:outerShdw>
                </a:effectLst>
                <a:latin typeface="Times New Roman" panose="02020603050405020304" pitchFamily="18" charset="0"/>
                <a:ea typeface="字魂151号-联盟综艺体" panose="00000500000000000000" charset="-122"/>
                <a:cs typeface="Times New Roman" panose="02020603050405020304" pitchFamily="18" charset="0"/>
              </a:rPr>
              <a:t> </a:t>
            </a:r>
            <a:r>
              <a:rPr lang="en-US" altLang="zh-CN" sz="6500" b="1" dirty="0" err="1">
                <a:ln w="25400">
                  <a:solidFill>
                    <a:schemeClr val="bg1"/>
                  </a:solidFill>
                </a:ln>
                <a:solidFill>
                  <a:srgbClr val="423434"/>
                </a:solidFill>
                <a:effectLst>
                  <a:outerShdw blurRad="50800" dist="38100" dir="5400000" algn="t" rotWithShape="0">
                    <a:prstClr val="black">
                      <a:alpha val="40000"/>
                    </a:prstClr>
                  </a:outerShdw>
                </a:effectLst>
                <a:latin typeface="Times New Roman" panose="02020603050405020304" pitchFamily="18" charset="0"/>
                <a:ea typeface="字魂151号-联盟综艺体" panose="00000500000000000000" charset="-122"/>
                <a:cs typeface="Times New Roman" panose="02020603050405020304" pitchFamily="18" charset="0"/>
              </a:rPr>
              <a:t>chiến</a:t>
            </a:r>
            <a:r>
              <a:rPr lang="en-US" altLang="zh-CN" sz="6500" b="1" dirty="0">
                <a:ln w="25400">
                  <a:solidFill>
                    <a:schemeClr val="bg1"/>
                  </a:solidFill>
                </a:ln>
                <a:solidFill>
                  <a:srgbClr val="423434"/>
                </a:solidFill>
                <a:effectLst>
                  <a:outerShdw blurRad="50800" dist="38100" dir="5400000" algn="t" rotWithShape="0">
                    <a:prstClr val="black">
                      <a:alpha val="40000"/>
                    </a:prstClr>
                  </a:outerShdw>
                </a:effectLst>
                <a:latin typeface="Times New Roman" panose="02020603050405020304" pitchFamily="18" charset="0"/>
                <a:ea typeface="字魂151号-联盟综艺体" panose="00000500000000000000" charset="-122"/>
                <a:cs typeface="Times New Roman" panose="02020603050405020304" pitchFamily="18" charset="0"/>
              </a:rPr>
              <a:t> </a:t>
            </a:r>
            <a:r>
              <a:rPr lang="en-US" altLang="zh-CN" sz="6500" b="1" dirty="0" err="1">
                <a:ln w="25400">
                  <a:solidFill>
                    <a:schemeClr val="bg1"/>
                  </a:solidFill>
                </a:ln>
                <a:solidFill>
                  <a:srgbClr val="423434"/>
                </a:solidFill>
                <a:effectLst>
                  <a:outerShdw blurRad="50800" dist="38100" dir="5400000" algn="t" rotWithShape="0">
                    <a:prstClr val="black">
                      <a:alpha val="40000"/>
                    </a:prstClr>
                  </a:outerShdw>
                </a:effectLst>
                <a:latin typeface="Times New Roman" panose="02020603050405020304" pitchFamily="18" charset="0"/>
                <a:ea typeface="字魂151号-联盟综艺体" panose="00000500000000000000" charset="-122"/>
                <a:cs typeface="Times New Roman" panose="02020603050405020304" pitchFamily="18" charset="0"/>
              </a:rPr>
              <a:t>thắng</a:t>
            </a:r>
            <a:endParaRPr lang="zh-CN" altLang="en-US" sz="6500" b="1" dirty="0">
              <a:ln w="25400">
                <a:solidFill>
                  <a:schemeClr val="bg1"/>
                </a:solidFill>
              </a:ln>
              <a:solidFill>
                <a:srgbClr val="423434"/>
              </a:solidFill>
              <a:effectLst>
                <a:outerShdw blurRad="50800" dist="38100" dir="5400000" algn="t" rotWithShape="0">
                  <a:prstClr val="black">
                    <a:alpha val="40000"/>
                  </a:prstClr>
                </a:outerShdw>
              </a:effectLst>
              <a:latin typeface="Times New Roman" panose="02020603050405020304" pitchFamily="18" charset="0"/>
              <a:ea typeface="字魂151号-联盟综艺体" panose="00000500000000000000" charset="-122"/>
              <a:cs typeface="Times New Roman" panose="02020603050405020304" pitchFamily="18" charset="0"/>
            </a:endParaRPr>
          </a:p>
        </p:txBody>
      </p:sp>
    </p:spTree>
    <p:custDataLst>
      <p:tags r:id="rId1"/>
    </p:custDataLst>
    <p:extLst>
      <p:ext uri="{BB962C8B-B14F-4D97-AF65-F5344CB8AC3E}">
        <p14:creationId xmlns:p14="http://schemas.microsoft.com/office/powerpoint/2010/main" val="343671884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dissolve">
                                      <p:cBhvr>
                                        <p:cTn id="7" dur="500"/>
                                        <p:tgtEl>
                                          <p:spTgt spid="43"/>
                                        </p:tgtEl>
                                      </p:cBhvr>
                                    </p:animEffect>
                                  </p:childTnLst>
                                </p:cTn>
                              </p:par>
                              <p:par>
                                <p:cTn id="8" presetID="9" presetClass="entr" presetSubtype="0" fill="hold" nodeType="withEffect">
                                  <p:stCondLst>
                                    <p:cond delay="0"/>
                                  </p:stCondLst>
                                  <p:childTnLst>
                                    <p:set>
                                      <p:cBhvr>
                                        <p:cTn id="9" dur="1" fill="hold">
                                          <p:stCondLst>
                                            <p:cond delay="0"/>
                                          </p:stCondLst>
                                        </p:cTn>
                                        <p:tgtEl>
                                          <p:spTgt spid="47"/>
                                        </p:tgtEl>
                                        <p:attrNameLst>
                                          <p:attrName>style.visibility</p:attrName>
                                        </p:attrNameLst>
                                      </p:cBhvr>
                                      <p:to>
                                        <p:strVal val="visible"/>
                                      </p:to>
                                    </p:set>
                                    <p:animEffect transition="in" filter="dissolve">
                                      <p:cBhvr>
                                        <p:cTn id="10" dur="500"/>
                                        <p:tgtEl>
                                          <p:spTgt spid="47"/>
                                        </p:tgtEl>
                                      </p:cBhvr>
                                    </p:animEffect>
                                  </p:childTnLst>
                                </p:cTn>
                              </p:par>
                              <p:par>
                                <p:cTn id="11" presetID="47" presetClass="entr" presetSubtype="0" fill="hold" nodeType="withEffect">
                                  <p:stCondLst>
                                    <p:cond delay="0"/>
                                  </p:stCondLst>
                                  <p:childTnLst>
                                    <p:set>
                                      <p:cBhvr>
                                        <p:cTn id="12" dur="1" fill="hold">
                                          <p:stCondLst>
                                            <p:cond delay="0"/>
                                          </p:stCondLst>
                                        </p:cTn>
                                        <p:tgtEl>
                                          <p:spTgt spid="106"/>
                                        </p:tgtEl>
                                        <p:attrNameLst>
                                          <p:attrName>style.visibility</p:attrName>
                                        </p:attrNameLst>
                                      </p:cBhvr>
                                      <p:to>
                                        <p:strVal val="visible"/>
                                      </p:to>
                                    </p:set>
                                    <p:animEffect transition="in" filter="fade">
                                      <p:cBhvr>
                                        <p:cTn id="13" dur="1000"/>
                                        <p:tgtEl>
                                          <p:spTgt spid="106"/>
                                        </p:tgtEl>
                                      </p:cBhvr>
                                    </p:animEffect>
                                    <p:anim calcmode="lin" valueType="num">
                                      <p:cBhvr>
                                        <p:cTn id="14" dur="1000" fill="hold"/>
                                        <p:tgtEl>
                                          <p:spTgt spid="106"/>
                                        </p:tgtEl>
                                        <p:attrNameLst>
                                          <p:attrName>ppt_x</p:attrName>
                                        </p:attrNameLst>
                                      </p:cBhvr>
                                      <p:tavLst>
                                        <p:tav tm="0">
                                          <p:val>
                                            <p:strVal val="#ppt_x"/>
                                          </p:val>
                                        </p:tav>
                                        <p:tav tm="100000">
                                          <p:val>
                                            <p:strVal val="#ppt_x"/>
                                          </p:val>
                                        </p:tav>
                                      </p:tavLst>
                                    </p:anim>
                                    <p:anim calcmode="lin" valueType="num">
                                      <p:cBhvr>
                                        <p:cTn id="15" dur="1000" fill="hold"/>
                                        <p:tgtEl>
                                          <p:spTgt spid="106"/>
                                        </p:tgtEl>
                                        <p:attrNameLst>
                                          <p:attrName>ppt_y</p:attrName>
                                        </p:attrNameLst>
                                      </p:cBhvr>
                                      <p:tavLst>
                                        <p:tav tm="0">
                                          <p:val>
                                            <p:strVal val="#ppt_y-.1"/>
                                          </p:val>
                                        </p:tav>
                                        <p:tav tm="100000">
                                          <p:val>
                                            <p:strVal val="#ppt_y"/>
                                          </p:val>
                                        </p:tav>
                                      </p:tavLst>
                                    </p:anim>
                                  </p:childTnLst>
                                </p:cTn>
                              </p:par>
                              <p:par>
                                <p:cTn id="16" presetID="47" presetClass="entr" presetSubtype="0" fill="hold" nodeType="withEffect">
                                  <p:stCondLst>
                                    <p:cond delay="0"/>
                                  </p:stCondLst>
                                  <p:childTnLst>
                                    <p:set>
                                      <p:cBhvr>
                                        <p:cTn id="17" dur="1" fill="hold">
                                          <p:stCondLst>
                                            <p:cond delay="0"/>
                                          </p:stCondLst>
                                        </p:cTn>
                                        <p:tgtEl>
                                          <p:spTgt spid="104"/>
                                        </p:tgtEl>
                                        <p:attrNameLst>
                                          <p:attrName>style.visibility</p:attrName>
                                        </p:attrNameLst>
                                      </p:cBhvr>
                                      <p:to>
                                        <p:strVal val="visible"/>
                                      </p:to>
                                    </p:set>
                                    <p:animEffect transition="in" filter="fade">
                                      <p:cBhvr>
                                        <p:cTn id="18" dur="1000"/>
                                        <p:tgtEl>
                                          <p:spTgt spid="104"/>
                                        </p:tgtEl>
                                      </p:cBhvr>
                                    </p:animEffect>
                                    <p:anim calcmode="lin" valueType="num">
                                      <p:cBhvr>
                                        <p:cTn id="19" dur="1000" fill="hold"/>
                                        <p:tgtEl>
                                          <p:spTgt spid="104"/>
                                        </p:tgtEl>
                                        <p:attrNameLst>
                                          <p:attrName>ppt_x</p:attrName>
                                        </p:attrNameLst>
                                      </p:cBhvr>
                                      <p:tavLst>
                                        <p:tav tm="0">
                                          <p:val>
                                            <p:strVal val="#ppt_x"/>
                                          </p:val>
                                        </p:tav>
                                        <p:tav tm="100000">
                                          <p:val>
                                            <p:strVal val="#ppt_x"/>
                                          </p:val>
                                        </p:tav>
                                      </p:tavLst>
                                    </p:anim>
                                    <p:anim calcmode="lin" valueType="num">
                                      <p:cBhvr>
                                        <p:cTn id="20" dur="1000" fill="hold"/>
                                        <p:tgtEl>
                                          <p:spTgt spid="104"/>
                                        </p:tgtEl>
                                        <p:attrNameLst>
                                          <p:attrName>ppt_y</p:attrName>
                                        </p:attrNameLst>
                                      </p:cBhvr>
                                      <p:tavLst>
                                        <p:tav tm="0">
                                          <p:val>
                                            <p:strVal val="#ppt_y-.1"/>
                                          </p:val>
                                        </p:tav>
                                        <p:tav tm="100000">
                                          <p:val>
                                            <p:strVal val="#ppt_y"/>
                                          </p:val>
                                        </p:tav>
                                      </p:tavLst>
                                    </p:anim>
                                  </p:childTnLst>
                                </p:cTn>
                              </p:par>
                              <p:par>
                                <p:cTn id="21" presetID="22" presetClass="entr" presetSubtype="4" fill="hold" nodeType="with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par>
                                <p:cTn id="24" presetID="22" presetClass="entr" presetSubtype="4" fill="hold" nodeType="withEffect">
                                  <p:stCondLst>
                                    <p:cond delay="0"/>
                                  </p:stCondLst>
                                  <p:childTnLst>
                                    <p:set>
                                      <p:cBhvr>
                                        <p:cTn id="25" dur="1" fill="hold">
                                          <p:stCondLst>
                                            <p:cond delay="0"/>
                                          </p:stCondLst>
                                        </p:cTn>
                                        <p:tgtEl>
                                          <p:spTgt spid="66"/>
                                        </p:tgtEl>
                                        <p:attrNameLst>
                                          <p:attrName>style.visibility</p:attrName>
                                        </p:attrNameLst>
                                      </p:cBhvr>
                                      <p:to>
                                        <p:strVal val="visible"/>
                                      </p:to>
                                    </p:set>
                                    <p:animEffect transition="in" filter="wipe(down)">
                                      <p:cBhvr>
                                        <p:cTn id="26" dur="500"/>
                                        <p:tgtEl>
                                          <p:spTgt spid="66"/>
                                        </p:tgtEl>
                                      </p:cBhvr>
                                    </p:animEffect>
                                  </p:childTnLst>
                                </p:cTn>
                              </p:par>
                              <p:par>
                                <p:cTn id="27" presetID="49" presetClass="entr" presetSubtype="0" decel="100000" fill="hold" nodeType="withEffect">
                                  <p:stCondLst>
                                    <p:cond delay="0"/>
                                  </p:stCondLst>
                                  <p:childTnLst>
                                    <p:set>
                                      <p:cBhvr>
                                        <p:cTn id="28" dur="1" fill="hold">
                                          <p:stCondLst>
                                            <p:cond delay="0"/>
                                          </p:stCondLst>
                                        </p:cTn>
                                        <p:tgtEl>
                                          <p:spTgt spid="49"/>
                                        </p:tgtEl>
                                        <p:attrNameLst>
                                          <p:attrName>style.visibility</p:attrName>
                                        </p:attrNameLst>
                                      </p:cBhvr>
                                      <p:to>
                                        <p:strVal val="visible"/>
                                      </p:to>
                                    </p:set>
                                    <p:anim calcmode="lin" valueType="num">
                                      <p:cBhvr>
                                        <p:cTn id="29" dur="500" fill="hold"/>
                                        <p:tgtEl>
                                          <p:spTgt spid="49"/>
                                        </p:tgtEl>
                                        <p:attrNameLst>
                                          <p:attrName>ppt_w</p:attrName>
                                        </p:attrNameLst>
                                      </p:cBhvr>
                                      <p:tavLst>
                                        <p:tav tm="0">
                                          <p:val>
                                            <p:fltVal val="0"/>
                                          </p:val>
                                        </p:tav>
                                        <p:tav tm="100000">
                                          <p:val>
                                            <p:strVal val="#ppt_w"/>
                                          </p:val>
                                        </p:tav>
                                      </p:tavLst>
                                    </p:anim>
                                    <p:anim calcmode="lin" valueType="num">
                                      <p:cBhvr>
                                        <p:cTn id="30" dur="500" fill="hold"/>
                                        <p:tgtEl>
                                          <p:spTgt spid="49"/>
                                        </p:tgtEl>
                                        <p:attrNameLst>
                                          <p:attrName>ppt_h</p:attrName>
                                        </p:attrNameLst>
                                      </p:cBhvr>
                                      <p:tavLst>
                                        <p:tav tm="0">
                                          <p:val>
                                            <p:fltVal val="0"/>
                                          </p:val>
                                        </p:tav>
                                        <p:tav tm="100000">
                                          <p:val>
                                            <p:strVal val="#ppt_h"/>
                                          </p:val>
                                        </p:tav>
                                      </p:tavLst>
                                    </p:anim>
                                    <p:anim calcmode="lin" valueType="num">
                                      <p:cBhvr>
                                        <p:cTn id="31" dur="500" fill="hold"/>
                                        <p:tgtEl>
                                          <p:spTgt spid="49"/>
                                        </p:tgtEl>
                                        <p:attrNameLst>
                                          <p:attrName>style.rotation</p:attrName>
                                        </p:attrNameLst>
                                      </p:cBhvr>
                                      <p:tavLst>
                                        <p:tav tm="0">
                                          <p:val>
                                            <p:fltVal val="360"/>
                                          </p:val>
                                        </p:tav>
                                        <p:tav tm="100000">
                                          <p:val>
                                            <p:fltVal val="0"/>
                                          </p:val>
                                        </p:tav>
                                      </p:tavLst>
                                    </p:anim>
                                    <p:animEffect transition="in" filter="fade">
                                      <p:cBhvr>
                                        <p:cTn id="32" dur="500"/>
                                        <p:tgtEl>
                                          <p:spTgt spid="49"/>
                                        </p:tgtEl>
                                      </p:cBhvr>
                                    </p:animEffect>
                                  </p:childTnLst>
                                </p:cTn>
                              </p:par>
                              <p:par>
                                <p:cTn id="33" presetID="49" presetClass="entr" presetSubtype="0" decel="100000" fill="hold" nodeType="withEffect">
                                  <p:stCondLst>
                                    <p:cond delay="0"/>
                                  </p:stCondLst>
                                  <p:childTnLst>
                                    <p:set>
                                      <p:cBhvr>
                                        <p:cTn id="34" dur="1" fill="hold">
                                          <p:stCondLst>
                                            <p:cond delay="0"/>
                                          </p:stCondLst>
                                        </p:cTn>
                                        <p:tgtEl>
                                          <p:spTgt spid="48"/>
                                        </p:tgtEl>
                                        <p:attrNameLst>
                                          <p:attrName>style.visibility</p:attrName>
                                        </p:attrNameLst>
                                      </p:cBhvr>
                                      <p:to>
                                        <p:strVal val="visible"/>
                                      </p:to>
                                    </p:set>
                                    <p:anim calcmode="lin" valueType="num">
                                      <p:cBhvr>
                                        <p:cTn id="35" dur="500" fill="hold"/>
                                        <p:tgtEl>
                                          <p:spTgt spid="48"/>
                                        </p:tgtEl>
                                        <p:attrNameLst>
                                          <p:attrName>ppt_w</p:attrName>
                                        </p:attrNameLst>
                                      </p:cBhvr>
                                      <p:tavLst>
                                        <p:tav tm="0">
                                          <p:val>
                                            <p:fltVal val="0"/>
                                          </p:val>
                                        </p:tav>
                                        <p:tav tm="100000">
                                          <p:val>
                                            <p:strVal val="#ppt_w"/>
                                          </p:val>
                                        </p:tav>
                                      </p:tavLst>
                                    </p:anim>
                                    <p:anim calcmode="lin" valueType="num">
                                      <p:cBhvr>
                                        <p:cTn id="36" dur="500" fill="hold"/>
                                        <p:tgtEl>
                                          <p:spTgt spid="48"/>
                                        </p:tgtEl>
                                        <p:attrNameLst>
                                          <p:attrName>ppt_h</p:attrName>
                                        </p:attrNameLst>
                                      </p:cBhvr>
                                      <p:tavLst>
                                        <p:tav tm="0">
                                          <p:val>
                                            <p:fltVal val="0"/>
                                          </p:val>
                                        </p:tav>
                                        <p:tav tm="100000">
                                          <p:val>
                                            <p:strVal val="#ppt_h"/>
                                          </p:val>
                                        </p:tav>
                                      </p:tavLst>
                                    </p:anim>
                                    <p:anim calcmode="lin" valueType="num">
                                      <p:cBhvr>
                                        <p:cTn id="37" dur="500" fill="hold"/>
                                        <p:tgtEl>
                                          <p:spTgt spid="48"/>
                                        </p:tgtEl>
                                        <p:attrNameLst>
                                          <p:attrName>style.rotation</p:attrName>
                                        </p:attrNameLst>
                                      </p:cBhvr>
                                      <p:tavLst>
                                        <p:tav tm="0">
                                          <p:val>
                                            <p:fltVal val="360"/>
                                          </p:val>
                                        </p:tav>
                                        <p:tav tm="100000">
                                          <p:val>
                                            <p:fltVal val="0"/>
                                          </p:val>
                                        </p:tav>
                                      </p:tavLst>
                                    </p:anim>
                                    <p:animEffect transition="in" filter="fade">
                                      <p:cBhvr>
                                        <p:cTn id="38" dur="500"/>
                                        <p:tgtEl>
                                          <p:spTgt spid="48"/>
                                        </p:tgtEl>
                                      </p:cBhvr>
                                    </p:animEffect>
                                  </p:childTnLst>
                                </p:cTn>
                              </p:par>
                              <p:par>
                                <p:cTn id="39" presetID="49" presetClass="entr" presetSubtype="0" decel="100000" fill="hold" nodeType="with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p:cTn id="41" dur="500" fill="hold"/>
                                        <p:tgtEl>
                                          <p:spTgt spid="85"/>
                                        </p:tgtEl>
                                        <p:attrNameLst>
                                          <p:attrName>ppt_w</p:attrName>
                                        </p:attrNameLst>
                                      </p:cBhvr>
                                      <p:tavLst>
                                        <p:tav tm="0">
                                          <p:val>
                                            <p:fltVal val="0"/>
                                          </p:val>
                                        </p:tav>
                                        <p:tav tm="100000">
                                          <p:val>
                                            <p:strVal val="#ppt_w"/>
                                          </p:val>
                                        </p:tav>
                                      </p:tavLst>
                                    </p:anim>
                                    <p:anim calcmode="lin" valueType="num">
                                      <p:cBhvr>
                                        <p:cTn id="42" dur="500" fill="hold"/>
                                        <p:tgtEl>
                                          <p:spTgt spid="85"/>
                                        </p:tgtEl>
                                        <p:attrNameLst>
                                          <p:attrName>ppt_h</p:attrName>
                                        </p:attrNameLst>
                                      </p:cBhvr>
                                      <p:tavLst>
                                        <p:tav tm="0">
                                          <p:val>
                                            <p:fltVal val="0"/>
                                          </p:val>
                                        </p:tav>
                                        <p:tav tm="100000">
                                          <p:val>
                                            <p:strVal val="#ppt_h"/>
                                          </p:val>
                                        </p:tav>
                                      </p:tavLst>
                                    </p:anim>
                                    <p:anim calcmode="lin" valueType="num">
                                      <p:cBhvr>
                                        <p:cTn id="43" dur="500" fill="hold"/>
                                        <p:tgtEl>
                                          <p:spTgt spid="85"/>
                                        </p:tgtEl>
                                        <p:attrNameLst>
                                          <p:attrName>style.rotation</p:attrName>
                                        </p:attrNameLst>
                                      </p:cBhvr>
                                      <p:tavLst>
                                        <p:tav tm="0">
                                          <p:val>
                                            <p:fltVal val="360"/>
                                          </p:val>
                                        </p:tav>
                                        <p:tav tm="100000">
                                          <p:val>
                                            <p:fltVal val="0"/>
                                          </p:val>
                                        </p:tav>
                                      </p:tavLst>
                                    </p:anim>
                                    <p:animEffect transition="in" filter="fade">
                                      <p:cBhvr>
                                        <p:cTn id="44" dur="500"/>
                                        <p:tgtEl>
                                          <p:spTgt spid="85"/>
                                        </p:tgtEl>
                                      </p:cBhvr>
                                    </p:animEffect>
                                  </p:childTnLst>
                                </p:cTn>
                              </p:par>
                              <p:par>
                                <p:cTn id="45" presetID="29" presetClass="entr" presetSubtype="0" fill="hold" nodeType="withEffect">
                                  <p:stCondLst>
                                    <p:cond delay="0"/>
                                  </p:stCondLst>
                                  <p:childTnLst>
                                    <p:set>
                                      <p:cBhvr>
                                        <p:cTn id="46" dur="1" fill="hold">
                                          <p:stCondLst>
                                            <p:cond delay="0"/>
                                          </p:stCondLst>
                                        </p:cTn>
                                        <p:tgtEl>
                                          <p:spTgt spid="87"/>
                                        </p:tgtEl>
                                        <p:attrNameLst>
                                          <p:attrName>style.visibility</p:attrName>
                                        </p:attrNameLst>
                                      </p:cBhvr>
                                      <p:to>
                                        <p:strVal val="visible"/>
                                      </p:to>
                                    </p:set>
                                    <p:anim calcmode="lin" valueType="num">
                                      <p:cBhvr>
                                        <p:cTn id="47" dur="1000" fill="hold"/>
                                        <p:tgtEl>
                                          <p:spTgt spid="87"/>
                                        </p:tgtEl>
                                        <p:attrNameLst>
                                          <p:attrName>ppt_x</p:attrName>
                                        </p:attrNameLst>
                                      </p:cBhvr>
                                      <p:tavLst>
                                        <p:tav tm="0">
                                          <p:val>
                                            <p:strVal val="#ppt_x-.2"/>
                                          </p:val>
                                        </p:tav>
                                        <p:tav tm="100000">
                                          <p:val>
                                            <p:strVal val="#ppt_x"/>
                                          </p:val>
                                        </p:tav>
                                      </p:tavLst>
                                    </p:anim>
                                    <p:anim calcmode="lin" valueType="num">
                                      <p:cBhvr>
                                        <p:cTn id="48" dur="1000" fill="hold"/>
                                        <p:tgtEl>
                                          <p:spTgt spid="87"/>
                                        </p:tgtEl>
                                        <p:attrNameLst>
                                          <p:attrName>ppt_y</p:attrName>
                                        </p:attrNameLst>
                                      </p:cBhvr>
                                      <p:tavLst>
                                        <p:tav tm="0">
                                          <p:val>
                                            <p:strVal val="#ppt_y"/>
                                          </p:val>
                                        </p:tav>
                                        <p:tav tm="100000">
                                          <p:val>
                                            <p:strVal val="#ppt_y"/>
                                          </p:val>
                                        </p:tav>
                                      </p:tavLst>
                                    </p:anim>
                                    <p:animEffect transition="in" filter="wipe(right)" prLst="gradientSize: 0.1">
                                      <p:cBhvr>
                                        <p:cTn id="49" dur="1000"/>
                                        <p:tgtEl>
                                          <p:spTgt spid="87"/>
                                        </p:tgtEl>
                                      </p:cBhvr>
                                    </p:animEffect>
                                  </p:childTnLst>
                                </p:cTn>
                              </p:par>
                              <p:par>
                                <p:cTn id="50" presetID="29" presetClass="entr" presetSubtype="0" fill="hold" nodeType="withEffect">
                                  <p:stCondLst>
                                    <p:cond delay="0"/>
                                  </p:stCondLst>
                                  <p:childTnLst>
                                    <p:set>
                                      <p:cBhvr>
                                        <p:cTn id="51" dur="1" fill="hold">
                                          <p:stCondLst>
                                            <p:cond delay="0"/>
                                          </p:stCondLst>
                                        </p:cTn>
                                        <p:tgtEl>
                                          <p:spTgt spid="88"/>
                                        </p:tgtEl>
                                        <p:attrNameLst>
                                          <p:attrName>style.visibility</p:attrName>
                                        </p:attrNameLst>
                                      </p:cBhvr>
                                      <p:to>
                                        <p:strVal val="visible"/>
                                      </p:to>
                                    </p:set>
                                    <p:anim calcmode="lin" valueType="num">
                                      <p:cBhvr>
                                        <p:cTn id="52" dur="1000" fill="hold"/>
                                        <p:tgtEl>
                                          <p:spTgt spid="88"/>
                                        </p:tgtEl>
                                        <p:attrNameLst>
                                          <p:attrName>ppt_x</p:attrName>
                                        </p:attrNameLst>
                                      </p:cBhvr>
                                      <p:tavLst>
                                        <p:tav tm="0">
                                          <p:val>
                                            <p:strVal val="#ppt_x-.2"/>
                                          </p:val>
                                        </p:tav>
                                        <p:tav tm="100000">
                                          <p:val>
                                            <p:strVal val="#ppt_x"/>
                                          </p:val>
                                        </p:tav>
                                      </p:tavLst>
                                    </p:anim>
                                    <p:anim calcmode="lin" valueType="num">
                                      <p:cBhvr>
                                        <p:cTn id="53" dur="1000" fill="hold"/>
                                        <p:tgtEl>
                                          <p:spTgt spid="88"/>
                                        </p:tgtEl>
                                        <p:attrNameLst>
                                          <p:attrName>ppt_y</p:attrName>
                                        </p:attrNameLst>
                                      </p:cBhvr>
                                      <p:tavLst>
                                        <p:tav tm="0">
                                          <p:val>
                                            <p:strVal val="#ppt_y"/>
                                          </p:val>
                                        </p:tav>
                                        <p:tav tm="100000">
                                          <p:val>
                                            <p:strVal val="#ppt_y"/>
                                          </p:val>
                                        </p:tav>
                                      </p:tavLst>
                                    </p:anim>
                                    <p:animEffect transition="in" filter="wipe(right)" prLst="gradientSize: 0.1">
                                      <p:cBhvr>
                                        <p:cTn id="54" dur="1000"/>
                                        <p:tgtEl>
                                          <p:spTgt spid="88"/>
                                        </p:tgtEl>
                                      </p:cBhvr>
                                    </p:animEffect>
                                  </p:childTnLst>
                                </p:cTn>
                              </p:par>
                              <p:par>
                                <p:cTn id="55" presetID="47" presetClass="entr" presetSubtype="0" fill="hold" nodeType="withEffect">
                                  <p:stCondLst>
                                    <p:cond delay="0"/>
                                  </p:stCondLst>
                                  <p:childTnLst>
                                    <p:set>
                                      <p:cBhvr>
                                        <p:cTn id="56" dur="1" fill="hold">
                                          <p:stCondLst>
                                            <p:cond delay="0"/>
                                          </p:stCondLst>
                                        </p:cTn>
                                        <p:tgtEl>
                                          <p:spTgt spid="228"/>
                                        </p:tgtEl>
                                        <p:attrNameLst>
                                          <p:attrName>style.visibility</p:attrName>
                                        </p:attrNameLst>
                                      </p:cBhvr>
                                      <p:to>
                                        <p:strVal val="visible"/>
                                      </p:to>
                                    </p:set>
                                    <p:animEffect transition="in" filter="fade">
                                      <p:cBhvr>
                                        <p:cTn id="57" dur="1000"/>
                                        <p:tgtEl>
                                          <p:spTgt spid="228"/>
                                        </p:tgtEl>
                                      </p:cBhvr>
                                    </p:animEffect>
                                    <p:anim calcmode="lin" valueType="num">
                                      <p:cBhvr>
                                        <p:cTn id="58" dur="1000" fill="hold"/>
                                        <p:tgtEl>
                                          <p:spTgt spid="228"/>
                                        </p:tgtEl>
                                        <p:attrNameLst>
                                          <p:attrName>ppt_x</p:attrName>
                                        </p:attrNameLst>
                                      </p:cBhvr>
                                      <p:tavLst>
                                        <p:tav tm="0">
                                          <p:val>
                                            <p:strVal val="#ppt_x"/>
                                          </p:val>
                                        </p:tav>
                                        <p:tav tm="100000">
                                          <p:val>
                                            <p:strVal val="#ppt_x"/>
                                          </p:val>
                                        </p:tav>
                                      </p:tavLst>
                                    </p:anim>
                                    <p:anim calcmode="lin" valueType="num">
                                      <p:cBhvr>
                                        <p:cTn id="59" dur="1000" fill="hold"/>
                                        <p:tgtEl>
                                          <p:spTgt spid="2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106" name="组合 105"/>
          <p:cNvGrpSpPr/>
          <p:nvPr/>
        </p:nvGrpSpPr>
        <p:grpSpPr>
          <a:xfrm>
            <a:off x="1753870" y="805180"/>
            <a:ext cx="1452245" cy="1750060"/>
            <a:chOff x="2680" y="947"/>
            <a:chExt cx="2287" cy="2756"/>
          </a:xfrm>
        </p:grpSpPr>
        <p:pic>
          <p:nvPicPr>
            <p:cNvPr id="102" name="图片 101" descr="图层 2"/>
            <p:cNvPicPr>
              <a:picLocks noChangeAspect="1"/>
            </p:cNvPicPr>
            <p:nvPr/>
          </p:nvPicPr>
          <p:blipFill>
            <a:blip r:embed="rId4"/>
            <a:stretch>
              <a:fillRect/>
            </a:stretch>
          </p:blipFill>
          <p:spPr>
            <a:xfrm>
              <a:off x="3855" y="947"/>
              <a:ext cx="1113" cy="2020"/>
            </a:xfrm>
            <a:prstGeom prst="rect">
              <a:avLst/>
            </a:prstGeom>
          </p:spPr>
        </p:pic>
        <p:pic>
          <p:nvPicPr>
            <p:cNvPr id="103" name="图片 102" descr="图层 2"/>
            <p:cNvPicPr>
              <a:picLocks noChangeAspect="1"/>
            </p:cNvPicPr>
            <p:nvPr/>
          </p:nvPicPr>
          <p:blipFill>
            <a:blip r:embed="rId5"/>
            <a:stretch>
              <a:fillRect/>
            </a:stretch>
          </p:blipFill>
          <p:spPr>
            <a:xfrm>
              <a:off x="2680" y="2171"/>
              <a:ext cx="846" cy="1533"/>
            </a:xfrm>
            <a:prstGeom prst="rect">
              <a:avLst/>
            </a:prstGeom>
          </p:spPr>
        </p:pic>
      </p:grpSp>
      <p:pic>
        <p:nvPicPr>
          <p:cNvPr id="104" name="图片 103" descr="图层 2"/>
          <p:cNvPicPr>
            <a:picLocks noChangeAspect="1"/>
          </p:cNvPicPr>
          <p:nvPr/>
        </p:nvPicPr>
        <p:blipFill>
          <a:blip r:embed="rId6"/>
          <a:stretch>
            <a:fillRect/>
          </a:stretch>
        </p:blipFill>
        <p:spPr>
          <a:xfrm>
            <a:off x="9366250" y="945515"/>
            <a:ext cx="649605" cy="1177290"/>
          </a:xfrm>
          <a:prstGeom prst="rect">
            <a:avLst/>
          </a:prstGeom>
        </p:spPr>
      </p:pic>
      <p:pic>
        <p:nvPicPr>
          <p:cNvPr id="48" name="图片 47" descr="矢量智能对象"/>
          <p:cNvPicPr>
            <a:picLocks noChangeAspect="1"/>
          </p:cNvPicPr>
          <p:nvPr/>
        </p:nvPicPr>
        <p:blipFill>
          <a:blip r:embed="rId7"/>
          <a:stretch>
            <a:fillRect/>
          </a:stretch>
        </p:blipFill>
        <p:spPr>
          <a:xfrm>
            <a:off x="8599170" y="5513070"/>
            <a:ext cx="1273810" cy="732155"/>
          </a:xfrm>
          <a:prstGeom prst="rect">
            <a:avLst/>
          </a:prstGeom>
        </p:spPr>
      </p:pic>
      <p:pic>
        <p:nvPicPr>
          <p:cNvPr id="49" name="图片 48" descr="矢量智能对象-5"/>
          <p:cNvPicPr>
            <a:picLocks noChangeAspect="1"/>
          </p:cNvPicPr>
          <p:nvPr/>
        </p:nvPicPr>
        <p:blipFill>
          <a:blip r:embed="rId8"/>
          <a:stretch>
            <a:fillRect/>
          </a:stretch>
        </p:blipFill>
        <p:spPr>
          <a:xfrm>
            <a:off x="3267710" y="5513070"/>
            <a:ext cx="1141095" cy="652780"/>
          </a:xfrm>
          <a:prstGeom prst="rect">
            <a:avLst/>
          </a:prstGeom>
        </p:spPr>
      </p:pic>
      <p:grpSp>
        <p:nvGrpSpPr>
          <p:cNvPr id="228" name="组合 227"/>
          <p:cNvGrpSpPr/>
          <p:nvPr/>
        </p:nvGrpSpPr>
        <p:grpSpPr>
          <a:xfrm>
            <a:off x="-1607127" y="-51755"/>
            <a:ext cx="15059887" cy="691091"/>
            <a:chOff x="-1607127" y="-51755"/>
            <a:chExt cx="15059887" cy="691091"/>
          </a:xfrm>
          <a:solidFill>
            <a:srgbClr val="5A9FE4"/>
          </a:solidFill>
        </p:grpSpPr>
        <p:sp>
          <p:nvSpPr>
            <p:cNvPr id="224" name="Freeform 6"/>
            <p:cNvSpPr/>
            <p:nvPr/>
          </p:nvSpPr>
          <p:spPr bwMode="auto">
            <a:xfrm rot="10800000">
              <a:off x="-1607127" y="-51755"/>
              <a:ext cx="7550726" cy="691089"/>
            </a:xfrm>
            <a:custGeom>
              <a:avLst/>
              <a:gdLst>
                <a:gd name="connsiteX0" fmla="*/ 0 w 19261"/>
                <a:gd name="connsiteY0" fmla="*/ 2123 h 2152"/>
                <a:gd name="connsiteX1" fmla="*/ 33 w 19261"/>
                <a:gd name="connsiteY1" fmla="*/ 1706 h 2152"/>
                <a:gd name="connsiteX2" fmla="*/ 50 w 19261"/>
                <a:gd name="connsiteY2" fmla="*/ 1487 h 2152"/>
                <a:gd name="connsiteX3" fmla="*/ 353 w 19261"/>
                <a:gd name="connsiteY3" fmla="*/ 1319 h 2152"/>
                <a:gd name="connsiteX4" fmla="*/ 1837 w 19261"/>
                <a:gd name="connsiteY4" fmla="*/ 1959 h 2152"/>
                <a:gd name="connsiteX5" fmla="*/ 1854 w 19261"/>
                <a:gd name="connsiteY5" fmla="*/ 1942 h 2152"/>
                <a:gd name="connsiteX6" fmla="*/ 2056 w 19261"/>
                <a:gd name="connsiteY6" fmla="*/ 1807 h 2152"/>
                <a:gd name="connsiteX7" fmla="*/ 2495 w 19261"/>
                <a:gd name="connsiteY7" fmla="*/ 1588 h 2152"/>
                <a:gd name="connsiteX8" fmla="*/ 3911 w 19261"/>
                <a:gd name="connsiteY8" fmla="*/ 1942 h 2152"/>
                <a:gd name="connsiteX9" fmla="*/ 3928 w 19261"/>
                <a:gd name="connsiteY9" fmla="*/ 1925 h 2152"/>
                <a:gd name="connsiteX10" fmla="*/ 5091 w 19261"/>
                <a:gd name="connsiteY10" fmla="*/ 1403 h 2152"/>
                <a:gd name="connsiteX11" fmla="*/ 5631 w 19261"/>
                <a:gd name="connsiteY11" fmla="*/ 1841 h 2152"/>
                <a:gd name="connsiteX12" fmla="*/ 5648 w 19261"/>
                <a:gd name="connsiteY12" fmla="*/ 1824 h 2152"/>
                <a:gd name="connsiteX13" fmla="*/ 5800 w 19261"/>
                <a:gd name="connsiteY13" fmla="*/ 1689 h 2152"/>
                <a:gd name="connsiteX14" fmla="*/ 6255 w 19261"/>
                <a:gd name="connsiteY14" fmla="*/ 1420 h 2152"/>
                <a:gd name="connsiteX15" fmla="*/ 6592 w 19261"/>
                <a:gd name="connsiteY15" fmla="*/ 1319 h 2152"/>
                <a:gd name="connsiteX16" fmla="*/ 7840 w 19261"/>
                <a:gd name="connsiteY16" fmla="*/ 1858 h 2152"/>
                <a:gd name="connsiteX17" fmla="*/ 7857 w 19261"/>
                <a:gd name="connsiteY17" fmla="*/ 1858 h 2152"/>
                <a:gd name="connsiteX18" fmla="*/ 9560 w 19261"/>
                <a:gd name="connsiteY18" fmla="*/ 1234 h 2152"/>
                <a:gd name="connsiteX19" fmla="*/ 10335 w 19261"/>
                <a:gd name="connsiteY19" fmla="*/ 2010 h 2152"/>
                <a:gd name="connsiteX20" fmla="*/ 10487 w 19261"/>
                <a:gd name="connsiteY20" fmla="*/ 1875 h 2152"/>
                <a:gd name="connsiteX21" fmla="*/ 10757 w 19261"/>
                <a:gd name="connsiteY21" fmla="*/ 1656 h 2152"/>
                <a:gd name="connsiteX22" fmla="*/ 12139 w 19261"/>
                <a:gd name="connsiteY22" fmla="*/ 1201 h 2152"/>
                <a:gd name="connsiteX23" fmla="*/ 12460 w 19261"/>
                <a:gd name="connsiteY23" fmla="*/ 1285 h 2152"/>
                <a:gd name="connsiteX24" fmla="*/ 12848 w 19261"/>
                <a:gd name="connsiteY24" fmla="*/ 1538 h 2152"/>
                <a:gd name="connsiteX25" fmla="*/ 12949 w 19261"/>
                <a:gd name="connsiteY25" fmla="*/ 1437 h 2152"/>
                <a:gd name="connsiteX26" fmla="*/ 13084 w 19261"/>
                <a:gd name="connsiteY26" fmla="*/ 1336 h 2152"/>
                <a:gd name="connsiteX27" fmla="*/ 13505 w 19261"/>
                <a:gd name="connsiteY27" fmla="*/ 1116 h 2152"/>
                <a:gd name="connsiteX28" fmla="*/ 14804 w 19261"/>
                <a:gd name="connsiteY28" fmla="*/ 1420 h 2152"/>
                <a:gd name="connsiteX29" fmla="*/ 15040 w 19261"/>
                <a:gd name="connsiteY29" fmla="*/ 1639 h 2152"/>
                <a:gd name="connsiteX30" fmla="*/ 15040 w 19261"/>
                <a:gd name="connsiteY30" fmla="*/ 1622 h 2152"/>
                <a:gd name="connsiteX31" fmla="*/ 15309 w 19261"/>
                <a:gd name="connsiteY31" fmla="*/ 1285 h 2152"/>
                <a:gd name="connsiteX32" fmla="*/ 16692 w 19261"/>
                <a:gd name="connsiteY32" fmla="*/ 746 h 2152"/>
                <a:gd name="connsiteX33" fmla="*/ 17282 w 19261"/>
                <a:gd name="connsiteY33" fmla="*/ 982 h 2152"/>
                <a:gd name="connsiteX34" fmla="*/ 17485 w 19261"/>
                <a:gd name="connsiteY34" fmla="*/ 628 h 2152"/>
                <a:gd name="connsiteX35" fmla="*/ 18783 w 19261"/>
                <a:gd name="connsiteY35" fmla="*/ 21 h 2152"/>
                <a:gd name="connsiteX36" fmla="*/ 19255 w 19261"/>
                <a:gd name="connsiteY36" fmla="*/ 156 h 2152"/>
                <a:gd name="connsiteX37" fmla="*/ 19254 w 19261"/>
                <a:gd name="connsiteY37" fmla="*/ 2136 h 2152"/>
                <a:gd name="connsiteX38" fmla="*/ 0 w 19261"/>
                <a:gd name="connsiteY38" fmla="*/ 2123 h 2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0" t="0" r="r" b="b"/>
              <a:pathLst>
                <a:path w="19261" h="2153">
                  <a:moveTo>
                    <a:pt x="0" y="2123"/>
                  </a:moveTo>
                  <a:cubicBezTo>
                    <a:pt x="0" y="1904"/>
                    <a:pt x="33" y="1925"/>
                    <a:pt x="33" y="1706"/>
                  </a:cubicBezTo>
                  <a:cubicBezTo>
                    <a:pt x="33" y="1656"/>
                    <a:pt x="16" y="1521"/>
                    <a:pt x="50" y="1487"/>
                  </a:cubicBezTo>
                  <a:cubicBezTo>
                    <a:pt x="117" y="1403"/>
                    <a:pt x="252" y="1369"/>
                    <a:pt x="353" y="1319"/>
                  </a:cubicBezTo>
                  <a:cubicBezTo>
                    <a:pt x="1061" y="1032"/>
                    <a:pt x="1601" y="1487"/>
                    <a:pt x="1837" y="1959"/>
                  </a:cubicBezTo>
                  <a:cubicBezTo>
                    <a:pt x="1854" y="1959"/>
                    <a:pt x="1854" y="1959"/>
                    <a:pt x="1854" y="1942"/>
                  </a:cubicBezTo>
                  <a:cubicBezTo>
                    <a:pt x="1921" y="1909"/>
                    <a:pt x="1989" y="1858"/>
                    <a:pt x="2056" y="1807"/>
                  </a:cubicBezTo>
                  <a:cubicBezTo>
                    <a:pt x="2191" y="1723"/>
                    <a:pt x="2343" y="1656"/>
                    <a:pt x="2495" y="1588"/>
                  </a:cubicBezTo>
                  <a:cubicBezTo>
                    <a:pt x="3051" y="1386"/>
                    <a:pt x="3658" y="1571"/>
                    <a:pt x="3911" y="1942"/>
                  </a:cubicBezTo>
                  <a:cubicBezTo>
                    <a:pt x="3911" y="1942"/>
                    <a:pt x="3911" y="1925"/>
                    <a:pt x="3928" y="1925"/>
                  </a:cubicBezTo>
                  <a:cubicBezTo>
                    <a:pt x="4046" y="1656"/>
                    <a:pt x="4636" y="1234"/>
                    <a:pt x="5091" y="1403"/>
                  </a:cubicBezTo>
                  <a:cubicBezTo>
                    <a:pt x="5327" y="1504"/>
                    <a:pt x="5462" y="1673"/>
                    <a:pt x="5631" y="1841"/>
                  </a:cubicBezTo>
                  <a:cubicBezTo>
                    <a:pt x="5631" y="1824"/>
                    <a:pt x="5648" y="1824"/>
                    <a:pt x="5648" y="1824"/>
                  </a:cubicBezTo>
                  <a:cubicBezTo>
                    <a:pt x="5698" y="1774"/>
                    <a:pt x="5749" y="1740"/>
                    <a:pt x="5800" y="1689"/>
                  </a:cubicBezTo>
                  <a:cubicBezTo>
                    <a:pt x="5934" y="1588"/>
                    <a:pt x="6086" y="1487"/>
                    <a:pt x="6255" y="1420"/>
                  </a:cubicBezTo>
                  <a:cubicBezTo>
                    <a:pt x="6356" y="1369"/>
                    <a:pt x="6474" y="1336"/>
                    <a:pt x="6592" y="1319"/>
                  </a:cubicBezTo>
                  <a:cubicBezTo>
                    <a:pt x="7216" y="1167"/>
                    <a:pt x="7553" y="1588"/>
                    <a:pt x="7840" y="1858"/>
                  </a:cubicBezTo>
                  <a:cubicBezTo>
                    <a:pt x="7857" y="1858"/>
                    <a:pt x="7857" y="1858"/>
                    <a:pt x="7857" y="1858"/>
                  </a:cubicBezTo>
                  <a:cubicBezTo>
                    <a:pt x="8110" y="1521"/>
                    <a:pt x="8936" y="982"/>
                    <a:pt x="9560" y="1234"/>
                  </a:cubicBezTo>
                  <a:cubicBezTo>
                    <a:pt x="9931" y="1369"/>
                    <a:pt x="10167" y="1689"/>
                    <a:pt x="10335" y="2010"/>
                  </a:cubicBezTo>
                  <a:cubicBezTo>
                    <a:pt x="10386" y="1976"/>
                    <a:pt x="10436" y="1925"/>
                    <a:pt x="10487" y="1875"/>
                  </a:cubicBezTo>
                  <a:cubicBezTo>
                    <a:pt x="10571" y="1807"/>
                    <a:pt x="10672" y="1723"/>
                    <a:pt x="10757" y="1656"/>
                  </a:cubicBezTo>
                  <a:cubicBezTo>
                    <a:pt x="11043" y="1437"/>
                    <a:pt x="11600" y="1100"/>
                    <a:pt x="12139" y="1201"/>
                  </a:cubicBezTo>
                  <a:cubicBezTo>
                    <a:pt x="12257" y="1218"/>
                    <a:pt x="12359" y="1251"/>
                    <a:pt x="12460" y="1285"/>
                  </a:cubicBezTo>
                  <a:cubicBezTo>
                    <a:pt x="12595" y="1352"/>
                    <a:pt x="12746" y="1437"/>
                    <a:pt x="12848" y="1538"/>
                  </a:cubicBezTo>
                  <a:cubicBezTo>
                    <a:pt x="12881" y="1504"/>
                    <a:pt x="12915" y="1470"/>
                    <a:pt x="12949" y="1437"/>
                  </a:cubicBezTo>
                  <a:cubicBezTo>
                    <a:pt x="12983" y="1403"/>
                    <a:pt x="13033" y="1369"/>
                    <a:pt x="13084" y="1336"/>
                  </a:cubicBezTo>
                  <a:cubicBezTo>
                    <a:pt x="13202" y="1251"/>
                    <a:pt x="13353" y="1167"/>
                    <a:pt x="13505" y="1116"/>
                  </a:cubicBezTo>
                  <a:cubicBezTo>
                    <a:pt x="14028" y="948"/>
                    <a:pt x="14500" y="1184"/>
                    <a:pt x="14804" y="1420"/>
                  </a:cubicBezTo>
                  <a:cubicBezTo>
                    <a:pt x="14871" y="1487"/>
                    <a:pt x="14955" y="1555"/>
                    <a:pt x="15040" y="1639"/>
                  </a:cubicBezTo>
                  <a:cubicBezTo>
                    <a:pt x="15040" y="1639"/>
                    <a:pt x="15040" y="1622"/>
                    <a:pt x="15040" y="1622"/>
                  </a:cubicBezTo>
                  <a:cubicBezTo>
                    <a:pt x="15090" y="1487"/>
                    <a:pt x="15225" y="1386"/>
                    <a:pt x="15309" y="1285"/>
                  </a:cubicBezTo>
                  <a:cubicBezTo>
                    <a:pt x="15545" y="982"/>
                    <a:pt x="16085" y="611"/>
                    <a:pt x="16692" y="746"/>
                  </a:cubicBezTo>
                  <a:cubicBezTo>
                    <a:pt x="16911" y="796"/>
                    <a:pt x="17097" y="897"/>
                    <a:pt x="17282" y="982"/>
                  </a:cubicBezTo>
                  <a:cubicBezTo>
                    <a:pt x="17367" y="880"/>
                    <a:pt x="17400" y="729"/>
                    <a:pt x="17485" y="628"/>
                  </a:cubicBezTo>
                  <a:cubicBezTo>
                    <a:pt x="17704" y="307"/>
                    <a:pt x="18176" y="-97"/>
                    <a:pt x="18783" y="21"/>
                  </a:cubicBezTo>
                  <a:cubicBezTo>
                    <a:pt x="18951" y="55"/>
                    <a:pt x="19103" y="122"/>
                    <a:pt x="19255" y="156"/>
                  </a:cubicBezTo>
                  <a:cubicBezTo>
                    <a:pt x="19268" y="881"/>
                    <a:pt x="19257" y="1355"/>
                    <a:pt x="19254" y="2136"/>
                  </a:cubicBezTo>
                  <a:cubicBezTo>
                    <a:pt x="13055" y="2183"/>
                    <a:pt x="3343" y="2117"/>
                    <a:pt x="0" y="2123"/>
                  </a:cubicBezTo>
                  <a:close/>
                </a:path>
              </a:pathLst>
            </a:custGeom>
            <a:grpFill/>
            <a:ln w="9525">
              <a:noFill/>
              <a:round/>
            </a:ln>
            <a:effec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Times New Roman" panose="02020603050405020304" pitchFamily="18" charset="0"/>
                <a:cs typeface="Times New Roman" panose="02020603050405020304" pitchFamily="18" charset="0"/>
                <a:sym typeface="+mn-lt"/>
              </a:endParaRPr>
            </a:p>
          </p:txBody>
        </p:sp>
        <p:sp>
          <p:nvSpPr>
            <p:cNvPr id="227" name="Freeform 6"/>
            <p:cNvSpPr/>
            <p:nvPr/>
          </p:nvSpPr>
          <p:spPr bwMode="auto">
            <a:xfrm rot="10800000" flipH="1">
              <a:off x="5902034" y="-51753"/>
              <a:ext cx="7550726" cy="691089"/>
            </a:xfrm>
            <a:custGeom>
              <a:avLst/>
              <a:gdLst>
                <a:gd name="connsiteX0" fmla="*/ 0 w 19261"/>
                <a:gd name="connsiteY0" fmla="*/ 2123 h 2152"/>
                <a:gd name="connsiteX1" fmla="*/ 33 w 19261"/>
                <a:gd name="connsiteY1" fmla="*/ 1706 h 2152"/>
                <a:gd name="connsiteX2" fmla="*/ 50 w 19261"/>
                <a:gd name="connsiteY2" fmla="*/ 1487 h 2152"/>
                <a:gd name="connsiteX3" fmla="*/ 353 w 19261"/>
                <a:gd name="connsiteY3" fmla="*/ 1319 h 2152"/>
                <a:gd name="connsiteX4" fmla="*/ 1837 w 19261"/>
                <a:gd name="connsiteY4" fmla="*/ 1959 h 2152"/>
                <a:gd name="connsiteX5" fmla="*/ 1854 w 19261"/>
                <a:gd name="connsiteY5" fmla="*/ 1942 h 2152"/>
                <a:gd name="connsiteX6" fmla="*/ 2056 w 19261"/>
                <a:gd name="connsiteY6" fmla="*/ 1807 h 2152"/>
                <a:gd name="connsiteX7" fmla="*/ 2495 w 19261"/>
                <a:gd name="connsiteY7" fmla="*/ 1588 h 2152"/>
                <a:gd name="connsiteX8" fmla="*/ 3911 w 19261"/>
                <a:gd name="connsiteY8" fmla="*/ 1942 h 2152"/>
                <a:gd name="connsiteX9" fmla="*/ 3928 w 19261"/>
                <a:gd name="connsiteY9" fmla="*/ 1925 h 2152"/>
                <a:gd name="connsiteX10" fmla="*/ 5091 w 19261"/>
                <a:gd name="connsiteY10" fmla="*/ 1403 h 2152"/>
                <a:gd name="connsiteX11" fmla="*/ 5631 w 19261"/>
                <a:gd name="connsiteY11" fmla="*/ 1841 h 2152"/>
                <a:gd name="connsiteX12" fmla="*/ 5648 w 19261"/>
                <a:gd name="connsiteY12" fmla="*/ 1824 h 2152"/>
                <a:gd name="connsiteX13" fmla="*/ 5800 w 19261"/>
                <a:gd name="connsiteY13" fmla="*/ 1689 h 2152"/>
                <a:gd name="connsiteX14" fmla="*/ 6255 w 19261"/>
                <a:gd name="connsiteY14" fmla="*/ 1420 h 2152"/>
                <a:gd name="connsiteX15" fmla="*/ 6592 w 19261"/>
                <a:gd name="connsiteY15" fmla="*/ 1319 h 2152"/>
                <a:gd name="connsiteX16" fmla="*/ 7840 w 19261"/>
                <a:gd name="connsiteY16" fmla="*/ 1858 h 2152"/>
                <a:gd name="connsiteX17" fmla="*/ 7857 w 19261"/>
                <a:gd name="connsiteY17" fmla="*/ 1858 h 2152"/>
                <a:gd name="connsiteX18" fmla="*/ 9560 w 19261"/>
                <a:gd name="connsiteY18" fmla="*/ 1234 h 2152"/>
                <a:gd name="connsiteX19" fmla="*/ 10335 w 19261"/>
                <a:gd name="connsiteY19" fmla="*/ 2010 h 2152"/>
                <a:gd name="connsiteX20" fmla="*/ 10487 w 19261"/>
                <a:gd name="connsiteY20" fmla="*/ 1875 h 2152"/>
                <a:gd name="connsiteX21" fmla="*/ 10757 w 19261"/>
                <a:gd name="connsiteY21" fmla="*/ 1656 h 2152"/>
                <a:gd name="connsiteX22" fmla="*/ 12139 w 19261"/>
                <a:gd name="connsiteY22" fmla="*/ 1201 h 2152"/>
                <a:gd name="connsiteX23" fmla="*/ 12460 w 19261"/>
                <a:gd name="connsiteY23" fmla="*/ 1285 h 2152"/>
                <a:gd name="connsiteX24" fmla="*/ 12848 w 19261"/>
                <a:gd name="connsiteY24" fmla="*/ 1538 h 2152"/>
                <a:gd name="connsiteX25" fmla="*/ 12949 w 19261"/>
                <a:gd name="connsiteY25" fmla="*/ 1437 h 2152"/>
                <a:gd name="connsiteX26" fmla="*/ 13084 w 19261"/>
                <a:gd name="connsiteY26" fmla="*/ 1336 h 2152"/>
                <a:gd name="connsiteX27" fmla="*/ 13505 w 19261"/>
                <a:gd name="connsiteY27" fmla="*/ 1116 h 2152"/>
                <a:gd name="connsiteX28" fmla="*/ 14804 w 19261"/>
                <a:gd name="connsiteY28" fmla="*/ 1420 h 2152"/>
                <a:gd name="connsiteX29" fmla="*/ 15040 w 19261"/>
                <a:gd name="connsiteY29" fmla="*/ 1639 h 2152"/>
                <a:gd name="connsiteX30" fmla="*/ 15040 w 19261"/>
                <a:gd name="connsiteY30" fmla="*/ 1622 h 2152"/>
                <a:gd name="connsiteX31" fmla="*/ 15309 w 19261"/>
                <a:gd name="connsiteY31" fmla="*/ 1285 h 2152"/>
                <a:gd name="connsiteX32" fmla="*/ 16692 w 19261"/>
                <a:gd name="connsiteY32" fmla="*/ 746 h 2152"/>
                <a:gd name="connsiteX33" fmla="*/ 17282 w 19261"/>
                <a:gd name="connsiteY33" fmla="*/ 982 h 2152"/>
                <a:gd name="connsiteX34" fmla="*/ 17485 w 19261"/>
                <a:gd name="connsiteY34" fmla="*/ 628 h 2152"/>
                <a:gd name="connsiteX35" fmla="*/ 18783 w 19261"/>
                <a:gd name="connsiteY35" fmla="*/ 21 h 2152"/>
                <a:gd name="connsiteX36" fmla="*/ 19255 w 19261"/>
                <a:gd name="connsiteY36" fmla="*/ 156 h 2152"/>
                <a:gd name="connsiteX37" fmla="*/ 19254 w 19261"/>
                <a:gd name="connsiteY37" fmla="*/ 2136 h 2152"/>
                <a:gd name="connsiteX38" fmla="*/ 0 w 19261"/>
                <a:gd name="connsiteY38" fmla="*/ 2123 h 2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0" t="0" r="r" b="b"/>
              <a:pathLst>
                <a:path w="19261" h="2153">
                  <a:moveTo>
                    <a:pt x="0" y="2123"/>
                  </a:moveTo>
                  <a:cubicBezTo>
                    <a:pt x="0" y="1904"/>
                    <a:pt x="33" y="1925"/>
                    <a:pt x="33" y="1706"/>
                  </a:cubicBezTo>
                  <a:cubicBezTo>
                    <a:pt x="33" y="1656"/>
                    <a:pt x="16" y="1521"/>
                    <a:pt x="50" y="1487"/>
                  </a:cubicBezTo>
                  <a:cubicBezTo>
                    <a:pt x="117" y="1403"/>
                    <a:pt x="252" y="1369"/>
                    <a:pt x="353" y="1319"/>
                  </a:cubicBezTo>
                  <a:cubicBezTo>
                    <a:pt x="1061" y="1032"/>
                    <a:pt x="1601" y="1487"/>
                    <a:pt x="1837" y="1959"/>
                  </a:cubicBezTo>
                  <a:cubicBezTo>
                    <a:pt x="1854" y="1959"/>
                    <a:pt x="1854" y="1959"/>
                    <a:pt x="1854" y="1942"/>
                  </a:cubicBezTo>
                  <a:cubicBezTo>
                    <a:pt x="1921" y="1909"/>
                    <a:pt x="1989" y="1858"/>
                    <a:pt x="2056" y="1807"/>
                  </a:cubicBezTo>
                  <a:cubicBezTo>
                    <a:pt x="2191" y="1723"/>
                    <a:pt x="2343" y="1656"/>
                    <a:pt x="2495" y="1588"/>
                  </a:cubicBezTo>
                  <a:cubicBezTo>
                    <a:pt x="3051" y="1386"/>
                    <a:pt x="3658" y="1571"/>
                    <a:pt x="3911" y="1942"/>
                  </a:cubicBezTo>
                  <a:cubicBezTo>
                    <a:pt x="3911" y="1942"/>
                    <a:pt x="3911" y="1925"/>
                    <a:pt x="3928" y="1925"/>
                  </a:cubicBezTo>
                  <a:cubicBezTo>
                    <a:pt x="4046" y="1656"/>
                    <a:pt x="4636" y="1234"/>
                    <a:pt x="5091" y="1403"/>
                  </a:cubicBezTo>
                  <a:cubicBezTo>
                    <a:pt x="5327" y="1504"/>
                    <a:pt x="5462" y="1673"/>
                    <a:pt x="5631" y="1841"/>
                  </a:cubicBezTo>
                  <a:cubicBezTo>
                    <a:pt x="5631" y="1824"/>
                    <a:pt x="5648" y="1824"/>
                    <a:pt x="5648" y="1824"/>
                  </a:cubicBezTo>
                  <a:cubicBezTo>
                    <a:pt x="5698" y="1774"/>
                    <a:pt x="5749" y="1740"/>
                    <a:pt x="5800" y="1689"/>
                  </a:cubicBezTo>
                  <a:cubicBezTo>
                    <a:pt x="5934" y="1588"/>
                    <a:pt x="6086" y="1487"/>
                    <a:pt x="6255" y="1420"/>
                  </a:cubicBezTo>
                  <a:cubicBezTo>
                    <a:pt x="6356" y="1369"/>
                    <a:pt x="6474" y="1336"/>
                    <a:pt x="6592" y="1319"/>
                  </a:cubicBezTo>
                  <a:cubicBezTo>
                    <a:pt x="7216" y="1167"/>
                    <a:pt x="7553" y="1588"/>
                    <a:pt x="7840" y="1858"/>
                  </a:cubicBezTo>
                  <a:cubicBezTo>
                    <a:pt x="7857" y="1858"/>
                    <a:pt x="7857" y="1858"/>
                    <a:pt x="7857" y="1858"/>
                  </a:cubicBezTo>
                  <a:cubicBezTo>
                    <a:pt x="8110" y="1521"/>
                    <a:pt x="8936" y="982"/>
                    <a:pt x="9560" y="1234"/>
                  </a:cubicBezTo>
                  <a:cubicBezTo>
                    <a:pt x="9931" y="1369"/>
                    <a:pt x="10167" y="1689"/>
                    <a:pt x="10335" y="2010"/>
                  </a:cubicBezTo>
                  <a:cubicBezTo>
                    <a:pt x="10386" y="1976"/>
                    <a:pt x="10436" y="1925"/>
                    <a:pt x="10487" y="1875"/>
                  </a:cubicBezTo>
                  <a:cubicBezTo>
                    <a:pt x="10571" y="1807"/>
                    <a:pt x="10672" y="1723"/>
                    <a:pt x="10757" y="1656"/>
                  </a:cubicBezTo>
                  <a:cubicBezTo>
                    <a:pt x="11043" y="1437"/>
                    <a:pt x="11600" y="1100"/>
                    <a:pt x="12139" y="1201"/>
                  </a:cubicBezTo>
                  <a:cubicBezTo>
                    <a:pt x="12257" y="1218"/>
                    <a:pt x="12359" y="1251"/>
                    <a:pt x="12460" y="1285"/>
                  </a:cubicBezTo>
                  <a:cubicBezTo>
                    <a:pt x="12595" y="1352"/>
                    <a:pt x="12746" y="1437"/>
                    <a:pt x="12848" y="1538"/>
                  </a:cubicBezTo>
                  <a:cubicBezTo>
                    <a:pt x="12881" y="1504"/>
                    <a:pt x="12915" y="1470"/>
                    <a:pt x="12949" y="1437"/>
                  </a:cubicBezTo>
                  <a:cubicBezTo>
                    <a:pt x="12983" y="1403"/>
                    <a:pt x="13033" y="1369"/>
                    <a:pt x="13084" y="1336"/>
                  </a:cubicBezTo>
                  <a:cubicBezTo>
                    <a:pt x="13202" y="1251"/>
                    <a:pt x="13353" y="1167"/>
                    <a:pt x="13505" y="1116"/>
                  </a:cubicBezTo>
                  <a:cubicBezTo>
                    <a:pt x="14028" y="948"/>
                    <a:pt x="14500" y="1184"/>
                    <a:pt x="14804" y="1420"/>
                  </a:cubicBezTo>
                  <a:cubicBezTo>
                    <a:pt x="14871" y="1487"/>
                    <a:pt x="14955" y="1555"/>
                    <a:pt x="15040" y="1639"/>
                  </a:cubicBezTo>
                  <a:cubicBezTo>
                    <a:pt x="15040" y="1639"/>
                    <a:pt x="15040" y="1622"/>
                    <a:pt x="15040" y="1622"/>
                  </a:cubicBezTo>
                  <a:cubicBezTo>
                    <a:pt x="15090" y="1487"/>
                    <a:pt x="15225" y="1386"/>
                    <a:pt x="15309" y="1285"/>
                  </a:cubicBezTo>
                  <a:cubicBezTo>
                    <a:pt x="15545" y="982"/>
                    <a:pt x="16085" y="611"/>
                    <a:pt x="16692" y="746"/>
                  </a:cubicBezTo>
                  <a:cubicBezTo>
                    <a:pt x="16911" y="796"/>
                    <a:pt x="17097" y="897"/>
                    <a:pt x="17282" y="982"/>
                  </a:cubicBezTo>
                  <a:cubicBezTo>
                    <a:pt x="17367" y="880"/>
                    <a:pt x="17400" y="729"/>
                    <a:pt x="17485" y="628"/>
                  </a:cubicBezTo>
                  <a:cubicBezTo>
                    <a:pt x="17704" y="307"/>
                    <a:pt x="18176" y="-97"/>
                    <a:pt x="18783" y="21"/>
                  </a:cubicBezTo>
                  <a:cubicBezTo>
                    <a:pt x="18951" y="55"/>
                    <a:pt x="19103" y="122"/>
                    <a:pt x="19255" y="156"/>
                  </a:cubicBezTo>
                  <a:cubicBezTo>
                    <a:pt x="19268" y="881"/>
                    <a:pt x="19257" y="1355"/>
                    <a:pt x="19254" y="2136"/>
                  </a:cubicBezTo>
                  <a:cubicBezTo>
                    <a:pt x="13055" y="2183"/>
                    <a:pt x="3343" y="2117"/>
                    <a:pt x="0" y="2123"/>
                  </a:cubicBezTo>
                  <a:close/>
                </a:path>
              </a:pathLst>
            </a:custGeom>
            <a:grpFill/>
            <a:ln w="9525">
              <a:noFill/>
              <a:round/>
            </a:ln>
            <a:effec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Times New Roman" panose="02020603050405020304" pitchFamily="18" charset="0"/>
                <a:cs typeface="Times New Roman" panose="02020603050405020304" pitchFamily="18" charset="0"/>
                <a:sym typeface="+mn-lt"/>
              </a:endParaRPr>
            </a:p>
          </p:txBody>
        </p:sp>
      </p:grpSp>
      <p:grpSp>
        <p:nvGrpSpPr>
          <p:cNvPr id="55" name="Google Shape;4025;p26"/>
          <p:cNvGrpSpPr/>
          <p:nvPr/>
        </p:nvGrpSpPr>
        <p:grpSpPr>
          <a:xfrm>
            <a:off x="789940" y="2842895"/>
            <a:ext cx="878205" cy="3331210"/>
            <a:chOff x="393250" y="2490600"/>
            <a:chExt cx="653494" cy="2478093"/>
          </a:xfrm>
          <a:solidFill>
            <a:schemeClr val="bg1"/>
          </a:solidFill>
        </p:grpSpPr>
        <p:sp>
          <p:nvSpPr>
            <p:cNvPr id="56" name="Google Shape;4026;p26"/>
            <p:cNvSpPr/>
            <p:nvPr/>
          </p:nvSpPr>
          <p:spPr>
            <a:xfrm>
              <a:off x="400138" y="4469389"/>
              <a:ext cx="639629" cy="493211"/>
            </a:xfrm>
            <a:custGeom>
              <a:avLst/>
              <a:gdLst/>
              <a:ahLst/>
              <a:cxnLst/>
              <a:rect l="l" t="t" r="r" b="b"/>
              <a:pathLst>
                <a:path w="7243" h="5585" extrusionOk="0">
                  <a:moveTo>
                    <a:pt x="3799" y="1"/>
                  </a:moveTo>
                  <a:lnTo>
                    <a:pt x="1" y="3534"/>
                  </a:lnTo>
                  <a:lnTo>
                    <a:pt x="1" y="5584"/>
                  </a:lnTo>
                  <a:lnTo>
                    <a:pt x="3760" y="2081"/>
                  </a:lnTo>
                  <a:lnTo>
                    <a:pt x="7243" y="5565"/>
                  </a:lnTo>
                  <a:lnTo>
                    <a:pt x="7243" y="3445"/>
                  </a:lnTo>
                  <a:lnTo>
                    <a:pt x="3799" y="1"/>
                  </a:lnTo>
                  <a:close/>
                </a:path>
              </a:pathLst>
            </a:custGeom>
            <a:grpFill/>
            <a:ln>
              <a:solidFill>
                <a:srgbClr val="5A9FE4"/>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7" name="Google Shape;4027;p26"/>
            <p:cNvSpPr/>
            <p:nvPr/>
          </p:nvSpPr>
          <p:spPr>
            <a:xfrm>
              <a:off x="393250" y="4462235"/>
              <a:ext cx="653494" cy="506458"/>
            </a:xfrm>
            <a:custGeom>
              <a:avLst/>
              <a:gdLst/>
              <a:ahLst/>
              <a:cxnLst/>
              <a:rect l="l" t="t" r="r" b="b"/>
              <a:pathLst>
                <a:path w="7400" h="5735" extrusionOk="0">
                  <a:moveTo>
                    <a:pt x="3877" y="189"/>
                  </a:moveTo>
                  <a:lnTo>
                    <a:pt x="7252" y="3556"/>
                  </a:lnTo>
                  <a:lnTo>
                    <a:pt x="7252" y="5459"/>
                  </a:lnTo>
                  <a:lnTo>
                    <a:pt x="3896" y="2103"/>
                  </a:lnTo>
                  <a:cubicBezTo>
                    <a:pt x="3881" y="2088"/>
                    <a:pt x="3862" y="2081"/>
                    <a:pt x="3842" y="2081"/>
                  </a:cubicBezTo>
                  <a:cubicBezTo>
                    <a:pt x="3823" y="2081"/>
                    <a:pt x="3803" y="2088"/>
                    <a:pt x="3788" y="2103"/>
                  </a:cubicBezTo>
                  <a:lnTo>
                    <a:pt x="157" y="5489"/>
                  </a:lnTo>
                  <a:lnTo>
                    <a:pt x="157" y="3654"/>
                  </a:lnTo>
                  <a:lnTo>
                    <a:pt x="3877" y="189"/>
                  </a:lnTo>
                  <a:close/>
                  <a:moveTo>
                    <a:pt x="3877" y="1"/>
                  </a:moveTo>
                  <a:cubicBezTo>
                    <a:pt x="3859" y="1"/>
                    <a:pt x="3842" y="8"/>
                    <a:pt x="3827" y="23"/>
                  </a:cubicBezTo>
                  <a:lnTo>
                    <a:pt x="20" y="3565"/>
                  </a:lnTo>
                  <a:cubicBezTo>
                    <a:pt x="10" y="3575"/>
                    <a:pt x="0" y="3595"/>
                    <a:pt x="0" y="3615"/>
                  </a:cubicBezTo>
                  <a:lnTo>
                    <a:pt x="0" y="5665"/>
                  </a:lnTo>
                  <a:cubicBezTo>
                    <a:pt x="0" y="5695"/>
                    <a:pt x="20" y="5715"/>
                    <a:pt x="50" y="5734"/>
                  </a:cubicBezTo>
                  <a:lnTo>
                    <a:pt x="79" y="5734"/>
                  </a:lnTo>
                  <a:cubicBezTo>
                    <a:pt x="98" y="5734"/>
                    <a:pt x="118" y="5734"/>
                    <a:pt x="128" y="5715"/>
                  </a:cubicBezTo>
                  <a:lnTo>
                    <a:pt x="3838" y="2260"/>
                  </a:lnTo>
                  <a:lnTo>
                    <a:pt x="7272" y="5695"/>
                  </a:lnTo>
                  <a:cubicBezTo>
                    <a:pt x="7285" y="5713"/>
                    <a:pt x="7301" y="5720"/>
                    <a:pt x="7319" y="5720"/>
                  </a:cubicBezTo>
                  <a:cubicBezTo>
                    <a:pt x="7329" y="5720"/>
                    <a:pt x="7340" y="5718"/>
                    <a:pt x="7351" y="5715"/>
                  </a:cubicBezTo>
                  <a:cubicBezTo>
                    <a:pt x="7380" y="5704"/>
                    <a:pt x="7399" y="5675"/>
                    <a:pt x="7399" y="5646"/>
                  </a:cubicBezTo>
                  <a:lnTo>
                    <a:pt x="7399" y="3526"/>
                  </a:lnTo>
                  <a:cubicBezTo>
                    <a:pt x="7399" y="3506"/>
                    <a:pt x="7390" y="3487"/>
                    <a:pt x="7380" y="3477"/>
                  </a:cubicBezTo>
                  <a:lnTo>
                    <a:pt x="3925" y="23"/>
                  </a:lnTo>
                  <a:cubicBezTo>
                    <a:pt x="3911" y="8"/>
                    <a:pt x="3894" y="1"/>
                    <a:pt x="3877" y="1"/>
                  </a:cubicBezTo>
                  <a:close/>
                </a:path>
              </a:pathLst>
            </a:custGeom>
            <a:grpFill/>
            <a:ln w="19050" cap="flat" cmpd="sng">
              <a:solidFill>
                <a:srgbClr val="5A9FE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8" name="Google Shape;4028;p26"/>
            <p:cNvSpPr/>
            <p:nvPr/>
          </p:nvSpPr>
          <p:spPr>
            <a:xfrm>
              <a:off x="400138" y="3976259"/>
              <a:ext cx="639629" cy="493211"/>
            </a:xfrm>
            <a:custGeom>
              <a:avLst/>
              <a:gdLst/>
              <a:ahLst/>
              <a:cxnLst/>
              <a:rect l="l" t="t" r="r" b="b"/>
              <a:pathLst>
                <a:path w="7243" h="5585" extrusionOk="0">
                  <a:moveTo>
                    <a:pt x="3799" y="1"/>
                  </a:moveTo>
                  <a:lnTo>
                    <a:pt x="1" y="3534"/>
                  </a:lnTo>
                  <a:lnTo>
                    <a:pt x="1" y="5585"/>
                  </a:lnTo>
                  <a:lnTo>
                    <a:pt x="3760" y="2081"/>
                  </a:lnTo>
                  <a:lnTo>
                    <a:pt x="7243" y="5565"/>
                  </a:lnTo>
                  <a:lnTo>
                    <a:pt x="7243" y="3446"/>
                  </a:lnTo>
                  <a:lnTo>
                    <a:pt x="3799" y="1"/>
                  </a:lnTo>
                  <a:close/>
                </a:path>
              </a:pathLst>
            </a:custGeom>
            <a:grpFill/>
            <a:ln>
              <a:solidFill>
                <a:srgbClr val="5A9FE4"/>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9" name="Google Shape;4029;p26"/>
            <p:cNvSpPr/>
            <p:nvPr/>
          </p:nvSpPr>
          <p:spPr>
            <a:xfrm>
              <a:off x="393250" y="3969194"/>
              <a:ext cx="653494" cy="506370"/>
            </a:xfrm>
            <a:custGeom>
              <a:avLst/>
              <a:gdLst/>
              <a:ahLst/>
              <a:cxnLst/>
              <a:rect l="l" t="t" r="r" b="b"/>
              <a:pathLst>
                <a:path w="7400" h="5734" extrusionOk="0">
                  <a:moveTo>
                    <a:pt x="3877" y="189"/>
                  </a:moveTo>
                  <a:lnTo>
                    <a:pt x="7252" y="3565"/>
                  </a:lnTo>
                  <a:lnTo>
                    <a:pt x="7252" y="5458"/>
                  </a:lnTo>
                  <a:lnTo>
                    <a:pt x="3896" y="2102"/>
                  </a:lnTo>
                  <a:cubicBezTo>
                    <a:pt x="3881" y="2088"/>
                    <a:pt x="3862" y="2081"/>
                    <a:pt x="3842" y="2081"/>
                  </a:cubicBezTo>
                  <a:cubicBezTo>
                    <a:pt x="3823" y="2081"/>
                    <a:pt x="3803" y="2088"/>
                    <a:pt x="3788" y="2102"/>
                  </a:cubicBezTo>
                  <a:lnTo>
                    <a:pt x="157" y="5488"/>
                  </a:lnTo>
                  <a:lnTo>
                    <a:pt x="157" y="3653"/>
                  </a:lnTo>
                  <a:lnTo>
                    <a:pt x="3877" y="189"/>
                  </a:lnTo>
                  <a:close/>
                  <a:moveTo>
                    <a:pt x="3877" y="0"/>
                  </a:moveTo>
                  <a:cubicBezTo>
                    <a:pt x="3859" y="0"/>
                    <a:pt x="3842" y="7"/>
                    <a:pt x="3827" y="22"/>
                  </a:cubicBezTo>
                  <a:lnTo>
                    <a:pt x="20" y="3565"/>
                  </a:lnTo>
                  <a:cubicBezTo>
                    <a:pt x="10" y="3574"/>
                    <a:pt x="0" y="3594"/>
                    <a:pt x="0" y="3614"/>
                  </a:cubicBezTo>
                  <a:lnTo>
                    <a:pt x="0" y="5665"/>
                  </a:lnTo>
                  <a:cubicBezTo>
                    <a:pt x="0" y="5694"/>
                    <a:pt x="20" y="5724"/>
                    <a:pt x="50" y="5733"/>
                  </a:cubicBezTo>
                  <a:lnTo>
                    <a:pt x="79" y="5733"/>
                  </a:lnTo>
                  <a:cubicBezTo>
                    <a:pt x="98" y="5733"/>
                    <a:pt x="118" y="5733"/>
                    <a:pt x="128" y="5714"/>
                  </a:cubicBezTo>
                  <a:lnTo>
                    <a:pt x="3838" y="2259"/>
                  </a:lnTo>
                  <a:lnTo>
                    <a:pt x="7272" y="5694"/>
                  </a:lnTo>
                  <a:cubicBezTo>
                    <a:pt x="7284" y="5713"/>
                    <a:pt x="7301" y="5720"/>
                    <a:pt x="7318" y="5720"/>
                  </a:cubicBezTo>
                  <a:cubicBezTo>
                    <a:pt x="7329" y="5720"/>
                    <a:pt x="7340" y="5717"/>
                    <a:pt x="7351" y="5714"/>
                  </a:cubicBezTo>
                  <a:cubicBezTo>
                    <a:pt x="7380" y="5704"/>
                    <a:pt x="7399" y="5674"/>
                    <a:pt x="7399" y="5645"/>
                  </a:cubicBezTo>
                  <a:lnTo>
                    <a:pt x="7399" y="3526"/>
                  </a:lnTo>
                  <a:cubicBezTo>
                    <a:pt x="7399" y="3506"/>
                    <a:pt x="7390" y="3486"/>
                    <a:pt x="7380" y="3476"/>
                  </a:cubicBezTo>
                  <a:lnTo>
                    <a:pt x="3925" y="22"/>
                  </a:lnTo>
                  <a:cubicBezTo>
                    <a:pt x="3911" y="7"/>
                    <a:pt x="3894" y="0"/>
                    <a:pt x="3877" y="0"/>
                  </a:cubicBezTo>
                  <a:close/>
                </a:path>
              </a:pathLst>
            </a:custGeom>
            <a:grpFill/>
            <a:ln w="19050" cap="flat" cmpd="sng">
              <a:solidFill>
                <a:srgbClr val="5A9FE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60" name="Google Shape;4030;p26"/>
            <p:cNvSpPr/>
            <p:nvPr/>
          </p:nvSpPr>
          <p:spPr>
            <a:xfrm>
              <a:off x="400138" y="3483218"/>
              <a:ext cx="639629" cy="493123"/>
            </a:xfrm>
            <a:custGeom>
              <a:avLst/>
              <a:gdLst/>
              <a:ahLst/>
              <a:cxnLst/>
              <a:rect l="l" t="t" r="r" b="b"/>
              <a:pathLst>
                <a:path w="7243" h="5584" extrusionOk="0">
                  <a:moveTo>
                    <a:pt x="3799" y="1"/>
                  </a:moveTo>
                  <a:lnTo>
                    <a:pt x="1" y="3543"/>
                  </a:lnTo>
                  <a:lnTo>
                    <a:pt x="1" y="5584"/>
                  </a:lnTo>
                  <a:lnTo>
                    <a:pt x="3760" y="2081"/>
                  </a:lnTo>
                  <a:lnTo>
                    <a:pt x="7243" y="5564"/>
                  </a:lnTo>
                  <a:lnTo>
                    <a:pt x="7243" y="3445"/>
                  </a:lnTo>
                  <a:lnTo>
                    <a:pt x="3799" y="1"/>
                  </a:lnTo>
                  <a:close/>
                </a:path>
              </a:pathLst>
            </a:custGeom>
            <a:grpFill/>
            <a:ln>
              <a:solidFill>
                <a:srgbClr val="5A9FE4"/>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61" name="Google Shape;4031;p26"/>
            <p:cNvSpPr/>
            <p:nvPr/>
          </p:nvSpPr>
          <p:spPr>
            <a:xfrm>
              <a:off x="393250" y="3476064"/>
              <a:ext cx="653494" cy="507253"/>
            </a:xfrm>
            <a:custGeom>
              <a:avLst/>
              <a:gdLst/>
              <a:ahLst/>
              <a:cxnLst/>
              <a:rect l="l" t="t" r="r" b="b"/>
              <a:pathLst>
                <a:path w="7400" h="5744" extrusionOk="0">
                  <a:moveTo>
                    <a:pt x="3877" y="189"/>
                  </a:moveTo>
                  <a:lnTo>
                    <a:pt x="7252" y="3565"/>
                  </a:lnTo>
                  <a:lnTo>
                    <a:pt x="7252" y="5459"/>
                  </a:lnTo>
                  <a:lnTo>
                    <a:pt x="3896" y="2103"/>
                  </a:lnTo>
                  <a:cubicBezTo>
                    <a:pt x="3881" y="2088"/>
                    <a:pt x="3862" y="2081"/>
                    <a:pt x="3842" y="2081"/>
                  </a:cubicBezTo>
                  <a:cubicBezTo>
                    <a:pt x="3823" y="2081"/>
                    <a:pt x="3803" y="2088"/>
                    <a:pt x="3788" y="2103"/>
                  </a:cubicBezTo>
                  <a:lnTo>
                    <a:pt x="157" y="5488"/>
                  </a:lnTo>
                  <a:lnTo>
                    <a:pt x="157" y="3654"/>
                  </a:lnTo>
                  <a:lnTo>
                    <a:pt x="3877" y="189"/>
                  </a:lnTo>
                  <a:close/>
                  <a:moveTo>
                    <a:pt x="3877" y="0"/>
                  </a:moveTo>
                  <a:cubicBezTo>
                    <a:pt x="3859" y="0"/>
                    <a:pt x="3842" y="8"/>
                    <a:pt x="3827" y="23"/>
                  </a:cubicBezTo>
                  <a:lnTo>
                    <a:pt x="20" y="3565"/>
                  </a:lnTo>
                  <a:cubicBezTo>
                    <a:pt x="10" y="3575"/>
                    <a:pt x="0" y="3595"/>
                    <a:pt x="0" y="3624"/>
                  </a:cubicBezTo>
                  <a:lnTo>
                    <a:pt x="0" y="5665"/>
                  </a:lnTo>
                  <a:cubicBezTo>
                    <a:pt x="0" y="5695"/>
                    <a:pt x="20" y="5724"/>
                    <a:pt x="50" y="5734"/>
                  </a:cubicBezTo>
                  <a:cubicBezTo>
                    <a:pt x="59" y="5734"/>
                    <a:pt x="69" y="5743"/>
                    <a:pt x="79" y="5743"/>
                  </a:cubicBezTo>
                  <a:cubicBezTo>
                    <a:pt x="98" y="5743"/>
                    <a:pt x="118" y="5734"/>
                    <a:pt x="128" y="5724"/>
                  </a:cubicBezTo>
                  <a:lnTo>
                    <a:pt x="3838" y="2269"/>
                  </a:lnTo>
                  <a:lnTo>
                    <a:pt x="7272" y="5704"/>
                  </a:lnTo>
                  <a:cubicBezTo>
                    <a:pt x="7284" y="5716"/>
                    <a:pt x="7299" y="5720"/>
                    <a:pt x="7315" y="5720"/>
                  </a:cubicBezTo>
                  <a:cubicBezTo>
                    <a:pt x="7326" y="5720"/>
                    <a:pt x="7338" y="5718"/>
                    <a:pt x="7351" y="5714"/>
                  </a:cubicBezTo>
                  <a:cubicBezTo>
                    <a:pt x="7380" y="5704"/>
                    <a:pt x="7399" y="5675"/>
                    <a:pt x="7399" y="5645"/>
                  </a:cubicBezTo>
                  <a:lnTo>
                    <a:pt x="7399" y="3526"/>
                  </a:lnTo>
                  <a:cubicBezTo>
                    <a:pt x="7399" y="3506"/>
                    <a:pt x="7390" y="3486"/>
                    <a:pt x="7380" y="3477"/>
                  </a:cubicBezTo>
                  <a:lnTo>
                    <a:pt x="3925" y="23"/>
                  </a:lnTo>
                  <a:cubicBezTo>
                    <a:pt x="3911" y="8"/>
                    <a:pt x="3894" y="0"/>
                    <a:pt x="3877" y="0"/>
                  </a:cubicBezTo>
                  <a:close/>
                </a:path>
              </a:pathLst>
            </a:custGeom>
            <a:grpFill/>
            <a:ln w="19050" cap="flat" cmpd="sng">
              <a:solidFill>
                <a:srgbClr val="5A9FE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62" name="Google Shape;4032;p26"/>
            <p:cNvSpPr/>
            <p:nvPr/>
          </p:nvSpPr>
          <p:spPr>
            <a:xfrm>
              <a:off x="400138" y="2990088"/>
              <a:ext cx="639629" cy="493211"/>
            </a:xfrm>
            <a:custGeom>
              <a:avLst/>
              <a:gdLst/>
              <a:ahLst/>
              <a:cxnLst/>
              <a:rect l="l" t="t" r="r" b="b"/>
              <a:pathLst>
                <a:path w="7243" h="5585" extrusionOk="0">
                  <a:moveTo>
                    <a:pt x="3799" y="1"/>
                  </a:moveTo>
                  <a:lnTo>
                    <a:pt x="1" y="3543"/>
                  </a:lnTo>
                  <a:lnTo>
                    <a:pt x="1" y="5585"/>
                  </a:lnTo>
                  <a:lnTo>
                    <a:pt x="3760" y="2081"/>
                  </a:lnTo>
                  <a:lnTo>
                    <a:pt x="7243" y="5565"/>
                  </a:lnTo>
                  <a:lnTo>
                    <a:pt x="7243" y="3455"/>
                  </a:lnTo>
                  <a:lnTo>
                    <a:pt x="3799" y="1"/>
                  </a:lnTo>
                  <a:close/>
                </a:path>
              </a:pathLst>
            </a:custGeom>
            <a:grpFill/>
            <a:ln>
              <a:solidFill>
                <a:srgbClr val="5A9FE4"/>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63" name="Google Shape;4033;p26"/>
            <p:cNvSpPr/>
            <p:nvPr/>
          </p:nvSpPr>
          <p:spPr>
            <a:xfrm>
              <a:off x="393250" y="2983376"/>
              <a:ext cx="653494" cy="506899"/>
            </a:xfrm>
            <a:custGeom>
              <a:avLst/>
              <a:gdLst/>
              <a:ahLst/>
              <a:cxnLst/>
              <a:rect l="l" t="t" r="r" b="b"/>
              <a:pathLst>
                <a:path w="7400" h="5740" extrusionOk="0">
                  <a:moveTo>
                    <a:pt x="3877" y="185"/>
                  </a:moveTo>
                  <a:lnTo>
                    <a:pt x="7252" y="3561"/>
                  </a:lnTo>
                  <a:lnTo>
                    <a:pt x="7252" y="5454"/>
                  </a:lnTo>
                  <a:lnTo>
                    <a:pt x="3896" y="2098"/>
                  </a:lnTo>
                  <a:cubicBezTo>
                    <a:pt x="3881" y="2083"/>
                    <a:pt x="3862" y="2076"/>
                    <a:pt x="3842" y="2076"/>
                  </a:cubicBezTo>
                  <a:cubicBezTo>
                    <a:pt x="3823" y="2076"/>
                    <a:pt x="3803" y="2083"/>
                    <a:pt x="3788" y="2098"/>
                  </a:cubicBezTo>
                  <a:lnTo>
                    <a:pt x="157" y="5484"/>
                  </a:lnTo>
                  <a:lnTo>
                    <a:pt x="157" y="3648"/>
                  </a:lnTo>
                  <a:lnTo>
                    <a:pt x="3877" y="185"/>
                  </a:lnTo>
                  <a:close/>
                  <a:moveTo>
                    <a:pt x="3868" y="0"/>
                  </a:moveTo>
                  <a:cubicBezTo>
                    <a:pt x="3854" y="0"/>
                    <a:pt x="3840" y="5"/>
                    <a:pt x="3827" y="18"/>
                  </a:cubicBezTo>
                  <a:lnTo>
                    <a:pt x="20" y="3561"/>
                  </a:lnTo>
                  <a:cubicBezTo>
                    <a:pt x="10" y="3570"/>
                    <a:pt x="0" y="3600"/>
                    <a:pt x="0" y="3619"/>
                  </a:cubicBezTo>
                  <a:lnTo>
                    <a:pt x="0" y="5661"/>
                  </a:lnTo>
                  <a:cubicBezTo>
                    <a:pt x="0" y="5690"/>
                    <a:pt x="20" y="5719"/>
                    <a:pt x="50" y="5729"/>
                  </a:cubicBezTo>
                  <a:cubicBezTo>
                    <a:pt x="59" y="5729"/>
                    <a:pt x="69" y="5739"/>
                    <a:pt x="79" y="5739"/>
                  </a:cubicBezTo>
                  <a:cubicBezTo>
                    <a:pt x="98" y="5739"/>
                    <a:pt x="118" y="5729"/>
                    <a:pt x="128" y="5719"/>
                  </a:cubicBezTo>
                  <a:lnTo>
                    <a:pt x="3838" y="2265"/>
                  </a:lnTo>
                  <a:lnTo>
                    <a:pt x="7272" y="5700"/>
                  </a:lnTo>
                  <a:cubicBezTo>
                    <a:pt x="7284" y="5712"/>
                    <a:pt x="7300" y="5720"/>
                    <a:pt x="7317" y="5720"/>
                  </a:cubicBezTo>
                  <a:cubicBezTo>
                    <a:pt x="7328" y="5720"/>
                    <a:pt x="7339" y="5717"/>
                    <a:pt x="7351" y="5709"/>
                  </a:cubicBezTo>
                  <a:cubicBezTo>
                    <a:pt x="7380" y="5700"/>
                    <a:pt x="7399" y="5670"/>
                    <a:pt x="7399" y="5641"/>
                  </a:cubicBezTo>
                  <a:lnTo>
                    <a:pt x="7399" y="3531"/>
                  </a:lnTo>
                  <a:cubicBezTo>
                    <a:pt x="7399" y="3502"/>
                    <a:pt x="7390" y="3482"/>
                    <a:pt x="7380" y="3472"/>
                  </a:cubicBezTo>
                  <a:lnTo>
                    <a:pt x="3925" y="28"/>
                  </a:lnTo>
                  <a:cubicBezTo>
                    <a:pt x="3909" y="10"/>
                    <a:pt x="3888" y="0"/>
                    <a:pt x="3868" y="0"/>
                  </a:cubicBezTo>
                  <a:close/>
                </a:path>
              </a:pathLst>
            </a:custGeom>
            <a:grpFill/>
            <a:ln w="19050" cap="flat" cmpd="sng">
              <a:solidFill>
                <a:srgbClr val="5A9FE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64" name="Google Shape;4034;p26"/>
            <p:cNvSpPr/>
            <p:nvPr/>
          </p:nvSpPr>
          <p:spPr>
            <a:xfrm>
              <a:off x="400138" y="2497047"/>
              <a:ext cx="639629" cy="493123"/>
            </a:xfrm>
            <a:custGeom>
              <a:avLst/>
              <a:gdLst/>
              <a:ahLst/>
              <a:cxnLst/>
              <a:rect l="l" t="t" r="r" b="b"/>
              <a:pathLst>
                <a:path w="7243" h="5584" extrusionOk="0">
                  <a:moveTo>
                    <a:pt x="3799" y="0"/>
                  </a:moveTo>
                  <a:lnTo>
                    <a:pt x="1" y="3542"/>
                  </a:lnTo>
                  <a:lnTo>
                    <a:pt x="1" y="5584"/>
                  </a:lnTo>
                  <a:lnTo>
                    <a:pt x="3760" y="2081"/>
                  </a:lnTo>
                  <a:lnTo>
                    <a:pt x="7243" y="5564"/>
                  </a:lnTo>
                  <a:lnTo>
                    <a:pt x="7243" y="3454"/>
                  </a:lnTo>
                  <a:lnTo>
                    <a:pt x="3799" y="0"/>
                  </a:lnTo>
                  <a:close/>
                </a:path>
              </a:pathLst>
            </a:custGeom>
            <a:grpFill/>
            <a:ln>
              <a:solidFill>
                <a:srgbClr val="5A9FE4"/>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65" name="Google Shape;4035;p26"/>
            <p:cNvSpPr/>
            <p:nvPr/>
          </p:nvSpPr>
          <p:spPr>
            <a:xfrm>
              <a:off x="393250" y="2490600"/>
              <a:ext cx="653494" cy="506546"/>
            </a:xfrm>
            <a:custGeom>
              <a:avLst/>
              <a:gdLst/>
              <a:ahLst/>
              <a:cxnLst/>
              <a:rect l="l" t="t" r="r" b="b"/>
              <a:pathLst>
                <a:path w="7400" h="5736" extrusionOk="0">
                  <a:moveTo>
                    <a:pt x="3877" y="181"/>
                  </a:moveTo>
                  <a:lnTo>
                    <a:pt x="7252" y="3557"/>
                  </a:lnTo>
                  <a:lnTo>
                    <a:pt x="7252" y="5451"/>
                  </a:lnTo>
                  <a:lnTo>
                    <a:pt x="3896" y="2095"/>
                  </a:lnTo>
                  <a:cubicBezTo>
                    <a:pt x="3881" y="2080"/>
                    <a:pt x="3862" y="2072"/>
                    <a:pt x="3842" y="2072"/>
                  </a:cubicBezTo>
                  <a:cubicBezTo>
                    <a:pt x="3823" y="2072"/>
                    <a:pt x="3803" y="2080"/>
                    <a:pt x="3788" y="2095"/>
                  </a:cubicBezTo>
                  <a:lnTo>
                    <a:pt x="157" y="5480"/>
                  </a:lnTo>
                  <a:lnTo>
                    <a:pt x="157" y="3645"/>
                  </a:lnTo>
                  <a:lnTo>
                    <a:pt x="3877" y="181"/>
                  </a:lnTo>
                  <a:close/>
                  <a:moveTo>
                    <a:pt x="3872" y="1"/>
                  </a:moveTo>
                  <a:cubicBezTo>
                    <a:pt x="3856" y="1"/>
                    <a:pt x="3841" y="6"/>
                    <a:pt x="3827" y="14"/>
                  </a:cubicBezTo>
                  <a:lnTo>
                    <a:pt x="20" y="3557"/>
                  </a:lnTo>
                  <a:cubicBezTo>
                    <a:pt x="10" y="3576"/>
                    <a:pt x="0" y="3596"/>
                    <a:pt x="0" y="3615"/>
                  </a:cubicBezTo>
                  <a:lnTo>
                    <a:pt x="0" y="5657"/>
                  </a:lnTo>
                  <a:cubicBezTo>
                    <a:pt x="0" y="5686"/>
                    <a:pt x="20" y="5715"/>
                    <a:pt x="50" y="5726"/>
                  </a:cubicBezTo>
                  <a:cubicBezTo>
                    <a:pt x="59" y="5735"/>
                    <a:pt x="69" y="5735"/>
                    <a:pt x="79" y="5735"/>
                  </a:cubicBezTo>
                  <a:cubicBezTo>
                    <a:pt x="98" y="5735"/>
                    <a:pt x="118" y="5726"/>
                    <a:pt x="128" y="5715"/>
                  </a:cubicBezTo>
                  <a:lnTo>
                    <a:pt x="3838" y="2261"/>
                  </a:lnTo>
                  <a:lnTo>
                    <a:pt x="7272" y="5696"/>
                  </a:lnTo>
                  <a:cubicBezTo>
                    <a:pt x="7284" y="5708"/>
                    <a:pt x="7300" y="5717"/>
                    <a:pt x="7318" y="5717"/>
                  </a:cubicBezTo>
                  <a:cubicBezTo>
                    <a:pt x="7328" y="5717"/>
                    <a:pt x="7339" y="5713"/>
                    <a:pt x="7351" y="5706"/>
                  </a:cubicBezTo>
                  <a:cubicBezTo>
                    <a:pt x="7380" y="5696"/>
                    <a:pt x="7399" y="5667"/>
                    <a:pt x="7399" y="5637"/>
                  </a:cubicBezTo>
                  <a:lnTo>
                    <a:pt x="7399" y="3527"/>
                  </a:lnTo>
                  <a:cubicBezTo>
                    <a:pt x="7399" y="3508"/>
                    <a:pt x="7390" y="3488"/>
                    <a:pt x="7380" y="3469"/>
                  </a:cubicBezTo>
                  <a:lnTo>
                    <a:pt x="3925" y="24"/>
                  </a:lnTo>
                  <a:cubicBezTo>
                    <a:pt x="3909" y="8"/>
                    <a:pt x="3890" y="1"/>
                    <a:pt x="3872" y="1"/>
                  </a:cubicBezTo>
                  <a:close/>
                </a:path>
              </a:pathLst>
            </a:custGeom>
            <a:grpFill/>
            <a:ln w="19050" cap="flat" cmpd="sng">
              <a:solidFill>
                <a:srgbClr val="5A9FE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grpSp>
        <p:nvGrpSpPr>
          <p:cNvPr id="66" name="Google Shape;4025;p26"/>
          <p:cNvGrpSpPr/>
          <p:nvPr/>
        </p:nvGrpSpPr>
        <p:grpSpPr>
          <a:xfrm rot="5400000">
            <a:off x="6922135" y="-61595"/>
            <a:ext cx="528955" cy="2006600"/>
            <a:chOff x="393250" y="2490600"/>
            <a:chExt cx="653494" cy="2478093"/>
          </a:xfrm>
          <a:solidFill>
            <a:schemeClr val="bg1"/>
          </a:solidFill>
        </p:grpSpPr>
        <p:sp>
          <p:nvSpPr>
            <p:cNvPr id="67" name="Google Shape;4026;p26"/>
            <p:cNvSpPr/>
            <p:nvPr/>
          </p:nvSpPr>
          <p:spPr>
            <a:xfrm>
              <a:off x="400138" y="4469389"/>
              <a:ext cx="639629" cy="493211"/>
            </a:xfrm>
            <a:custGeom>
              <a:avLst/>
              <a:gdLst/>
              <a:ahLst/>
              <a:cxnLst/>
              <a:rect l="l" t="t" r="r" b="b"/>
              <a:pathLst>
                <a:path w="7243" h="5585" extrusionOk="0">
                  <a:moveTo>
                    <a:pt x="3799" y="1"/>
                  </a:moveTo>
                  <a:lnTo>
                    <a:pt x="1" y="3534"/>
                  </a:lnTo>
                  <a:lnTo>
                    <a:pt x="1" y="5584"/>
                  </a:lnTo>
                  <a:lnTo>
                    <a:pt x="3760" y="2081"/>
                  </a:lnTo>
                  <a:lnTo>
                    <a:pt x="7243" y="5565"/>
                  </a:lnTo>
                  <a:lnTo>
                    <a:pt x="7243" y="3445"/>
                  </a:lnTo>
                  <a:lnTo>
                    <a:pt x="3799" y="1"/>
                  </a:lnTo>
                  <a:close/>
                </a:path>
              </a:pathLst>
            </a:custGeom>
            <a:grpFill/>
            <a:ln>
              <a:solidFill>
                <a:srgbClr val="5A9FE4"/>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68" name="Google Shape;4027;p26"/>
            <p:cNvSpPr/>
            <p:nvPr/>
          </p:nvSpPr>
          <p:spPr>
            <a:xfrm>
              <a:off x="393250" y="4462235"/>
              <a:ext cx="653494" cy="506458"/>
            </a:xfrm>
            <a:custGeom>
              <a:avLst/>
              <a:gdLst/>
              <a:ahLst/>
              <a:cxnLst/>
              <a:rect l="l" t="t" r="r" b="b"/>
              <a:pathLst>
                <a:path w="7400" h="5735" extrusionOk="0">
                  <a:moveTo>
                    <a:pt x="3877" y="189"/>
                  </a:moveTo>
                  <a:lnTo>
                    <a:pt x="7252" y="3556"/>
                  </a:lnTo>
                  <a:lnTo>
                    <a:pt x="7252" y="5459"/>
                  </a:lnTo>
                  <a:lnTo>
                    <a:pt x="3896" y="2103"/>
                  </a:lnTo>
                  <a:cubicBezTo>
                    <a:pt x="3881" y="2088"/>
                    <a:pt x="3862" y="2081"/>
                    <a:pt x="3842" y="2081"/>
                  </a:cubicBezTo>
                  <a:cubicBezTo>
                    <a:pt x="3823" y="2081"/>
                    <a:pt x="3803" y="2088"/>
                    <a:pt x="3788" y="2103"/>
                  </a:cubicBezTo>
                  <a:lnTo>
                    <a:pt x="157" y="5489"/>
                  </a:lnTo>
                  <a:lnTo>
                    <a:pt x="157" y="3654"/>
                  </a:lnTo>
                  <a:lnTo>
                    <a:pt x="3877" y="189"/>
                  </a:lnTo>
                  <a:close/>
                  <a:moveTo>
                    <a:pt x="3877" y="1"/>
                  </a:moveTo>
                  <a:cubicBezTo>
                    <a:pt x="3859" y="1"/>
                    <a:pt x="3842" y="8"/>
                    <a:pt x="3827" y="23"/>
                  </a:cubicBezTo>
                  <a:lnTo>
                    <a:pt x="20" y="3565"/>
                  </a:lnTo>
                  <a:cubicBezTo>
                    <a:pt x="10" y="3575"/>
                    <a:pt x="0" y="3595"/>
                    <a:pt x="0" y="3615"/>
                  </a:cubicBezTo>
                  <a:lnTo>
                    <a:pt x="0" y="5665"/>
                  </a:lnTo>
                  <a:cubicBezTo>
                    <a:pt x="0" y="5695"/>
                    <a:pt x="20" y="5715"/>
                    <a:pt x="50" y="5734"/>
                  </a:cubicBezTo>
                  <a:lnTo>
                    <a:pt x="79" y="5734"/>
                  </a:lnTo>
                  <a:cubicBezTo>
                    <a:pt x="98" y="5734"/>
                    <a:pt x="118" y="5734"/>
                    <a:pt x="128" y="5715"/>
                  </a:cubicBezTo>
                  <a:lnTo>
                    <a:pt x="3838" y="2260"/>
                  </a:lnTo>
                  <a:lnTo>
                    <a:pt x="7272" y="5695"/>
                  </a:lnTo>
                  <a:cubicBezTo>
                    <a:pt x="7285" y="5713"/>
                    <a:pt x="7301" y="5720"/>
                    <a:pt x="7319" y="5720"/>
                  </a:cubicBezTo>
                  <a:cubicBezTo>
                    <a:pt x="7329" y="5720"/>
                    <a:pt x="7340" y="5718"/>
                    <a:pt x="7351" y="5715"/>
                  </a:cubicBezTo>
                  <a:cubicBezTo>
                    <a:pt x="7380" y="5704"/>
                    <a:pt x="7399" y="5675"/>
                    <a:pt x="7399" y="5646"/>
                  </a:cubicBezTo>
                  <a:lnTo>
                    <a:pt x="7399" y="3526"/>
                  </a:lnTo>
                  <a:cubicBezTo>
                    <a:pt x="7399" y="3506"/>
                    <a:pt x="7390" y="3487"/>
                    <a:pt x="7380" y="3477"/>
                  </a:cubicBezTo>
                  <a:lnTo>
                    <a:pt x="3925" y="23"/>
                  </a:lnTo>
                  <a:cubicBezTo>
                    <a:pt x="3911" y="8"/>
                    <a:pt x="3894" y="1"/>
                    <a:pt x="3877" y="1"/>
                  </a:cubicBezTo>
                  <a:close/>
                </a:path>
              </a:pathLst>
            </a:custGeom>
            <a:grpFill/>
            <a:ln w="19050" cap="flat" cmpd="sng">
              <a:solidFill>
                <a:srgbClr val="5A9FE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1" name="Google Shape;4028;p26"/>
            <p:cNvSpPr/>
            <p:nvPr/>
          </p:nvSpPr>
          <p:spPr>
            <a:xfrm>
              <a:off x="400138" y="3976259"/>
              <a:ext cx="639629" cy="493211"/>
            </a:xfrm>
            <a:custGeom>
              <a:avLst/>
              <a:gdLst/>
              <a:ahLst/>
              <a:cxnLst/>
              <a:rect l="l" t="t" r="r" b="b"/>
              <a:pathLst>
                <a:path w="7243" h="5585" extrusionOk="0">
                  <a:moveTo>
                    <a:pt x="3799" y="1"/>
                  </a:moveTo>
                  <a:lnTo>
                    <a:pt x="1" y="3534"/>
                  </a:lnTo>
                  <a:lnTo>
                    <a:pt x="1" y="5585"/>
                  </a:lnTo>
                  <a:lnTo>
                    <a:pt x="3760" y="2081"/>
                  </a:lnTo>
                  <a:lnTo>
                    <a:pt x="7243" y="5565"/>
                  </a:lnTo>
                  <a:lnTo>
                    <a:pt x="7243" y="3446"/>
                  </a:lnTo>
                  <a:lnTo>
                    <a:pt x="3799" y="1"/>
                  </a:lnTo>
                  <a:close/>
                </a:path>
              </a:pathLst>
            </a:custGeom>
            <a:grpFill/>
            <a:ln>
              <a:solidFill>
                <a:srgbClr val="5A9FE4"/>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8" name="Google Shape;4029;p26"/>
            <p:cNvSpPr/>
            <p:nvPr/>
          </p:nvSpPr>
          <p:spPr>
            <a:xfrm>
              <a:off x="393250" y="3969194"/>
              <a:ext cx="653494" cy="506370"/>
            </a:xfrm>
            <a:custGeom>
              <a:avLst/>
              <a:gdLst/>
              <a:ahLst/>
              <a:cxnLst/>
              <a:rect l="l" t="t" r="r" b="b"/>
              <a:pathLst>
                <a:path w="7400" h="5734" extrusionOk="0">
                  <a:moveTo>
                    <a:pt x="3877" y="189"/>
                  </a:moveTo>
                  <a:lnTo>
                    <a:pt x="7252" y="3565"/>
                  </a:lnTo>
                  <a:lnTo>
                    <a:pt x="7252" y="5458"/>
                  </a:lnTo>
                  <a:lnTo>
                    <a:pt x="3896" y="2102"/>
                  </a:lnTo>
                  <a:cubicBezTo>
                    <a:pt x="3881" y="2088"/>
                    <a:pt x="3862" y="2081"/>
                    <a:pt x="3842" y="2081"/>
                  </a:cubicBezTo>
                  <a:cubicBezTo>
                    <a:pt x="3823" y="2081"/>
                    <a:pt x="3803" y="2088"/>
                    <a:pt x="3788" y="2102"/>
                  </a:cubicBezTo>
                  <a:lnTo>
                    <a:pt x="157" y="5488"/>
                  </a:lnTo>
                  <a:lnTo>
                    <a:pt x="157" y="3653"/>
                  </a:lnTo>
                  <a:lnTo>
                    <a:pt x="3877" y="189"/>
                  </a:lnTo>
                  <a:close/>
                  <a:moveTo>
                    <a:pt x="3877" y="0"/>
                  </a:moveTo>
                  <a:cubicBezTo>
                    <a:pt x="3859" y="0"/>
                    <a:pt x="3842" y="7"/>
                    <a:pt x="3827" y="22"/>
                  </a:cubicBezTo>
                  <a:lnTo>
                    <a:pt x="20" y="3565"/>
                  </a:lnTo>
                  <a:cubicBezTo>
                    <a:pt x="10" y="3574"/>
                    <a:pt x="0" y="3594"/>
                    <a:pt x="0" y="3614"/>
                  </a:cubicBezTo>
                  <a:lnTo>
                    <a:pt x="0" y="5665"/>
                  </a:lnTo>
                  <a:cubicBezTo>
                    <a:pt x="0" y="5694"/>
                    <a:pt x="20" y="5724"/>
                    <a:pt x="50" y="5733"/>
                  </a:cubicBezTo>
                  <a:lnTo>
                    <a:pt x="79" y="5733"/>
                  </a:lnTo>
                  <a:cubicBezTo>
                    <a:pt x="98" y="5733"/>
                    <a:pt x="118" y="5733"/>
                    <a:pt x="128" y="5714"/>
                  </a:cubicBezTo>
                  <a:lnTo>
                    <a:pt x="3838" y="2259"/>
                  </a:lnTo>
                  <a:lnTo>
                    <a:pt x="7272" y="5694"/>
                  </a:lnTo>
                  <a:cubicBezTo>
                    <a:pt x="7284" y="5713"/>
                    <a:pt x="7301" y="5720"/>
                    <a:pt x="7318" y="5720"/>
                  </a:cubicBezTo>
                  <a:cubicBezTo>
                    <a:pt x="7329" y="5720"/>
                    <a:pt x="7340" y="5717"/>
                    <a:pt x="7351" y="5714"/>
                  </a:cubicBezTo>
                  <a:cubicBezTo>
                    <a:pt x="7380" y="5704"/>
                    <a:pt x="7399" y="5674"/>
                    <a:pt x="7399" y="5645"/>
                  </a:cubicBezTo>
                  <a:lnTo>
                    <a:pt x="7399" y="3526"/>
                  </a:lnTo>
                  <a:cubicBezTo>
                    <a:pt x="7399" y="3506"/>
                    <a:pt x="7390" y="3486"/>
                    <a:pt x="7380" y="3476"/>
                  </a:cubicBezTo>
                  <a:lnTo>
                    <a:pt x="3925" y="22"/>
                  </a:lnTo>
                  <a:cubicBezTo>
                    <a:pt x="3911" y="7"/>
                    <a:pt x="3894" y="0"/>
                    <a:pt x="3877" y="0"/>
                  </a:cubicBezTo>
                  <a:close/>
                </a:path>
              </a:pathLst>
            </a:custGeom>
            <a:grpFill/>
            <a:ln w="19050" cap="flat" cmpd="sng">
              <a:solidFill>
                <a:srgbClr val="5A9FE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9" name="Google Shape;4030;p26"/>
            <p:cNvSpPr/>
            <p:nvPr/>
          </p:nvSpPr>
          <p:spPr>
            <a:xfrm>
              <a:off x="400138" y="3483218"/>
              <a:ext cx="639629" cy="493123"/>
            </a:xfrm>
            <a:custGeom>
              <a:avLst/>
              <a:gdLst/>
              <a:ahLst/>
              <a:cxnLst/>
              <a:rect l="l" t="t" r="r" b="b"/>
              <a:pathLst>
                <a:path w="7243" h="5584" extrusionOk="0">
                  <a:moveTo>
                    <a:pt x="3799" y="1"/>
                  </a:moveTo>
                  <a:lnTo>
                    <a:pt x="1" y="3543"/>
                  </a:lnTo>
                  <a:lnTo>
                    <a:pt x="1" y="5584"/>
                  </a:lnTo>
                  <a:lnTo>
                    <a:pt x="3760" y="2081"/>
                  </a:lnTo>
                  <a:lnTo>
                    <a:pt x="7243" y="5564"/>
                  </a:lnTo>
                  <a:lnTo>
                    <a:pt x="7243" y="3445"/>
                  </a:lnTo>
                  <a:lnTo>
                    <a:pt x="3799" y="1"/>
                  </a:lnTo>
                  <a:close/>
                </a:path>
              </a:pathLst>
            </a:custGeom>
            <a:grpFill/>
            <a:ln>
              <a:solidFill>
                <a:srgbClr val="5A9FE4"/>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0" name="Google Shape;4031;p26"/>
            <p:cNvSpPr/>
            <p:nvPr/>
          </p:nvSpPr>
          <p:spPr>
            <a:xfrm>
              <a:off x="393250" y="3476064"/>
              <a:ext cx="653494" cy="507253"/>
            </a:xfrm>
            <a:custGeom>
              <a:avLst/>
              <a:gdLst/>
              <a:ahLst/>
              <a:cxnLst/>
              <a:rect l="l" t="t" r="r" b="b"/>
              <a:pathLst>
                <a:path w="7400" h="5744" extrusionOk="0">
                  <a:moveTo>
                    <a:pt x="3877" y="189"/>
                  </a:moveTo>
                  <a:lnTo>
                    <a:pt x="7252" y="3565"/>
                  </a:lnTo>
                  <a:lnTo>
                    <a:pt x="7252" y="5459"/>
                  </a:lnTo>
                  <a:lnTo>
                    <a:pt x="3896" y="2103"/>
                  </a:lnTo>
                  <a:cubicBezTo>
                    <a:pt x="3881" y="2088"/>
                    <a:pt x="3862" y="2081"/>
                    <a:pt x="3842" y="2081"/>
                  </a:cubicBezTo>
                  <a:cubicBezTo>
                    <a:pt x="3823" y="2081"/>
                    <a:pt x="3803" y="2088"/>
                    <a:pt x="3788" y="2103"/>
                  </a:cubicBezTo>
                  <a:lnTo>
                    <a:pt x="157" y="5488"/>
                  </a:lnTo>
                  <a:lnTo>
                    <a:pt x="157" y="3654"/>
                  </a:lnTo>
                  <a:lnTo>
                    <a:pt x="3877" y="189"/>
                  </a:lnTo>
                  <a:close/>
                  <a:moveTo>
                    <a:pt x="3877" y="0"/>
                  </a:moveTo>
                  <a:cubicBezTo>
                    <a:pt x="3859" y="0"/>
                    <a:pt x="3842" y="8"/>
                    <a:pt x="3827" y="23"/>
                  </a:cubicBezTo>
                  <a:lnTo>
                    <a:pt x="20" y="3565"/>
                  </a:lnTo>
                  <a:cubicBezTo>
                    <a:pt x="10" y="3575"/>
                    <a:pt x="0" y="3595"/>
                    <a:pt x="0" y="3624"/>
                  </a:cubicBezTo>
                  <a:lnTo>
                    <a:pt x="0" y="5665"/>
                  </a:lnTo>
                  <a:cubicBezTo>
                    <a:pt x="0" y="5695"/>
                    <a:pt x="20" y="5724"/>
                    <a:pt x="50" y="5734"/>
                  </a:cubicBezTo>
                  <a:cubicBezTo>
                    <a:pt x="59" y="5734"/>
                    <a:pt x="69" y="5743"/>
                    <a:pt x="79" y="5743"/>
                  </a:cubicBezTo>
                  <a:cubicBezTo>
                    <a:pt x="98" y="5743"/>
                    <a:pt x="118" y="5734"/>
                    <a:pt x="128" y="5724"/>
                  </a:cubicBezTo>
                  <a:lnTo>
                    <a:pt x="3838" y="2269"/>
                  </a:lnTo>
                  <a:lnTo>
                    <a:pt x="7272" y="5704"/>
                  </a:lnTo>
                  <a:cubicBezTo>
                    <a:pt x="7284" y="5716"/>
                    <a:pt x="7299" y="5720"/>
                    <a:pt x="7315" y="5720"/>
                  </a:cubicBezTo>
                  <a:cubicBezTo>
                    <a:pt x="7326" y="5720"/>
                    <a:pt x="7338" y="5718"/>
                    <a:pt x="7351" y="5714"/>
                  </a:cubicBezTo>
                  <a:cubicBezTo>
                    <a:pt x="7380" y="5704"/>
                    <a:pt x="7399" y="5675"/>
                    <a:pt x="7399" y="5645"/>
                  </a:cubicBezTo>
                  <a:lnTo>
                    <a:pt x="7399" y="3526"/>
                  </a:lnTo>
                  <a:cubicBezTo>
                    <a:pt x="7399" y="3506"/>
                    <a:pt x="7390" y="3486"/>
                    <a:pt x="7380" y="3477"/>
                  </a:cubicBezTo>
                  <a:lnTo>
                    <a:pt x="3925" y="23"/>
                  </a:lnTo>
                  <a:cubicBezTo>
                    <a:pt x="3911" y="8"/>
                    <a:pt x="3894" y="0"/>
                    <a:pt x="3877" y="0"/>
                  </a:cubicBezTo>
                  <a:close/>
                </a:path>
              </a:pathLst>
            </a:custGeom>
            <a:grpFill/>
            <a:ln w="19050" cap="flat" cmpd="sng">
              <a:solidFill>
                <a:srgbClr val="5A9FE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1" name="Google Shape;4032;p26"/>
            <p:cNvSpPr/>
            <p:nvPr/>
          </p:nvSpPr>
          <p:spPr>
            <a:xfrm>
              <a:off x="400138" y="2990088"/>
              <a:ext cx="639629" cy="493211"/>
            </a:xfrm>
            <a:custGeom>
              <a:avLst/>
              <a:gdLst/>
              <a:ahLst/>
              <a:cxnLst/>
              <a:rect l="l" t="t" r="r" b="b"/>
              <a:pathLst>
                <a:path w="7243" h="5585" extrusionOk="0">
                  <a:moveTo>
                    <a:pt x="3799" y="1"/>
                  </a:moveTo>
                  <a:lnTo>
                    <a:pt x="1" y="3543"/>
                  </a:lnTo>
                  <a:lnTo>
                    <a:pt x="1" y="5585"/>
                  </a:lnTo>
                  <a:lnTo>
                    <a:pt x="3760" y="2081"/>
                  </a:lnTo>
                  <a:lnTo>
                    <a:pt x="7243" y="5565"/>
                  </a:lnTo>
                  <a:lnTo>
                    <a:pt x="7243" y="3455"/>
                  </a:lnTo>
                  <a:lnTo>
                    <a:pt x="3799" y="1"/>
                  </a:lnTo>
                  <a:close/>
                </a:path>
              </a:pathLst>
            </a:custGeom>
            <a:grpFill/>
            <a:ln>
              <a:solidFill>
                <a:srgbClr val="5A9FE4"/>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2" name="Google Shape;4033;p26"/>
            <p:cNvSpPr/>
            <p:nvPr/>
          </p:nvSpPr>
          <p:spPr>
            <a:xfrm>
              <a:off x="393250" y="2983376"/>
              <a:ext cx="653494" cy="506899"/>
            </a:xfrm>
            <a:custGeom>
              <a:avLst/>
              <a:gdLst/>
              <a:ahLst/>
              <a:cxnLst/>
              <a:rect l="l" t="t" r="r" b="b"/>
              <a:pathLst>
                <a:path w="7400" h="5740" extrusionOk="0">
                  <a:moveTo>
                    <a:pt x="3877" y="185"/>
                  </a:moveTo>
                  <a:lnTo>
                    <a:pt x="7252" y="3561"/>
                  </a:lnTo>
                  <a:lnTo>
                    <a:pt x="7252" y="5454"/>
                  </a:lnTo>
                  <a:lnTo>
                    <a:pt x="3896" y="2098"/>
                  </a:lnTo>
                  <a:cubicBezTo>
                    <a:pt x="3881" y="2083"/>
                    <a:pt x="3862" y="2076"/>
                    <a:pt x="3842" y="2076"/>
                  </a:cubicBezTo>
                  <a:cubicBezTo>
                    <a:pt x="3823" y="2076"/>
                    <a:pt x="3803" y="2083"/>
                    <a:pt x="3788" y="2098"/>
                  </a:cubicBezTo>
                  <a:lnTo>
                    <a:pt x="157" y="5484"/>
                  </a:lnTo>
                  <a:lnTo>
                    <a:pt x="157" y="3648"/>
                  </a:lnTo>
                  <a:lnTo>
                    <a:pt x="3877" y="185"/>
                  </a:lnTo>
                  <a:close/>
                  <a:moveTo>
                    <a:pt x="3868" y="0"/>
                  </a:moveTo>
                  <a:cubicBezTo>
                    <a:pt x="3854" y="0"/>
                    <a:pt x="3840" y="5"/>
                    <a:pt x="3827" y="18"/>
                  </a:cubicBezTo>
                  <a:lnTo>
                    <a:pt x="20" y="3561"/>
                  </a:lnTo>
                  <a:cubicBezTo>
                    <a:pt x="10" y="3570"/>
                    <a:pt x="0" y="3600"/>
                    <a:pt x="0" y="3619"/>
                  </a:cubicBezTo>
                  <a:lnTo>
                    <a:pt x="0" y="5661"/>
                  </a:lnTo>
                  <a:cubicBezTo>
                    <a:pt x="0" y="5690"/>
                    <a:pt x="20" y="5719"/>
                    <a:pt x="50" y="5729"/>
                  </a:cubicBezTo>
                  <a:cubicBezTo>
                    <a:pt x="59" y="5729"/>
                    <a:pt x="69" y="5739"/>
                    <a:pt x="79" y="5739"/>
                  </a:cubicBezTo>
                  <a:cubicBezTo>
                    <a:pt x="98" y="5739"/>
                    <a:pt x="118" y="5729"/>
                    <a:pt x="128" y="5719"/>
                  </a:cubicBezTo>
                  <a:lnTo>
                    <a:pt x="3838" y="2265"/>
                  </a:lnTo>
                  <a:lnTo>
                    <a:pt x="7272" y="5700"/>
                  </a:lnTo>
                  <a:cubicBezTo>
                    <a:pt x="7284" y="5712"/>
                    <a:pt x="7300" y="5720"/>
                    <a:pt x="7317" y="5720"/>
                  </a:cubicBezTo>
                  <a:cubicBezTo>
                    <a:pt x="7328" y="5720"/>
                    <a:pt x="7339" y="5717"/>
                    <a:pt x="7351" y="5709"/>
                  </a:cubicBezTo>
                  <a:cubicBezTo>
                    <a:pt x="7380" y="5700"/>
                    <a:pt x="7399" y="5670"/>
                    <a:pt x="7399" y="5641"/>
                  </a:cubicBezTo>
                  <a:lnTo>
                    <a:pt x="7399" y="3531"/>
                  </a:lnTo>
                  <a:cubicBezTo>
                    <a:pt x="7399" y="3502"/>
                    <a:pt x="7390" y="3482"/>
                    <a:pt x="7380" y="3472"/>
                  </a:cubicBezTo>
                  <a:lnTo>
                    <a:pt x="3925" y="28"/>
                  </a:lnTo>
                  <a:cubicBezTo>
                    <a:pt x="3909" y="10"/>
                    <a:pt x="3888" y="0"/>
                    <a:pt x="3868" y="0"/>
                  </a:cubicBezTo>
                  <a:close/>
                </a:path>
              </a:pathLst>
            </a:custGeom>
            <a:grpFill/>
            <a:ln w="19050" cap="flat" cmpd="sng">
              <a:solidFill>
                <a:srgbClr val="5A9FE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3" name="Google Shape;4034;p26"/>
            <p:cNvSpPr/>
            <p:nvPr/>
          </p:nvSpPr>
          <p:spPr>
            <a:xfrm>
              <a:off x="400138" y="2497047"/>
              <a:ext cx="639629" cy="493123"/>
            </a:xfrm>
            <a:custGeom>
              <a:avLst/>
              <a:gdLst/>
              <a:ahLst/>
              <a:cxnLst/>
              <a:rect l="l" t="t" r="r" b="b"/>
              <a:pathLst>
                <a:path w="7243" h="5584" extrusionOk="0">
                  <a:moveTo>
                    <a:pt x="3799" y="0"/>
                  </a:moveTo>
                  <a:lnTo>
                    <a:pt x="1" y="3542"/>
                  </a:lnTo>
                  <a:lnTo>
                    <a:pt x="1" y="5584"/>
                  </a:lnTo>
                  <a:lnTo>
                    <a:pt x="3760" y="2081"/>
                  </a:lnTo>
                  <a:lnTo>
                    <a:pt x="7243" y="5564"/>
                  </a:lnTo>
                  <a:lnTo>
                    <a:pt x="7243" y="3454"/>
                  </a:lnTo>
                  <a:lnTo>
                    <a:pt x="3799" y="0"/>
                  </a:lnTo>
                  <a:close/>
                </a:path>
              </a:pathLst>
            </a:custGeom>
            <a:grpFill/>
            <a:ln>
              <a:solidFill>
                <a:srgbClr val="5A9FE4"/>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4" name="Google Shape;4035;p26"/>
            <p:cNvSpPr/>
            <p:nvPr/>
          </p:nvSpPr>
          <p:spPr>
            <a:xfrm>
              <a:off x="393250" y="2490600"/>
              <a:ext cx="653494" cy="506546"/>
            </a:xfrm>
            <a:custGeom>
              <a:avLst/>
              <a:gdLst/>
              <a:ahLst/>
              <a:cxnLst/>
              <a:rect l="l" t="t" r="r" b="b"/>
              <a:pathLst>
                <a:path w="7400" h="5736" extrusionOk="0">
                  <a:moveTo>
                    <a:pt x="3877" y="181"/>
                  </a:moveTo>
                  <a:lnTo>
                    <a:pt x="7252" y="3557"/>
                  </a:lnTo>
                  <a:lnTo>
                    <a:pt x="7252" y="5451"/>
                  </a:lnTo>
                  <a:lnTo>
                    <a:pt x="3896" y="2095"/>
                  </a:lnTo>
                  <a:cubicBezTo>
                    <a:pt x="3881" y="2080"/>
                    <a:pt x="3862" y="2072"/>
                    <a:pt x="3842" y="2072"/>
                  </a:cubicBezTo>
                  <a:cubicBezTo>
                    <a:pt x="3823" y="2072"/>
                    <a:pt x="3803" y="2080"/>
                    <a:pt x="3788" y="2095"/>
                  </a:cubicBezTo>
                  <a:lnTo>
                    <a:pt x="157" y="5480"/>
                  </a:lnTo>
                  <a:lnTo>
                    <a:pt x="157" y="3645"/>
                  </a:lnTo>
                  <a:lnTo>
                    <a:pt x="3877" y="181"/>
                  </a:lnTo>
                  <a:close/>
                  <a:moveTo>
                    <a:pt x="3872" y="1"/>
                  </a:moveTo>
                  <a:cubicBezTo>
                    <a:pt x="3856" y="1"/>
                    <a:pt x="3841" y="6"/>
                    <a:pt x="3827" y="14"/>
                  </a:cubicBezTo>
                  <a:lnTo>
                    <a:pt x="20" y="3557"/>
                  </a:lnTo>
                  <a:cubicBezTo>
                    <a:pt x="10" y="3576"/>
                    <a:pt x="0" y="3596"/>
                    <a:pt x="0" y="3615"/>
                  </a:cubicBezTo>
                  <a:lnTo>
                    <a:pt x="0" y="5657"/>
                  </a:lnTo>
                  <a:cubicBezTo>
                    <a:pt x="0" y="5686"/>
                    <a:pt x="20" y="5715"/>
                    <a:pt x="50" y="5726"/>
                  </a:cubicBezTo>
                  <a:cubicBezTo>
                    <a:pt x="59" y="5735"/>
                    <a:pt x="69" y="5735"/>
                    <a:pt x="79" y="5735"/>
                  </a:cubicBezTo>
                  <a:cubicBezTo>
                    <a:pt x="98" y="5735"/>
                    <a:pt x="118" y="5726"/>
                    <a:pt x="128" y="5715"/>
                  </a:cubicBezTo>
                  <a:lnTo>
                    <a:pt x="3838" y="2261"/>
                  </a:lnTo>
                  <a:lnTo>
                    <a:pt x="7272" y="5696"/>
                  </a:lnTo>
                  <a:cubicBezTo>
                    <a:pt x="7284" y="5708"/>
                    <a:pt x="7300" y="5717"/>
                    <a:pt x="7318" y="5717"/>
                  </a:cubicBezTo>
                  <a:cubicBezTo>
                    <a:pt x="7328" y="5717"/>
                    <a:pt x="7339" y="5713"/>
                    <a:pt x="7351" y="5706"/>
                  </a:cubicBezTo>
                  <a:cubicBezTo>
                    <a:pt x="7380" y="5696"/>
                    <a:pt x="7399" y="5667"/>
                    <a:pt x="7399" y="5637"/>
                  </a:cubicBezTo>
                  <a:lnTo>
                    <a:pt x="7399" y="3527"/>
                  </a:lnTo>
                  <a:cubicBezTo>
                    <a:pt x="7399" y="3508"/>
                    <a:pt x="7390" y="3488"/>
                    <a:pt x="7380" y="3469"/>
                  </a:cubicBezTo>
                  <a:lnTo>
                    <a:pt x="3925" y="24"/>
                  </a:lnTo>
                  <a:cubicBezTo>
                    <a:pt x="3909" y="8"/>
                    <a:pt x="3890" y="1"/>
                    <a:pt x="3872" y="1"/>
                  </a:cubicBezTo>
                  <a:close/>
                </a:path>
              </a:pathLst>
            </a:custGeom>
            <a:grpFill/>
            <a:ln w="19050" cap="flat" cmpd="sng">
              <a:solidFill>
                <a:srgbClr val="5A9FE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pic>
        <p:nvPicPr>
          <p:cNvPr id="85" name="图片 84" descr="矢量智能对象-4"/>
          <p:cNvPicPr>
            <a:picLocks noChangeAspect="1"/>
          </p:cNvPicPr>
          <p:nvPr/>
        </p:nvPicPr>
        <p:blipFill>
          <a:blip r:embed="rId9"/>
          <a:stretch>
            <a:fillRect/>
          </a:stretch>
        </p:blipFill>
        <p:spPr>
          <a:xfrm>
            <a:off x="3851910" y="452120"/>
            <a:ext cx="694055" cy="838200"/>
          </a:xfrm>
          <a:prstGeom prst="rect">
            <a:avLst/>
          </a:prstGeom>
        </p:spPr>
      </p:pic>
      <p:grpSp>
        <p:nvGrpSpPr>
          <p:cNvPr id="87" name="组合 86"/>
          <p:cNvGrpSpPr/>
          <p:nvPr/>
        </p:nvGrpSpPr>
        <p:grpSpPr>
          <a:xfrm>
            <a:off x="507365" y="671195"/>
            <a:ext cx="1081405" cy="777875"/>
            <a:chOff x="1295" y="947"/>
            <a:chExt cx="1703" cy="1225"/>
          </a:xfrm>
        </p:grpSpPr>
        <p:grpSp>
          <p:nvGrpSpPr>
            <p:cNvPr id="2" name="组合 1"/>
            <p:cNvGrpSpPr/>
            <p:nvPr/>
          </p:nvGrpSpPr>
          <p:grpSpPr>
            <a:xfrm>
              <a:off x="1446" y="947"/>
              <a:ext cx="1552" cy="1085"/>
              <a:chOff x="1446" y="947"/>
              <a:chExt cx="1552" cy="1085"/>
            </a:xfrm>
          </p:grpSpPr>
          <p:sp>
            <p:nvSpPr>
              <p:cNvPr id="45" name="五角星 44"/>
              <p:cNvSpPr/>
              <p:nvPr/>
            </p:nvSpPr>
            <p:spPr>
              <a:xfrm>
                <a:off x="1446" y="947"/>
                <a:ext cx="576" cy="542"/>
              </a:xfrm>
              <a:prstGeom prst="star5">
                <a:avLst>
                  <a:gd name="adj" fmla="val 27704"/>
                  <a:gd name="hf" fmla="val 105146"/>
                  <a:gd name="vf" fmla="val 110557"/>
                </a:avLst>
              </a:prstGeom>
              <a:noFill/>
              <a:ln w="25400">
                <a:solidFill>
                  <a:srgbClr val="5A9FE4"/>
                </a:solidFill>
              </a:ln>
              <a:extLst>
                <a:ext uri="{909E8E84-426E-40DD-AFC4-6F175D3DCCD1}">
                  <a14:hiddenFill xmlns:a14="http://schemas.microsoft.com/office/drawing/2010/main">
                    <a:solidFill>
                      <a:srgbClr val="FFAD1D"/>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46" name="五角星 45"/>
              <p:cNvSpPr/>
              <p:nvPr/>
            </p:nvSpPr>
            <p:spPr>
              <a:xfrm>
                <a:off x="2202" y="1282"/>
                <a:ext cx="796" cy="750"/>
              </a:xfrm>
              <a:prstGeom prst="star5">
                <a:avLst>
                  <a:gd name="adj" fmla="val 27704"/>
                  <a:gd name="hf" fmla="val 105146"/>
                  <a:gd name="vf" fmla="val 110557"/>
                </a:avLst>
              </a:prstGeom>
              <a:noFill/>
              <a:ln w="25400">
                <a:solidFill>
                  <a:srgbClr val="5A9FE4"/>
                </a:solidFill>
              </a:ln>
              <a:extLst>
                <a:ext uri="{909E8E84-426E-40DD-AFC4-6F175D3DCCD1}">
                  <a14:hiddenFill xmlns:a14="http://schemas.microsoft.com/office/drawing/2010/main">
                    <a:solidFill>
                      <a:srgbClr val="FFAD1D"/>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grpSp>
        <p:sp>
          <p:nvSpPr>
            <p:cNvPr id="86" name="五角星 85"/>
            <p:cNvSpPr/>
            <p:nvPr/>
          </p:nvSpPr>
          <p:spPr>
            <a:xfrm>
              <a:off x="1295" y="1754"/>
              <a:ext cx="445" cy="419"/>
            </a:xfrm>
            <a:prstGeom prst="star5">
              <a:avLst>
                <a:gd name="adj" fmla="val 27704"/>
                <a:gd name="hf" fmla="val 105146"/>
                <a:gd name="vf" fmla="val 110557"/>
              </a:avLst>
            </a:prstGeom>
            <a:noFill/>
            <a:ln w="25400">
              <a:solidFill>
                <a:srgbClr val="5A9FE4"/>
              </a:solidFill>
            </a:ln>
            <a:extLst>
              <a:ext uri="{909E8E84-426E-40DD-AFC4-6F175D3DCCD1}">
                <a14:hiddenFill xmlns:a14="http://schemas.microsoft.com/office/drawing/2010/main">
                  <a:solidFill>
                    <a:srgbClr val="FFAD1D"/>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grpSp>
      <p:grpSp>
        <p:nvGrpSpPr>
          <p:cNvPr id="88" name="组合 87"/>
          <p:cNvGrpSpPr/>
          <p:nvPr/>
        </p:nvGrpSpPr>
        <p:grpSpPr>
          <a:xfrm>
            <a:off x="10326370" y="517525"/>
            <a:ext cx="1081405" cy="777875"/>
            <a:chOff x="1295" y="947"/>
            <a:chExt cx="1703" cy="1225"/>
          </a:xfrm>
        </p:grpSpPr>
        <p:grpSp>
          <p:nvGrpSpPr>
            <p:cNvPr id="89" name="组合 88"/>
            <p:cNvGrpSpPr/>
            <p:nvPr/>
          </p:nvGrpSpPr>
          <p:grpSpPr>
            <a:xfrm>
              <a:off x="1446" y="947"/>
              <a:ext cx="1552" cy="1085"/>
              <a:chOff x="1446" y="947"/>
              <a:chExt cx="1552" cy="1085"/>
            </a:xfrm>
          </p:grpSpPr>
          <p:sp>
            <p:nvSpPr>
              <p:cNvPr id="108" name="五角星 107"/>
              <p:cNvSpPr/>
              <p:nvPr/>
            </p:nvSpPr>
            <p:spPr>
              <a:xfrm>
                <a:off x="1446" y="947"/>
                <a:ext cx="576" cy="542"/>
              </a:xfrm>
              <a:prstGeom prst="star5">
                <a:avLst>
                  <a:gd name="adj" fmla="val 27704"/>
                  <a:gd name="hf" fmla="val 105146"/>
                  <a:gd name="vf" fmla="val 110557"/>
                </a:avLst>
              </a:prstGeom>
              <a:noFill/>
              <a:ln w="25400">
                <a:solidFill>
                  <a:srgbClr val="5A9FE4"/>
                </a:solidFill>
              </a:ln>
              <a:extLst>
                <a:ext uri="{909E8E84-426E-40DD-AFC4-6F175D3DCCD1}">
                  <a14:hiddenFill xmlns:a14="http://schemas.microsoft.com/office/drawing/2010/main">
                    <a:solidFill>
                      <a:srgbClr val="FFAD1D"/>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109" name="五角星 108"/>
              <p:cNvSpPr/>
              <p:nvPr/>
            </p:nvSpPr>
            <p:spPr>
              <a:xfrm>
                <a:off x="2202" y="1282"/>
                <a:ext cx="796" cy="750"/>
              </a:xfrm>
              <a:prstGeom prst="star5">
                <a:avLst>
                  <a:gd name="adj" fmla="val 27704"/>
                  <a:gd name="hf" fmla="val 105146"/>
                  <a:gd name="vf" fmla="val 110557"/>
                </a:avLst>
              </a:prstGeom>
              <a:noFill/>
              <a:ln w="25400">
                <a:solidFill>
                  <a:srgbClr val="5A9FE4"/>
                </a:solidFill>
              </a:ln>
              <a:extLst>
                <a:ext uri="{909E8E84-426E-40DD-AFC4-6F175D3DCCD1}">
                  <a14:hiddenFill xmlns:a14="http://schemas.microsoft.com/office/drawing/2010/main">
                    <a:solidFill>
                      <a:srgbClr val="FFAD1D"/>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grpSp>
        <p:sp>
          <p:nvSpPr>
            <p:cNvPr id="110" name="五角星 109"/>
            <p:cNvSpPr/>
            <p:nvPr/>
          </p:nvSpPr>
          <p:spPr>
            <a:xfrm>
              <a:off x="1295" y="1754"/>
              <a:ext cx="445" cy="419"/>
            </a:xfrm>
            <a:prstGeom prst="star5">
              <a:avLst>
                <a:gd name="adj" fmla="val 27704"/>
                <a:gd name="hf" fmla="val 105146"/>
                <a:gd name="vf" fmla="val 110557"/>
              </a:avLst>
            </a:prstGeom>
            <a:noFill/>
            <a:ln w="25400">
              <a:solidFill>
                <a:srgbClr val="5A9FE4"/>
              </a:solidFill>
            </a:ln>
            <a:extLst>
              <a:ext uri="{909E8E84-426E-40DD-AFC4-6F175D3DCCD1}">
                <a14:hiddenFill xmlns:a14="http://schemas.microsoft.com/office/drawing/2010/main">
                  <a:solidFill>
                    <a:srgbClr val="FFAD1D"/>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grpSp>
      <p:grpSp>
        <p:nvGrpSpPr>
          <p:cNvPr id="32" name="组合 31"/>
          <p:cNvGrpSpPr/>
          <p:nvPr/>
        </p:nvGrpSpPr>
        <p:grpSpPr>
          <a:xfrm>
            <a:off x="2171700" y="1757045"/>
            <a:ext cx="2704465" cy="3288665"/>
            <a:chOff x="3103" y="2272"/>
            <a:chExt cx="4259" cy="5179"/>
          </a:xfrm>
        </p:grpSpPr>
        <p:grpSp>
          <p:nvGrpSpPr>
            <p:cNvPr id="33" name="组合 32"/>
            <p:cNvGrpSpPr/>
            <p:nvPr/>
          </p:nvGrpSpPr>
          <p:grpSpPr>
            <a:xfrm>
              <a:off x="3523" y="3601"/>
              <a:ext cx="3564" cy="3850"/>
              <a:chOff x="3523" y="3601"/>
              <a:chExt cx="3564" cy="3850"/>
            </a:xfrm>
          </p:grpSpPr>
          <p:grpSp>
            <p:nvGrpSpPr>
              <p:cNvPr id="35" name="组合 34"/>
              <p:cNvGrpSpPr/>
              <p:nvPr/>
            </p:nvGrpSpPr>
            <p:grpSpPr>
              <a:xfrm>
                <a:off x="3523" y="3601"/>
                <a:ext cx="3564" cy="3851"/>
                <a:chOff x="2419" y="3548"/>
                <a:chExt cx="10796" cy="3851"/>
              </a:xfrm>
            </p:grpSpPr>
            <p:sp>
              <p:nvSpPr>
                <p:cNvPr id="36" name="文本框 35"/>
                <p:cNvSpPr txBox="1"/>
                <p:nvPr/>
              </p:nvSpPr>
              <p:spPr>
                <a:xfrm>
                  <a:off x="2419" y="3548"/>
                  <a:ext cx="10796" cy="2082"/>
                </a:xfrm>
                <a:prstGeom prst="rect">
                  <a:avLst/>
                </a:prstGeom>
                <a:noFill/>
              </p:spPr>
              <p:txBody>
                <a:bodyPr wrap="square" rtlCol="0">
                  <a:spAutoFit/>
                </a:bodyPr>
                <a:lstStyle/>
                <a:p>
                  <a:pPr algn="ctr"/>
                  <a:endParaRPr lang="zh-CN" altLang="en-US" sz="8000" b="1" dirty="0">
                    <a:ln w="25400">
                      <a:solidFill>
                        <a:schemeClr val="bg1"/>
                      </a:solidFill>
                    </a:ln>
                    <a:solidFill>
                      <a:srgbClr val="404040"/>
                    </a:solidFill>
                    <a:effectLst>
                      <a:outerShdw blurRad="50800" dist="38100" dir="5400000" algn="t" rotWithShape="0">
                        <a:prstClr val="black">
                          <a:alpha val="40000"/>
                        </a:prstClr>
                      </a:outerShdw>
                    </a:effectLst>
                    <a:latin typeface="Times New Roman" panose="02020603050405020304" pitchFamily="18" charset="0"/>
                    <a:ea typeface="字魂151号-联盟综艺体" panose="00000500000000000000" charset="-122"/>
                    <a:cs typeface="Times New Roman" panose="02020603050405020304" pitchFamily="18" charset="0"/>
                  </a:endParaRPr>
                </a:p>
              </p:txBody>
            </p:sp>
            <p:sp>
              <p:nvSpPr>
                <p:cNvPr id="41" name="文本框 40"/>
                <p:cNvSpPr txBox="1"/>
                <p:nvPr/>
              </p:nvSpPr>
              <p:spPr>
                <a:xfrm>
                  <a:off x="2419" y="5317"/>
                  <a:ext cx="10796" cy="2082"/>
                </a:xfrm>
                <a:prstGeom prst="rect">
                  <a:avLst/>
                </a:prstGeom>
                <a:noFill/>
              </p:spPr>
              <p:txBody>
                <a:bodyPr wrap="square" rtlCol="0">
                  <a:spAutoFit/>
                </a:bodyPr>
                <a:lstStyle/>
                <a:p>
                  <a:pPr algn="ctr"/>
                  <a:endParaRPr lang="zh-CN" altLang="en-US" sz="8000" b="1" dirty="0">
                    <a:ln w="25400">
                      <a:solidFill>
                        <a:schemeClr val="bg1"/>
                      </a:solidFill>
                    </a:ln>
                    <a:solidFill>
                      <a:srgbClr val="404040"/>
                    </a:solidFill>
                    <a:effectLst>
                      <a:outerShdw blurRad="50800" dist="38100" dir="5400000" algn="t" rotWithShape="0">
                        <a:prstClr val="black">
                          <a:alpha val="40000"/>
                        </a:prstClr>
                      </a:outerShdw>
                    </a:effectLst>
                    <a:latin typeface="Times New Roman" panose="02020603050405020304" pitchFamily="18" charset="0"/>
                    <a:ea typeface="字魂151号-联盟综艺体" panose="00000500000000000000" charset="-122"/>
                    <a:cs typeface="Times New Roman" panose="02020603050405020304" pitchFamily="18" charset="0"/>
                  </a:endParaRPr>
                </a:p>
              </p:txBody>
            </p:sp>
          </p:grpSp>
          <p:pic>
            <p:nvPicPr>
              <p:cNvPr id="42" name="图片 41" descr="图层 2"/>
              <p:cNvPicPr>
                <a:picLocks noChangeAspect="1"/>
              </p:cNvPicPr>
              <p:nvPr/>
            </p:nvPicPr>
            <p:blipFill>
              <a:blip r:embed="rId10"/>
              <a:stretch>
                <a:fillRect/>
              </a:stretch>
            </p:blipFill>
            <p:spPr>
              <a:xfrm>
                <a:off x="4505" y="4681"/>
                <a:ext cx="1615" cy="1609"/>
              </a:xfrm>
              <a:prstGeom prst="rect">
                <a:avLst/>
              </a:prstGeom>
            </p:spPr>
          </p:pic>
        </p:grpSp>
        <p:sp>
          <p:nvSpPr>
            <p:cNvPr id="69" name="文本框 68"/>
            <p:cNvSpPr txBox="1"/>
            <p:nvPr/>
          </p:nvSpPr>
          <p:spPr>
            <a:xfrm>
              <a:off x="3103" y="2272"/>
              <a:ext cx="4259" cy="2327"/>
            </a:xfrm>
            <a:prstGeom prst="rect">
              <a:avLst/>
            </a:prstGeom>
            <a:noFill/>
          </p:spPr>
          <p:txBody>
            <a:bodyPr wrap="square" rtlCol="0">
              <a:spAutoFit/>
            </a:bodyPr>
            <a:lstStyle/>
            <a:p>
              <a:pPr algn="ctr"/>
              <a:r>
                <a:rPr lang="en-US" altLang="zh-CN" sz="4500" b="1" dirty="0">
                  <a:ln w="25400">
                    <a:solidFill>
                      <a:schemeClr val="bg1"/>
                    </a:solidFill>
                  </a:ln>
                  <a:solidFill>
                    <a:schemeClr val="bg1"/>
                  </a:solidFill>
                  <a:effectLst>
                    <a:outerShdw blurRad="50800" dist="38100" dir="5400000" algn="t" rotWithShape="0">
                      <a:prstClr val="black">
                        <a:alpha val="40000"/>
                      </a:prstClr>
                    </a:outerShdw>
                  </a:effectLst>
                  <a:latin typeface="Times New Roman" panose="02020603050405020304" pitchFamily="18" charset="0"/>
                  <a:ea typeface="字魂151号-联盟综艺体" panose="00000500000000000000" charset="-122"/>
                  <a:cs typeface="Times New Roman" panose="02020603050405020304" pitchFamily="18" charset="0"/>
                </a:rPr>
                <a:t>NỘI DUNG</a:t>
              </a:r>
            </a:p>
          </p:txBody>
        </p:sp>
      </p:grpSp>
      <p:grpSp>
        <p:nvGrpSpPr>
          <p:cNvPr id="75" name="组合 74"/>
          <p:cNvGrpSpPr/>
          <p:nvPr/>
        </p:nvGrpSpPr>
        <p:grpSpPr>
          <a:xfrm>
            <a:off x="5144135" y="1947545"/>
            <a:ext cx="4515485" cy="611505"/>
            <a:chOff x="7867" y="3397"/>
            <a:chExt cx="7111" cy="963"/>
          </a:xfrm>
        </p:grpSpPr>
        <p:grpSp>
          <p:nvGrpSpPr>
            <p:cNvPr id="70" name="组合 69"/>
            <p:cNvGrpSpPr/>
            <p:nvPr/>
          </p:nvGrpSpPr>
          <p:grpSpPr>
            <a:xfrm>
              <a:off x="8565" y="3397"/>
              <a:ext cx="6413" cy="810"/>
              <a:chOff x="8633" y="2463"/>
              <a:chExt cx="2356" cy="499"/>
            </a:xfrm>
          </p:grpSpPr>
          <p:sp>
            <p:nvSpPr>
              <p:cNvPr id="72" name="圆角矩形 71"/>
              <p:cNvSpPr/>
              <p:nvPr/>
            </p:nvSpPr>
            <p:spPr>
              <a:xfrm>
                <a:off x="8633" y="2463"/>
                <a:ext cx="2136" cy="492"/>
              </a:xfrm>
              <a:prstGeom prst="roundRect">
                <a:avLst/>
              </a:prstGeom>
              <a:solidFill>
                <a:srgbClr val="FDDC19"/>
              </a:solidFill>
              <a:ln w="254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n w="12700">
                    <a:solidFill>
                      <a:schemeClr val="bg1"/>
                    </a:solidFill>
                  </a:ln>
                  <a:solidFill>
                    <a:srgbClr val="5A9FE4"/>
                  </a:solidFill>
                  <a:latin typeface="Times New Roman" panose="02020603050405020304" pitchFamily="18" charset="0"/>
                  <a:ea typeface="字魂151号-联盟综艺体" panose="00000500000000000000" charset="-122"/>
                  <a:cs typeface="Times New Roman" panose="02020603050405020304" pitchFamily="18" charset="0"/>
                </a:endParaRPr>
              </a:p>
            </p:txBody>
          </p:sp>
          <p:sp>
            <p:nvSpPr>
              <p:cNvPr id="73" name="文本框 72"/>
              <p:cNvSpPr txBox="1"/>
              <p:nvPr/>
            </p:nvSpPr>
            <p:spPr>
              <a:xfrm>
                <a:off x="8675" y="2514"/>
                <a:ext cx="2314" cy="448"/>
              </a:xfrm>
              <a:prstGeom prst="rect">
                <a:avLst/>
              </a:prstGeom>
              <a:noFill/>
              <a:ln>
                <a:noFill/>
              </a:ln>
            </p:spPr>
            <p:txBody>
              <a:bodyPr wrap="square" rtlCol="0">
                <a:spAutoFit/>
              </a:bodyPr>
              <a:lstStyle/>
              <a:p>
                <a:pPr algn="ctr"/>
                <a:r>
                  <a:rPr lang="en-US" altLang="zh-CN" sz="2400" b="1" dirty="0">
                    <a:ln w="12700">
                      <a:solidFill>
                        <a:schemeClr val="bg1"/>
                      </a:solidFill>
                    </a:ln>
                    <a:solidFill>
                      <a:schemeClr val="bg1"/>
                    </a:solidFill>
                    <a:effectLst/>
                    <a:latin typeface="Times New Roman" panose="02020603050405020304" pitchFamily="18" charset="0"/>
                    <a:ea typeface="字魂151号-联盟综艺体" panose="00000500000000000000" charset="-122"/>
                    <a:cs typeface="Times New Roman" panose="02020603050405020304" pitchFamily="18" charset="0"/>
                  </a:rPr>
                  <a:t>I</a:t>
                </a:r>
                <a:r>
                  <a:rPr lang="en-US" altLang="zh-CN" sz="2400" b="1" dirty="0">
                    <a:ln w="12700">
                      <a:solidFill>
                        <a:schemeClr val="bg1"/>
                      </a:solidFill>
                    </a:ln>
                    <a:solidFill>
                      <a:schemeClr val="bg1"/>
                    </a:solidFill>
                    <a:latin typeface="Times New Roman" panose="02020603050405020304" pitchFamily="18" charset="0"/>
                    <a:ea typeface="字魂151号-联盟综艺体" panose="00000500000000000000" charset="-122"/>
                    <a:cs typeface="Times New Roman" panose="02020603050405020304" pitchFamily="18" charset="0"/>
                  </a:rPr>
                  <a:t>. TÌM HIỂU CHUNG</a:t>
                </a:r>
                <a:endParaRPr lang="en-US" altLang="zh-CN" sz="2400" b="1" dirty="0">
                  <a:ln w="12700">
                    <a:solidFill>
                      <a:schemeClr val="bg1"/>
                    </a:solidFill>
                  </a:ln>
                  <a:solidFill>
                    <a:schemeClr val="bg1"/>
                  </a:solidFill>
                  <a:effectLst/>
                  <a:latin typeface="Times New Roman" panose="02020603050405020304" pitchFamily="18" charset="0"/>
                  <a:ea typeface="字魂151号-联盟综艺体" panose="00000500000000000000" charset="-122"/>
                  <a:cs typeface="Times New Roman" panose="02020603050405020304" pitchFamily="18" charset="0"/>
                </a:endParaRPr>
              </a:p>
            </p:txBody>
          </p:sp>
        </p:grpSp>
        <p:pic>
          <p:nvPicPr>
            <p:cNvPr id="74" name="图片 73" descr="矢量智能对象"/>
            <p:cNvPicPr>
              <a:picLocks noChangeAspect="1"/>
            </p:cNvPicPr>
            <p:nvPr/>
          </p:nvPicPr>
          <p:blipFill>
            <a:blip r:embed="rId7"/>
            <a:stretch>
              <a:fillRect/>
            </a:stretch>
          </p:blipFill>
          <p:spPr>
            <a:xfrm>
              <a:off x="7867" y="3399"/>
              <a:ext cx="1671" cy="961"/>
            </a:xfrm>
            <a:prstGeom prst="rect">
              <a:avLst/>
            </a:prstGeom>
          </p:spPr>
        </p:pic>
      </p:grpSp>
      <p:grpSp>
        <p:nvGrpSpPr>
          <p:cNvPr id="93" name="组合 92"/>
          <p:cNvGrpSpPr/>
          <p:nvPr/>
        </p:nvGrpSpPr>
        <p:grpSpPr>
          <a:xfrm>
            <a:off x="5144135" y="3777615"/>
            <a:ext cx="4134485" cy="611505"/>
            <a:chOff x="7867" y="3397"/>
            <a:chExt cx="6511" cy="963"/>
          </a:xfrm>
        </p:grpSpPr>
        <p:grpSp>
          <p:nvGrpSpPr>
            <p:cNvPr id="94" name="组合 93"/>
            <p:cNvGrpSpPr/>
            <p:nvPr/>
          </p:nvGrpSpPr>
          <p:grpSpPr>
            <a:xfrm>
              <a:off x="8515" y="3397"/>
              <a:ext cx="5863" cy="810"/>
              <a:chOff x="8615" y="2463"/>
              <a:chExt cx="2154" cy="499"/>
            </a:xfrm>
          </p:grpSpPr>
          <p:sp>
            <p:nvSpPr>
              <p:cNvPr id="95" name="圆角矩形 94"/>
              <p:cNvSpPr/>
              <p:nvPr/>
            </p:nvSpPr>
            <p:spPr>
              <a:xfrm>
                <a:off x="8633" y="2463"/>
                <a:ext cx="2136" cy="492"/>
              </a:xfrm>
              <a:prstGeom prst="roundRect">
                <a:avLst/>
              </a:prstGeom>
              <a:solidFill>
                <a:srgbClr val="FDDC19"/>
              </a:solidFill>
              <a:ln w="254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n w="12700">
                    <a:solidFill>
                      <a:schemeClr val="bg1"/>
                    </a:solidFill>
                  </a:ln>
                  <a:solidFill>
                    <a:schemeClr val="bg1"/>
                  </a:solidFill>
                  <a:latin typeface="Times New Roman" panose="02020603050405020304" pitchFamily="18" charset="0"/>
                  <a:ea typeface="字魂151号-联盟综艺体" panose="00000500000000000000" charset="-122"/>
                  <a:cs typeface="Times New Roman" panose="02020603050405020304" pitchFamily="18" charset="0"/>
                </a:endParaRPr>
              </a:p>
            </p:txBody>
          </p:sp>
          <p:sp>
            <p:nvSpPr>
              <p:cNvPr id="96" name="文本框 95"/>
              <p:cNvSpPr txBox="1"/>
              <p:nvPr/>
            </p:nvSpPr>
            <p:spPr>
              <a:xfrm>
                <a:off x="8615" y="2514"/>
                <a:ext cx="2144" cy="448"/>
              </a:xfrm>
              <a:prstGeom prst="rect">
                <a:avLst/>
              </a:prstGeom>
              <a:noFill/>
              <a:ln>
                <a:noFill/>
              </a:ln>
            </p:spPr>
            <p:txBody>
              <a:bodyPr wrap="square" rtlCol="0">
                <a:spAutoFit/>
              </a:bodyPr>
              <a:lstStyle/>
              <a:p>
                <a:pPr algn="ctr"/>
                <a:r>
                  <a:rPr lang="en-US" altLang="zh-CN" sz="2400" b="1" dirty="0">
                    <a:ln w="12700">
                      <a:solidFill>
                        <a:schemeClr val="bg1"/>
                      </a:solidFill>
                    </a:ln>
                    <a:solidFill>
                      <a:schemeClr val="bg1"/>
                    </a:solidFill>
                    <a:latin typeface="Times New Roman" panose="02020603050405020304" pitchFamily="18" charset="0"/>
                    <a:ea typeface="字魂151号-联盟综艺体" panose="00000500000000000000" charset="-122"/>
                    <a:cs typeface="Times New Roman" panose="02020603050405020304" pitchFamily="18" charset="0"/>
                  </a:rPr>
                  <a:t>III. TỔNG KẾT</a:t>
                </a:r>
                <a:endParaRPr lang="en-US" altLang="zh-CN" sz="2400" b="1" dirty="0">
                  <a:ln w="12700">
                    <a:solidFill>
                      <a:schemeClr val="bg1"/>
                    </a:solidFill>
                  </a:ln>
                  <a:solidFill>
                    <a:schemeClr val="bg1"/>
                  </a:solidFill>
                  <a:effectLst/>
                  <a:latin typeface="Times New Roman" panose="02020603050405020304" pitchFamily="18" charset="0"/>
                  <a:ea typeface="字魂151号-联盟综艺体" panose="00000500000000000000" charset="-122"/>
                  <a:cs typeface="Times New Roman" panose="02020603050405020304" pitchFamily="18" charset="0"/>
                </a:endParaRPr>
              </a:p>
            </p:txBody>
          </p:sp>
        </p:grpSp>
        <p:pic>
          <p:nvPicPr>
            <p:cNvPr id="97" name="图片 96" descr="矢量智能对象"/>
            <p:cNvPicPr>
              <a:picLocks noChangeAspect="1"/>
            </p:cNvPicPr>
            <p:nvPr/>
          </p:nvPicPr>
          <p:blipFill>
            <a:blip r:embed="rId7"/>
            <a:stretch>
              <a:fillRect/>
            </a:stretch>
          </p:blipFill>
          <p:spPr>
            <a:xfrm>
              <a:off x="7867" y="3399"/>
              <a:ext cx="1671" cy="961"/>
            </a:xfrm>
            <a:prstGeom prst="rect">
              <a:avLst/>
            </a:prstGeom>
          </p:spPr>
        </p:pic>
      </p:grpSp>
      <p:grpSp>
        <p:nvGrpSpPr>
          <p:cNvPr id="112" name="组合 111"/>
          <p:cNvGrpSpPr/>
          <p:nvPr/>
        </p:nvGrpSpPr>
        <p:grpSpPr>
          <a:xfrm>
            <a:off x="5249545" y="2685415"/>
            <a:ext cx="4410075" cy="838200"/>
            <a:chOff x="8267" y="4229"/>
            <a:chExt cx="6945" cy="1320"/>
          </a:xfrm>
        </p:grpSpPr>
        <p:grpSp>
          <p:nvGrpSpPr>
            <p:cNvPr id="77" name="组合 76"/>
            <p:cNvGrpSpPr/>
            <p:nvPr/>
          </p:nvGrpSpPr>
          <p:grpSpPr>
            <a:xfrm>
              <a:off x="8750" y="4508"/>
              <a:ext cx="6462" cy="810"/>
              <a:chOff x="8615" y="2463"/>
              <a:chExt cx="2374" cy="499"/>
            </a:xfrm>
          </p:grpSpPr>
          <p:sp>
            <p:nvSpPr>
              <p:cNvPr id="90" name="圆角矩形 89"/>
              <p:cNvSpPr/>
              <p:nvPr/>
            </p:nvSpPr>
            <p:spPr>
              <a:xfrm>
                <a:off x="8633" y="2463"/>
                <a:ext cx="2136" cy="492"/>
              </a:xfrm>
              <a:prstGeom prst="roundRect">
                <a:avLst/>
              </a:prstGeom>
              <a:solidFill>
                <a:srgbClr val="FDDC19"/>
              </a:solidFill>
              <a:ln w="254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n w="12700">
                    <a:solidFill>
                      <a:schemeClr val="bg1"/>
                    </a:solidFill>
                  </a:ln>
                  <a:solidFill>
                    <a:schemeClr val="bg1"/>
                  </a:solidFill>
                  <a:latin typeface="Times New Roman" panose="02020603050405020304" pitchFamily="18" charset="0"/>
                  <a:ea typeface="字魂151号-联盟综艺体" panose="00000500000000000000" charset="-122"/>
                  <a:cs typeface="Times New Roman" panose="02020603050405020304" pitchFamily="18" charset="0"/>
                </a:endParaRPr>
              </a:p>
            </p:txBody>
          </p:sp>
          <p:sp>
            <p:nvSpPr>
              <p:cNvPr id="91" name="文本框 90"/>
              <p:cNvSpPr txBox="1"/>
              <p:nvPr/>
            </p:nvSpPr>
            <p:spPr>
              <a:xfrm>
                <a:off x="8615" y="2514"/>
                <a:ext cx="2374" cy="448"/>
              </a:xfrm>
              <a:prstGeom prst="rect">
                <a:avLst/>
              </a:prstGeom>
              <a:noFill/>
              <a:ln>
                <a:noFill/>
              </a:ln>
            </p:spPr>
            <p:txBody>
              <a:bodyPr wrap="square" rtlCol="0">
                <a:spAutoFit/>
              </a:bodyPr>
              <a:lstStyle/>
              <a:p>
                <a:pPr algn="ctr"/>
                <a:r>
                  <a:rPr lang="en-US" altLang="zh-CN" sz="2400" b="1" dirty="0">
                    <a:ln w="12700">
                      <a:solidFill>
                        <a:schemeClr val="bg1"/>
                      </a:solidFill>
                    </a:ln>
                    <a:solidFill>
                      <a:schemeClr val="bg1"/>
                    </a:solidFill>
                    <a:latin typeface="Times New Roman" panose="02020603050405020304" pitchFamily="18" charset="0"/>
                    <a:ea typeface="字魂151号-联盟综艺体" panose="00000500000000000000" charset="-122"/>
                    <a:cs typeface="Times New Roman" panose="02020603050405020304" pitchFamily="18" charset="0"/>
                  </a:rPr>
                  <a:t>II. ĐỌC HIỂU VĂN BẢN</a:t>
                </a:r>
                <a:endParaRPr lang="en-US" altLang="zh-CN" sz="2400" b="1" dirty="0">
                  <a:ln w="12700">
                    <a:solidFill>
                      <a:schemeClr val="bg1"/>
                    </a:solidFill>
                  </a:ln>
                  <a:solidFill>
                    <a:schemeClr val="bg1"/>
                  </a:solidFill>
                  <a:effectLst/>
                  <a:latin typeface="Times New Roman" panose="02020603050405020304" pitchFamily="18" charset="0"/>
                  <a:ea typeface="字魂151号-联盟综艺体" panose="00000500000000000000" charset="-122"/>
                  <a:cs typeface="Times New Roman" panose="02020603050405020304" pitchFamily="18" charset="0"/>
                </a:endParaRPr>
              </a:p>
            </p:txBody>
          </p:sp>
        </p:grpSp>
        <p:pic>
          <p:nvPicPr>
            <p:cNvPr id="111" name="图片 110" descr="矢量智能对象-4"/>
            <p:cNvPicPr>
              <a:picLocks noChangeAspect="1"/>
            </p:cNvPicPr>
            <p:nvPr/>
          </p:nvPicPr>
          <p:blipFill>
            <a:blip r:embed="rId9"/>
            <a:stretch>
              <a:fillRect/>
            </a:stretch>
          </p:blipFill>
          <p:spPr>
            <a:xfrm>
              <a:off x="8267" y="4229"/>
              <a:ext cx="1093" cy="1320"/>
            </a:xfrm>
            <a:prstGeom prst="rect">
              <a:avLst/>
            </a:prstGeom>
          </p:spPr>
        </p:pic>
      </p:grpSp>
      <p:grpSp>
        <p:nvGrpSpPr>
          <p:cNvPr id="115" name="组合 114"/>
          <p:cNvGrpSpPr/>
          <p:nvPr/>
        </p:nvGrpSpPr>
        <p:grpSpPr>
          <a:xfrm>
            <a:off x="5327650" y="4526915"/>
            <a:ext cx="3950970" cy="838200"/>
            <a:chOff x="8390" y="7129"/>
            <a:chExt cx="6222" cy="1320"/>
          </a:xfrm>
        </p:grpSpPr>
        <p:grpSp>
          <p:nvGrpSpPr>
            <p:cNvPr id="99" name="组合 98"/>
            <p:cNvGrpSpPr/>
            <p:nvPr/>
          </p:nvGrpSpPr>
          <p:grpSpPr>
            <a:xfrm>
              <a:off x="8749" y="7390"/>
              <a:ext cx="5863" cy="810"/>
              <a:chOff x="8615" y="2463"/>
              <a:chExt cx="2154" cy="499"/>
            </a:xfrm>
          </p:grpSpPr>
          <p:sp>
            <p:nvSpPr>
              <p:cNvPr id="100" name="圆角矩形 99"/>
              <p:cNvSpPr/>
              <p:nvPr/>
            </p:nvSpPr>
            <p:spPr>
              <a:xfrm>
                <a:off x="8633" y="2463"/>
                <a:ext cx="2136" cy="492"/>
              </a:xfrm>
              <a:prstGeom prst="roundRect">
                <a:avLst/>
              </a:prstGeom>
              <a:solidFill>
                <a:srgbClr val="FDDC19"/>
              </a:solidFill>
              <a:ln w="254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n w="12700">
                    <a:solidFill>
                      <a:schemeClr val="bg1"/>
                    </a:solidFill>
                  </a:ln>
                  <a:solidFill>
                    <a:schemeClr val="bg1"/>
                  </a:solidFill>
                  <a:latin typeface="Times New Roman" panose="02020603050405020304" pitchFamily="18" charset="0"/>
                  <a:ea typeface="字魂151号-联盟综艺体" panose="00000500000000000000" charset="-122"/>
                  <a:cs typeface="Times New Roman" panose="02020603050405020304" pitchFamily="18" charset="0"/>
                </a:endParaRPr>
              </a:p>
            </p:txBody>
          </p:sp>
          <p:sp>
            <p:nvSpPr>
              <p:cNvPr id="101" name="文本框 100"/>
              <p:cNvSpPr txBox="1"/>
              <p:nvPr/>
            </p:nvSpPr>
            <p:spPr>
              <a:xfrm>
                <a:off x="8615" y="2514"/>
                <a:ext cx="2144" cy="448"/>
              </a:xfrm>
              <a:prstGeom prst="rect">
                <a:avLst/>
              </a:prstGeom>
              <a:noFill/>
              <a:ln>
                <a:noFill/>
              </a:ln>
            </p:spPr>
            <p:txBody>
              <a:bodyPr wrap="square" rtlCol="0">
                <a:spAutoFit/>
              </a:bodyPr>
              <a:lstStyle/>
              <a:p>
                <a:pPr algn="ctr"/>
                <a:r>
                  <a:rPr lang="en-US" altLang="zh-CN" sz="2400" b="1" dirty="0">
                    <a:ln w="12700">
                      <a:solidFill>
                        <a:schemeClr val="bg1"/>
                      </a:solidFill>
                    </a:ln>
                    <a:solidFill>
                      <a:schemeClr val="bg1"/>
                    </a:solidFill>
                    <a:latin typeface="Times New Roman" panose="02020603050405020304" pitchFamily="18" charset="0"/>
                    <a:ea typeface="字魂151号-联盟综艺体" panose="00000500000000000000" charset="-122"/>
                    <a:cs typeface="Times New Roman" panose="02020603050405020304" pitchFamily="18" charset="0"/>
                  </a:rPr>
                  <a:t>IV. LUYỆN TẬP</a:t>
                </a:r>
                <a:endParaRPr lang="en-US" altLang="zh-CN" sz="2400" b="1" dirty="0">
                  <a:ln w="12700">
                    <a:solidFill>
                      <a:schemeClr val="bg1"/>
                    </a:solidFill>
                  </a:ln>
                  <a:solidFill>
                    <a:schemeClr val="bg1"/>
                  </a:solidFill>
                  <a:effectLst/>
                  <a:latin typeface="Times New Roman" panose="02020603050405020304" pitchFamily="18" charset="0"/>
                  <a:ea typeface="字魂151号-联盟综艺体" panose="00000500000000000000" charset="-122"/>
                  <a:cs typeface="Times New Roman" panose="02020603050405020304" pitchFamily="18" charset="0"/>
                </a:endParaRPr>
              </a:p>
            </p:txBody>
          </p:sp>
        </p:grpSp>
        <p:pic>
          <p:nvPicPr>
            <p:cNvPr id="114" name="图片 113" descr="矢量智能对象-4"/>
            <p:cNvPicPr>
              <a:picLocks noChangeAspect="1"/>
            </p:cNvPicPr>
            <p:nvPr/>
          </p:nvPicPr>
          <p:blipFill>
            <a:blip r:embed="rId9"/>
            <a:stretch>
              <a:fillRect/>
            </a:stretch>
          </p:blipFill>
          <p:spPr>
            <a:xfrm>
              <a:off x="8390" y="7129"/>
              <a:ext cx="1093" cy="1320"/>
            </a:xfrm>
            <a:prstGeom prst="rect">
              <a:avLst/>
            </a:prstGeom>
          </p:spPr>
        </p:pic>
      </p:grpSp>
      <p:pic>
        <p:nvPicPr>
          <p:cNvPr id="116" name="图片 115" descr="E:\设计\PPT\图片3.png图片3"/>
          <p:cNvPicPr>
            <a:picLocks noChangeAspect="1"/>
          </p:cNvPicPr>
          <p:nvPr/>
        </p:nvPicPr>
        <p:blipFill>
          <a:blip r:embed="rId11"/>
          <a:srcRect/>
          <a:stretch>
            <a:fillRect/>
          </a:stretch>
        </p:blipFill>
        <p:spPr>
          <a:xfrm>
            <a:off x="9366568" y="2738120"/>
            <a:ext cx="3321685" cy="3541395"/>
          </a:xfrm>
          <a:prstGeom prst="rect">
            <a:avLst/>
          </a:prstGeom>
        </p:spPr>
      </p:pic>
      <p:pic>
        <p:nvPicPr>
          <p:cNvPr id="117" name="图片 116" descr="E:\设计\PPT\图片3.png图片3"/>
          <p:cNvPicPr>
            <a:picLocks noChangeAspect="1"/>
          </p:cNvPicPr>
          <p:nvPr/>
        </p:nvPicPr>
        <p:blipFill>
          <a:blip r:embed="rId11"/>
          <a:srcRect/>
          <a:stretch>
            <a:fillRect/>
          </a:stretch>
        </p:blipFill>
        <p:spPr>
          <a:xfrm>
            <a:off x="318" y="663575"/>
            <a:ext cx="1896110" cy="2021840"/>
          </a:xfrm>
          <a:prstGeom prst="rect">
            <a:avLst/>
          </a:prstGeom>
        </p:spPr>
      </p:pic>
      <p:grpSp>
        <p:nvGrpSpPr>
          <p:cNvPr id="76" name="组合 92">
            <a:extLst>
              <a:ext uri="{FF2B5EF4-FFF2-40B4-BE49-F238E27FC236}">
                <a16:creationId xmlns:a16="http://schemas.microsoft.com/office/drawing/2014/main" id="{03B87BC0-6E1A-084C-A0D0-AD5C8509441A}"/>
              </a:ext>
            </a:extLst>
          </p:cNvPr>
          <p:cNvGrpSpPr/>
          <p:nvPr/>
        </p:nvGrpSpPr>
        <p:grpSpPr>
          <a:xfrm>
            <a:off x="5204143" y="5632195"/>
            <a:ext cx="4134485" cy="611505"/>
            <a:chOff x="7867" y="3397"/>
            <a:chExt cx="6511" cy="963"/>
          </a:xfrm>
        </p:grpSpPr>
        <p:grpSp>
          <p:nvGrpSpPr>
            <p:cNvPr id="92" name="组合 93">
              <a:extLst>
                <a:ext uri="{FF2B5EF4-FFF2-40B4-BE49-F238E27FC236}">
                  <a16:creationId xmlns:a16="http://schemas.microsoft.com/office/drawing/2014/main" id="{15BE5959-DC0A-E546-B742-B6BC6444889B}"/>
                </a:ext>
              </a:extLst>
            </p:cNvPr>
            <p:cNvGrpSpPr/>
            <p:nvPr/>
          </p:nvGrpSpPr>
          <p:grpSpPr>
            <a:xfrm>
              <a:off x="8515" y="3397"/>
              <a:ext cx="5863" cy="810"/>
              <a:chOff x="8615" y="2463"/>
              <a:chExt cx="2154" cy="499"/>
            </a:xfrm>
          </p:grpSpPr>
          <p:sp>
            <p:nvSpPr>
              <p:cNvPr id="105" name="圆角矩形 94">
                <a:extLst>
                  <a:ext uri="{FF2B5EF4-FFF2-40B4-BE49-F238E27FC236}">
                    <a16:creationId xmlns:a16="http://schemas.microsoft.com/office/drawing/2014/main" id="{0887EE95-0B9A-3940-A736-C8B75818CDAD}"/>
                  </a:ext>
                </a:extLst>
              </p:cNvPr>
              <p:cNvSpPr/>
              <p:nvPr/>
            </p:nvSpPr>
            <p:spPr>
              <a:xfrm>
                <a:off x="8633" y="2463"/>
                <a:ext cx="2136" cy="492"/>
              </a:xfrm>
              <a:prstGeom prst="roundRect">
                <a:avLst/>
              </a:prstGeom>
              <a:solidFill>
                <a:srgbClr val="FDDC19"/>
              </a:solidFill>
              <a:ln w="254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n w="12700">
                    <a:solidFill>
                      <a:schemeClr val="bg1"/>
                    </a:solidFill>
                  </a:ln>
                  <a:solidFill>
                    <a:schemeClr val="bg1"/>
                  </a:solidFill>
                  <a:latin typeface="Times New Roman" panose="02020603050405020304" pitchFamily="18" charset="0"/>
                  <a:ea typeface="字魂151号-联盟综艺体" panose="00000500000000000000" charset="-122"/>
                  <a:cs typeface="Times New Roman" panose="02020603050405020304" pitchFamily="18" charset="0"/>
                </a:endParaRPr>
              </a:p>
            </p:txBody>
          </p:sp>
          <p:sp>
            <p:nvSpPr>
              <p:cNvPr id="107" name="文本框 95">
                <a:extLst>
                  <a:ext uri="{FF2B5EF4-FFF2-40B4-BE49-F238E27FC236}">
                    <a16:creationId xmlns:a16="http://schemas.microsoft.com/office/drawing/2014/main" id="{FAB4A605-DDA4-DA4B-9F38-EC4172F7D132}"/>
                  </a:ext>
                </a:extLst>
              </p:cNvPr>
              <p:cNvSpPr txBox="1"/>
              <p:nvPr/>
            </p:nvSpPr>
            <p:spPr>
              <a:xfrm>
                <a:off x="8615" y="2514"/>
                <a:ext cx="2144" cy="448"/>
              </a:xfrm>
              <a:prstGeom prst="rect">
                <a:avLst/>
              </a:prstGeom>
              <a:noFill/>
              <a:ln>
                <a:noFill/>
              </a:ln>
            </p:spPr>
            <p:txBody>
              <a:bodyPr wrap="square" rtlCol="0">
                <a:spAutoFit/>
              </a:bodyPr>
              <a:lstStyle/>
              <a:p>
                <a:pPr algn="ctr"/>
                <a:r>
                  <a:rPr lang="en-US" altLang="zh-CN" sz="2400" b="1" dirty="0">
                    <a:ln w="12700">
                      <a:solidFill>
                        <a:schemeClr val="bg1"/>
                      </a:solidFill>
                    </a:ln>
                    <a:solidFill>
                      <a:schemeClr val="bg1"/>
                    </a:solidFill>
                    <a:latin typeface="Times New Roman" panose="02020603050405020304" pitchFamily="18" charset="0"/>
                    <a:ea typeface="字魂151号-联盟综艺体" panose="00000500000000000000" charset="-122"/>
                    <a:cs typeface="Times New Roman" panose="02020603050405020304" pitchFamily="18" charset="0"/>
                  </a:rPr>
                  <a:t>V. VẬN DỤNG</a:t>
                </a:r>
                <a:endParaRPr lang="en-US" altLang="zh-CN" sz="2400" b="1" dirty="0">
                  <a:ln w="12700">
                    <a:solidFill>
                      <a:schemeClr val="bg1"/>
                    </a:solidFill>
                  </a:ln>
                  <a:solidFill>
                    <a:schemeClr val="bg1"/>
                  </a:solidFill>
                  <a:effectLst/>
                  <a:latin typeface="Times New Roman" panose="02020603050405020304" pitchFamily="18" charset="0"/>
                  <a:ea typeface="字魂151号-联盟综艺体" panose="00000500000000000000" charset="-122"/>
                  <a:cs typeface="Times New Roman" panose="02020603050405020304" pitchFamily="18" charset="0"/>
                </a:endParaRPr>
              </a:p>
            </p:txBody>
          </p:sp>
        </p:grpSp>
        <p:pic>
          <p:nvPicPr>
            <p:cNvPr id="98" name="图片 96" descr="矢量智能对象">
              <a:extLst>
                <a:ext uri="{FF2B5EF4-FFF2-40B4-BE49-F238E27FC236}">
                  <a16:creationId xmlns:a16="http://schemas.microsoft.com/office/drawing/2014/main" id="{722D5586-D3D3-9E49-9796-00EAFA83CD46}"/>
                </a:ext>
              </a:extLst>
            </p:cNvPr>
            <p:cNvPicPr>
              <a:picLocks noChangeAspect="1"/>
            </p:cNvPicPr>
            <p:nvPr/>
          </p:nvPicPr>
          <p:blipFill>
            <a:blip r:embed="rId7"/>
            <a:stretch>
              <a:fillRect/>
            </a:stretch>
          </p:blipFill>
          <p:spPr>
            <a:xfrm>
              <a:off x="7867" y="3399"/>
              <a:ext cx="1671" cy="961"/>
            </a:xfrm>
            <a:prstGeom prst="rect">
              <a:avLst/>
            </a:prstGeom>
          </p:spPr>
        </p:pic>
      </p:grp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fade">
                                      <p:cBhvr>
                                        <p:cTn id="7" dur="1000"/>
                                        <p:tgtEl>
                                          <p:spTgt spid="106"/>
                                        </p:tgtEl>
                                      </p:cBhvr>
                                    </p:animEffect>
                                    <p:anim calcmode="lin" valueType="num">
                                      <p:cBhvr>
                                        <p:cTn id="8" dur="1000" fill="hold"/>
                                        <p:tgtEl>
                                          <p:spTgt spid="106"/>
                                        </p:tgtEl>
                                        <p:attrNameLst>
                                          <p:attrName>ppt_x</p:attrName>
                                        </p:attrNameLst>
                                      </p:cBhvr>
                                      <p:tavLst>
                                        <p:tav tm="0">
                                          <p:val>
                                            <p:strVal val="#ppt_x"/>
                                          </p:val>
                                        </p:tav>
                                        <p:tav tm="100000">
                                          <p:val>
                                            <p:strVal val="#ppt_x"/>
                                          </p:val>
                                        </p:tav>
                                      </p:tavLst>
                                    </p:anim>
                                    <p:anim calcmode="lin" valueType="num">
                                      <p:cBhvr>
                                        <p:cTn id="9" dur="1000" fill="hold"/>
                                        <p:tgtEl>
                                          <p:spTgt spid="106"/>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04"/>
                                        </p:tgtEl>
                                        <p:attrNameLst>
                                          <p:attrName>style.visibility</p:attrName>
                                        </p:attrNameLst>
                                      </p:cBhvr>
                                      <p:to>
                                        <p:strVal val="visible"/>
                                      </p:to>
                                    </p:set>
                                    <p:animEffect transition="in" filter="fade">
                                      <p:cBhvr>
                                        <p:cTn id="12" dur="1000"/>
                                        <p:tgtEl>
                                          <p:spTgt spid="104"/>
                                        </p:tgtEl>
                                      </p:cBhvr>
                                    </p:animEffect>
                                    <p:anim calcmode="lin" valueType="num">
                                      <p:cBhvr>
                                        <p:cTn id="13" dur="1000" fill="hold"/>
                                        <p:tgtEl>
                                          <p:spTgt spid="104"/>
                                        </p:tgtEl>
                                        <p:attrNameLst>
                                          <p:attrName>ppt_x</p:attrName>
                                        </p:attrNameLst>
                                      </p:cBhvr>
                                      <p:tavLst>
                                        <p:tav tm="0">
                                          <p:val>
                                            <p:strVal val="#ppt_x"/>
                                          </p:val>
                                        </p:tav>
                                        <p:tav tm="100000">
                                          <p:val>
                                            <p:strVal val="#ppt_x"/>
                                          </p:val>
                                        </p:tav>
                                      </p:tavLst>
                                    </p:anim>
                                    <p:anim calcmode="lin" valueType="num">
                                      <p:cBhvr>
                                        <p:cTn id="14" dur="1000" fill="hold"/>
                                        <p:tgtEl>
                                          <p:spTgt spid="104"/>
                                        </p:tgtEl>
                                        <p:attrNameLst>
                                          <p:attrName>ppt_y</p:attrName>
                                        </p:attrNameLst>
                                      </p:cBhvr>
                                      <p:tavLst>
                                        <p:tav tm="0">
                                          <p:val>
                                            <p:strVal val="#ppt_y-.1"/>
                                          </p:val>
                                        </p:tav>
                                        <p:tav tm="100000">
                                          <p:val>
                                            <p:strVal val="#ppt_y"/>
                                          </p:val>
                                        </p:tav>
                                      </p:tavLst>
                                    </p:anim>
                                  </p:childTnLst>
                                </p:cTn>
                              </p:par>
                              <p:par>
                                <p:cTn id="15" presetID="22" presetClass="entr" presetSubtype="4" fill="hold" nodeType="with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wipe(down)">
                                      <p:cBhvr>
                                        <p:cTn id="17" dur="500"/>
                                        <p:tgtEl>
                                          <p:spTgt spid="55"/>
                                        </p:tgtEl>
                                      </p:cBhvr>
                                    </p:animEffect>
                                  </p:childTnLst>
                                </p:cTn>
                              </p:par>
                              <p:par>
                                <p:cTn id="18" presetID="22" presetClass="entr" presetSubtype="4" fill="hold" nodeType="withEffect">
                                  <p:stCondLst>
                                    <p:cond delay="0"/>
                                  </p:stCondLst>
                                  <p:childTnLst>
                                    <p:set>
                                      <p:cBhvr>
                                        <p:cTn id="19" dur="1" fill="hold">
                                          <p:stCondLst>
                                            <p:cond delay="0"/>
                                          </p:stCondLst>
                                        </p:cTn>
                                        <p:tgtEl>
                                          <p:spTgt spid="66"/>
                                        </p:tgtEl>
                                        <p:attrNameLst>
                                          <p:attrName>style.visibility</p:attrName>
                                        </p:attrNameLst>
                                      </p:cBhvr>
                                      <p:to>
                                        <p:strVal val="visible"/>
                                      </p:to>
                                    </p:set>
                                    <p:animEffect transition="in" filter="wipe(down)">
                                      <p:cBhvr>
                                        <p:cTn id="20" dur="500"/>
                                        <p:tgtEl>
                                          <p:spTgt spid="66"/>
                                        </p:tgtEl>
                                      </p:cBhvr>
                                    </p:animEffect>
                                  </p:childTnLst>
                                </p:cTn>
                              </p:par>
                              <p:par>
                                <p:cTn id="21" presetID="49" presetClass="entr" presetSubtype="0" decel="100000" fill="hold" nodeType="withEffect">
                                  <p:stCondLst>
                                    <p:cond delay="0"/>
                                  </p:stCondLst>
                                  <p:childTnLst>
                                    <p:set>
                                      <p:cBhvr>
                                        <p:cTn id="22" dur="1" fill="hold">
                                          <p:stCondLst>
                                            <p:cond delay="0"/>
                                          </p:stCondLst>
                                        </p:cTn>
                                        <p:tgtEl>
                                          <p:spTgt spid="49"/>
                                        </p:tgtEl>
                                        <p:attrNameLst>
                                          <p:attrName>style.visibility</p:attrName>
                                        </p:attrNameLst>
                                      </p:cBhvr>
                                      <p:to>
                                        <p:strVal val="visible"/>
                                      </p:to>
                                    </p:set>
                                    <p:anim calcmode="lin" valueType="num">
                                      <p:cBhvr>
                                        <p:cTn id="23" dur="500" fill="hold"/>
                                        <p:tgtEl>
                                          <p:spTgt spid="49"/>
                                        </p:tgtEl>
                                        <p:attrNameLst>
                                          <p:attrName>ppt_w</p:attrName>
                                        </p:attrNameLst>
                                      </p:cBhvr>
                                      <p:tavLst>
                                        <p:tav tm="0">
                                          <p:val>
                                            <p:fltVal val="0"/>
                                          </p:val>
                                        </p:tav>
                                        <p:tav tm="100000">
                                          <p:val>
                                            <p:strVal val="#ppt_w"/>
                                          </p:val>
                                        </p:tav>
                                      </p:tavLst>
                                    </p:anim>
                                    <p:anim calcmode="lin" valueType="num">
                                      <p:cBhvr>
                                        <p:cTn id="24" dur="500" fill="hold"/>
                                        <p:tgtEl>
                                          <p:spTgt spid="49"/>
                                        </p:tgtEl>
                                        <p:attrNameLst>
                                          <p:attrName>ppt_h</p:attrName>
                                        </p:attrNameLst>
                                      </p:cBhvr>
                                      <p:tavLst>
                                        <p:tav tm="0">
                                          <p:val>
                                            <p:fltVal val="0"/>
                                          </p:val>
                                        </p:tav>
                                        <p:tav tm="100000">
                                          <p:val>
                                            <p:strVal val="#ppt_h"/>
                                          </p:val>
                                        </p:tav>
                                      </p:tavLst>
                                    </p:anim>
                                    <p:anim calcmode="lin" valueType="num">
                                      <p:cBhvr>
                                        <p:cTn id="25" dur="500" fill="hold"/>
                                        <p:tgtEl>
                                          <p:spTgt spid="49"/>
                                        </p:tgtEl>
                                        <p:attrNameLst>
                                          <p:attrName>style.rotation</p:attrName>
                                        </p:attrNameLst>
                                      </p:cBhvr>
                                      <p:tavLst>
                                        <p:tav tm="0">
                                          <p:val>
                                            <p:fltVal val="360"/>
                                          </p:val>
                                        </p:tav>
                                        <p:tav tm="100000">
                                          <p:val>
                                            <p:fltVal val="0"/>
                                          </p:val>
                                        </p:tav>
                                      </p:tavLst>
                                    </p:anim>
                                    <p:animEffect transition="in" filter="fade">
                                      <p:cBhvr>
                                        <p:cTn id="26" dur="500"/>
                                        <p:tgtEl>
                                          <p:spTgt spid="49"/>
                                        </p:tgtEl>
                                      </p:cBhvr>
                                    </p:animEffect>
                                  </p:childTnLst>
                                </p:cTn>
                              </p:par>
                              <p:par>
                                <p:cTn id="27" presetID="49" presetClass="entr" presetSubtype="0" decel="100000" fill="hold" nodeType="withEffect">
                                  <p:stCondLst>
                                    <p:cond delay="0"/>
                                  </p:stCondLst>
                                  <p:childTnLst>
                                    <p:set>
                                      <p:cBhvr>
                                        <p:cTn id="28" dur="1" fill="hold">
                                          <p:stCondLst>
                                            <p:cond delay="0"/>
                                          </p:stCondLst>
                                        </p:cTn>
                                        <p:tgtEl>
                                          <p:spTgt spid="48"/>
                                        </p:tgtEl>
                                        <p:attrNameLst>
                                          <p:attrName>style.visibility</p:attrName>
                                        </p:attrNameLst>
                                      </p:cBhvr>
                                      <p:to>
                                        <p:strVal val="visible"/>
                                      </p:to>
                                    </p:set>
                                    <p:anim calcmode="lin" valueType="num">
                                      <p:cBhvr>
                                        <p:cTn id="29" dur="500" fill="hold"/>
                                        <p:tgtEl>
                                          <p:spTgt spid="48"/>
                                        </p:tgtEl>
                                        <p:attrNameLst>
                                          <p:attrName>ppt_w</p:attrName>
                                        </p:attrNameLst>
                                      </p:cBhvr>
                                      <p:tavLst>
                                        <p:tav tm="0">
                                          <p:val>
                                            <p:fltVal val="0"/>
                                          </p:val>
                                        </p:tav>
                                        <p:tav tm="100000">
                                          <p:val>
                                            <p:strVal val="#ppt_w"/>
                                          </p:val>
                                        </p:tav>
                                      </p:tavLst>
                                    </p:anim>
                                    <p:anim calcmode="lin" valueType="num">
                                      <p:cBhvr>
                                        <p:cTn id="30" dur="500" fill="hold"/>
                                        <p:tgtEl>
                                          <p:spTgt spid="48"/>
                                        </p:tgtEl>
                                        <p:attrNameLst>
                                          <p:attrName>ppt_h</p:attrName>
                                        </p:attrNameLst>
                                      </p:cBhvr>
                                      <p:tavLst>
                                        <p:tav tm="0">
                                          <p:val>
                                            <p:fltVal val="0"/>
                                          </p:val>
                                        </p:tav>
                                        <p:tav tm="100000">
                                          <p:val>
                                            <p:strVal val="#ppt_h"/>
                                          </p:val>
                                        </p:tav>
                                      </p:tavLst>
                                    </p:anim>
                                    <p:anim calcmode="lin" valueType="num">
                                      <p:cBhvr>
                                        <p:cTn id="31" dur="500" fill="hold"/>
                                        <p:tgtEl>
                                          <p:spTgt spid="48"/>
                                        </p:tgtEl>
                                        <p:attrNameLst>
                                          <p:attrName>style.rotation</p:attrName>
                                        </p:attrNameLst>
                                      </p:cBhvr>
                                      <p:tavLst>
                                        <p:tav tm="0">
                                          <p:val>
                                            <p:fltVal val="360"/>
                                          </p:val>
                                        </p:tav>
                                        <p:tav tm="100000">
                                          <p:val>
                                            <p:fltVal val="0"/>
                                          </p:val>
                                        </p:tav>
                                      </p:tavLst>
                                    </p:anim>
                                    <p:animEffect transition="in" filter="fade">
                                      <p:cBhvr>
                                        <p:cTn id="32" dur="500"/>
                                        <p:tgtEl>
                                          <p:spTgt spid="48"/>
                                        </p:tgtEl>
                                      </p:cBhvr>
                                    </p:animEffect>
                                  </p:childTnLst>
                                </p:cTn>
                              </p:par>
                              <p:par>
                                <p:cTn id="33" presetID="49" presetClass="entr" presetSubtype="0" decel="100000" fill="hold" nodeType="withEffect">
                                  <p:stCondLst>
                                    <p:cond delay="0"/>
                                  </p:stCondLst>
                                  <p:childTnLst>
                                    <p:set>
                                      <p:cBhvr>
                                        <p:cTn id="34" dur="1" fill="hold">
                                          <p:stCondLst>
                                            <p:cond delay="0"/>
                                          </p:stCondLst>
                                        </p:cTn>
                                        <p:tgtEl>
                                          <p:spTgt spid="85"/>
                                        </p:tgtEl>
                                        <p:attrNameLst>
                                          <p:attrName>style.visibility</p:attrName>
                                        </p:attrNameLst>
                                      </p:cBhvr>
                                      <p:to>
                                        <p:strVal val="visible"/>
                                      </p:to>
                                    </p:set>
                                    <p:anim calcmode="lin" valueType="num">
                                      <p:cBhvr>
                                        <p:cTn id="35" dur="500" fill="hold"/>
                                        <p:tgtEl>
                                          <p:spTgt spid="85"/>
                                        </p:tgtEl>
                                        <p:attrNameLst>
                                          <p:attrName>ppt_w</p:attrName>
                                        </p:attrNameLst>
                                      </p:cBhvr>
                                      <p:tavLst>
                                        <p:tav tm="0">
                                          <p:val>
                                            <p:fltVal val="0"/>
                                          </p:val>
                                        </p:tav>
                                        <p:tav tm="100000">
                                          <p:val>
                                            <p:strVal val="#ppt_w"/>
                                          </p:val>
                                        </p:tav>
                                      </p:tavLst>
                                    </p:anim>
                                    <p:anim calcmode="lin" valueType="num">
                                      <p:cBhvr>
                                        <p:cTn id="36" dur="500" fill="hold"/>
                                        <p:tgtEl>
                                          <p:spTgt spid="85"/>
                                        </p:tgtEl>
                                        <p:attrNameLst>
                                          <p:attrName>ppt_h</p:attrName>
                                        </p:attrNameLst>
                                      </p:cBhvr>
                                      <p:tavLst>
                                        <p:tav tm="0">
                                          <p:val>
                                            <p:fltVal val="0"/>
                                          </p:val>
                                        </p:tav>
                                        <p:tav tm="100000">
                                          <p:val>
                                            <p:strVal val="#ppt_h"/>
                                          </p:val>
                                        </p:tav>
                                      </p:tavLst>
                                    </p:anim>
                                    <p:anim calcmode="lin" valueType="num">
                                      <p:cBhvr>
                                        <p:cTn id="37" dur="500" fill="hold"/>
                                        <p:tgtEl>
                                          <p:spTgt spid="85"/>
                                        </p:tgtEl>
                                        <p:attrNameLst>
                                          <p:attrName>style.rotation</p:attrName>
                                        </p:attrNameLst>
                                      </p:cBhvr>
                                      <p:tavLst>
                                        <p:tav tm="0">
                                          <p:val>
                                            <p:fltVal val="360"/>
                                          </p:val>
                                        </p:tav>
                                        <p:tav tm="100000">
                                          <p:val>
                                            <p:fltVal val="0"/>
                                          </p:val>
                                        </p:tav>
                                      </p:tavLst>
                                    </p:anim>
                                    <p:animEffect transition="in" filter="fade">
                                      <p:cBhvr>
                                        <p:cTn id="38" dur="500"/>
                                        <p:tgtEl>
                                          <p:spTgt spid="85"/>
                                        </p:tgtEl>
                                      </p:cBhvr>
                                    </p:animEffect>
                                  </p:childTnLst>
                                </p:cTn>
                              </p:par>
                              <p:par>
                                <p:cTn id="39" presetID="29" presetClass="entr" presetSubtype="0" fill="hold" nodeType="withEffect">
                                  <p:stCondLst>
                                    <p:cond delay="0"/>
                                  </p:stCondLst>
                                  <p:childTnLst>
                                    <p:set>
                                      <p:cBhvr>
                                        <p:cTn id="40" dur="1" fill="hold">
                                          <p:stCondLst>
                                            <p:cond delay="0"/>
                                          </p:stCondLst>
                                        </p:cTn>
                                        <p:tgtEl>
                                          <p:spTgt spid="87"/>
                                        </p:tgtEl>
                                        <p:attrNameLst>
                                          <p:attrName>style.visibility</p:attrName>
                                        </p:attrNameLst>
                                      </p:cBhvr>
                                      <p:to>
                                        <p:strVal val="visible"/>
                                      </p:to>
                                    </p:set>
                                    <p:anim calcmode="lin" valueType="num">
                                      <p:cBhvr>
                                        <p:cTn id="41" dur="1000" fill="hold"/>
                                        <p:tgtEl>
                                          <p:spTgt spid="87"/>
                                        </p:tgtEl>
                                        <p:attrNameLst>
                                          <p:attrName>ppt_x</p:attrName>
                                        </p:attrNameLst>
                                      </p:cBhvr>
                                      <p:tavLst>
                                        <p:tav tm="0">
                                          <p:val>
                                            <p:strVal val="#ppt_x-.2"/>
                                          </p:val>
                                        </p:tav>
                                        <p:tav tm="100000">
                                          <p:val>
                                            <p:strVal val="#ppt_x"/>
                                          </p:val>
                                        </p:tav>
                                      </p:tavLst>
                                    </p:anim>
                                    <p:anim calcmode="lin" valueType="num">
                                      <p:cBhvr>
                                        <p:cTn id="42" dur="1000" fill="hold"/>
                                        <p:tgtEl>
                                          <p:spTgt spid="87"/>
                                        </p:tgtEl>
                                        <p:attrNameLst>
                                          <p:attrName>ppt_y</p:attrName>
                                        </p:attrNameLst>
                                      </p:cBhvr>
                                      <p:tavLst>
                                        <p:tav tm="0">
                                          <p:val>
                                            <p:strVal val="#ppt_y"/>
                                          </p:val>
                                        </p:tav>
                                        <p:tav tm="100000">
                                          <p:val>
                                            <p:strVal val="#ppt_y"/>
                                          </p:val>
                                        </p:tav>
                                      </p:tavLst>
                                    </p:anim>
                                    <p:animEffect transition="in" filter="wipe(right)" prLst="gradientSize: 0.1">
                                      <p:cBhvr>
                                        <p:cTn id="43" dur="1000"/>
                                        <p:tgtEl>
                                          <p:spTgt spid="87"/>
                                        </p:tgtEl>
                                      </p:cBhvr>
                                    </p:animEffect>
                                  </p:childTnLst>
                                </p:cTn>
                              </p:par>
                              <p:par>
                                <p:cTn id="44" presetID="29" presetClass="entr" presetSubtype="0" fill="hold" nodeType="withEffect">
                                  <p:stCondLst>
                                    <p:cond delay="0"/>
                                  </p:stCondLst>
                                  <p:childTnLst>
                                    <p:set>
                                      <p:cBhvr>
                                        <p:cTn id="45" dur="1" fill="hold">
                                          <p:stCondLst>
                                            <p:cond delay="0"/>
                                          </p:stCondLst>
                                        </p:cTn>
                                        <p:tgtEl>
                                          <p:spTgt spid="88"/>
                                        </p:tgtEl>
                                        <p:attrNameLst>
                                          <p:attrName>style.visibility</p:attrName>
                                        </p:attrNameLst>
                                      </p:cBhvr>
                                      <p:to>
                                        <p:strVal val="visible"/>
                                      </p:to>
                                    </p:set>
                                    <p:anim calcmode="lin" valueType="num">
                                      <p:cBhvr>
                                        <p:cTn id="46" dur="1000" fill="hold"/>
                                        <p:tgtEl>
                                          <p:spTgt spid="88"/>
                                        </p:tgtEl>
                                        <p:attrNameLst>
                                          <p:attrName>ppt_x</p:attrName>
                                        </p:attrNameLst>
                                      </p:cBhvr>
                                      <p:tavLst>
                                        <p:tav tm="0">
                                          <p:val>
                                            <p:strVal val="#ppt_x-.2"/>
                                          </p:val>
                                        </p:tav>
                                        <p:tav tm="100000">
                                          <p:val>
                                            <p:strVal val="#ppt_x"/>
                                          </p:val>
                                        </p:tav>
                                      </p:tavLst>
                                    </p:anim>
                                    <p:anim calcmode="lin" valueType="num">
                                      <p:cBhvr>
                                        <p:cTn id="47" dur="1000" fill="hold"/>
                                        <p:tgtEl>
                                          <p:spTgt spid="88"/>
                                        </p:tgtEl>
                                        <p:attrNameLst>
                                          <p:attrName>ppt_y</p:attrName>
                                        </p:attrNameLst>
                                      </p:cBhvr>
                                      <p:tavLst>
                                        <p:tav tm="0">
                                          <p:val>
                                            <p:strVal val="#ppt_y"/>
                                          </p:val>
                                        </p:tav>
                                        <p:tav tm="100000">
                                          <p:val>
                                            <p:strVal val="#ppt_y"/>
                                          </p:val>
                                        </p:tav>
                                      </p:tavLst>
                                    </p:anim>
                                    <p:animEffect transition="in" filter="wipe(right)" prLst="gradientSize: 0.1">
                                      <p:cBhvr>
                                        <p:cTn id="48" dur="1000"/>
                                        <p:tgtEl>
                                          <p:spTgt spid="88"/>
                                        </p:tgtEl>
                                      </p:cBhvr>
                                    </p:animEffect>
                                  </p:childTnLst>
                                </p:cTn>
                              </p:par>
                              <p:par>
                                <p:cTn id="49" presetID="47" presetClass="entr" presetSubtype="0" fill="hold" nodeType="withEffect">
                                  <p:stCondLst>
                                    <p:cond delay="0"/>
                                  </p:stCondLst>
                                  <p:childTnLst>
                                    <p:set>
                                      <p:cBhvr>
                                        <p:cTn id="50" dur="1" fill="hold">
                                          <p:stCondLst>
                                            <p:cond delay="0"/>
                                          </p:stCondLst>
                                        </p:cTn>
                                        <p:tgtEl>
                                          <p:spTgt spid="228"/>
                                        </p:tgtEl>
                                        <p:attrNameLst>
                                          <p:attrName>style.visibility</p:attrName>
                                        </p:attrNameLst>
                                      </p:cBhvr>
                                      <p:to>
                                        <p:strVal val="visible"/>
                                      </p:to>
                                    </p:set>
                                    <p:animEffect transition="in" filter="fade">
                                      <p:cBhvr>
                                        <p:cTn id="51" dur="1000"/>
                                        <p:tgtEl>
                                          <p:spTgt spid="228"/>
                                        </p:tgtEl>
                                      </p:cBhvr>
                                    </p:animEffect>
                                    <p:anim calcmode="lin" valueType="num">
                                      <p:cBhvr>
                                        <p:cTn id="52" dur="1000" fill="hold"/>
                                        <p:tgtEl>
                                          <p:spTgt spid="228"/>
                                        </p:tgtEl>
                                        <p:attrNameLst>
                                          <p:attrName>ppt_x</p:attrName>
                                        </p:attrNameLst>
                                      </p:cBhvr>
                                      <p:tavLst>
                                        <p:tav tm="0">
                                          <p:val>
                                            <p:strVal val="#ppt_x"/>
                                          </p:val>
                                        </p:tav>
                                        <p:tav tm="100000">
                                          <p:val>
                                            <p:strVal val="#ppt_x"/>
                                          </p:val>
                                        </p:tav>
                                      </p:tavLst>
                                    </p:anim>
                                    <p:anim calcmode="lin" valueType="num">
                                      <p:cBhvr>
                                        <p:cTn id="53" dur="1000" fill="hold"/>
                                        <p:tgtEl>
                                          <p:spTgt spid="228"/>
                                        </p:tgtEl>
                                        <p:attrNameLst>
                                          <p:attrName>ppt_y</p:attrName>
                                        </p:attrNameLst>
                                      </p:cBhvr>
                                      <p:tavLst>
                                        <p:tav tm="0">
                                          <p:val>
                                            <p:strVal val="#ppt_y-.1"/>
                                          </p:val>
                                        </p:tav>
                                        <p:tav tm="100000">
                                          <p:val>
                                            <p:strVal val="#ppt_y"/>
                                          </p:val>
                                        </p:tav>
                                      </p:tavLst>
                                    </p:anim>
                                  </p:childTnLst>
                                </p:cTn>
                              </p:par>
                              <p:par>
                                <p:cTn id="54" presetID="6" presetClass="entr" presetSubtype="16" fill="hold" nodeType="withEffect">
                                  <p:stCondLst>
                                    <p:cond delay="0"/>
                                  </p:stCondLst>
                                  <p:childTnLst>
                                    <p:set>
                                      <p:cBhvr>
                                        <p:cTn id="55" dur="1" fill="hold">
                                          <p:stCondLst>
                                            <p:cond delay="0"/>
                                          </p:stCondLst>
                                        </p:cTn>
                                        <p:tgtEl>
                                          <p:spTgt spid="32"/>
                                        </p:tgtEl>
                                        <p:attrNameLst>
                                          <p:attrName>style.visibility</p:attrName>
                                        </p:attrNameLst>
                                      </p:cBhvr>
                                      <p:to>
                                        <p:strVal val="visible"/>
                                      </p:to>
                                    </p:set>
                                    <p:animEffect transition="in" filter="circle(in)">
                                      <p:cBhvr>
                                        <p:cTn id="56" dur="2000"/>
                                        <p:tgtEl>
                                          <p:spTgt spid="32"/>
                                        </p:tgtEl>
                                      </p:cBhvr>
                                    </p:animEffect>
                                  </p:childTnLst>
                                </p:cTn>
                              </p:par>
                              <p:par>
                                <p:cTn id="57" presetID="29" presetClass="entr" presetSubtype="0" fill="hold" nodeType="withEffect">
                                  <p:stCondLst>
                                    <p:cond delay="0"/>
                                  </p:stCondLst>
                                  <p:childTnLst>
                                    <p:set>
                                      <p:cBhvr>
                                        <p:cTn id="58" dur="1" fill="hold">
                                          <p:stCondLst>
                                            <p:cond delay="0"/>
                                          </p:stCondLst>
                                        </p:cTn>
                                        <p:tgtEl>
                                          <p:spTgt spid="75"/>
                                        </p:tgtEl>
                                        <p:attrNameLst>
                                          <p:attrName>style.visibility</p:attrName>
                                        </p:attrNameLst>
                                      </p:cBhvr>
                                      <p:to>
                                        <p:strVal val="visible"/>
                                      </p:to>
                                    </p:set>
                                    <p:anim calcmode="lin" valueType="num">
                                      <p:cBhvr>
                                        <p:cTn id="59" dur="1000" fill="hold"/>
                                        <p:tgtEl>
                                          <p:spTgt spid="75"/>
                                        </p:tgtEl>
                                        <p:attrNameLst>
                                          <p:attrName>ppt_x</p:attrName>
                                        </p:attrNameLst>
                                      </p:cBhvr>
                                      <p:tavLst>
                                        <p:tav tm="0">
                                          <p:val>
                                            <p:strVal val="#ppt_x-.2"/>
                                          </p:val>
                                        </p:tav>
                                        <p:tav tm="100000">
                                          <p:val>
                                            <p:strVal val="#ppt_x"/>
                                          </p:val>
                                        </p:tav>
                                      </p:tavLst>
                                    </p:anim>
                                    <p:anim calcmode="lin" valueType="num">
                                      <p:cBhvr>
                                        <p:cTn id="60" dur="1000" fill="hold"/>
                                        <p:tgtEl>
                                          <p:spTgt spid="75"/>
                                        </p:tgtEl>
                                        <p:attrNameLst>
                                          <p:attrName>ppt_y</p:attrName>
                                        </p:attrNameLst>
                                      </p:cBhvr>
                                      <p:tavLst>
                                        <p:tav tm="0">
                                          <p:val>
                                            <p:strVal val="#ppt_y"/>
                                          </p:val>
                                        </p:tav>
                                        <p:tav tm="100000">
                                          <p:val>
                                            <p:strVal val="#ppt_y"/>
                                          </p:val>
                                        </p:tav>
                                      </p:tavLst>
                                    </p:anim>
                                    <p:animEffect transition="in" filter="wipe(right)" prLst="gradientSize: 0.1">
                                      <p:cBhvr>
                                        <p:cTn id="61" dur="1000"/>
                                        <p:tgtEl>
                                          <p:spTgt spid="75"/>
                                        </p:tgtEl>
                                      </p:cBhvr>
                                    </p:animEffect>
                                  </p:childTnLst>
                                </p:cTn>
                              </p:par>
                              <p:par>
                                <p:cTn id="62" presetID="29" presetClass="entr" presetSubtype="0" fill="hold" nodeType="withEffect">
                                  <p:stCondLst>
                                    <p:cond delay="0"/>
                                  </p:stCondLst>
                                  <p:childTnLst>
                                    <p:set>
                                      <p:cBhvr>
                                        <p:cTn id="63" dur="1" fill="hold">
                                          <p:stCondLst>
                                            <p:cond delay="0"/>
                                          </p:stCondLst>
                                        </p:cTn>
                                        <p:tgtEl>
                                          <p:spTgt spid="112"/>
                                        </p:tgtEl>
                                        <p:attrNameLst>
                                          <p:attrName>style.visibility</p:attrName>
                                        </p:attrNameLst>
                                      </p:cBhvr>
                                      <p:to>
                                        <p:strVal val="visible"/>
                                      </p:to>
                                    </p:set>
                                    <p:anim calcmode="lin" valueType="num">
                                      <p:cBhvr>
                                        <p:cTn id="64" dur="1000" fill="hold"/>
                                        <p:tgtEl>
                                          <p:spTgt spid="112"/>
                                        </p:tgtEl>
                                        <p:attrNameLst>
                                          <p:attrName>ppt_x</p:attrName>
                                        </p:attrNameLst>
                                      </p:cBhvr>
                                      <p:tavLst>
                                        <p:tav tm="0">
                                          <p:val>
                                            <p:strVal val="#ppt_x-.2"/>
                                          </p:val>
                                        </p:tav>
                                        <p:tav tm="100000">
                                          <p:val>
                                            <p:strVal val="#ppt_x"/>
                                          </p:val>
                                        </p:tav>
                                      </p:tavLst>
                                    </p:anim>
                                    <p:anim calcmode="lin" valueType="num">
                                      <p:cBhvr>
                                        <p:cTn id="65" dur="1000" fill="hold"/>
                                        <p:tgtEl>
                                          <p:spTgt spid="112"/>
                                        </p:tgtEl>
                                        <p:attrNameLst>
                                          <p:attrName>ppt_y</p:attrName>
                                        </p:attrNameLst>
                                      </p:cBhvr>
                                      <p:tavLst>
                                        <p:tav tm="0">
                                          <p:val>
                                            <p:strVal val="#ppt_y"/>
                                          </p:val>
                                        </p:tav>
                                        <p:tav tm="100000">
                                          <p:val>
                                            <p:strVal val="#ppt_y"/>
                                          </p:val>
                                        </p:tav>
                                      </p:tavLst>
                                    </p:anim>
                                    <p:animEffect transition="in" filter="wipe(right)" prLst="gradientSize: 0.1">
                                      <p:cBhvr>
                                        <p:cTn id="66" dur="1000"/>
                                        <p:tgtEl>
                                          <p:spTgt spid="112"/>
                                        </p:tgtEl>
                                      </p:cBhvr>
                                    </p:animEffect>
                                  </p:childTnLst>
                                </p:cTn>
                              </p:par>
                              <p:par>
                                <p:cTn id="67" presetID="29" presetClass="entr" presetSubtype="0" fill="hold" nodeType="withEffect">
                                  <p:stCondLst>
                                    <p:cond delay="0"/>
                                  </p:stCondLst>
                                  <p:childTnLst>
                                    <p:set>
                                      <p:cBhvr>
                                        <p:cTn id="68" dur="1" fill="hold">
                                          <p:stCondLst>
                                            <p:cond delay="0"/>
                                          </p:stCondLst>
                                        </p:cTn>
                                        <p:tgtEl>
                                          <p:spTgt spid="93"/>
                                        </p:tgtEl>
                                        <p:attrNameLst>
                                          <p:attrName>style.visibility</p:attrName>
                                        </p:attrNameLst>
                                      </p:cBhvr>
                                      <p:to>
                                        <p:strVal val="visible"/>
                                      </p:to>
                                    </p:set>
                                    <p:anim calcmode="lin" valueType="num">
                                      <p:cBhvr>
                                        <p:cTn id="69" dur="1000" fill="hold"/>
                                        <p:tgtEl>
                                          <p:spTgt spid="93"/>
                                        </p:tgtEl>
                                        <p:attrNameLst>
                                          <p:attrName>ppt_x</p:attrName>
                                        </p:attrNameLst>
                                      </p:cBhvr>
                                      <p:tavLst>
                                        <p:tav tm="0">
                                          <p:val>
                                            <p:strVal val="#ppt_x-.2"/>
                                          </p:val>
                                        </p:tav>
                                        <p:tav tm="100000">
                                          <p:val>
                                            <p:strVal val="#ppt_x"/>
                                          </p:val>
                                        </p:tav>
                                      </p:tavLst>
                                    </p:anim>
                                    <p:anim calcmode="lin" valueType="num">
                                      <p:cBhvr>
                                        <p:cTn id="70" dur="1000" fill="hold"/>
                                        <p:tgtEl>
                                          <p:spTgt spid="93"/>
                                        </p:tgtEl>
                                        <p:attrNameLst>
                                          <p:attrName>ppt_y</p:attrName>
                                        </p:attrNameLst>
                                      </p:cBhvr>
                                      <p:tavLst>
                                        <p:tav tm="0">
                                          <p:val>
                                            <p:strVal val="#ppt_y"/>
                                          </p:val>
                                        </p:tav>
                                        <p:tav tm="100000">
                                          <p:val>
                                            <p:strVal val="#ppt_y"/>
                                          </p:val>
                                        </p:tav>
                                      </p:tavLst>
                                    </p:anim>
                                    <p:animEffect transition="in" filter="wipe(right)" prLst="gradientSize: 0.1">
                                      <p:cBhvr>
                                        <p:cTn id="71" dur="1000"/>
                                        <p:tgtEl>
                                          <p:spTgt spid="93"/>
                                        </p:tgtEl>
                                      </p:cBhvr>
                                    </p:animEffect>
                                  </p:childTnLst>
                                </p:cTn>
                              </p:par>
                              <p:par>
                                <p:cTn id="72" presetID="29" presetClass="entr" presetSubtype="0" fill="hold" nodeType="withEffect">
                                  <p:stCondLst>
                                    <p:cond delay="0"/>
                                  </p:stCondLst>
                                  <p:childTnLst>
                                    <p:set>
                                      <p:cBhvr>
                                        <p:cTn id="73" dur="1" fill="hold">
                                          <p:stCondLst>
                                            <p:cond delay="0"/>
                                          </p:stCondLst>
                                        </p:cTn>
                                        <p:tgtEl>
                                          <p:spTgt spid="115"/>
                                        </p:tgtEl>
                                        <p:attrNameLst>
                                          <p:attrName>style.visibility</p:attrName>
                                        </p:attrNameLst>
                                      </p:cBhvr>
                                      <p:to>
                                        <p:strVal val="visible"/>
                                      </p:to>
                                    </p:set>
                                    <p:anim calcmode="lin" valueType="num">
                                      <p:cBhvr>
                                        <p:cTn id="74" dur="1000" fill="hold"/>
                                        <p:tgtEl>
                                          <p:spTgt spid="115"/>
                                        </p:tgtEl>
                                        <p:attrNameLst>
                                          <p:attrName>ppt_x</p:attrName>
                                        </p:attrNameLst>
                                      </p:cBhvr>
                                      <p:tavLst>
                                        <p:tav tm="0">
                                          <p:val>
                                            <p:strVal val="#ppt_x-.2"/>
                                          </p:val>
                                        </p:tav>
                                        <p:tav tm="100000">
                                          <p:val>
                                            <p:strVal val="#ppt_x"/>
                                          </p:val>
                                        </p:tav>
                                      </p:tavLst>
                                    </p:anim>
                                    <p:anim calcmode="lin" valueType="num">
                                      <p:cBhvr>
                                        <p:cTn id="75" dur="1000" fill="hold"/>
                                        <p:tgtEl>
                                          <p:spTgt spid="115"/>
                                        </p:tgtEl>
                                        <p:attrNameLst>
                                          <p:attrName>ppt_y</p:attrName>
                                        </p:attrNameLst>
                                      </p:cBhvr>
                                      <p:tavLst>
                                        <p:tav tm="0">
                                          <p:val>
                                            <p:strVal val="#ppt_y"/>
                                          </p:val>
                                        </p:tav>
                                        <p:tav tm="100000">
                                          <p:val>
                                            <p:strVal val="#ppt_y"/>
                                          </p:val>
                                        </p:tav>
                                      </p:tavLst>
                                    </p:anim>
                                    <p:animEffect transition="in" filter="wipe(right)" prLst="gradientSize: 0.1">
                                      <p:cBhvr>
                                        <p:cTn id="76" dur="1000"/>
                                        <p:tgtEl>
                                          <p:spTgt spid="115"/>
                                        </p:tgtEl>
                                      </p:cBhvr>
                                    </p:animEffect>
                                  </p:childTnLst>
                                </p:cTn>
                              </p:par>
                              <p:par>
                                <p:cTn id="77" presetID="20" presetClass="entr" presetSubtype="0" fill="hold" nodeType="withEffect">
                                  <p:stCondLst>
                                    <p:cond delay="0"/>
                                  </p:stCondLst>
                                  <p:childTnLst>
                                    <p:set>
                                      <p:cBhvr>
                                        <p:cTn id="78" dur="1" fill="hold">
                                          <p:stCondLst>
                                            <p:cond delay="0"/>
                                          </p:stCondLst>
                                        </p:cTn>
                                        <p:tgtEl>
                                          <p:spTgt spid="116"/>
                                        </p:tgtEl>
                                        <p:attrNameLst>
                                          <p:attrName>style.visibility</p:attrName>
                                        </p:attrNameLst>
                                      </p:cBhvr>
                                      <p:to>
                                        <p:strVal val="visible"/>
                                      </p:to>
                                    </p:set>
                                    <p:animEffect transition="in" filter="wedge">
                                      <p:cBhvr>
                                        <p:cTn id="79" dur="2000"/>
                                        <p:tgtEl>
                                          <p:spTgt spid="116"/>
                                        </p:tgtEl>
                                      </p:cBhvr>
                                    </p:animEffect>
                                  </p:childTnLst>
                                </p:cTn>
                              </p:par>
                              <p:par>
                                <p:cTn id="80" presetID="5" presetClass="entr" presetSubtype="10" fill="hold" nodeType="withEffect">
                                  <p:stCondLst>
                                    <p:cond delay="0"/>
                                  </p:stCondLst>
                                  <p:childTnLst>
                                    <p:set>
                                      <p:cBhvr>
                                        <p:cTn id="81" dur="1" fill="hold">
                                          <p:stCondLst>
                                            <p:cond delay="0"/>
                                          </p:stCondLst>
                                        </p:cTn>
                                        <p:tgtEl>
                                          <p:spTgt spid="117"/>
                                        </p:tgtEl>
                                        <p:attrNameLst>
                                          <p:attrName>style.visibility</p:attrName>
                                        </p:attrNameLst>
                                      </p:cBhvr>
                                      <p:to>
                                        <p:strVal val="visible"/>
                                      </p:to>
                                    </p:set>
                                    <p:animEffect transition="in" filter="checkerboard(across)">
                                      <p:cBhvr>
                                        <p:cTn id="82" dur="500"/>
                                        <p:tgtEl>
                                          <p:spTgt spid="117"/>
                                        </p:tgtEl>
                                      </p:cBhvr>
                                    </p:animEffect>
                                  </p:childTnLst>
                                </p:cTn>
                              </p:par>
                              <p:par>
                                <p:cTn id="83" presetID="29" presetClass="entr" presetSubtype="0" fill="hold" nodeType="with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1000" fill="hold"/>
                                        <p:tgtEl>
                                          <p:spTgt spid="76"/>
                                        </p:tgtEl>
                                        <p:attrNameLst>
                                          <p:attrName>ppt_x</p:attrName>
                                        </p:attrNameLst>
                                      </p:cBhvr>
                                      <p:tavLst>
                                        <p:tav tm="0">
                                          <p:val>
                                            <p:strVal val="#ppt_x-.2"/>
                                          </p:val>
                                        </p:tav>
                                        <p:tav tm="100000">
                                          <p:val>
                                            <p:strVal val="#ppt_x"/>
                                          </p:val>
                                        </p:tav>
                                      </p:tavLst>
                                    </p:anim>
                                    <p:anim calcmode="lin" valueType="num">
                                      <p:cBhvr>
                                        <p:cTn id="86" dur="1000" fill="hold"/>
                                        <p:tgtEl>
                                          <p:spTgt spid="76"/>
                                        </p:tgtEl>
                                        <p:attrNameLst>
                                          <p:attrName>ppt_y</p:attrName>
                                        </p:attrNameLst>
                                      </p:cBhvr>
                                      <p:tavLst>
                                        <p:tav tm="0">
                                          <p:val>
                                            <p:strVal val="#ppt_y"/>
                                          </p:val>
                                        </p:tav>
                                        <p:tav tm="100000">
                                          <p:val>
                                            <p:strVal val="#ppt_y"/>
                                          </p:val>
                                        </p:tav>
                                      </p:tavLst>
                                    </p:anim>
                                    <p:animEffect transition="in" filter="wipe(right)" prLst="gradientSize: 0.1">
                                      <p:cBhvr>
                                        <p:cTn id="87" dur="10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106" name="组合 105"/>
          <p:cNvGrpSpPr/>
          <p:nvPr/>
        </p:nvGrpSpPr>
        <p:grpSpPr>
          <a:xfrm>
            <a:off x="1753870" y="805180"/>
            <a:ext cx="1452245" cy="1750060"/>
            <a:chOff x="2680" y="947"/>
            <a:chExt cx="2287" cy="2756"/>
          </a:xfrm>
        </p:grpSpPr>
        <p:pic>
          <p:nvPicPr>
            <p:cNvPr id="102" name="图片 101" descr="图层 2"/>
            <p:cNvPicPr>
              <a:picLocks noChangeAspect="1"/>
            </p:cNvPicPr>
            <p:nvPr/>
          </p:nvPicPr>
          <p:blipFill>
            <a:blip r:embed="rId4"/>
            <a:stretch>
              <a:fillRect/>
            </a:stretch>
          </p:blipFill>
          <p:spPr>
            <a:xfrm>
              <a:off x="3855" y="947"/>
              <a:ext cx="1113" cy="2020"/>
            </a:xfrm>
            <a:prstGeom prst="rect">
              <a:avLst/>
            </a:prstGeom>
          </p:spPr>
        </p:pic>
        <p:pic>
          <p:nvPicPr>
            <p:cNvPr id="103" name="图片 102" descr="图层 2"/>
            <p:cNvPicPr>
              <a:picLocks noChangeAspect="1"/>
            </p:cNvPicPr>
            <p:nvPr/>
          </p:nvPicPr>
          <p:blipFill>
            <a:blip r:embed="rId5"/>
            <a:stretch>
              <a:fillRect/>
            </a:stretch>
          </p:blipFill>
          <p:spPr>
            <a:xfrm>
              <a:off x="2680" y="2171"/>
              <a:ext cx="846" cy="1533"/>
            </a:xfrm>
            <a:prstGeom prst="rect">
              <a:avLst/>
            </a:prstGeom>
          </p:spPr>
        </p:pic>
      </p:grpSp>
      <p:pic>
        <p:nvPicPr>
          <p:cNvPr id="104" name="图片 103" descr="图层 2"/>
          <p:cNvPicPr>
            <a:picLocks noChangeAspect="1"/>
          </p:cNvPicPr>
          <p:nvPr/>
        </p:nvPicPr>
        <p:blipFill>
          <a:blip r:embed="rId6"/>
          <a:stretch>
            <a:fillRect/>
          </a:stretch>
        </p:blipFill>
        <p:spPr>
          <a:xfrm>
            <a:off x="9366250" y="945515"/>
            <a:ext cx="649605" cy="1177290"/>
          </a:xfrm>
          <a:prstGeom prst="rect">
            <a:avLst/>
          </a:prstGeom>
        </p:spPr>
      </p:pic>
      <p:pic>
        <p:nvPicPr>
          <p:cNvPr id="43" name="图片 42" descr="矢量智能对象-1"/>
          <p:cNvPicPr>
            <a:picLocks noChangeAspect="1"/>
          </p:cNvPicPr>
          <p:nvPr/>
        </p:nvPicPr>
        <p:blipFill>
          <a:blip r:embed="rId7"/>
          <a:stretch>
            <a:fillRect/>
          </a:stretch>
        </p:blipFill>
        <p:spPr>
          <a:xfrm>
            <a:off x="-8890" y="2352040"/>
            <a:ext cx="2553970" cy="4937125"/>
          </a:xfrm>
          <a:prstGeom prst="rect">
            <a:avLst/>
          </a:prstGeom>
        </p:spPr>
      </p:pic>
      <p:pic>
        <p:nvPicPr>
          <p:cNvPr id="47" name="图片 46" descr="D:\资料\PPT\1.12\矢量智能对象.png矢量智能对象"/>
          <p:cNvPicPr>
            <a:picLocks noChangeAspect="1"/>
          </p:cNvPicPr>
          <p:nvPr/>
        </p:nvPicPr>
        <p:blipFill>
          <a:blip r:embed="rId8"/>
          <a:srcRect/>
          <a:stretch>
            <a:fillRect/>
          </a:stretch>
        </p:blipFill>
        <p:spPr>
          <a:xfrm>
            <a:off x="9214485" y="1206500"/>
            <a:ext cx="2977515" cy="6054725"/>
          </a:xfrm>
          <a:prstGeom prst="rect">
            <a:avLst/>
          </a:prstGeom>
        </p:spPr>
      </p:pic>
      <p:pic>
        <p:nvPicPr>
          <p:cNvPr id="48" name="图片 47" descr="矢量智能对象"/>
          <p:cNvPicPr>
            <a:picLocks noChangeAspect="1"/>
          </p:cNvPicPr>
          <p:nvPr/>
        </p:nvPicPr>
        <p:blipFill>
          <a:blip r:embed="rId9"/>
          <a:stretch>
            <a:fillRect/>
          </a:stretch>
        </p:blipFill>
        <p:spPr>
          <a:xfrm>
            <a:off x="8599170" y="5513070"/>
            <a:ext cx="1273810" cy="732155"/>
          </a:xfrm>
          <a:prstGeom prst="rect">
            <a:avLst/>
          </a:prstGeom>
        </p:spPr>
      </p:pic>
      <p:pic>
        <p:nvPicPr>
          <p:cNvPr id="49" name="图片 48" descr="矢量智能对象-5"/>
          <p:cNvPicPr>
            <a:picLocks noChangeAspect="1"/>
          </p:cNvPicPr>
          <p:nvPr/>
        </p:nvPicPr>
        <p:blipFill>
          <a:blip r:embed="rId10"/>
          <a:stretch>
            <a:fillRect/>
          </a:stretch>
        </p:blipFill>
        <p:spPr>
          <a:xfrm>
            <a:off x="2499995" y="2553970"/>
            <a:ext cx="688340" cy="393700"/>
          </a:xfrm>
          <a:prstGeom prst="rect">
            <a:avLst/>
          </a:prstGeom>
        </p:spPr>
      </p:pic>
      <p:grpSp>
        <p:nvGrpSpPr>
          <p:cNvPr id="228" name="组合 227"/>
          <p:cNvGrpSpPr/>
          <p:nvPr/>
        </p:nvGrpSpPr>
        <p:grpSpPr>
          <a:xfrm>
            <a:off x="-1607127" y="-51755"/>
            <a:ext cx="15059887" cy="691091"/>
            <a:chOff x="-1607127" y="-51755"/>
            <a:chExt cx="15059887" cy="691091"/>
          </a:xfrm>
          <a:solidFill>
            <a:srgbClr val="5A9FE4"/>
          </a:solidFill>
        </p:grpSpPr>
        <p:sp>
          <p:nvSpPr>
            <p:cNvPr id="224" name="Freeform 6"/>
            <p:cNvSpPr/>
            <p:nvPr/>
          </p:nvSpPr>
          <p:spPr bwMode="auto">
            <a:xfrm rot="10800000">
              <a:off x="-1607127" y="-51755"/>
              <a:ext cx="7550726" cy="691089"/>
            </a:xfrm>
            <a:custGeom>
              <a:avLst/>
              <a:gdLst>
                <a:gd name="connsiteX0" fmla="*/ 0 w 19261"/>
                <a:gd name="connsiteY0" fmla="*/ 2123 h 2152"/>
                <a:gd name="connsiteX1" fmla="*/ 33 w 19261"/>
                <a:gd name="connsiteY1" fmla="*/ 1706 h 2152"/>
                <a:gd name="connsiteX2" fmla="*/ 50 w 19261"/>
                <a:gd name="connsiteY2" fmla="*/ 1487 h 2152"/>
                <a:gd name="connsiteX3" fmla="*/ 353 w 19261"/>
                <a:gd name="connsiteY3" fmla="*/ 1319 h 2152"/>
                <a:gd name="connsiteX4" fmla="*/ 1837 w 19261"/>
                <a:gd name="connsiteY4" fmla="*/ 1959 h 2152"/>
                <a:gd name="connsiteX5" fmla="*/ 1854 w 19261"/>
                <a:gd name="connsiteY5" fmla="*/ 1942 h 2152"/>
                <a:gd name="connsiteX6" fmla="*/ 2056 w 19261"/>
                <a:gd name="connsiteY6" fmla="*/ 1807 h 2152"/>
                <a:gd name="connsiteX7" fmla="*/ 2495 w 19261"/>
                <a:gd name="connsiteY7" fmla="*/ 1588 h 2152"/>
                <a:gd name="connsiteX8" fmla="*/ 3911 w 19261"/>
                <a:gd name="connsiteY8" fmla="*/ 1942 h 2152"/>
                <a:gd name="connsiteX9" fmla="*/ 3928 w 19261"/>
                <a:gd name="connsiteY9" fmla="*/ 1925 h 2152"/>
                <a:gd name="connsiteX10" fmla="*/ 5091 w 19261"/>
                <a:gd name="connsiteY10" fmla="*/ 1403 h 2152"/>
                <a:gd name="connsiteX11" fmla="*/ 5631 w 19261"/>
                <a:gd name="connsiteY11" fmla="*/ 1841 h 2152"/>
                <a:gd name="connsiteX12" fmla="*/ 5648 w 19261"/>
                <a:gd name="connsiteY12" fmla="*/ 1824 h 2152"/>
                <a:gd name="connsiteX13" fmla="*/ 5800 w 19261"/>
                <a:gd name="connsiteY13" fmla="*/ 1689 h 2152"/>
                <a:gd name="connsiteX14" fmla="*/ 6255 w 19261"/>
                <a:gd name="connsiteY14" fmla="*/ 1420 h 2152"/>
                <a:gd name="connsiteX15" fmla="*/ 6592 w 19261"/>
                <a:gd name="connsiteY15" fmla="*/ 1319 h 2152"/>
                <a:gd name="connsiteX16" fmla="*/ 7840 w 19261"/>
                <a:gd name="connsiteY16" fmla="*/ 1858 h 2152"/>
                <a:gd name="connsiteX17" fmla="*/ 7857 w 19261"/>
                <a:gd name="connsiteY17" fmla="*/ 1858 h 2152"/>
                <a:gd name="connsiteX18" fmla="*/ 9560 w 19261"/>
                <a:gd name="connsiteY18" fmla="*/ 1234 h 2152"/>
                <a:gd name="connsiteX19" fmla="*/ 10335 w 19261"/>
                <a:gd name="connsiteY19" fmla="*/ 2010 h 2152"/>
                <a:gd name="connsiteX20" fmla="*/ 10487 w 19261"/>
                <a:gd name="connsiteY20" fmla="*/ 1875 h 2152"/>
                <a:gd name="connsiteX21" fmla="*/ 10757 w 19261"/>
                <a:gd name="connsiteY21" fmla="*/ 1656 h 2152"/>
                <a:gd name="connsiteX22" fmla="*/ 12139 w 19261"/>
                <a:gd name="connsiteY22" fmla="*/ 1201 h 2152"/>
                <a:gd name="connsiteX23" fmla="*/ 12460 w 19261"/>
                <a:gd name="connsiteY23" fmla="*/ 1285 h 2152"/>
                <a:gd name="connsiteX24" fmla="*/ 12848 w 19261"/>
                <a:gd name="connsiteY24" fmla="*/ 1538 h 2152"/>
                <a:gd name="connsiteX25" fmla="*/ 12949 w 19261"/>
                <a:gd name="connsiteY25" fmla="*/ 1437 h 2152"/>
                <a:gd name="connsiteX26" fmla="*/ 13084 w 19261"/>
                <a:gd name="connsiteY26" fmla="*/ 1336 h 2152"/>
                <a:gd name="connsiteX27" fmla="*/ 13505 w 19261"/>
                <a:gd name="connsiteY27" fmla="*/ 1116 h 2152"/>
                <a:gd name="connsiteX28" fmla="*/ 14804 w 19261"/>
                <a:gd name="connsiteY28" fmla="*/ 1420 h 2152"/>
                <a:gd name="connsiteX29" fmla="*/ 15040 w 19261"/>
                <a:gd name="connsiteY29" fmla="*/ 1639 h 2152"/>
                <a:gd name="connsiteX30" fmla="*/ 15040 w 19261"/>
                <a:gd name="connsiteY30" fmla="*/ 1622 h 2152"/>
                <a:gd name="connsiteX31" fmla="*/ 15309 w 19261"/>
                <a:gd name="connsiteY31" fmla="*/ 1285 h 2152"/>
                <a:gd name="connsiteX32" fmla="*/ 16692 w 19261"/>
                <a:gd name="connsiteY32" fmla="*/ 746 h 2152"/>
                <a:gd name="connsiteX33" fmla="*/ 17282 w 19261"/>
                <a:gd name="connsiteY33" fmla="*/ 982 h 2152"/>
                <a:gd name="connsiteX34" fmla="*/ 17485 w 19261"/>
                <a:gd name="connsiteY34" fmla="*/ 628 h 2152"/>
                <a:gd name="connsiteX35" fmla="*/ 18783 w 19261"/>
                <a:gd name="connsiteY35" fmla="*/ 21 h 2152"/>
                <a:gd name="connsiteX36" fmla="*/ 19255 w 19261"/>
                <a:gd name="connsiteY36" fmla="*/ 156 h 2152"/>
                <a:gd name="connsiteX37" fmla="*/ 19254 w 19261"/>
                <a:gd name="connsiteY37" fmla="*/ 2136 h 2152"/>
                <a:gd name="connsiteX38" fmla="*/ 0 w 19261"/>
                <a:gd name="connsiteY38" fmla="*/ 2123 h 2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0" t="0" r="r" b="b"/>
              <a:pathLst>
                <a:path w="19261" h="2153">
                  <a:moveTo>
                    <a:pt x="0" y="2123"/>
                  </a:moveTo>
                  <a:cubicBezTo>
                    <a:pt x="0" y="1904"/>
                    <a:pt x="33" y="1925"/>
                    <a:pt x="33" y="1706"/>
                  </a:cubicBezTo>
                  <a:cubicBezTo>
                    <a:pt x="33" y="1656"/>
                    <a:pt x="16" y="1521"/>
                    <a:pt x="50" y="1487"/>
                  </a:cubicBezTo>
                  <a:cubicBezTo>
                    <a:pt x="117" y="1403"/>
                    <a:pt x="252" y="1369"/>
                    <a:pt x="353" y="1319"/>
                  </a:cubicBezTo>
                  <a:cubicBezTo>
                    <a:pt x="1061" y="1032"/>
                    <a:pt x="1601" y="1487"/>
                    <a:pt x="1837" y="1959"/>
                  </a:cubicBezTo>
                  <a:cubicBezTo>
                    <a:pt x="1854" y="1959"/>
                    <a:pt x="1854" y="1959"/>
                    <a:pt x="1854" y="1942"/>
                  </a:cubicBezTo>
                  <a:cubicBezTo>
                    <a:pt x="1921" y="1909"/>
                    <a:pt x="1989" y="1858"/>
                    <a:pt x="2056" y="1807"/>
                  </a:cubicBezTo>
                  <a:cubicBezTo>
                    <a:pt x="2191" y="1723"/>
                    <a:pt x="2343" y="1656"/>
                    <a:pt x="2495" y="1588"/>
                  </a:cubicBezTo>
                  <a:cubicBezTo>
                    <a:pt x="3051" y="1386"/>
                    <a:pt x="3658" y="1571"/>
                    <a:pt x="3911" y="1942"/>
                  </a:cubicBezTo>
                  <a:cubicBezTo>
                    <a:pt x="3911" y="1942"/>
                    <a:pt x="3911" y="1925"/>
                    <a:pt x="3928" y="1925"/>
                  </a:cubicBezTo>
                  <a:cubicBezTo>
                    <a:pt x="4046" y="1656"/>
                    <a:pt x="4636" y="1234"/>
                    <a:pt x="5091" y="1403"/>
                  </a:cubicBezTo>
                  <a:cubicBezTo>
                    <a:pt x="5327" y="1504"/>
                    <a:pt x="5462" y="1673"/>
                    <a:pt x="5631" y="1841"/>
                  </a:cubicBezTo>
                  <a:cubicBezTo>
                    <a:pt x="5631" y="1824"/>
                    <a:pt x="5648" y="1824"/>
                    <a:pt x="5648" y="1824"/>
                  </a:cubicBezTo>
                  <a:cubicBezTo>
                    <a:pt x="5698" y="1774"/>
                    <a:pt x="5749" y="1740"/>
                    <a:pt x="5800" y="1689"/>
                  </a:cubicBezTo>
                  <a:cubicBezTo>
                    <a:pt x="5934" y="1588"/>
                    <a:pt x="6086" y="1487"/>
                    <a:pt x="6255" y="1420"/>
                  </a:cubicBezTo>
                  <a:cubicBezTo>
                    <a:pt x="6356" y="1369"/>
                    <a:pt x="6474" y="1336"/>
                    <a:pt x="6592" y="1319"/>
                  </a:cubicBezTo>
                  <a:cubicBezTo>
                    <a:pt x="7216" y="1167"/>
                    <a:pt x="7553" y="1588"/>
                    <a:pt x="7840" y="1858"/>
                  </a:cubicBezTo>
                  <a:cubicBezTo>
                    <a:pt x="7857" y="1858"/>
                    <a:pt x="7857" y="1858"/>
                    <a:pt x="7857" y="1858"/>
                  </a:cubicBezTo>
                  <a:cubicBezTo>
                    <a:pt x="8110" y="1521"/>
                    <a:pt x="8936" y="982"/>
                    <a:pt x="9560" y="1234"/>
                  </a:cubicBezTo>
                  <a:cubicBezTo>
                    <a:pt x="9931" y="1369"/>
                    <a:pt x="10167" y="1689"/>
                    <a:pt x="10335" y="2010"/>
                  </a:cubicBezTo>
                  <a:cubicBezTo>
                    <a:pt x="10386" y="1976"/>
                    <a:pt x="10436" y="1925"/>
                    <a:pt x="10487" y="1875"/>
                  </a:cubicBezTo>
                  <a:cubicBezTo>
                    <a:pt x="10571" y="1807"/>
                    <a:pt x="10672" y="1723"/>
                    <a:pt x="10757" y="1656"/>
                  </a:cubicBezTo>
                  <a:cubicBezTo>
                    <a:pt x="11043" y="1437"/>
                    <a:pt x="11600" y="1100"/>
                    <a:pt x="12139" y="1201"/>
                  </a:cubicBezTo>
                  <a:cubicBezTo>
                    <a:pt x="12257" y="1218"/>
                    <a:pt x="12359" y="1251"/>
                    <a:pt x="12460" y="1285"/>
                  </a:cubicBezTo>
                  <a:cubicBezTo>
                    <a:pt x="12595" y="1352"/>
                    <a:pt x="12746" y="1437"/>
                    <a:pt x="12848" y="1538"/>
                  </a:cubicBezTo>
                  <a:cubicBezTo>
                    <a:pt x="12881" y="1504"/>
                    <a:pt x="12915" y="1470"/>
                    <a:pt x="12949" y="1437"/>
                  </a:cubicBezTo>
                  <a:cubicBezTo>
                    <a:pt x="12983" y="1403"/>
                    <a:pt x="13033" y="1369"/>
                    <a:pt x="13084" y="1336"/>
                  </a:cubicBezTo>
                  <a:cubicBezTo>
                    <a:pt x="13202" y="1251"/>
                    <a:pt x="13353" y="1167"/>
                    <a:pt x="13505" y="1116"/>
                  </a:cubicBezTo>
                  <a:cubicBezTo>
                    <a:pt x="14028" y="948"/>
                    <a:pt x="14500" y="1184"/>
                    <a:pt x="14804" y="1420"/>
                  </a:cubicBezTo>
                  <a:cubicBezTo>
                    <a:pt x="14871" y="1487"/>
                    <a:pt x="14955" y="1555"/>
                    <a:pt x="15040" y="1639"/>
                  </a:cubicBezTo>
                  <a:cubicBezTo>
                    <a:pt x="15040" y="1639"/>
                    <a:pt x="15040" y="1622"/>
                    <a:pt x="15040" y="1622"/>
                  </a:cubicBezTo>
                  <a:cubicBezTo>
                    <a:pt x="15090" y="1487"/>
                    <a:pt x="15225" y="1386"/>
                    <a:pt x="15309" y="1285"/>
                  </a:cubicBezTo>
                  <a:cubicBezTo>
                    <a:pt x="15545" y="982"/>
                    <a:pt x="16085" y="611"/>
                    <a:pt x="16692" y="746"/>
                  </a:cubicBezTo>
                  <a:cubicBezTo>
                    <a:pt x="16911" y="796"/>
                    <a:pt x="17097" y="897"/>
                    <a:pt x="17282" y="982"/>
                  </a:cubicBezTo>
                  <a:cubicBezTo>
                    <a:pt x="17367" y="880"/>
                    <a:pt x="17400" y="729"/>
                    <a:pt x="17485" y="628"/>
                  </a:cubicBezTo>
                  <a:cubicBezTo>
                    <a:pt x="17704" y="307"/>
                    <a:pt x="18176" y="-97"/>
                    <a:pt x="18783" y="21"/>
                  </a:cubicBezTo>
                  <a:cubicBezTo>
                    <a:pt x="18951" y="55"/>
                    <a:pt x="19103" y="122"/>
                    <a:pt x="19255" y="156"/>
                  </a:cubicBezTo>
                  <a:cubicBezTo>
                    <a:pt x="19268" y="881"/>
                    <a:pt x="19257" y="1355"/>
                    <a:pt x="19254" y="2136"/>
                  </a:cubicBezTo>
                  <a:cubicBezTo>
                    <a:pt x="13055" y="2183"/>
                    <a:pt x="3343" y="2117"/>
                    <a:pt x="0" y="2123"/>
                  </a:cubicBezTo>
                  <a:close/>
                </a:path>
              </a:pathLst>
            </a:custGeom>
            <a:grpFill/>
            <a:ln w="9525">
              <a:noFill/>
              <a:round/>
            </a:ln>
            <a:effec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227" name="Freeform 6"/>
            <p:cNvSpPr/>
            <p:nvPr/>
          </p:nvSpPr>
          <p:spPr bwMode="auto">
            <a:xfrm rot="10800000" flipH="1">
              <a:off x="5902034" y="-51753"/>
              <a:ext cx="7550726" cy="691089"/>
            </a:xfrm>
            <a:custGeom>
              <a:avLst/>
              <a:gdLst>
                <a:gd name="connsiteX0" fmla="*/ 0 w 19261"/>
                <a:gd name="connsiteY0" fmla="*/ 2123 h 2152"/>
                <a:gd name="connsiteX1" fmla="*/ 33 w 19261"/>
                <a:gd name="connsiteY1" fmla="*/ 1706 h 2152"/>
                <a:gd name="connsiteX2" fmla="*/ 50 w 19261"/>
                <a:gd name="connsiteY2" fmla="*/ 1487 h 2152"/>
                <a:gd name="connsiteX3" fmla="*/ 353 w 19261"/>
                <a:gd name="connsiteY3" fmla="*/ 1319 h 2152"/>
                <a:gd name="connsiteX4" fmla="*/ 1837 w 19261"/>
                <a:gd name="connsiteY4" fmla="*/ 1959 h 2152"/>
                <a:gd name="connsiteX5" fmla="*/ 1854 w 19261"/>
                <a:gd name="connsiteY5" fmla="*/ 1942 h 2152"/>
                <a:gd name="connsiteX6" fmla="*/ 2056 w 19261"/>
                <a:gd name="connsiteY6" fmla="*/ 1807 h 2152"/>
                <a:gd name="connsiteX7" fmla="*/ 2495 w 19261"/>
                <a:gd name="connsiteY7" fmla="*/ 1588 h 2152"/>
                <a:gd name="connsiteX8" fmla="*/ 3911 w 19261"/>
                <a:gd name="connsiteY8" fmla="*/ 1942 h 2152"/>
                <a:gd name="connsiteX9" fmla="*/ 3928 w 19261"/>
                <a:gd name="connsiteY9" fmla="*/ 1925 h 2152"/>
                <a:gd name="connsiteX10" fmla="*/ 5091 w 19261"/>
                <a:gd name="connsiteY10" fmla="*/ 1403 h 2152"/>
                <a:gd name="connsiteX11" fmla="*/ 5631 w 19261"/>
                <a:gd name="connsiteY11" fmla="*/ 1841 h 2152"/>
                <a:gd name="connsiteX12" fmla="*/ 5648 w 19261"/>
                <a:gd name="connsiteY12" fmla="*/ 1824 h 2152"/>
                <a:gd name="connsiteX13" fmla="*/ 5800 w 19261"/>
                <a:gd name="connsiteY13" fmla="*/ 1689 h 2152"/>
                <a:gd name="connsiteX14" fmla="*/ 6255 w 19261"/>
                <a:gd name="connsiteY14" fmla="*/ 1420 h 2152"/>
                <a:gd name="connsiteX15" fmla="*/ 6592 w 19261"/>
                <a:gd name="connsiteY15" fmla="*/ 1319 h 2152"/>
                <a:gd name="connsiteX16" fmla="*/ 7840 w 19261"/>
                <a:gd name="connsiteY16" fmla="*/ 1858 h 2152"/>
                <a:gd name="connsiteX17" fmla="*/ 7857 w 19261"/>
                <a:gd name="connsiteY17" fmla="*/ 1858 h 2152"/>
                <a:gd name="connsiteX18" fmla="*/ 9560 w 19261"/>
                <a:gd name="connsiteY18" fmla="*/ 1234 h 2152"/>
                <a:gd name="connsiteX19" fmla="*/ 10335 w 19261"/>
                <a:gd name="connsiteY19" fmla="*/ 2010 h 2152"/>
                <a:gd name="connsiteX20" fmla="*/ 10487 w 19261"/>
                <a:gd name="connsiteY20" fmla="*/ 1875 h 2152"/>
                <a:gd name="connsiteX21" fmla="*/ 10757 w 19261"/>
                <a:gd name="connsiteY21" fmla="*/ 1656 h 2152"/>
                <a:gd name="connsiteX22" fmla="*/ 12139 w 19261"/>
                <a:gd name="connsiteY22" fmla="*/ 1201 h 2152"/>
                <a:gd name="connsiteX23" fmla="*/ 12460 w 19261"/>
                <a:gd name="connsiteY23" fmla="*/ 1285 h 2152"/>
                <a:gd name="connsiteX24" fmla="*/ 12848 w 19261"/>
                <a:gd name="connsiteY24" fmla="*/ 1538 h 2152"/>
                <a:gd name="connsiteX25" fmla="*/ 12949 w 19261"/>
                <a:gd name="connsiteY25" fmla="*/ 1437 h 2152"/>
                <a:gd name="connsiteX26" fmla="*/ 13084 w 19261"/>
                <a:gd name="connsiteY26" fmla="*/ 1336 h 2152"/>
                <a:gd name="connsiteX27" fmla="*/ 13505 w 19261"/>
                <a:gd name="connsiteY27" fmla="*/ 1116 h 2152"/>
                <a:gd name="connsiteX28" fmla="*/ 14804 w 19261"/>
                <a:gd name="connsiteY28" fmla="*/ 1420 h 2152"/>
                <a:gd name="connsiteX29" fmla="*/ 15040 w 19261"/>
                <a:gd name="connsiteY29" fmla="*/ 1639 h 2152"/>
                <a:gd name="connsiteX30" fmla="*/ 15040 w 19261"/>
                <a:gd name="connsiteY30" fmla="*/ 1622 h 2152"/>
                <a:gd name="connsiteX31" fmla="*/ 15309 w 19261"/>
                <a:gd name="connsiteY31" fmla="*/ 1285 h 2152"/>
                <a:gd name="connsiteX32" fmla="*/ 16692 w 19261"/>
                <a:gd name="connsiteY32" fmla="*/ 746 h 2152"/>
                <a:gd name="connsiteX33" fmla="*/ 17282 w 19261"/>
                <a:gd name="connsiteY33" fmla="*/ 982 h 2152"/>
                <a:gd name="connsiteX34" fmla="*/ 17485 w 19261"/>
                <a:gd name="connsiteY34" fmla="*/ 628 h 2152"/>
                <a:gd name="connsiteX35" fmla="*/ 18783 w 19261"/>
                <a:gd name="connsiteY35" fmla="*/ 21 h 2152"/>
                <a:gd name="connsiteX36" fmla="*/ 19255 w 19261"/>
                <a:gd name="connsiteY36" fmla="*/ 156 h 2152"/>
                <a:gd name="connsiteX37" fmla="*/ 19254 w 19261"/>
                <a:gd name="connsiteY37" fmla="*/ 2136 h 2152"/>
                <a:gd name="connsiteX38" fmla="*/ 0 w 19261"/>
                <a:gd name="connsiteY38" fmla="*/ 2123 h 2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0" t="0" r="r" b="b"/>
              <a:pathLst>
                <a:path w="19261" h="2153">
                  <a:moveTo>
                    <a:pt x="0" y="2123"/>
                  </a:moveTo>
                  <a:cubicBezTo>
                    <a:pt x="0" y="1904"/>
                    <a:pt x="33" y="1925"/>
                    <a:pt x="33" y="1706"/>
                  </a:cubicBezTo>
                  <a:cubicBezTo>
                    <a:pt x="33" y="1656"/>
                    <a:pt x="16" y="1521"/>
                    <a:pt x="50" y="1487"/>
                  </a:cubicBezTo>
                  <a:cubicBezTo>
                    <a:pt x="117" y="1403"/>
                    <a:pt x="252" y="1369"/>
                    <a:pt x="353" y="1319"/>
                  </a:cubicBezTo>
                  <a:cubicBezTo>
                    <a:pt x="1061" y="1032"/>
                    <a:pt x="1601" y="1487"/>
                    <a:pt x="1837" y="1959"/>
                  </a:cubicBezTo>
                  <a:cubicBezTo>
                    <a:pt x="1854" y="1959"/>
                    <a:pt x="1854" y="1959"/>
                    <a:pt x="1854" y="1942"/>
                  </a:cubicBezTo>
                  <a:cubicBezTo>
                    <a:pt x="1921" y="1909"/>
                    <a:pt x="1989" y="1858"/>
                    <a:pt x="2056" y="1807"/>
                  </a:cubicBezTo>
                  <a:cubicBezTo>
                    <a:pt x="2191" y="1723"/>
                    <a:pt x="2343" y="1656"/>
                    <a:pt x="2495" y="1588"/>
                  </a:cubicBezTo>
                  <a:cubicBezTo>
                    <a:pt x="3051" y="1386"/>
                    <a:pt x="3658" y="1571"/>
                    <a:pt x="3911" y="1942"/>
                  </a:cubicBezTo>
                  <a:cubicBezTo>
                    <a:pt x="3911" y="1942"/>
                    <a:pt x="3911" y="1925"/>
                    <a:pt x="3928" y="1925"/>
                  </a:cubicBezTo>
                  <a:cubicBezTo>
                    <a:pt x="4046" y="1656"/>
                    <a:pt x="4636" y="1234"/>
                    <a:pt x="5091" y="1403"/>
                  </a:cubicBezTo>
                  <a:cubicBezTo>
                    <a:pt x="5327" y="1504"/>
                    <a:pt x="5462" y="1673"/>
                    <a:pt x="5631" y="1841"/>
                  </a:cubicBezTo>
                  <a:cubicBezTo>
                    <a:pt x="5631" y="1824"/>
                    <a:pt x="5648" y="1824"/>
                    <a:pt x="5648" y="1824"/>
                  </a:cubicBezTo>
                  <a:cubicBezTo>
                    <a:pt x="5698" y="1774"/>
                    <a:pt x="5749" y="1740"/>
                    <a:pt x="5800" y="1689"/>
                  </a:cubicBezTo>
                  <a:cubicBezTo>
                    <a:pt x="5934" y="1588"/>
                    <a:pt x="6086" y="1487"/>
                    <a:pt x="6255" y="1420"/>
                  </a:cubicBezTo>
                  <a:cubicBezTo>
                    <a:pt x="6356" y="1369"/>
                    <a:pt x="6474" y="1336"/>
                    <a:pt x="6592" y="1319"/>
                  </a:cubicBezTo>
                  <a:cubicBezTo>
                    <a:pt x="7216" y="1167"/>
                    <a:pt x="7553" y="1588"/>
                    <a:pt x="7840" y="1858"/>
                  </a:cubicBezTo>
                  <a:cubicBezTo>
                    <a:pt x="7857" y="1858"/>
                    <a:pt x="7857" y="1858"/>
                    <a:pt x="7857" y="1858"/>
                  </a:cubicBezTo>
                  <a:cubicBezTo>
                    <a:pt x="8110" y="1521"/>
                    <a:pt x="8936" y="982"/>
                    <a:pt x="9560" y="1234"/>
                  </a:cubicBezTo>
                  <a:cubicBezTo>
                    <a:pt x="9931" y="1369"/>
                    <a:pt x="10167" y="1689"/>
                    <a:pt x="10335" y="2010"/>
                  </a:cubicBezTo>
                  <a:cubicBezTo>
                    <a:pt x="10386" y="1976"/>
                    <a:pt x="10436" y="1925"/>
                    <a:pt x="10487" y="1875"/>
                  </a:cubicBezTo>
                  <a:cubicBezTo>
                    <a:pt x="10571" y="1807"/>
                    <a:pt x="10672" y="1723"/>
                    <a:pt x="10757" y="1656"/>
                  </a:cubicBezTo>
                  <a:cubicBezTo>
                    <a:pt x="11043" y="1437"/>
                    <a:pt x="11600" y="1100"/>
                    <a:pt x="12139" y="1201"/>
                  </a:cubicBezTo>
                  <a:cubicBezTo>
                    <a:pt x="12257" y="1218"/>
                    <a:pt x="12359" y="1251"/>
                    <a:pt x="12460" y="1285"/>
                  </a:cubicBezTo>
                  <a:cubicBezTo>
                    <a:pt x="12595" y="1352"/>
                    <a:pt x="12746" y="1437"/>
                    <a:pt x="12848" y="1538"/>
                  </a:cubicBezTo>
                  <a:cubicBezTo>
                    <a:pt x="12881" y="1504"/>
                    <a:pt x="12915" y="1470"/>
                    <a:pt x="12949" y="1437"/>
                  </a:cubicBezTo>
                  <a:cubicBezTo>
                    <a:pt x="12983" y="1403"/>
                    <a:pt x="13033" y="1369"/>
                    <a:pt x="13084" y="1336"/>
                  </a:cubicBezTo>
                  <a:cubicBezTo>
                    <a:pt x="13202" y="1251"/>
                    <a:pt x="13353" y="1167"/>
                    <a:pt x="13505" y="1116"/>
                  </a:cubicBezTo>
                  <a:cubicBezTo>
                    <a:pt x="14028" y="948"/>
                    <a:pt x="14500" y="1184"/>
                    <a:pt x="14804" y="1420"/>
                  </a:cubicBezTo>
                  <a:cubicBezTo>
                    <a:pt x="14871" y="1487"/>
                    <a:pt x="14955" y="1555"/>
                    <a:pt x="15040" y="1639"/>
                  </a:cubicBezTo>
                  <a:cubicBezTo>
                    <a:pt x="15040" y="1639"/>
                    <a:pt x="15040" y="1622"/>
                    <a:pt x="15040" y="1622"/>
                  </a:cubicBezTo>
                  <a:cubicBezTo>
                    <a:pt x="15090" y="1487"/>
                    <a:pt x="15225" y="1386"/>
                    <a:pt x="15309" y="1285"/>
                  </a:cubicBezTo>
                  <a:cubicBezTo>
                    <a:pt x="15545" y="982"/>
                    <a:pt x="16085" y="611"/>
                    <a:pt x="16692" y="746"/>
                  </a:cubicBezTo>
                  <a:cubicBezTo>
                    <a:pt x="16911" y="796"/>
                    <a:pt x="17097" y="897"/>
                    <a:pt x="17282" y="982"/>
                  </a:cubicBezTo>
                  <a:cubicBezTo>
                    <a:pt x="17367" y="880"/>
                    <a:pt x="17400" y="729"/>
                    <a:pt x="17485" y="628"/>
                  </a:cubicBezTo>
                  <a:cubicBezTo>
                    <a:pt x="17704" y="307"/>
                    <a:pt x="18176" y="-97"/>
                    <a:pt x="18783" y="21"/>
                  </a:cubicBezTo>
                  <a:cubicBezTo>
                    <a:pt x="18951" y="55"/>
                    <a:pt x="19103" y="122"/>
                    <a:pt x="19255" y="156"/>
                  </a:cubicBezTo>
                  <a:cubicBezTo>
                    <a:pt x="19268" y="881"/>
                    <a:pt x="19257" y="1355"/>
                    <a:pt x="19254" y="2136"/>
                  </a:cubicBezTo>
                  <a:cubicBezTo>
                    <a:pt x="13055" y="2183"/>
                    <a:pt x="3343" y="2117"/>
                    <a:pt x="0" y="2123"/>
                  </a:cubicBezTo>
                  <a:close/>
                </a:path>
              </a:pathLst>
            </a:custGeom>
            <a:grpFill/>
            <a:ln w="9525">
              <a:noFill/>
              <a:round/>
            </a:ln>
            <a:effec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grpSp>
      <p:grpSp>
        <p:nvGrpSpPr>
          <p:cNvPr id="55" name="Google Shape;4025;p26"/>
          <p:cNvGrpSpPr/>
          <p:nvPr/>
        </p:nvGrpSpPr>
        <p:grpSpPr>
          <a:xfrm>
            <a:off x="3188335" y="5027930"/>
            <a:ext cx="528955" cy="2006600"/>
            <a:chOff x="393250" y="2490600"/>
            <a:chExt cx="653494" cy="2478093"/>
          </a:xfrm>
          <a:solidFill>
            <a:schemeClr val="bg1"/>
          </a:solidFill>
        </p:grpSpPr>
        <p:sp>
          <p:nvSpPr>
            <p:cNvPr id="56" name="Google Shape;4026;p26"/>
            <p:cNvSpPr/>
            <p:nvPr/>
          </p:nvSpPr>
          <p:spPr>
            <a:xfrm>
              <a:off x="400138" y="4469389"/>
              <a:ext cx="639629" cy="493211"/>
            </a:xfrm>
            <a:custGeom>
              <a:avLst/>
              <a:gdLst/>
              <a:ahLst/>
              <a:cxnLst/>
              <a:rect l="l" t="t" r="r" b="b"/>
              <a:pathLst>
                <a:path w="7243" h="5585" extrusionOk="0">
                  <a:moveTo>
                    <a:pt x="3799" y="1"/>
                  </a:moveTo>
                  <a:lnTo>
                    <a:pt x="1" y="3534"/>
                  </a:lnTo>
                  <a:lnTo>
                    <a:pt x="1" y="5584"/>
                  </a:lnTo>
                  <a:lnTo>
                    <a:pt x="3760" y="2081"/>
                  </a:lnTo>
                  <a:lnTo>
                    <a:pt x="7243" y="5565"/>
                  </a:lnTo>
                  <a:lnTo>
                    <a:pt x="7243" y="3445"/>
                  </a:lnTo>
                  <a:lnTo>
                    <a:pt x="3799" y="1"/>
                  </a:lnTo>
                  <a:close/>
                </a:path>
              </a:pathLst>
            </a:custGeom>
            <a:grpFill/>
            <a:ln>
              <a:solidFill>
                <a:srgbClr val="5A9FE4"/>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4027;p26"/>
            <p:cNvSpPr/>
            <p:nvPr/>
          </p:nvSpPr>
          <p:spPr>
            <a:xfrm>
              <a:off x="393250" y="4462235"/>
              <a:ext cx="653494" cy="506458"/>
            </a:xfrm>
            <a:custGeom>
              <a:avLst/>
              <a:gdLst/>
              <a:ahLst/>
              <a:cxnLst/>
              <a:rect l="l" t="t" r="r" b="b"/>
              <a:pathLst>
                <a:path w="7400" h="5735" extrusionOk="0">
                  <a:moveTo>
                    <a:pt x="3877" y="189"/>
                  </a:moveTo>
                  <a:lnTo>
                    <a:pt x="7252" y="3556"/>
                  </a:lnTo>
                  <a:lnTo>
                    <a:pt x="7252" y="5459"/>
                  </a:lnTo>
                  <a:lnTo>
                    <a:pt x="3896" y="2103"/>
                  </a:lnTo>
                  <a:cubicBezTo>
                    <a:pt x="3881" y="2088"/>
                    <a:pt x="3862" y="2081"/>
                    <a:pt x="3842" y="2081"/>
                  </a:cubicBezTo>
                  <a:cubicBezTo>
                    <a:pt x="3823" y="2081"/>
                    <a:pt x="3803" y="2088"/>
                    <a:pt x="3788" y="2103"/>
                  </a:cubicBezTo>
                  <a:lnTo>
                    <a:pt x="157" y="5489"/>
                  </a:lnTo>
                  <a:lnTo>
                    <a:pt x="157" y="3654"/>
                  </a:lnTo>
                  <a:lnTo>
                    <a:pt x="3877" y="189"/>
                  </a:lnTo>
                  <a:close/>
                  <a:moveTo>
                    <a:pt x="3877" y="1"/>
                  </a:moveTo>
                  <a:cubicBezTo>
                    <a:pt x="3859" y="1"/>
                    <a:pt x="3842" y="8"/>
                    <a:pt x="3827" y="23"/>
                  </a:cubicBezTo>
                  <a:lnTo>
                    <a:pt x="20" y="3565"/>
                  </a:lnTo>
                  <a:cubicBezTo>
                    <a:pt x="10" y="3575"/>
                    <a:pt x="0" y="3595"/>
                    <a:pt x="0" y="3615"/>
                  </a:cubicBezTo>
                  <a:lnTo>
                    <a:pt x="0" y="5665"/>
                  </a:lnTo>
                  <a:cubicBezTo>
                    <a:pt x="0" y="5695"/>
                    <a:pt x="20" y="5715"/>
                    <a:pt x="50" y="5734"/>
                  </a:cubicBezTo>
                  <a:lnTo>
                    <a:pt x="79" y="5734"/>
                  </a:lnTo>
                  <a:cubicBezTo>
                    <a:pt x="98" y="5734"/>
                    <a:pt x="118" y="5734"/>
                    <a:pt x="128" y="5715"/>
                  </a:cubicBezTo>
                  <a:lnTo>
                    <a:pt x="3838" y="2260"/>
                  </a:lnTo>
                  <a:lnTo>
                    <a:pt x="7272" y="5695"/>
                  </a:lnTo>
                  <a:cubicBezTo>
                    <a:pt x="7285" y="5713"/>
                    <a:pt x="7301" y="5720"/>
                    <a:pt x="7319" y="5720"/>
                  </a:cubicBezTo>
                  <a:cubicBezTo>
                    <a:pt x="7329" y="5720"/>
                    <a:pt x="7340" y="5718"/>
                    <a:pt x="7351" y="5715"/>
                  </a:cubicBezTo>
                  <a:cubicBezTo>
                    <a:pt x="7380" y="5704"/>
                    <a:pt x="7399" y="5675"/>
                    <a:pt x="7399" y="5646"/>
                  </a:cubicBezTo>
                  <a:lnTo>
                    <a:pt x="7399" y="3526"/>
                  </a:lnTo>
                  <a:cubicBezTo>
                    <a:pt x="7399" y="3506"/>
                    <a:pt x="7390" y="3487"/>
                    <a:pt x="7380" y="3477"/>
                  </a:cubicBezTo>
                  <a:lnTo>
                    <a:pt x="3925" y="23"/>
                  </a:lnTo>
                  <a:cubicBezTo>
                    <a:pt x="3911" y="8"/>
                    <a:pt x="3894" y="1"/>
                    <a:pt x="3877" y="1"/>
                  </a:cubicBezTo>
                  <a:close/>
                </a:path>
              </a:pathLst>
            </a:custGeom>
            <a:grpFill/>
            <a:ln w="19050" cap="flat" cmpd="sng">
              <a:solidFill>
                <a:srgbClr val="5A9FE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4028;p26"/>
            <p:cNvSpPr/>
            <p:nvPr/>
          </p:nvSpPr>
          <p:spPr>
            <a:xfrm>
              <a:off x="400138" y="3976259"/>
              <a:ext cx="639629" cy="493211"/>
            </a:xfrm>
            <a:custGeom>
              <a:avLst/>
              <a:gdLst/>
              <a:ahLst/>
              <a:cxnLst/>
              <a:rect l="l" t="t" r="r" b="b"/>
              <a:pathLst>
                <a:path w="7243" h="5585" extrusionOk="0">
                  <a:moveTo>
                    <a:pt x="3799" y="1"/>
                  </a:moveTo>
                  <a:lnTo>
                    <a:pt x="1" y="3534"/>
                  </a:lnTo>
                  <a:lnTo>
                    <a:pt x="1" y="5585"/>
                  </a:lnTo>
                  <a:lnTo>
                    <a:pt x="3760" y="2081"/>
                  </a:lnTo>
                  <a:lnTo>
                    <a:pt x="7243" y="5565"/>
                  </a:lnTo>
                  <a:lnTo>
                    <a:pt x="7243" y="3446"/>
                  </a:lnTo>
                  <a:lnTo>
                    <a:pt x="3799" y="1"/>
                  </a:lnTo>
                  <a:close/>
                </a:path>
              </a:pathLst>
            </a:custGeom>
            <a:grpFill/>
            <a:ln>
              <a:solidFill>
                <a:srgbClr val="5A9FE4"/>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4029;p26"/>
            <p:cNvSpPr/>
            <p:nvPr/>
          </p:nvSpPr>
          <p:spPr>
            <a:xfrm>
              <a:off x="393250" y="3969194"/>
              <a:ext cx="653494" cy="506370"/>
            </a:xfrm>
            <a:custGeom>
              <a:avLst/>
              <a:gdLst/>
              <a:ahLst/>
              <a:cxnLst/>
              <a:rect l="l" t="t" r="r" b="b"/>
              <a:pathLst>
                <a:path w="7400" h="5734" extrusionOk="0">
                  <a:moveTo>
                    <a:pt x="3877" y="189"/>
                  </a:moveTo>
                  <a:lnTo>
                    <a:pt x="7252" y="3565"/>
                  </a:lnTo>
                  <a:lnTo>
                    <a:pt x="7252" y="5458"/>
                  </a:lnTo>
                  <a:lnTo>
                    <a:pt x="3896" y="2102"/>
                  </a:lnTo>
                  <a:cubicBezTo>
                    <a:pt x="3881" y="2088"/>
                    <a:pt x="3862" y="2081"/>
                    <a:pt x="3842" y="2081"/>
                  </a:cubicBezTo>
                  <a:cubicBezTo>
                    <a:pt x="3823" y="2081"/>
                    <a:pt x="3803" y="2088"/>
                    <a:pt x="3788" y="2102"/>
                  </a:cubicBezTo>
                  <a:lnTo>
                    <a:pt x="157" y="5488"/>
                  </a:lnTo>
                  <a:lnTo>
                    <a:pt x="157" y="3653"/>
                  </a:lnTo>
                  <a:lnTo>
                    <a:pt x="3877" y="189"/>
                  </a:lnTo>
                  <a:close/>
                  <a:moveTo>
                    <a:pt x="3877" y="0"/>
                  </a:moveTo>
                  <a:cubicBezTo>
                    <a:pt x="3859" y="0"/>
                    <a:pt x="3842" y="7"/>
                    <a:pt x="3827" y="22"/>
                  </a:cubicBezTo>
                  <a:lnTo>
                    <a:pt x="20" y="3565"/>
                  </a:lnTo>
                  <a:cubicBezTo>
                    <a:pt x="10" y="3574"/>
                    <a:pt x="0" y="3594"/>
                    <a:pt x="0" y="3614"/>
                  </a:cubicBezTo>
                  <a:lnTo>
                    <a:pt x="0" y="5665"/>
                  </a:lnTo>
                  <a:cubicBezTo>
                    <a:pt x="0" y="5694"/>
                    <a:pt x="20" y="5724"/>
                    <a:pt x="50" y="5733"/>
                  </a:cubicBezTo>
                  <a:lnTo>
                    <a:pt x="79" y="5733"/>
                  </a:lnTo>
                  <a:cubicBezTo>
                    <a:pt x="98" y="5733"/>
                    <a:pt x="118" y="5733"/>
                    <a:pt x="128" y="5714"/>
                  </a:cubicBezTo>
                  <a:lnTo>
                    <a:pt x="3838" y="2259"/>
                  </a:lnTo>
                  <a:lnTo>
                    <a:pt x="7272" y="5694"/>
                  </a:lnTo>
                  <a:cubicBezTo>
                    <a:pt x="7284" y="5713"/>
                    <a:pt x="7301" y="5720"/>
                    <a:pt x="7318" y="5720"/>
                  </a:cubicBezTo>
                  <a:cubicBezTo>
                    <a:pt x="7329" y="5720"/>
                    <a:pt x="7340" y="5717"/>
                    <a:pt x="7351" y="5714"/>
                  </a:cubicBezTo>
                  <a:cubicBezTo>
                    <a:pt x="7380" y="5704"/>
                    <a:pt x="7399" y="5674"/>
                    <a:pt x="7399" y="5645"/>
                  </a:cubicBezTo>
                  <a:lnTo>
                    <a:pt x="7399" y="3526"/>
                  </a:lnTo>
                  <a:cubicBezTo>
                    <a:pt x="7399" y="3506"/>
                    <a:pt x="7390" y="3486"/>
                    <a:pt x="7380" y="3476"/>
                  </a:cubicBezTo>
                  <a:lnTo>
                    <a:pt x="3925" y="22"/>
                  </a:lnTo>
                  <a:cubicBezTo>
                    <a:pt x="3911" y="7"/>
                    <a:pt x="3894" y="0"/>
                    <a:pt x="3877" y="0"/>
                  </a:cubicBezTo>
                  <a:close/>
                </a:path>
              </a:pathLst>
            </a:custGeom>
            <a:grpFill/>
            <a:ln w="19050" cap="flat" cmpd="sng">
              <a:solidFill>
                <a:srgbClr val="5A9FE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4030;p26"/>
            <p:cNvSpPr/>
            <p:nvPr/>
          </p:nvSpPr>
          <p:spPr>
            <a:xfrm>
              <a:off x="400138" y="3483218"/>
              <a:ext cx="639629" cy="493123"/>
            </a:xfrm>
            <a:custGeom>
              <a:avLst/>
              <a:gdLst/>
              <a:ahLst/>
              <a:cxnLst/>
              <a:rect l="l" t="t" r="r" b="b"/>
              <a:pathLst>
                <a:path w="7243" h="5584" extrusionOk="0">
                  <a:moveTo>
                    <a:pt x="3799" y="1"/>
                  </a:moveTo>
                  <a:lnTo>
                    <a:pt x="1" y="3543"/>
                  </a:lnTo>
                  <a:lnTo>
                    <a:pt x="1" y="5584"/>
                  </a:lnTo>
                  <a:lnTo>
                    <a:pt x="3760" y="2081"/>
                  </a:lnTo>
                  <a:lnTo>
                    <a:pt x="7243" y="5564"/>
                  </a:lnTo>
                  <a:lnTo>
                    <a:pt x="7243" y="3445"/>
                  </a:lnTo>
                  <a:lnTo>
                    <a:pt x="3799" y="1"/>
                  </a:lnTo>
                  <a:close/>
                </a:path>
              </a:pathLst>
            </a:custGeom>
            <a:grpFill/>
            <a:ln>
              <a:solidFill>
                <a:srgbClr val="5A9FE4"/>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4031;p26"/>
            <p:cNvSpPr/>
            <p:nvPr/>
          </p:nvSpPr>
          <p:spPr>
            <a:xfrm>
              <a:off x="393250" y="3476064"/>
              <a:ext cx="653494" cy="507253"/>
            </a:xfrm>
            <a:custGeom>
              <a:avLst/>
              <a:gdLst/>
              <a:ahLst/>
              <a:cxnLst/>
              <a:rect l="l" t="t" r="r" b="b"/>
              <a:pathLst>
                <a:path w="7400" h="5744" extrusionOk="0">
                  <a:moveTo>
                    <a:pt x="3877" y="189"/>
                  </a:moveTo>
                  <a:lnTo>
                    <a:pt x="7252" y="3565"/>
                  </a:lnTo>
                  <a:lnTo>
                    <a:pt x="7252" y="5459"/>
                  </a:lnTo>
                  <a:lnTo>
                    <a:pt x="3896" y="2103"/>
                  </a:lnTo>
                  <a:cubicBezTo>
                    <a:pt x="3881" y="2088"/>
                    <a:pt x="3862" y="2081"/>
                    <a:pt x="3842" y="2081"/>
                  </a:cubicBezTo>
                  <a:cubicBezTo>
                    <a:pt x="3823" y="2081"/>
                    <a:pt x="3803" y="2088"/>
                    <a:pt x="3788" y="2103"/>
                  </a:cubicBezTo>
                  <a:lnTo>
                    <a:pt x="157" y="5488"/>
                  </a:lnTo>
                  <a:lnTo>
                    <a:pt x="157" y="3654"/>
                  </a:lnTo>
                  <a:lnTo>
                    <a:pt x="3877" y="189"/>
                  </a:lnTo>
                  <a:close/>
                  <a:moveTo>
                    <a:pt x="3877" y="0"/>
                  </a:moveTo>
                  <a:cubicBezTo>
                    <a:pt x="3859" y="0"/>
                    <a:pt x="3842" y="8"/>
                    <a:pt x="3827" y="23"/>
                  </a:cubicBezTo>
                  <a:lnTo>
                    <a:pt x="20" y="3565"/>
                  </a:lnTo>
                  <a:cubicBezTo>
                    <a:pt x="10" y="3575"/>
                    <a:pt x="0" y="3595"/>
                    <a:pt x="0" y="3624"/>
                  </a:cubicBezTo>
                  <a:lnTo>
                    <a:pt x="0" y="5665"/>
                  </a:lnTo>
                  <a:cubicBezTo>
                    <a:pt x="0" y="5695"/>
                    <a:pt x="20" y="5724"/>
                    <a:pt x="50" y="5734"/>
                  </a:cubicBezTo>
                  <a:cubicBezTo>
                    <a:pt x="59" y="5734"/>
                    <a:pt x="69" y="5743"/>
                    <a:pt x="79" y="5743"/>
                  </a:cubicBezTo>
                  <a:cubicBezTo>
                    <a:pt x="98" y="5743"/>
                    <a:pt x="118" y="5734"/>
                    <a:pt x="128" y="5724"/>
                  </a:cubicBezTo>
                  <a:lnTo>
                    <a:pt x="3838" y="2269"/>
                  </a:lnTo>
                  <a:lnTo>
                    <a:pt x="7272" y="5704"/>
                  </a:lnTo>
                  <a:cubicBezTo>
                    <a:pt x="7284" y="5716"/>
                    <a:pt x="7299" y="5720"/>
                    <a:pt x="7315" y="5720"/>
                  </a:cubicBezTo>
                  <a:cubicBezTo>
                    <a:pt x="7326" y="5720"/>
                    <a:pt x="7338" y="5718"/>
                    <a:pt x="7351" y="5714"/>
                  </a:cubicBezTo>
                  <a:cubicBezTo>
                    <a:pt x="7380" y="5704"/>
                    <a:pt x="7399" y="5675"/>
                    <a:pt x="7399" y="5645"/>
                  </a:cubicBezTo>
                  <a:lnTo>
                    <a:pt x="7399" y="3526"/>
                  </a:lnTo>
                  <a:cubicBezTo>
                    <a:pt x="7399" y="3506"/>
                    <a:pt x="7390" y="3486"/>
                    <a:pt x="7380" y="3477"/>
                  </a:cubicBezTo>
                  <a:lnTo>
                    <a:pt x="3925" y="23"/>
                  </a:lnTo>
                  <a:cubicBezTo>
                    <a:pt x="3911" y="8"/>
                    <a:pt x="3894" y="0"/>
                    <a:pt x="3877" y="0"/>
                  </a:cubicBezTo>
                  <a:close/>
                </a:path>
              </a:pathLst>
            </a:custGeom>
            <a:grpFill/>
            <a:ln w="19050" cap="flat" cmpd="sng">
              <a:solidFill>
                <a:srgbClr val="5A9FE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4032;p26"/>
            <p:cNvSpPr/>
            <p:nvPr/>
          </p:nvSpPr>
          <p:spPr>
            <a:xfrm>
              <a:off x="400138" y="2990088"/>
              <a:ext cx="639629" cy="493211"/>
            </a:xfrm>
            <a:custGeom>
              <a:avLst/>
              <a:gdLst/>
              <a:ahLst/>
              <a:cxnLst/>
              <a:rect l="l" t="t" r="r" b="b"/>
              <a:pathLst>
                <a:path w="7243" h="5585" extrusionOk="0">
                  <a:moveTo>
                    <a:pt x="3799" y="1"/>
                  </a:moveTo>
                  <a:lnTo>
                    <a:pt x="1" y="3543"/>
                  </a:lnTo>
                  <a:lnTo>
                    <a:pt x="1" y="5585"/>
                  </a:lnTo>
                  <a:lnTo>
                    <a:pt x="3760" y="2081"/>
                  </a:lnTo>
                  <a:lnTo>
                    <a:pt x="7243" y="5565"/>
                  </a:lnTo>
                  <a:lnTo>
                    <a:pt x="7243" y="3455"/>
                  </a:lnTo>
                  <a:lnTo>
                    <a:pt x="3799" y="1"/>
                  </a:lnTo>
                  <a:close/>
                </a:path>
              </a:pathLst>
            </a:custGeom>
            <a:grpFill/>
            <a:ln>
              <a:solidFill>
                <a:srgbClr val="5A9FE4"/>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4033;p26"/>
            <p:cNvSpPr/>
            <p:nvPr/>
          </p:nvSpPr>
          <p:spPr>
            <a:xfrm>
              <a:off x="393250" y="2983376"/>
              <a:ext cx="653494" cy="506899"/>
            </a:xfrm>
            <a:custGeom>
              <a:avLst/>
              <a:gdLst/>
              <a:ahLst/>
              <a:cxnLst/>
              <a:rect l="l" t="t" r="r" b="b"/>
              <a:pathLst>
                <a:path w="7400" h="5740" extrusionOk="0">
                  <a:moveTo>
                    <a:pt x="3877" y="185"/>
                  </a:moveTo>
                  <a:lnTo>
                    <a:pt x="7252" y="3561"/>
                  </a:lnTo>
                  <a:lnTo>
                    <a:pt x="7252" y="5454"/>
                  </a:lnTo>
                  <a:lnTo>
                    <a:pt x="3896" y="2098"/>
                  </a:lnTo>
                  <a:cubicBezTo>
                    <a:pt x="3881" y="2083"/>
                    <a:pt x="3862" y="2076"/>
                    <a:pt x="3842" y="2076"/>
                  </a:cubicBezTo>
                  <a:cubicBezTo>
                    <a:pt x="3823" y="2076"/>
                    <a:pt x="3803" y="2083"/>
                    <a:pt x="3788" y="2098"/>
                  </a:cubicBezTo>
                  <a:lnTo>
                    <a:pt x="157" y="5484"/>
                  </a:lnTo>
                  <a:lnTo>
                    <a:pt x="157" y="3648"/>
                  </a:lnTo>
                  <a:lnTo>
                    <a:pt x="3877" y="185"/>
                  </a:lnTo>
                  <a:close/>
                  <a:moveTo>
                    <a:pt x="3868" y="0"/>
                  </a:moveTo>
                  <a:cubicBezTo>
                    <a:pt x="3854" y="0"/>
                    <a:pt x="3840" y="5"/>
                    <a:pt x="3827" y="18"/>
                  </a:cubicBezTo>
                  <a:lnTo>
                    <a:pt x="20" y="3561"/>
                  </a:lnTo>
                  <a:cubicBezTo>
                    <a:pt x="10" y="3570"/>
                    <a:pt x="0" y="3600"/>
                    <a:pt x="0" y="3619"/>
                  </a:cubicBezTo>
                  <a:lnTo>
                    <a:pt x="0" y="5661"/>
                  </a:lnTo>
                  <a:cubicBezTo>
                    <a:pt x="0" y="5690"/>
                    <a:pt x="20" y="5719"/>
                    <a:pt x="50" y="5729"/>
                  </a:cubicBezTo>
                  <a:cubicBezTo>
                    <a:pt x="59" y="5729"/>
                    <a:pt x="69" y="5739"/>
                    <a:pt x="79" y="5739"/>
                  </a:cubicBezTo>
                  <a:cubicBezTo>
                    <a:pt x="98" y="5739"/>
                    <a:pt x="118" y="5729"/>
                    <a:pt x="128" y="5719"/>
                  </a:cubicBezTo>
                  <a:lnTo>
                    <a:pt x="3838" y="2265"/>
                  </a:lnTo>
                  <a:lnTo>
                    <a:pt x="7272" y="5700"/>
                  </a:lnTo>
                  <a:cubicBezTo>
                    <a:pt x="7284" y="5712"/>
                    <a:pt x="7300" y="5720"/>
                    <a:pt x="7317" y="5720"/>
                  </a:cubicBezTo>
                  <a:cubicBezTo>
                    <a:pt x="7328" y="5720"/>
                    <a:pt x="7339" y="5717"/>
                    <a:pt x="7351" y="5709"/>
                  </a:cubicBezTo>
                  <a:cubicBezTo>
                    <a:pt x="7380" y="5700"/>
                    <a:pt x="7399" y="5670"/>
                    <a:pt x="7399" y="5641"/>
                  </a:cubicBezTo>
                  <a:lnTo>
                    <a:pt x="7399" y="3531"/>
                  </a:lnTo>
                  <a:cubicBezTo>
                    <a:pt x="7399" y="3502"/>
                    <a:pt x="7390" y="3482"/>
                    <a:pt x="7380" y="3472"/>
                  </a:cubicBezTo>
                  <a:lnTo>
                    <a:pt x="3925" y="28"/>
                  </a:lnTo>
                  <a:cubicBezTo>
                    <a:pt x="3909" y="10"/>
                    <a:pt x="3888" y="0"/>
                    <a:pt x="3868" y="0"/>
                  </a:cubicBezTo>
                  <a:close/>
                </a:path>
              </a:pathLst>
            </a:custGeom>
            <a:grpFill/>
            <a:ln w="19050" cap="flat" cmpd="sng">
              <a:solidFill>
                <a:srgbClr val="5A9FE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4034;p26"/>
            <p:cNvSpPr/>
            <p:nvPr/>
          </p:nvSpPr>
          <p:spPr>
            <a:xfrm>
              <a:off x="400138" y="2497047"/>
              <a:ext cx="639629" cy="493123"/>
            </a:xfrm>
            <a:custGeom>
              <a:avLst/>
              <a:gdLst/>
              <a:ahLst/>
              <a:cxnLst/>
              <a:rect l="l" t="t" r="r" b="b"/>
              <a:pathLst>
                <a:path w="7243" h="5584" extrusionOk="0">
                  <a:moveTo>
                    <a:pt x="3799" y="0"/>
                  </a:moveTo>
                  <a:lnTo>
                    <a:pt x="1" y="3542"/>
                  </a:lnTo>
                  <a:lnTo>
                    <a:pt x="1" y="5584"/>
                  </a:lnTo>
                  <a:lnTo>
                    <a:pt x="3760" y="2081"/>
                  </a:lnTo>
                  <a:lnTo>
                    <a:pt x="7243" y="5564"/>
                  </a:lnTo>
                  <a:lnTo>
                    <a:pt x="7243" y="3454"/>
                  </a:lnTo>
                  <a:lnTo>
                    <a:pt x="3799" y="0"/>
                  </a:lnTo>
                  <a:close/>
                </a:path>
              </a:pathLst>
            </a:custGeom>
            <a:grpFill/>
            <a:ln>
              <a:solidFill>
                <a:srgbClr val="5A9FE4"/>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4035;p26"/>
            <p:cNvSpPr/>
            <p:nvPr/>
          </p:nvSpPr>
          <p:spPr>
            <a:xfrm>
              <a:off x="393250" y="2490600"/>
              <a:ext cx="653494" cy="506546"/>
            </a:xfrm>
            <a:custGeom>
              <a:avLst/>
              <a:gdLst/>
              <a:ahLst/>
              <a:cxnLst/>
              <a:rect l="l" t="t" r="r" b="b"/>
              <a:pathLst>
                <a:path w="7400" h="5736" extrusionOk="0">
                  <a:moveTo>
                    <a:pt x="3877" y="181"/>
                  </a:moveTo>
                  <a:lnTo>
                    <a:pt x="7252" y="3557"/>
                  </a:lnTo>
                  <a:lnTo>
                    <a:pt x="7252" y="5451"/>
                  </a:lnTo>
                  <a:lnTo>
                    <a:pt x="3896" y="2095"/>
                  </a:lnTo>
                  <a:cubicBezTo>
                    <a:pt x="3881" y="2080"/>
                    <a:pt x="3862" y="2072"/>
                    <a:pt x="3842" y="2072"/>
                  </a:cubicBezTo>
                  <a:cubicBezTo>
                    <a:pt x="3823" y="2072"/>
                    <a:pt x="3803" y="2080"/>
                    <a:pt x="3788" y="2095"/>
                  </a:cubicBezTo>
                  <a:lnTo>
                    <a:pt x="157" y="5480"/>
                  </a:lnTo>
                  <a:lnTo>
                    <a:pt x="157" y="3645"/>
                  </a:lnTo>
                  <a:lnTo>
                    <a:pt x="3877" y="181"/>
                  </a:lnTo>
                  <a:close/>
                  <a:moveTo>
                    <a:pt x="3872" y="1"/>
                  </a:moveTo>
                  <a:cubicBezTo>
                    <a:pt x="3856" y="1"/>
                    <a:pt x="3841" y="6"/>
                    <a:pt x="3827" y="14"/>
                  </a:cubicBezTo>
                  <a:lnTo>
                    <a:pt x="20" y="3557"/>
                  </a:lnTo>
                  <a:cubicBezTo>
                    <a:pt x="10" y="3576"/>
                    <a:pt x="0" y="3596"/>
                    <a:pt x="0" y="3615"/>
                  </a:cubicBezTo>
                  <a:lnTo>
                    <a:pt x="0" y="5657"/>
                  </a:lnTo>
                  <a:cubicBezTo>
                    <a:pt x="0" y="5686"/>
                    <a:pt x="20" y="5715"/>
                    <a:pt x="50" y="5726"/>
                  </a:cubicBezTo>
                  <a:cubicBezTo>
                    <a:pt x="59" y="5735"/>
                    <a:pt x="69" y="5735"/>
                    <a:pt x="79" y="5735"/>
                  </a:cubicBezTo>
                  <a:cubicBezTo>
                    <a:pt x="98" y="5735"/>
                    <a:pt x="118" y="5726"/>
                    <a:pt x="128" y="5715"/>
                  </a:cubicBezTo>
                  <a:lnTo>
                    <a:pt x="3838" y="2261"/>
                  </a:lnTo>
                  <a:lnTo>
                    <a:pt x="7272" y="5696"/>
                  </a:lnTo>
                  <a:cubicBezTo>
                    <a:pt x="7284" y="5708"/>
                    <a:pt x="7300" y="5717"/>
                    <a:pt x="7318" y="5717"/>
                  </a:cubicBezTo>
                  <a:cubicBezTo>
                    <a:pt x="7328" y="5717"/>
                    <a:pt x="7339" y="5713"/>
                    <a:pt x="7351" y="5706"/>
                  </a:cubicBezTo>
                  <a:cubicBezTo>
                    <a:pt x="7380" y="5696"/>
                    <a:pt x="7399" y="5667"/>
                    <a:pt x="7399" y="5637"/>
                  </a:cubicBezTo>
                  <a:lnTo>
                    <a:pt x="7399" y="3527"/>
                  </a:lnTo>
                  <a:cubicBezTo>
                    <a:pt x="7399" y="3508"/>
                    <a:pt x="7390" y="3488"/>
                    <a:pt x="7380" y="3469"/>
                  </a:cubicBezTo>
                  <a:lnTo>
                    <a:pt x="3925" y="24"/>
                  </a:lnTo>
                  <a:cubicBezTo>
                    <a:pt x="3909" y="8"/>
                    <a:pt x="3890" y="1"/>
                    <a:pt x="3872" y="1"/>
                  </a:cubicBezTo>
                  <a:close/>
                </a:path>
              </a:pathLst>
            </a:custGeom>
            <a:grpFill/>
            <a:ln w="19050" cap="flat" cmpd="sng">
              <a:solidFill>
                <a:srgbClr val="5A9FE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 name="Google Shape;4025;p26"/>
          <p:cNvGrpSpPr/>
          <p:nvPr/>
        </p:nvGrpSpPr>
        <p:grpSpPr>
          <a:xfrm rot="5400000">
            <a:off x="6922135" y="-61595"/>
            <a:ext cx="528955" cy="2006600"/>
            <a:chOff x="393250" y="2490600"/>
            <a:chExt cx="653494" cy="2478093"/>
          </a:xfrm>
          <a:solidFill>
            <a:schemeClr val="bg1"/>
          </a:solidFill>
        </p:grpSpPr>
        <p:sp>
          <p:nvSpPr>
            <p:cNvPr id="67" name="Google Shape;4026;p26"/>
            <p:cNvSpPr/>
            <p:nvPr/>
          </p:nvSpPr>
          <p:spPr>
            <a:xfrm>
              <a:off x="400138" y="4469389"/>
              <a:ext cx="639629" cy="493211"/>
            </a:xfrm>
            <a:custGeom>
              <a:avLst/>
              <a:gdLst/>
              <a:ahLst/>
              <a:cxnLst/>
              <a:rect l="l" t="t" r="r" b="b"/>
              <a:pathLst>
                <a:path w="7243" h="5585" extrusionOk="0">
                  <a:moveTo>
                    <a:pt x="3799" y="1"/>
                  </a:moveTo>
                  <a:lnTo>
                    <a:pt x="1" y="3534"/>
                  </a:lnTo>
                  <a:lnTo>
                    <a:pt x="1" y="5584"/>
                  </a:lnTo>
                  <a:lnTo>
                    <a:pt x="3760" y="2081"/>
                  </a:lnTo>
                  <a:lnTo>
                    <a:pt x="7243" y="5565"/>
                  </a:lnTo>
                  <a:lnTo>
                    <a:pt x="7243" y="3445"/>
                  </a:lnTo>
                  <a:lnTo>
                    <a:pt x="3799" y="1"/>
                  </a:lnTo>
                  <a:close/>
                </a:path>
              </a:pathLst>
            </a:custGeom>
            <a:grpFill/>
            <a:ln>
              <a:solidFill>
                <a:srgbClr val="5A9FE4"/>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4027;p26"/>
            <p:cNvSpPr/>
            <p:nvPr/>
          </p:nvSpPr>
          <p:spPr>
            <a:xfrm>
              <a:off x="393250" y="4462235"/>
              <a:ext cx="653494" cy="506458"/>
            </a:xfrm>
            <a:custGeom>
              <a:avLst/>
              <a:gdLst/>
              <a:ahLst/>
              <a:cxnLst/>
              <a:rect l="l" t="t" r="r" b="b"/>
              <a:pathLst>
                <a:path w="7400" h="5735" extrusionOk="0">
                  <a:moveTo>
                    <a:pt x="3877" y="189"/>
                  </a:moveTo>
                  <a:lnTo>
                    <a:pt x="7252" y="3556"/>
                  </a:lnTo>
                  <a:lnTo>
                    <a:pt x="7252" y="5459"/>
                  </a:lnTo>
                  <a:lnTo>
                    <a:pt x="3896" y="2103"/>
                  </a:lnTo>
                  <a:cubicBezTo>
                    <a:pt x="3881" y="2088"/>
                    <a:pt x="3862" y="2081"/>
                    <a:pt x="3842" y="2081"/>
                  </a:cubicBezTo>
                  <a:cubicBezTo>
                    <a:pt x="3823" y="2081"/>
                    <a:pt x="3803" y="2088"/>
                    <a:pt x="3788" y="2103"/>
                  </a:cubicBezTo>
                  <a:lnTo>
                    <a:pt x="157" y="5489"/>
                  </a:lnTo>
                  <a:lnTo>
                    <a:pt x="157" y="3654"/>
                  </a:lnTo>
                  <a:lnTo>
                    <a:pt x="3877" y="189"/>
                  </a:lnTo>
                  <a:close/>
                  <a:moveTo>
                    <a:pt x="3877" y="1"/>
                  </a:moveTo>
                  <a:cubicBezTo>
                    <a:pt x="3859" y="1"/>
                    <a:pt x="3842" y="8"/>
                    <a:pt x="3827" y="23"/>
                  </a:cubicBezTo>
                  <a:lnTo>
                    <a:pt x="20" y="3565"/>
                  </a:lnTo>
                  <a:cubicBezTo>
                    <a:pt x="10" y="3575"/>
                    <a:pt x="0" y="3595"/>
                    <a:pt x="0" y="3615"/>
                  </a:cubicBezTo>
                  <a:lnTo>
                    <a:pt x="0" y="5665"/>
                  </a:lnTo>
                  <a:cubicBezTo>
                    <a:pt x="0" y="5695"/>
                    <a:pt x="20" y="5715"/>
                    <a:pt x="50" y="5734"/>
                  </a:cubicBezTo>
                  <a:lnTo>
                    <a:pt x="79" y="5734"/>
                  </a:lnTo>
                  <a:cubicBezTo>
                    <a:pt x="98" y="5734"/>
                    <a:pt x="118" y="5734"/>
                    <a:pt x="128" y="5715"/>
                  </a:cubicBezTo>
                  <a:lnTo>
                    <a:pt x="3838" y="2260"/>
                  </a:lnTo>
                  <a:lnTo>
                    <a:pt x="7272" y="5695"/>
                  </a:lnTo>
                  <a:cubicBezTo>
                    <a:pt x="7285" y="5713"/>
                    <a:pt x="7301" y="5720"/>
                    <a:pt x="7319" y="5720"/>
                  </a:cubicBezTo>
                  <a:cubicBezTo>
                    <a:pt x="7329" y="5720"/>
                    <a:pt x="7340" y="5718"/>
                    <a:pt x="7351" y="5715"/>
                  </a:cubicBezTo>
                  <a:cubicBezTo>
                    <a:pt x="7380" y="5704"/>
                    <a:pt x="7399" y="5675"/>
                    <a:pt x="7399" y="5646"/>
                  </a:cubicBezTo>
                  <a:lnTo>
                    <a:pt x="7399" y="3526"/>
                  </a:lnTo>
                  <a:cubicBezTo>
                    <a:pt x="7399" y="3506"/>
                    <a:pt x="7390" y="3487"/>
                    <a:pt x="7380" y="3477"/>
                  </a:cubicBezTo>
                  <a:lnTo>
                    <a:pt x="3925" y="23"/>
                  </a:lnTo>
                  <a:cubicBezTo>
                    <a:pt x="3911" y="8"/>
                    <a:pt x="3894" y="1"/>
                    <a:pt x="3877" y="1"/>
                  </a:cubicBezTo>
                  <a:close/>
                </a:path>
              </a:pathLst>
            </a:custGeom>
            <a:grpFill/>
            <a:ln w="19050" cap="flat" cmpd="sng">
              <a:solidFill>
                <a:srgbClr val="5A9FE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4028;p26"/>
            <p:cNvSpPr/>
            <p:nvPr/>
          </p:nvSpPr>
          <p:spPr>
            <a:xfrm>
              <a:off x="400138" y="3976259"/>
              <a:ext cx="639629" cy="493211"/>
            </a:xfrm>
            <a:custGeom>
              <a:avLst/>
              <a:gdLst/>
              <a:ahLst/>
              <a:cxnLst/>
              <a:rect l="l" t="t" r="r" b="b"/>
              <a:pathLst>
                <a:path w="7243" h="5585" extrusionOk="0">
                  <a:moveTo>
                    <a:pt x="3799" y="1"/>
                  </a:moveTo>
                  <a:lnTo>
                    <a:pt x="1" y="3534"/>
                  </a:lnTo>
                  <a:lnTo>
                    <a:pt x="1" y="5585"/>
                  </a:lnTo>
                  <a:lnTo>
                    <a:pt x="3760" y="2081"/>
                  </a:lnTo>
                  <a:lnTo>
                    <a:pt x="7243" y="5565"/>
                  </a:lnTo>
                  <a:lnTo>
                    <a:pt x="7243" y="3446"/>
                  </a:lnTo>
                  <a:lnTo>
                    <a:pt x="3799" y="1"/>
                  </a:lnTo>
                  <a:close/>
                </a:path>
              </a:pathLst>
            </a:custGeom>
            <a:grpFill/>
            <a:ln>
              <a:solidFill>
                <a:srgbClr val="5A9FE4"/>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4029;p26"/>
            <p:cNvSpPr/>
            <p:nvPr/>
          </p:nvSpPr>
          <p:spPr>
            <a:xfrm>
              <a:off x="393250" y="3969194"/>
              <a:ext cx="653494" cy="506370"/>
            </a:xfrm>
            <a:custGeom>
              <a:avLst/>
              <a:gdLst/>
              <a:ahLst/>
              <a:cxnLst/>
              <a:rect l="l" t="t" r="r" b="b"/>
              <a:pathLst>
                <a:path w="7400" h="5734" extrusionOk="0">
                  <a:moveTo>
                    <a:pt x="3877" y="189"/>
                  </a:moveTo>
                  <a:lnTo>
                    <a:pt x="7252" y="3565"/>
                  </a:lnTo>
                  <a:lnTo>
                    <a:pt x="7252" y="5458"/>
                  </a:lnTo>
                  <a:lnTo>
                    <a:pt x="3896" y="2102"/>
                  </a:lnTo>
                  <a:cubicBezTo>
                    <a:pt x="3881" y="2088"/>
                    <a:pt x="3862" y="2081"/>
                    <a:pt x="3842" y="2081"/>
                  </a:cubicBezTo>
                  <a:cubicBezTo>
                    <a:pt x="3823" y="2081"/>
                    <a:pt x="3803" y="2088"/>
                    <a:pt x="3788" y="2102"/>
                  </a:cubicBezTo>
                  <a:lnTo>
                    <a:pt x="157" y="5488"/>
                  </a:lnTo>
                  <a:lnTo>
                    <a:pt x="157" y="3653"/>
                  </a:lnTo>
                  <a:lnTo>
                    <a:pt x="3877" y="189"/>
                  </a:lnTo>
                  <a:close/>
                  <a:moveTo>
                    <a:pt x="3877" y="0"/>
                  </a:moveTo>
                  <a:cubicBezTo>
                    <a:pt x="3859" y="0"/>
                    <a:pt x="3842" y="7"/>
                    <a:pt x="3827" y="22"/>
                  </a:cubicBezTo>
                  <a:lnTo>
                    <a:pt x="20" y="3565"/>
                  </a:lnTo>
                  <a:cubicBezTo>
                    <a:pt x="10" y="3574"/>
                    <a:pt x="0" y="3594"/>
                    <a:pt x="0" y="3614"/>
                  </a:cubicBezTo>
                  <a:lnTo>
                    <a:pt x="0" y="5665"/>
                  </a:lnTo>
                  <a:cubicBezTo>
                    <a:pt x="0" y="5694"/>
                    <a:pt x="20" y="5724"/>
                    <a:pt x="50" y="5733"/>
                  </a:cubicBezTo>
                  <a:lnTo>
                    <a:pt x="79" y="5733"/>
                  </a:lnTo>
                  <a:cubicBezTo>
                    <a:pt x="98" y="5733"/>
                    <a:pt x="118" y="5733"/>
                    <a:pt x="128" y="5714"/>
                  </a:cubicBezTo>
                  <a:lnTo>
                    <a:pt x="3838" y="2259"/>
                  </a:lnTo>
                  <a:lnTo>
                    <a:pt x="7272" y="5694"/>
                  </a:lnTo>
                  <a:cubicBezTo>
                    <a:pt x="7284" y="5713"/>
                    <a:pt x="7301" y="5720"/>
                    <a:pt x="7318" y="5720"/>
                  </a:cubicBezTo>
                  <a:cubicBezTo>
                    <a:pt x="7329" y="5720"/>
                    <a:pt x="7340" y="5717"/>
                    <a:pt x="7351" y="5714"/>
                  </a:cubicBezTo>
                  <a:cubicBezTo>
                    <a:pt x="7380" y="5704"/>
                    <a:pt x="7399" y="5674"/>
                    <a:pt x="7399" y="5645"/>
                  </a:cubicBezTo>
                  <a:lnTo>
                    <a:pt x="7399" y="3526"/>
                  </a:lnTo>
                  <a:cubicBezTo>
                    <a:pt x="7399" y="3506"/>
                    <a:pt x="7390" y="3486"/>
                    <a:pt x="7380" y="3476"/>
                  </a:cubicBezTo>
                  <a:lnTo>
                    <a:pt x="3925" y="22"/>
                  </a:lnTo>
                  <a:cubicBezTo>
                    <a:pt x="3911" y="7"/>
                    <a:pt x="3894" y="0"/>
                    <a:pt x="3877" y="0"/>
                  </a:cubicBezTo>
                  <a:close/>
                </a:path>
              </a:pathLst>
            </a:custGeom>
            <a:grpFill/>
            <a:ln w="19050" cap="flat" cmpd="sng">
              <a:solidFill>
                <a:srgbClr val="5A9FE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4030;p26"/>
            <p:cNvSpPr/>
            <p:nvPr/>
          </p:nvSpPr>
          <p:spPr>
            <a:xfrm>
              <a:off x="400138" y="3483218"/>
              <a:ext cx="639629" cy="493123"/>
            </a:xfrm>
            <a:custGeom>
              <a:avLst/>
              <a:gdLst/>
              <a:ahLst/>
              <a:cxnLst/>
              <a:rect l="l" t="t" r="r" b="b"/>
              <a:pathLst>
                <a:path w="7243" h="5584" extrusionOk="0">
                  <a:moveTo>
                    <a:pt x="3799" y="1"/>
                  </a:moveTo>
                  <a:lnTo>
                    <a:pt x="1" y="3543"/>
                  </a:lnTo>
                  <a:lnTo>
                    <a:pt x="1" y="5584"/>
                  </a:lnTo>
                  <a:lnTo>
                    <a:pt x="3760" y="2081"/>
                  </a:lnTo>
                  <a:lnTo>
                    <a:pt x="7243" y="5564"/>
                  </a:lnTo>
                  <a:lnTo>
                    <a:pt x="7243" y="3445"/>
                  </a:lnTo>
                  <a:lnTo>
                    <a:pt x="3799" y="1"/>
                  </a:lnTo>
                  <a:close/>
                </a:path>
              </a:pathLst>
            </a:custGeom>
            <a:grpFill/>
            <a:ln>
              <a:solidFill>
                <a:srgbClr val="5A9FE4"/>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4031;p26"/>
            <p:cNvSpPr/>
            <p:nvPr/>
          </p:nvSpPr>
          <p:spPr>
            <a:xfrm>
              <a:off x="393250" y="3476064"/>
              <a:ext cx="653494" cy="507253"/>
            </a:xfrm>
            <a:custGeom>
              <a:avLst/>
              <a:gdLst/>
              <a:ahLst/>
              <a:cxnLst/>
              <a:rect l="l" t="t" r="r" b="b"/>
              <a:pathLst>
                <a:path w="7400" h="5744" extrusionOk="0">
                  <a:moveTo>
                    <a:pt x="3877" y="189"/>
                  </a:moveTo>
                  <a:lnTo>
                    <a:pt x="7252" y="3565"/>
                  </a:lnTo>
                  <a:lnTo>
                    <a:pt x="7252" y="5459"/>
                  </a:lnTo>
                  <a:lnTo>
                    <a:pt x="3896" y="2103"/>
                  </a:lnTo>
                  <a:cubicBezTo>
                    <a:pt x="3881" y="2088"/>
                    <a:pt x="3862" y="2081"/>
                    <a:pt x="3842" y="2081"/>
                  </a:cubicBezTo>
                  <a:cubicBezTo>
                    <a:pt x="3823" y="2081"/>
                    <a:pt x="3803" y="2088"/>
                    <a:pt x="3788" y="2103"/>
                  </a:cubicBezTo>
                  <a:lnTo>
                    <a:pt x="157" y="5488"/>
                  </a:lnTo>
                  <a:lnTo>
                    <a:pt x="157" y="3654"/>
                  </a:lnTo>
                  <a:lnTo>
                    <a:pt x="3877" y="189"/>
                  </a:lnTo>
                  <a:close/>
                  <a:moveTo>
                    <a:pt x="3877" y="0"/>
                  </a:moveTo>
                  <a:cubicBezTo>
                    <a:pt x="3859" y="0"/>
                    <a:pt x="3842" y="8"/>
                    <a:pt x="3827" y="23"/>
                  </a:cubicBezTo>
                  <a:lnTo>
                    <a:pt x="20" y="3565"/>
                  </a:lnTo>
                  <a:cubicBezTo>
                    <a:pt x="10" y="3575"/>
                    <a:pt x="0" y="3595"/>
                    <a:pt x="0" y="3624"/>
                  </a:cubicBezTo>
                  <a:lnTo>
                    <a:pt x="0" y="5665"/>
                  </a:lnTo>
                  <a:cubicBezTo>
                    <a:pt x="0" y="5695"/>
                    <a:pt x="20" y="5724"/>
                    <a:pt x="50" y="5734"/>
                  </a:cubicBezTo>
                  <a:cubicBezTo>
                    <a:pt x="59" y="5734"/>
                    <a:pt x="69" y="5743"/>
                    <a:pt x="79" y="5743"/>
                  </a:cubicBezTo>
                  <a:cubicBezTo>
                    <a:pt x="98" y="5743"/>
                    <a:pt x="118" y="5734"/>
                    <a:pt x="128" y="5724"/>
                  </a:cubicBezTo>
                  <a:lnTo>
                    <a:pt x="3838" y="2269"/>
                  </a:lnTo>
                  <a:lnTo>
                    <a:pt x="7272" y="5704"/>
                  </a:lnTo>
                  <a:cubicBezTo>
                    <a:pt x="7284" y="5716"/>
                    <a:pt x="7299" y="5720"/>
                    <a:pt x="7315" y="5720"/>
                  </a:cubicBezTo>
                  <a:cubicBezTo>
                    <a:pt x="7326" y="5720"/>
                    <a:pt x="7338" y="5718"/>
                    <a:pt x="7351" y="5714"/>
                  </a:cubicBezTo>
                  <a:cubicBezTo>
                    <a:pt x="7380" y="5704"/>
                    <a:pt x="7399" y="5675"/>
                    <a:pt x="7399" y="5645"/>
                  </a:cubicBezTo>
                  <a:lnTo>
                    <a:pt x="7399" y="3526"/>
                  </a:lnTo>
                  <a:cubicBezTo>
                    <a:pt x="7399" y="3506"/>
                    <a:pt x="7390" y="3486"/>
                    <a:pt x="7380" y="3477"/>
                  </a:cubicBezTo>
                  <a:lnTo>
                    <a:pt x="3925" y="23"/>
                  </a:lnTo>
                  <a:cubicBezTo>
                    <a:pt x="3911" y="8"/>
                    <a:pt x="3894" y="0"/>
                    <a:pt x="3877" y="0"/>
                  </a:cubicBezTo>
                  <a:close/>
                </a:path>
              </a:pathLst>
            </a:custGeom>
            <a:grpFill/>
            <a:ln w="19050" cap="flat" cmpd="sng">
              <a:solidFill>
                <a:srgbClr val="5A9FE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4032;p26"/>
            <p:cNvSpPr/>
            <p:nvPr/>
          </p:nvSpPr>
          <p:spPr>
            <a:xfrm>
              <a:off x="400138" y="2990088"/>
              <a:ext cx="639629" cy="493211"/>
            </a:xfrm>
            <a:custGeom>
              <a:avLst/>
              <a:gdLst/>
              <a:ahLst/>
              <a:cxnLst/>
              <a:rect l="l" t="t" r="r" b="b"/>
              <a:pathLst>
                <a:path w="7243" h="5585" extrusionOk="0">
                  <a:moveTo>
                    <a:pt x="3799" y="1"/>
                  </a:moveTo>
                  <a:lnTo>
                    <a:pt x="1" y="3543"/>
                  </a:lnTo>
                  <a:lnTo>
                    <a:pt x="1" y="5585"/>
                  </a:lnTo>
                  <a:lnTo>
                    <a:pt x="3760" y="2081"/>
                  </a:lnTo>
                  <a:lnTo>
                    <a:pt x="7243" y="5565"/>
                  </a:lnTo>
                  <a:lnTo>
                    <a:pt x="7243" y="3455"/>
                  </a:lnTo>
                  <a:lnTo>
                    <a:pt x="3799" y="1"/>
                  </a:lnTo>
                  <a:close/>
                </a:path>
              </a:pathLst>
            </a:custGeom>
            <a:grpFill/>
            <a:ln>
              <a:solidFill>
                <a:srgbClr val="5A9FE4"/>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4033;p26"/>
            <p:cNvSpPr/>
            <p:nvPr/>
          </p:nvSpPr>
          <p:spPr>
            <a:xfrm>
              <a:off x="393250" y="2983376"/>
              <a:ext cx="653494" cy="506899"/>
            </a:xfrm>
            <a:custGeom>
              <a:avLst/>
              <a:gdLst/>
              <a:ahLst/>
              <a:cxnLst/>
              <a:rect l="l" t="t" r="r" b="b"/>
              <a:pathLst>
                <a:path w="7400" h="5740" extrusionOk="0">
                  <a:moveTo>
                    <a:pt x="3877" y="185"/>
                  </a:moveTo>
                  <a:lnTo>
                    <a:pt x="7252" y="3561"/>
                  </a:lnTo>
                  <a:lnTo>
                    <a:pt x="7252" y="5454"/>
                  </a:lnTo>
                  <a:lnTo>
                    <a:pt x="3896" y="2098"/>
                  </a:lnTo>
                  <a:cubicBezTo>
                    <a:pt x="3881" y="2083"/>
                    <a:pt x="3862" y="2076"/>
                    <a:pt x="3842" y="2076"/>
                  </a:cubicBezTo>
                  <a:cubicBezTo>
                    <a:pt x="3823" y="2076"/>
                    <a:pt x="3803" y="2083"/>
                    <a:pt x="3788" y="2098"/>
                  </a:cubicBezTo>
                  <a:lnTo>
                    <a:pt x="157" y="5484"/>
                  </a:lnTo>
                  <a:lnTo>
                    <a:pt x="157" y="3648"/>
                  </a:lnTo>
                  <a:lnTo>
                    <a:pt x="3877" y="185"/>
                  </a:lnTo>
                  <a:close/>
                  <a:moveTo>
                    <a:pt x="3868" y="0"/>
                  </a:moveTo>
                  <a:cubicBezTo>
                    <a:pt x="3854" y="0"/>
                    <a:pt x="3840" y="5"/>
                    <a:pt x="3827" y="18"/>
                  </a:cubicBezTo>
                  <a:lnTo>
                    <a:pt x="20" y="3561"/>
                  </a:lnTo>
                  <a:cubicBezTo>
                    <a:pt x="10" y="3570"/>
                    <a:pt x="0" y="3600"/>
                    <a:pt x="0" y="3619"/>
                  </a:cubicBezTo>
                  <a:lnTo>
                    <a:pt x="0" y="5661"/>
                  </a:lnTo>
                  <a:cubicBezTo>
                    <a:pt x="0" y="5690"/>
                    <a:pt x="20" y="5719"/>
                    <a:pt x="50" y="5729"/>
                  </a:cubicBezTo>
                  <a:cubicBezTo>
                    <a:pt x="59" y="5729"/>
                    <a:pt x="69" y="5739"/>
                    <a:pt x="79" y="5739"/>
                  </a:cubicBezTo>
                  <a:cubicBezTo>
                    <a:pt x="98" y="5739"/>
                    <a:pt x="118" y="5729"/>
                    <a:pt x="128" y="5719"/>
                  </a:cubicBezTo>
                  <a:lnTo>
                    <a:pt x="3838" y="2265"/>
                  </a:lnTo>
                  <a:lnTo>
                    <a:pt x="7272" y="5700"/>
                  </a:lnTo>
                  <a:cubicBezTo>
                    <a:pt x="7284" y="5712"/>
                    <a:pt x="7300" y="5720"/>
                    <a:pt x="7317" y="5720"/>
                  </a:cubicBezTo>
                  <a:cubicBezTo>
                    <a:pt x="7328" y="5720"/>
                    <a:pt x="7339" y="5717"/>
                    <a:pt x="7351" y="5709"/>
                  </a:cubicBezTo>
                  <a:cubicBezTo>
                    <a:pt x="7380" y="5700"/>
                    <a:pt x="7399" y="5670"/>
                    <a:pt x="7399" y="5641"/>
                  </a:cubicBezTo>
                  <a:lnTo>
                    <a:pt x="7399" y="3531"/>
                  </a:lnTo>
                  <a:cubicBezTo>
                    <a:pt x="7399" y="3502"/>
                    <a:pt x="7390" y="3482"/>
                    <a:pt x="7380" y="3472"/>
                  </a:cubicBezTo>
                  <a:lnTo>
                    <a:pt x="3925" y="28"/>
                  </a:lnTo>
                  <a:cubicBezTo>
                    <a:pt x="3909" y="10"/>
                    <a:pt x="3888" y="0"/>
                    <a:pt x="3868" y="0"/>
                  </a:cubicBezTo>
                  <a:close/>
                </a:path>
              </a:pathLst>
            </a:custGeom>
            <a:grpFill/>
            <a:ln w="19050" cap="flat" cmpd="sng">
              <a:solidFill>
                <a:srgbClr val="5A9FE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4034;p26"/>
            <p:cNvSpPr/>
            <p:nvPr/>
          </p:nvSpPr>
          <p:spPr>
            <a:xfrm>
              <a:off x="400138" y="2497047"/>
              <a:ext cx="639629" cy="493123"/>
            </a:xfrm>
            <a:custGeom>
              <a:avLst/>
              <a:gdLst/>
              <a:ahLst/>
              <a:cxnLst/>
              <a:rect l="l" t="t" r="r" b="b"/>
              <a:pathLst>
                <a:path w="7243" h="5584" extrusionOk="0">
                  <a:moveTo>
                    <a:pt x="3799" y="0"/>
                  </a:moveTo>
                  <a:lnTo>
                    <a:pt x="1" y="3542"/>
                  </a:lnTo>
                  <a:lnTo>
                    <a:pt x="1" y="5584"/>
                  </a:lnTo>
                  <a:lnTo>
                    <a:pt x="3760" y="2081"/>
                  </a:lnTo>
                  <a:lnTo>
                    <a:pt x="7243" y="5564"/>
                  </a:lnTo>
                  <a:lnTo>
                    <a:pt x="7243" y="3454"/>
                  </a:lnTo>
                  <a:lnTo>
                    <a:pt x="3799" y="0"/>
                  </a:lnTo>
                  <a:close/>
                </a:path>
              </a:pathLst>
            </a:custGeom>
            <a:grpFill/>
            <a:ln>
              <a:solidFill>
                <a:srgbClr val="5A9FE4"/>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4035;p26"/>
            <p:cNvSpPr/>
            <p:nvPr/>
          </p:nvSpPr>
          <p:spPr>
            <a:xfrm>
              <a:off x="393250" y="2490600"/>
              <a:ext cx="653494" cy="506546"/>
            </a:xfrm>
            <a:custGeom>
              <a:avLst/>
              <a:gdLst/>
              <a:ahLst/>
              <a:cxnLst/>
              <a:rect l="l" t="t" r="r" b="b"/>
              <a:pathLst>
                <a:path w="7400" h="5736" extrusionOk="0">
                  <a:moveTo>
                    <a:pt x="3877" y="181"/>
                  </a:moveTo>
                  <a:lnTo>
                    <a:pt x="7252" y="3557"/>
                  </a:lnTo>
                  <a:lnTo>
                    <a:pt x="7252" y="5451"/>
                  </a:lnTo>
                  <a:lnTo>
                    <a:pt x="3896" y="2095"/>
                  </a:lnTo>
                  <a:cubicBezTo>
                    <a:pt x="3881" y="2080"/>
                    <a:pt x="3862" y="2072"/>
                    <a:pt x="3842" y="2072"/>
                  </a:cubicBezTo>
                  <a:cubicBezTo>
                    <a:pt x="3823" y="2072"/>
                    <a:pt x="3803" y="2080"/>
                    <a:pt x="3788" y="2095"/>
                  </a:cubicBezTo>
                  <a:lnTo>
                    <a:pt x="157" y="5480"/>
                  </a:lnTo>
                  <a:lnTo>
                    <a:pt x="157" y="3645"/>
                  </a:lnTo>
                  <a:lnTo>
                    <a:pt x="3877" y="181"/>
                  </a:lnTo>
                  <a:close/>
                  <a:moveTo>
                    <a:pt x="3872" y="1"/>
                  </a:moveTo>
                  <a:cubicBezTo>
                    <a:pt x="3856" y="1"/>
                    <a:pt x="3841" y="6"/>
                    <a:pt x="3827" y="14"/>
                  </a:cubicBezTo>
                  <a:lnTo>
                    <a:pt x="20" y="3557"/>
                  </a:lnTo>
                  <a:cubicBezTo>
                    <a:pt x="10" y="3576"/>
                    <a:pt x="0" y="3596"/>
                    <a:pt x="0" y="3615"/>
                  </a:cubicBezTo>
                  <a:lnTo>
                    <a:pt x="0" y="5657"/>
                  </a:lnTo>
                  <a:cubicBezTo>
                    <a:pt x="0" y="5686"/>
                    <a:pt x="20" y="5715"/>
                    <a:pt x="50" y="5726"/>
                  </a:cubicBezTo>
                  <a:cubicBezTo>
                    <a:pt x="59" y="5735"/>
                    <a:pt x="69" y="5735"/>
                    <a:pt x="79" y="5735"/>
                  </a:cubicBezTo>
                  <a:cubicBezTo>
                    <a:pt x="98" y="5735"/>
                    <a:pt x="118" y="5726"/>
                    <a:pt x="128" y="5715"/>
                  </a:cubicBezTo>
                  <a:lnTo>
                    <a:pt x="3838" y="2261"/>
                  </a:lnTo>
                  <a:lnTo>
                    <a:pt x="7272" y="5696"/>
                  </a:lnTo>
                  <a:cubicBezTo>
                    <a:pt x="7284" y="5708"/>
                    <a:pt x="7300" y="5717"/>
                    <a:pt x="7318" y="5717"/>
                  </a:cubicBezTo>
                  <a:cubicBezTo>
                    <a:pt x="7328" y="5717"/>
                    <a:pt x="7339" y="5713"/>
                    <a:pt x="7351" y="5706"/>
                  </a:cubicBezTo>
                  <a:cubicBezTo>
                    <a:pt x="7380" y="5696"/>
                    <a:pt x="7399" y="5667"/>
                    <a:pt x="7399" y="5637"/>
                  </a:cubicBezTo>
                  <a:lnTo>
                    <a:pt x="7399" y="3527"/>
                  </a:lnTo>
                  <a:cubicBezTo>
                    <a:pt x="7399" y="3508"/>
                    <a:pt x="7390" y="3488"/>
                    <a:pt x="7380" y="3469"/>
                  </a:cubicBezTo>
                  <a:lnTo>
                    <a:pt x="3925" y="24"/>
                  </a:lnTo>
                  <a:cubicBezTo>
                    <a:pt x="3909" y="8"/>
                    <a:pt x="3890" y="1"/>
                    <a:pt x="3872" y="1"/>
                  </a:cubicBezTo>
                  <a:close/>
                </a:path>
              </a:pathLst>
            </a:custGeom>
            <a:grpFill/>
            <a:ln w="19050" cap="flat" cmpd="sng">
              <a:solidFill>
                <a:srgbClr val="5A9FE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85" name="图片 84" descr="矢量智能对象-4"/>
          <p:cNvPicPr>
            <a:picLocks noChangeAspect="1"/>
          </p:cNvPicPr>
          <p:nvPr/>
        </p:nvPicPr>
        <p:blipFill>
          <a:blip r:embed="rId11"/>
          <a:stretch>
            <a:fillRect/>
          </a:stretch>
        </p:blipFill>
        <p:spPr>
          <a:xfrm>
            <a:off x="3851910" y="452120"/>
            <a:ext cx="694055" cy="838200"/>
          </a:xfrm>
          <a:prstGeom prst="rect">
            <a:avLst/>
          </a:prstGeom>
        </p:spPr>
      </p:pic>
      <p:grpSp>
        <p:nvGrpSpPr>
          <p:cNvPr id="87" name="组合 86"/>
          <p:cNvGrpSpPr/>
          <p:nvPr/>
        </p:nvGrpSpPr>
        <p:grpSpPr>
          <a:xfrm>
            <a:off x="507365" y="671195"/>
            <a:ext cx="1081405" cy="777875"/>
            <a:chOff x="1295" y="947"/>
            <a:chExt cx="1703" cy="1225"/>
          </a:xfrm>
        </p:grpSpPr>
        <p:grpSp>
          <p:nvGrpSpPr>
            <p:cNvPr id="2" name="组合 1"/>
            <p:cNvGrpSpPr/>
            <p:nvPr/>
          </p:nvGrpSpPr>
          <p:grpSpPr>
            <a:xfrm>
              <a:off x="1446" y="947"/>
              <a:ext cx="1552" cy="1085"/>
              <a:chOff x="1446" y="947"/>
              <a:chExt cx="1552" cy="1085"/>
            </a:xfrm>
          </p:grpSpPr>
          <p:sp>
            <p:nvSpPr>
              <p:cNvPr id="45" name="五角星 44"/>
              <p:cNvSpPr/>
              <p:nvPr/>
            </p:nvSpPr>
            <p:spPr>
              <a:xfrm>
                <a:off x="1446" y="947"/>
                <a:ext cx="576" cy="542"/>
              </a:xfrm>
              <a:prstGeom prst="star5">
                <a:avLst>
                  <a:gd name="adj" fmla="val 27704"/>
                  <a:gd name="hf" fmla="val 105146"/>
                  <a:gd name="vf" fmla="val 110557"/>
                </a:avLst>
              </a:prstGeom>
              <a:noFill/>
              <a:ln w="25400">
                <a:solidFill>
                  <a:srgbClr val="5A9FE4"/>
                </a:solidFill>
              </a:ln>
              <a:extLst>
                <a:ext uri="{909E8E84-426E-40DD-AFC4-6F175D3DCCD1}">
                  <a14:hiddenFill xmlns:a14="http://schemas.microsoft.com/office/drawing/2010/main">
                    <a:solidFill>
                      <a:srgbClr val="FFAD1D"/>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五角星 45"/>
              <p:cNvSpPr/>
              <p:nvPr/>
            </p:nvSpPr>
            <p:spPr>
              <a:xfrm>
                <a:off x="2202" y="1282"/>
                <a:ext cx="796" cy="750"/>
              </a:xfrm>
              <a:prstGeom prst="star5">
                <a:avLst>
                  <a:gd name="adj" fmla="val 27704"/>
                  <a:gd name="hf" fmla="val 105146"/>
                  <a:gd name="vf" fmla="val 110557"/>
                </a:avLst>
              </a:prstGeom>
              <a:noFill/>
              <a:ln w="25400">
                <a:solidFill>
                  <a:srgbClr val="5A9FE4"/>
                </a:solidFill>
              </a:ln>
              <a:extLst>
                <a:ext uri="{909E8E84-426E-40DD-AFC4-6F175D3DCCD1}">
                  <a14:hiddenFill xmlns:a14="http://schemas.microsoft.com/office/drawing/2010/main">
                    <a:solidFill>
                      <a:srgbClr val="FFAD1D"/>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6" name="五角星 85"/>
            <p:cNvSpPr/>
            <p:nvPr/>
          </p:nvSpPr>
          <p:spPr>
            <a:xfrm>
              <a:off x="1295" y="1754"/>
              <a:ext cx="445" cy="419"/>
            </a:xfrm>
            <a:prstGeom prst="star5">
              <a:avLst>
                <a:gd name="adj" fmla="val 27704"/>
                <a:gd name="hf" fmla="val 105146"/>
                <a:gd name="vf" fmla="val 110557"/>
              </a:avLst>
            </a:prstGeom>
            <a:noFill/>
            <a:ln w="25400">
              <a:solidFill>
                <a:srgbClr val="5A9FE4"/>
              </a:solidFill>
            </a:ln>
            <a:extLst>
              <a:ext uri="{909E8E84-426E-40DD-AFC4-6F175D3DCCD1}">
                <a14:hiddenFill xmlns:a14="http://schemas.microsoft.com/office/drawing/2010/main">
                  <a:solidFill>
                    <a:srgbClr val="FFAD1D"/>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8" name="组合 87"/>
          <p:cNvGrpSpPr/>
          <p:nvPr/>
        </p:nvGrpSpPr>
        <p:grpSpPr>
          <a:xfrm>
            <a:off x="10326370" y="517525"/>
            <a:ext cx="1081405" cy="777875"/>
            <a:chOff x="1295" y="947"/>
            <a:chExt cx="1703" cy="1225"/>
          </a:xfrm>
        </p:grpSpPr>
        <p:grpSp>
          <p:nvGrpSpPr>
            <p:cNvPr id="89" name="组合 88"/>
            <p:cNvGrpSpPr/>
            <p:nvPr/>
          </p:nvGrpSpPr>
          <p:grpSpPr>
            <a:xfrm>
              <a:off x="1446" y="947"/>
              <a:ext cx="1552" cy="1085"/>
              <a:chOff x="1446" y="947"/>
              <a:chExt cx="1552" cy="1085"/>
            </a:xfrm>
          </p:grpSpPr>
          <p:sp>
            <p:nvSpPr>
              <p:cNvPr id="108" name="五角星 107"/>
              <p:cNvSpPr/>
              <p:nvPr/>
            </p:nvSpPr>
            <p:spPr>
              <a:xfrm>
                <a:off x="1446" y="947"/>
                <a:ext cx="576" cy="542"/>
              </a:xfrm>
              <a:prstGeom prst="star5">
                <a:avLst>
                  <a:gd name="adj" fmla="val 27704"/>
                  <a:gd name="hf" fmla="val 105146"/>
                  <a:gd name="vf" fmla="val 110557"/>
                </a:avLst>
              </a:prstGeom>
              <a:noFill/>
              <a:ln w="25400">
                <a:solidFill>
                  <a:srgbClr val="5A9FE4"/>
                </a:solidFill>
              </a:ln>
              <a:extLst>
                <a:ext uri="{909E8E84-426E-40DD-AFC4-6F175D3DCCD1}">
                  <a14:hiddenFill xmlns:a14="http://schemas.microsoft.com/office/drawing/2010/main">
                    <a:solidFill>
                      <a:srgbClr val="FFAD1D"/>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9" name="五角星 108"/>
              <p:cNvSpPr/>
              <p:nvPr/>
            </p:nvSpPr>
            <p:spPr>
              <a:xfrm>
                <a:off x="2202" y="1282"/>
                <a:ext cx="796" cy="750"/>
              </a:xfrm>
              <a:prstGeom prst="star5">
                <a:avLst>
                  <a:gd name="adj" fmla="val 27704"/>
                  <a:gd name="hf" fmla="val 105146"/>
                  <a:gd name="vf" fmla="val 110557"/>
                </a:avLst>
              </a:prstGeom>
              <a:noFill/>
              <a:ln w="25400">
                <a:solidFill>
                  <a:srgbClr val="5A9FE4"/>
                </a:solidFill>
              </a:ln>
              <a:extLst>
                <a:ext uri="{909E8E84-426E-40DD-AFC4-6F175D3DCCD1}">
                  <a14:hiddenFill xmlns:a14="http://schemas.microsoft.com/office/drawing/2010/main">
                    <a:solidFill>
                      <a:srgbClr val="FFAD1D"/>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0" name="五角星 109"/>
            <p:cNvSpPr/>
            <p:nvPr/>
          </p:nvSpPr>
          <p:spPr>
            <a:xfrm>
              <a:off x="1295" y="1754"/>
              <a:ext cx="445" cy="419"/>
            </a:xfrm>
            <a:prstGeom prst="star5">
              <a:avLst>
                <a:gd name="adj" fmla="val 27704"/>
                <a:gd name="hf" fmla="val 105146"/>
                <a:gd name="vf" fmla="val 110557"/>
              </a:avLst>
            </a:prstGeom>
            <a:noFill/>
            <a:ln w="25400">
              <a:solidFill>
                <a:srgbClr val="5A9FE4"/>
              </a:solidFill>
            </a:ln>
            <a:extLst>
              <a:ext uri="{909E8E84-426E-40DD-AFC4-6F175D3DCCD1}">
                <a14:hiddenFill xmlns:a14="http://schemas.microsoft.com/office/drawing/2010/main">
                  <a:solidFill>
                    <a:srgbClr val="FFAD1D"/>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9" name="文本框 6">
            <a:extLst>
              <a:ext uri="{FF2B5EF4-FFF2-40B4-BE49-F238E27FC236}">
                <a16:creationId xmlns:a16="http://schemas.microsoft.com/office/drawing/2014/main" id="{BE282147-D602-AF4A-B4A1-F3E2E38B9258}"/>
              </a:ext>
            </a:extLst>
          </p:cNvPr>
          <p:cNvSpPr txBox="1"/>
          <p:nvPr/>
        </p:nvSpPr>
        <p:spPr>
          <a:xfrm>
            <a:off x="1456240" y="2475677"/>
            <a:ext cx="8891587" cy="2092881"/>
          </a:xfrm>
          <a:prstGeom prst="rect">
            <a:avLst/>
          </a:prstGeom>
          <a:noFill/>
          <a:ln>
            <a:noFill/>
          </a:ln>
        </p:spPr>
        <p:txBody>
          <a:bodyPr wrap="square" rtlCol="0">
            <a:spAutoFit/>
          </a:bodyPr>
          <a:lstStyle/>
          <a:p>
            <a:pPr algn="ctr"/>
            <a:r>
              <a:rPr lang="en-US" altLang="zh-CN" sz="6500" b="1" dirty="0">
                <a:ln w="25400">
                  <a:solidFill>
                    <a:schemeClr val="bg1"/>
                  </a:solidFill>
                </a:ln>
                <a:solidFill>
                  <a:schemeClr val="bg1"/>
                </a:solidFill>
                <a:effectLst>
                  <a:outerShdw blurRad="50800" dist="38100" dir="5400000" algn="t" rotWithShape="0">
                    <a:prstClr val="black">
                      <a:alpha val="40000"/>
                    </a:prstClr>
                  </a:outerShdw>
                </a:effectLst>
                <a:latin typeface="Times New Roman" panose="02020603050405020304" pitchFamily="18" charset="0"/>
                <a:ea typeface="字魂151号-联盟综艺体" panose="00000500000000000000" charset="-122"/>
                <a:cs typeface="Times New Roman" panose="02020603050405020304" pitchFamily="18" charset="0"/>
              </a:rPr>
              <a:t>I.</a:t>
            </a:r>
          </a:p>
          <a:p>
            <a:pPr algn="ctr"/>
            <a:r>
              <a:rPr lang="en-US" altLang="zh-CN" sz="6500" b="1" dirty="0">
                <a:ln w="25400">
                  <a:solidFill>
                    <a:schemeClr val="bg1"/>
                  </a:solidFill>
                </a:ln>
                <a:solidFill>
                  <a:schemeClr val="bg1"/>
                </a:solidFill>
                <a:effectLst>
                  <a:outerShdw blurRad="50800" dist="38100" dir="5400000" algn="t" rotWithShape="0">
                    <a:prstClr val="black">
                      <a:alpha val="40000"/>
                    </a:prstClr>
                  </a:outerShdw>
                </a:effectLst>
                <a:latin typeface="Times New Roman" panose="02020603050405020304" pitchFamily="18" charset="0"/>
                <a:ea typeface="字魂151号-联盟综艺体" panose="00000500000000000000" charset="-122"/>
                <a:cs typeface="Times New Roman" panose="02020603050405020304" pitchFamily="18" charset="0"/>
              </a:rPr>
              <a:t>TÌM HIỂU CHUNG</a:t>
            </a:r>
            <a:endParaRPr lang="zh-CN" altLang="en-US" sz="6500" b="1" dirty="0">
              <a:ln w="25400">
                <a:solidFill>
                  <a:schemeClr val="bg1"/>
                </a:solidFill>
              </a:ln>
              <a:solidFill>
                <a:schemeClr val="bg1"/>
              </a:solidFill>
              <a:effectLst>
                <a:outerShdw blurRad="50800" dist="38100" dir="5400000" algn="t" rotWithShape="0">
                  <a:prstClr val="black">
                    <a:alpha val="40000"/>
                  </a:prstClr>
                </a:outerShdw>
              </a:effectLst>
              <a:latin typeface="Times New Roman" panose="02020603050405020304" pitchFamily="18" charset="0"/>
              <a:ea typeface="字魂151号-联盟综艺体" panose="00000500000000000000" charset="-122"/>
              <a:cs typeface="Times New Roman" panose="02020603050405020304" pitchFamily="18" charset="0"/>
            </a:endParaRPr>
          </a:p>
        </p:txBody>
      </p: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dissolve">
                                      <p:cBhvr>
                                        <p:cTn id="7" dur="500"/>
                                        <p:tgtEl>
                                          <p:spTgt spid="43"/>
                                        </p:tgtEl>
                                      </p:cBhvr>
                                    </p:animEffect>
                                  </p:childTnLst>
                                </p:cTn>
                              </p:par>
                              <p:par>
                                <p:cTn id="8" presetID="9" presetClass="entr" presetSubtype="0" fill="hold" nodeType="withEffect">
                                  <p:stCondLst>
                                    <p:cond delay="0"/>
                                  </p:stCondLst>
                                  <p:childTnLst>
                                    <p:set>
                                      <p:cBhvr>
                                        <p:cTn id="9" dur="1" fill="hold">
                                          <p:stCondLst>
                                            <p:cond delay="0"/>
                                          </p:stCondLst>
                                        </p:cTn>
                                        <p:tgtEl>
                                          <p:spTgt spid="47"/>
                                        </p:tgtEl>
                                        <p:attrNameLst>
                                          <p:attrName>style.visibility</p:attrName>
                                        </p:attrNameLst>
                                      </p:cBhvr>
                                      <p:to>
                                        <p:strVal val="visible"/>
                                      </p:to>
                                    </p:set>
                                    <p:animEffect transition="in" filter="dissolve">
                                      <p:cBhvr>
                                        <p:cTn id="10" dur="500"/>
                                        <p:tgtEl>
                                          <p:spTgt spid="47"/>
                                        </p:tgtEl>
                                      </p:cBhvr>
                                    </p:animEffect>
                                  </p:childTnLst>
                                </p:cTn>
                              </p:par>
                              <p:par>
                                <p:cTn id="11" presetID="47" presetClass="entr" presetSubtype="0" fill="hold" nodeType="withEffect">
                                  <p:stCondLst>
                                    <p:cond delay="0"/>
                                  </p:stCondLst>
                                  <p:childTnLst>
                                    <p:set>
                                      <p:cBhvr>
                                        <p:cTn id="12" dur="1" fill="hold">
                                          <p:stCondLst>
                                            <p:cond delay="0"/>
                                          </p:stCondLst>
                                        </p:cTn>
                                        <p:tgtEl>
                                          <p:spTgt spid="106"/>
                                        </p:tgtEl>
                                        <p:attrNameLst>
                                          <p:attrName>style.visibility</p:attrName>
                                        </p:attrNameLst>
                                      </p:cBhvr>
                                      <p:to>
                                        <p:strVal val="visible"/>
                                      </p:to>
                                    </p:set>
                                    <p:animEffect transition="in" filter="fade">
                                      <p:cBhvr>
                                        <p:cTn id="13" dur="1000"/>
                                        <p:tgtEl>
                                          <p:spTgt spid="106"/>
                                        </p:tgtEl>
                                      </p:cBhvr>
                                    </p:animEffect>
                                    <p:anim calcmode="lin" valueType="num">
                                      <p:cBhvr>
                                        <p:cTn id="14" dur="1000" fill="hold"/>
                                        <p:tgtEl>
                                          <p:spTgt spid="106"/>
                                        </p:tgtEl>
                                        <p:attrNameLst>
                                          <p:attrName>ppt_x</p:attrName>
                                        </p:attrNameLst>
                                      </p:cBhvr>
                                      <p:tavLst>
                                        <p:tav tm="0">
                                          <p:val>
                                            <p:strVal val="#ppt_x"/>
                                          </p:val>
                                        </p:tav>
                                        <p:tav tm="100000">
                                          <p:val>
                                            <p:strVal val="#ppt_x"/>
                                          </p:val>
                                        </p:tav>
                                      </p:tavLst>
                                    </p:anim>
                                    <p:anim calcmode="lin" valueType="num">
                                      <p:cBhvr>
                                        <p:cTn id="15" dur="1000" fill="hold"/>
                                        <p:tgtEl>
                                          <p:spTgt spid="106"/>
                                        </p:tgtEl>
                                        <p:attrNameLst>
                                          <p:attrName>ppt_y</p:attrName>
                                        </p:attrNameLst>
                                      </p:cBhvr>
                                      <p:tavLst>
                                        <p:tav tm="0">
                                          <p:val>
                                            <p:strVal val="#ppt_y-.1"/>
                                          </p:val>
                                        </p:tav>
                                        <p:tav tm="100000">
                                          <p:val>
                                            <p:strVal val="#ppt_y"/>
                                          </p:val>
                                        </p:tav>
                                      </p:tavLst>
                                    </p:anim>
                                  </p:childTnLst>
                                </p:cTn>
                              </p:par>
                              <p:par>
                                <p:cTn id="16" presetID="47" presetClass="entr" presetSubtype="0" fill="hold" nodeType="withEffect">
                                  <p:stCondLst>
                                    <p:cond delay="0"/>
                                  </p:stCondLst>
                                  <p:childTnLst>
                                    <p:set>
                                      <p:cBhvr>
                                        <p:cTn id="17" dur="1" fill="hold">
                                          <p:stCondLst>
                                            <p:cond delay="0"/>
                                          </p:stCondLst>
                                        </p:cTn>
                                        <p:tgtEl>
                                          <p:spTgt spid="104"/>
                                        </p:tgtEl>
                                        <p:attrNameLst>
                                          <p:attrName>style.visibility</p:attrName>
                                        </p:attrNameLst>
                                      </p:cBhvr>
                                      <p:to>
                                        <p:strVal val="visible"/>
                                      </p:to>
                                    </p:set>
                                    <p:animEffect transition="in" filter="fade">
                                      <p:cBhvr>
                                        <p:cTn id="18" dur="1000"/>
                                        <p:tgtEl>
                                          <p:spTgt spid="104"/>
                                        </p:tgtEl>
                                      </p:cBhvr>
                                    </p:animEffect>
                                    <p:anim calcmode="lin" valueType="num">
                                      <p:cBhvr>
                                        <p:cTn id="19" dur="1000" fill="hold"/>
                                        <p:tgtEl>
                                          <p:spTgt spid="104"/>
                                        </p:tgtEl>
                                        <p:attrNameLst>
                                          <p:attrName>ppt_x</p:attrName>
                                        </p:attrNameLst>
                                      </p:cBhvr>
                                      <p:tavLst>
                                        <p:tav tm="0">
                                          <p:val>
                                            <p:strVal val="#ppt_x"/>
                                          </p:val>
                                        </p:tav>
                                        <p:tav tm="100000">
                                          <p:val>
                                            <p:strVal val="#ppt_x"/>
                                          </p:val>
                                        </p:tav>
                                      </p:tavLst>
                                    </p:anim>
                                    <p:anim calcmode="lin" valueType="num">
                                      <p:cBhvr>
                                        <p:cTn id="20" dur="1000" fill="hold"/>
                                        <p:tgtEl>
                                          <p:spTgt spid="104"/>
                                        </p:tgtEl>
                                        <p:attrNameLst>
                                          <p:attrName>ppt_y</p:attrName>
                                        </p:attrNameLst>
                                      </p:cBhvr>
                                      <p:tavLst>
                                        <p:tav tm="0">
                                          <p:val>
                                            <p:strVal val="#ppt_y-.1"/>
                                          </p:val>
                                        </p:tav>
                                        <p:tav tm="100000">
                                          <p:val>
                                            <p:strVal val="#ppt_y"/>
                                          </p:val>
                                        </p:tav>
                                      </p:tavLst>
                                    </p:anim>
                                  </p:childTnLst>
                                </p:cTn>
                              </p:par>
                              <p:par>
                                <p:cTn id="21" presetID="22" presetClass="entr" presetSubtype="4" fill="hold" nodeType="with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par>
                                <p:cTn id="24" presetID="22" presetClass="entr" presetSubtype="4" fill="hold" nodeType="withEffect">
                                  <p:stCondLst>
                                    <p:cond delay="0"/>
                                  </p:stCondLst>
                                  <p:childTnLst>
                                    <p:set>
                                      <p:cBhvr>
                                        <p:cTn id="25" dur="1" fill="hold">
                                          <p:stCondLst>
                                            <p:cond delay="0"/>
                                          </p:stCondLst>
                                        </p:cTn>
                                        <p:tgtEl>
                                          <p:spTgt spid="66"/>
                                        </p:tgtEl>
                                        <p:attrNameLst>
                                          <p:attrName>style.visibility</p:attrName>
                                        </p:attrNameLst>
                                      </p:cBhvr>
                                      <p:to>
                                        <p:strVal val="visible"/>
                                      </p:to>
                                    </p:set>
                                    <p:animEffect transition="in" filter="wipe(down)">
                                      <p:cBhvr>
                                        <p:cTn id="26" dur="500"/>
                                        <p:tgtEl>
                                          <p:spTgt spid="66"/>
                                        </p:tgtEl>
                                      </p:cBhvr>
                                    </p:animEffect>
                                  </p:childTnLst>
                                </p:cTn>
                              </p:par>
                              <p:par>
                                <p:cTn id="27" presetID="49" presetClass="entr" presetSubtype="0" decel="100000" fill="hold" nodeType="withEffect">
                                  <p:stCondLst>
                                    <p:cond delay="0"/>
                                  </p:stCondLst>
                                  <p:childTnLst>
                                    <p:set>
                                      <p:cBhvr>
                                        <p:cTn id="28" dur="1" fill="hold">
                                          <p:stCondLst>
                                            <p:cond delay="0"/>
                                          </p:stCondLst>
                                        </p:cTn>
                                        <p:tgtEl>
                                          <p:spTgt spid="49"/>
                                        </p:tgtEl>
                                        <p:attrNameLst>
                                          <p:attrName>style.visibility</p:attrName>
                                        </p:attrNameLst>
                                      </p:cBhvr>
                                      <p:to>
                                        <p:strVal val="visible"/>
                                      </p:to>
                                    </p:set>
                                    <p:anim calcmode="lin" valueType="num">
                                      <p:cBhvr>
                                        <p:cTn id="29" dur="500" fill="hold"/>
                                        <p:tgtEl>
                                          <p:spTgt spid="49"/>
                                        </p:tgtEl>
                                        <p:attrNameLst>
                                          <p:attrName>ppt_w</p:attrName>
                                        </p:attrNameLst>
                                      </p:cBhvr>
                                      <p:tavLst>
                                        <p:tav tm="0">
                                          <p:val>
                                            <p:fltVal val="0"/>
                                          </p:val>
                                        </p:tav>
                                        <p:tav tm="100000">
                                          <p:val>
                                            <p:strVal val="#ppt_w"/>
                                          </p:val>
                                        </p:tav>
                                      </p:tavLst>
                                    </p:anim>
                                    <p:anim calcmode="lin" valueType="num">
                                      <p:cBhvr>
                                        <p:cTn id="30" dur="500" fill="hold"/>
                                        <p:tgtEl>
                                          <p:spTgt spid="49"/>
                                        </p:tgtEl>
                                        <p:attrNameLst>
                                          <p:attrName>ppt_h</p:attrName>
                                        </p:attrNameLst>
                                      </p:cBhvr>
                                      <p:tavLst>
                                        <p:tav tm="0">
                                          <p:val>
                                            <p:fltVal val="0"/>
                                          </p:val>
                                        </p:tav>
                                        <p:tav tm="100000">
                                          <p:val>
                                            <p:strVal val="#ppt_h"/>
                                          </p:val>
                                        </p:tav>
                                      </p:tavLst>
                                    </p:anim>
                                    <p:anim calcmode="lin" valueType="num">
                                      <p:cBhvr>
                                        <p:cTn id="31" dur="500" fill="hold"/>
                                        <p:tgtEl>
                                          <p:spTgt spid="49"/>
                                        </p:tgtEl>
                                        <p:attrNameLst>
                                          <p:attrName>style.rotation</p:attrName>
                                        </p:attrNameLst>
                                      </p:cBhvr>
                                      <p:tavLst>
                                        <p:tav tm="0">
                                          <p:val>
                                            <p:fltVal val="360"/>
                                          </p:val>
                                        </p:tav>
                                        <p:tav tm="100000">
                                          <p:val>
                                            <p:fltVal val="0"/>
                                          </p:val>
                                        </p:tav>
                                      </p:tavLst>
                                    </p:anim>
                                    <p:animEffect transition="in" filter="fade">
                                      <p:cBhvr>
                                        <p:cTn id="32" dur="500"/>
                                        <p:tgtEl>
                                          <p:spTgt spid="49"/>
                                        </p:tgtEl>
                                      </p:cBhvr>
                                    </p:animEffect>
                                  </p:childTnLst>
                                </p:cTn>
                              </p:par>
                              <p:par>
                                <p:cTn id="33" presetID="49" presetClass="entr" presetSubtype="0" decel="100000" fill="hold" nodeType="withEffect">
                                  <p:stCondLst>
                                    <p:cond delay="0"/>
                                  </p:stCondLst>
                                  <p:childTnLst>
                                    <p:set>
                                      <p:cBhvr>
                                        <p:cTn id="34" dur="1" fill="hold">
                                          <p:stCondLst>
                                            <p:cond delay="0"/>
                                          </p:stCondLst>
                                        </p:cTn>
                                        <p:tgtEl>
                                          <p:spTgt spid="48"/>
                                        </p:tgtEl>
                                        <p:attrNameLst>
                                          <p:attrName>style.visibility</p:attrName>
                                        </p:attrNameLst>
                                      </p:cBhvr>
                                      <p:to>
                                        <p:strVal val="visible"/>
                                      </p:to>
                                    </p:set>
                                    <p:anim calcmode="lin" valueType="num">
                                      <p:cBhvr>
                                        <p:cTn id="35" dur="500" fill="hold"/>
                                        <p:tgtEl>
                                          <p:spTgt spid="48"/>
                                        </p:tgtEl>
                                        <p:attrNameLst>
                                          <p:attrName>ppt_w</p:attrName>
                                        </p:attrNameLst>
                                      </p:cBhvr>
                                      <p:tavLst>
                                        <p:tav tm="0">
                                          <p:val>
                                            <p:fltVal val="0"/>
                                          </p:val>
                                        </p:tav>
                                        <p:tav tm="100000">
                                          <p:val>
                                            <p:strVal val="#ppt_w"/>
                                          </p:val>
                                        </p:tav>
                                      </p:tavLst>
                                    </p:anim>
                                    <p:anim calcmode="lin" valueType="num">
                                      <p:cBhvr>
                                        <p:cTn id="36" dur="500" fill="hold"/>
                                        <p:tgtEl>
                                          <p:spTgt spid="48"/>
                                        </p:tgtEl>
                                        <p:attrNameLst>
                                          <p:attrName>ppt_h</p:attrName>
                                        </p:attrNameLst>
                                      </p:cBhvr>
                                      <p:tavLst>
                                        <p:tav tm="0">
                                          <p:val>
                                            <p:fltVal val="0"/>
                                          </p:val>
                                        </p:tav>
                                        <p:tav tm="100000">
                                          <p:val>
                                            <p:strVal val="#ppt_h"/>
                                          </p:val>
                                        </p:tav>
                                      </p:tavLst>
                                    </p:anim>
                                    <p:anim calcmode="lin" valueType="num">
                                      <p:cBhvr>
                                        <p:cTn id="37" dur="500" fill="hold"/>
                                        <p:tgtEl>
                                          <p:spTgt spid="48"/>
                                        </p:tgtEl>
                                        <p:attrNameLst>
                                          <p:attrName>style.rotation</p:attrName>
                                        </p:attrNameLst>
                                      </p:cBhvr>
                                      <p:tavLst>
                                        <p:tav tm="0">
                                          <p:val>
                                            <p:fltVal val="360"/>
                                          </p:val>
                                        </p:tav>
                                        <p:tav tm="100000">
                                          <p:val>
                                            <p:fltVal val="0"/>
                                          </p:val>
                                        </p:tav>
                                      </p:tavLst>
                                    </p:anim>
                                    <p:animEffect transition="in" filter="fade">
                                      <p:cBhvr>
                                        <p:cTn id="38" dur="500"/>
                                        <p:tgtEl>
                                          <p:spTgt spid="48"/>
                                        </p:tgtEl>
                                      </p:cBhvr>
                                    </p:animEffect>
                                  </p:childTnLst>
                                </p:cTn>
                              </p:par>
                              <p:par>
                                <p:cTn id="39" presetID="49" presetClass="entr" presetSubtype="0" decel="100000" fill="hold" nodeType="with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p:cTn id="41" dur="500" fill="hold"/>
                                        <p:tgtEl>
                                          <p:spTgt spid="85"/>
                                        </p:tgtEl>
                                        <p:attrNameLst>
                                          <p:attrName>ppt_w</p:attrName>
                                        </p:attrNameLst>
                                      </p:cBhvr>
                                      <p:tavLst>
                                        <p:tav tm="0">
                                          <p:val>
                                            <p:fltVal val="0"/>
                                          </p:val>
                                        </p:tav>
                                        <p:tav tm="100000">
                                          <p:val>
                                            <p:strVal val="#ppt_w"/>
                                          </p:val>
                                        </p:tav>
                                      </p:tavLst>
                                    </p:anim>
                                    <p:anim calcmode="lin" valueType="num">
                                      <p:cBhvr>
                                        <p:cTn id="42" dur="500" fill="hold"/>
                                        <p:tgtEl>
                                          <p:spTgt spid="85"/>
                                        </p:tgtEl>
                                        <p:attrNameLst>
                                          <p:attrName>ppt_h</p:attrName>
                                        </p:attrNameLst>
                                      </p:cBhvr>
                                      <p:tavLst>
                                        <p:tav tm="0">
                                          <p:val>
                                            <p:fltVal val="0"/>
                                          </p:val>
                                        </p:tav>
                                        <p:tav tm="100000">
                                          <p:val>
                                            <p:strVal val="#ppt_h"/>
                                          </p:val>
                                        </p:tav>
                                      </p:tavLst>
                                    </p:anim>
                                    <p:anim calcmode="lin" valueType="num">
                                      <p:cBhvr>
                                        <p:cTn id="43" dur="500" fill="hold"/>
                                        <p:tgtEl>
                                          <p:spTgt spid="85"/>
                                        </p:tgtEl>
                                        <p:attrNameLst>
                                          <p:attrName>style.rotation</p:attrName>
                                        </p:attrNameLst>
                                      </p:cBhvr>
                                      <p:tavLst>
                                        <p:tav tm="0">
                                          <p:val>
                                            <p:fltVal val="360"/>
                                          </p:val>
                                        </p:tav>
                                        <p:tav tm="100000">
                                          <p:val>
                                            <p:fltVal val="0"/>
                                          </p:val>
                                        </p:tav>
                                      </p:tavLst>
                                    </p:anim>
                                    <p:animEffect transition="in" filter="fade">
                                      <p:cBhvr>
                                        <p:cTn id="44" dur="500"/>
                                        <p:tgtEl>
                                          <p:spTgt spid="85"/>
                                        </p:tgtEl>
                                      </p:cBhvr>
                                    </p:animEffect>
                                  </p:childTnLst>
                                </p:cTn>
                              </p:par>
                              <p:par>
                                <p:cTn id="45" presetID="29" presetClass="entr" presetSubtype="0" fill="hold" nodeType="withEffect">
                                  <p:stCondLst>
                                    <p:cond delay="0"/>
                                  </p:stCondLst>
                                  <p:childTnLst>
                                    <p:set>
                                      <p:cBhvr>
                                        <p:cTn id="46" dur="1" fill="hold">
                                          <p:stCondLst>
                                            <p:cond delay="0"/>
                                          </p:stCondLst>
                                        </p:cTn>
                                        <p:tgtEl>
                                          <p:spTgt spid="87"/>
                                        </p:tgtEl>
                                        <p:attrNameLst>
                                          <p:attrName>style.visibility</p:attrName>
                                        </p:attrNameLst>
                                      </p:cBhvr>
                                      <p:to>
                                        <p:strVal val="visible"/>
                                      </p:to>
                                    </p:set>
                                    <p:anim calcmode="lin" valueType="num">
                                      <p:cBhvr>
                                        <p:cTn id="47" dur="1000" fill="hold"/>
                                        <p:tgtEl>
                                          <p:spTgt spid="87"/>
                                        </p:tgtEl>
                                        <p:attrNameLst>
                                          <p:attrName>ppt_x</p:attrName>
                                        </p:attrNameLst>
                                      </p:cBhvr>
                                      <p:tavLst>
                                        <p:tav tm="0">
                                          <p:val>
                                            <p:strVal val="#ppt_x-.2"/>
                                          </p:val>
                                        </p:tav>
                                        <p:tav tm="100000">
                                          <p:val>
                                            <p:strVal val="#ppt_x"/>
                                          </p:val>
                                        </p:tav>
                                      </p:tavLst>
                                    </p:anim>
                                    <p:anim calcmode="lin" valueType="num">
                                      <p:cBhvr>
                                        <p:cTn id="48" dur="1000" fill="hold"/>
                                        <p:tgtEl>
                                          <p:spTgt spid="87"/>
                                        </p:tgtEl>
                                        <p:attrNameLst>
                                          <p:attrName>ppt_y</p:attrName>
                                        </p:attrNameLst>
                                      </p:cBhvr>
                                      <p:tavLst>
                                        <p:tav tm="0">
                                          <p:val>
                                            <p:strVal val="#ppt_y"/>
                                          </p:val>
                                        </p:tav>
                                        <p:tav tm="100000">
                                          <p:val>
                                            <p:strVal val="#ppt_y"/>
                                          </p:val>
                                        </p:tav>
                                      </p:tavLst>
                                    </p:anim>
                                    <p:animEffect transition="in" filter="wipe(right)" prLst="gradientSize: 0.1">
                                      <p:cBhvr>
                                        <p:cTn id="49" dur="1000"/>
                                        <p:tgtEl>
                                          <p:spTgt spid="87"/>
                                        </p:tgtEl>
                                      </p:cBhvr>
                                    </p:animEffect>
                                  </p:childTnLst>
                                </p:cTn>
                              </p:par>
                              <p:par>
                                <p:cTn id="50" presetID="29" presetClass="entr" presetSubtype="0" fill="hold" nodeType="withEffect">
                                  <p:stCondLst>
                                    <p:cond delay="0"/>
                                  </p:stCondLst>
                                  <p:childTnLst>
                                    <p:set>
                                      <p:cBhvr>
                                        <p:cTn id="51" dur="1" fill="hold">
                                          <p:stCondLst>
                                            <p:cond delay="0"/>
                                          </p:stCondLst>
                                        </p:cTn>
                                        <p:tgtEl>
                                          <p:spTgt spid="88"/>
                                        </p:tgtEl>
                                        <p:attrNameLst>
                                          <p:attrName>style.visibility</p:attrName>
                                        </p:attrNameLst>
                                      </p:cBhvr>
                                      <p:to>
                                        <p:strVal val="visible"/>
                                      </p:to>
                                    </p:set>
                                    <p:anim calcmode="lin" valueType="num">
                                      <p:cBhvr>
                                        <p:cTn id="52" dur="1000" fill="hold"/>
                                        <p:tgtEl>
                                          <p:spTgt spid="88"/>
                                        </p:tgtEl>
                                        <p:attrNameLst>
                                          <p:attrName>ppt_x</p:attrName>
                                        </p:attrNameLst>
                                      </p:cBhvr>
                                      <p:tavLst>
                                        <p:tav tm="0">
                                          <p:val>
                                            <p:strVal val="#ppt_x-.2"/>
                                          </p:val>
                                        </p:tav>
                                        <p:tav tm="100000">
                                          <p:val>
                                            <p:strVal val="#ppt_x"/>
                                          </p:val>
                                        </p:tav>
                                      </p:tavLst>
                                    </p:anim>
                                    <p:anim calcmode="lin" valueType="num">
                                      <p:cBhvr>
                                        <p:cTn id="53" dur="1000" fill="hold"/>
                                        <p:tgtEl>
                                          <p:spTgt spid="88"/>
                                        </p:tgtEl>
                                        <p:attrNameLst>
                                          <p:attrName>ppt_y</p:attrName>
                                        </p:attrNameLst>
                                      </p:cBhvr>
                                      <p:tavLst>
                                        <p:tav tm="0">
                                          <p:val>
                                            <p:strVal val="#ppt_y"/>
                                          </p:val>
                                        </p:tav>
                                        <p:tav tm="100000">
                                          <p:val>
                                            <p:strVal val="#ppt_y"/>
                                          </p:val>
                                        </p:tav>
                                      </p:tavLst>
                                    </p:anim>
                                    <p:animEffect transition="in" filter="wipe(right)" prLst="gradientSize: 0.1">
                                      <p:cBhvr>
                                        <p:cTn id="54" dur="1000"/>
                                        <p:tgtEl>
                                          <p:spTgt spid="88"/>
                                        </p:tgtEl>
                                      </p:cBhvr>
                                    </p:animEffect>
                                  </p:childTnLst>
                                </p:cTn>
                              </p:par>
                              <p:par>
                                <p:cTn id="55" presetID="47" presetClass="entr" presetSubtype="0" fill="hold" nodeType="withEffect">
                                  <p:stCondLst>
                                    <p:cond delay="0"/>
                                  </p:stCondLst>
                                  <p:childTnLst>
                                    <p:set>
                                      <p:cBhvr>
                                        <p:cTn id="56" dur="1" fill="hold">
                                          <p:stCondLst>
                                            <p:cond delay="0"/>
                                          </p:stCondLst>
                                        </p:cTn>
                                        <p:tgtEl>
                                          <p:spTgt spid="228"/>
                                        </p:tgtEl>
                                        <p:attrNameLst>
                                          <p:attrName>style.visibility</p:attrName>
                                        </p:attrNameLst>
                                      </p:cBhvr>
                                      <p:to>
                                        <p:strVal val="visible"/>
                                      </p:to>
                                    </p:set>
                                    <p:animEffect transition="in" filter="fade">
                                      <p:cBhvr>
                                        <p:cTn id="57" dur="1000"/>
                                        <p:tgtEl>
                                          <p:spTgt spid="228"/>
                                        </p:tgtEl>
                                      </p:cBhvr>
                                    </p:animEffect>
                                    <p:anim calcmode="lin" valueType="num">
                                      <p:cBhvr>
                                        <p:cTn id="58" dur="1000" fill="hold"/>
                                        <p:tgtEl>
                                          <p:spTgt spid="228"/>
                                        </p:tgtEl>
                                        <p:attrNameLst>
                                          <p:attrName>ppt_x</p:attrName>
                                        </p:attrNameLst>
                                      </p:cBhvr>
                                      <p:tavLst>
                                        <p:tav tm="0">
                                          <p:val>
                                            <p:strVal val="#ppt_x"/>
                                          </p:val>
                                        </p:tav>
                                        <p:tav tm="100000">
                                          <p:val>
                                            <p:strVal val="#ppt_x"/>
                                          </p:val>
                                        </p:tav>
                                      </p:tavLst>
                                    </p:anim>
                                    <p:anim calcmode="lin" valueType="num">
                                      <p:cBhvr>
                                        <p:cTn id="59" dur="1000" fill="hold"/>
                                        <p:tgtEl>
                                          <p:spTgt spid="2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8" name="组合 7"/>
          <p:cNvGrpSpPr/>
          <p:nvPr/>
        </p:nvGrpSpPr>
        <p:grpSpPr>
          <a:xfrm>
            <a:off x="-1433830" y="-52070"/>
            <a:ext cx="15059660" cy="6932295"/>
            <a:chOff x="-2531" y="-82"/>
            <a:chExt cx="23716" cy="10917"/>
          </a:xfrm>
        </p:grpSpPr>
        <p:grpSp>
          <p:nvGrpSpPr>
            <p:cNvPr id="228" name="组合 227"/>
            <p:cNvGrpSpPr/>
            <p:nvPr/>
          </p:nvGrpSpPr>
          <p:grpSpPr>
            <a:xfrm>
              <a:off x="-2531" y="-82"/>
              <a:ext cx="23716" cy="1088"/>
              <a:chOff x="-1607127" y="-51755"/>
              <a:chExt cx="15059887" cy="691091"/>
            </a:xfrm>
            <a:solidFill>
              <a:srgbClr val="5A9FE4"/>
            </a:solidFill>
          </p:grpSpPr>
          <p:sp>
            <p:nvSpPr>
              <p:cNvPr id="224" name="Freeform 6"/>
              <p:cNvSpPr/>
              <p:nvPr/>
            </p:nvSpPr>
            <p:spPr bwMode="auto">
              <a:xfrm rot="10800000">
                <a:off x="-1607127" y="-51755"/>
                <a:ext cx="7550726" cy="691089"/>
              </a:xfrm>
              <a:custGeom>
                <a:avLst/>
                <a:gdLst>
                  <a:gd name="connsiteX0" fmla="*/ 0 w 19261"/>
                  <a:gd name="connsiteY0" fmla="*/ 2123 h 2152"/>
                  <a:gd name="connsiteX1" fmla="*/ 33 w 19261"/>
                  <a:gd name="connsiteY1" fmla="*/ 1706 h 2152"/>
                  <a:gd name="connsiteX2" fmla="*/ 50 w 19261"/>
                  <a:gd name="connsiteY2" fmla="*/ 1487 h 2152"/>
                  <a:gd name="connsiteX3" fmla="*/ 353 w 19261"/>
                  <a:gd name="connsiteY3" fmla="*/ 1319 h 2152"/>
                  <a:gd name="connsiteX4" fmla="*/ 1837 w 19261"/>
                  <a:gd name="connsiteY4" fmla="*/ 1959 h 2152"/>
                  <a:gd name="connsiteX5" fmla="*/ 1854 w 19261"/>
                  <a:gd name="connsiteY5" fmla="*/ 1942 h 2152"/>
                  <a:gd name="connsiteX6" fmla="*/ 2056 w 19261"/>
                  <a:gd name="connsiteY6" fmla="*/ 1807 h 2152"/>
                  <a:gd name="connsiteX7" fmla="*/ 2495 w 19261"/>
                  <a:gd name="connsiteY7" fmla="*/ 1588 h 2152"/>
                  <a:gd name="connsiteX8" fmla="*/ 3911 w 19261"/>
                  <a:gd name="connsiteY8" fmla="*/ 1942 h 2152"/>
                  <a:gd name="connsiteX9" fmla="*/ 3928 w 19261"/>
                  <a:gd name="connsiteY9" fmla="*/ 1925 h 2152"/>
                  <a:gd name="connsiteX10" fmla="*/ 5091 w 19261"/>
                  <a:gd name="connsiteY10" fmla="*/ 1403 h 2152"/>
                  <a:gd name="connsiteX11" fmla="*/ 5631 w 19261"/>
                  <a:gd name="connsiteY11" fmla="*/ 1841 h 2152"/>
                  <a:gd name="connsiteX12" fmla="*/ 5648 w 19261"/>
                  <a:gd name="connsiteY12" fmla="*/ 1824 h 2152"/>
                  <a:gd name="connsiteX13" fmla="*/ 5800 w 19261"/>
                  <a:gd name="connsiteY13" fmla="*/ 1689 h 2152"/>
                  <a:gd name="connsiteX14" fmla="*/ 6255 w 19261"/>
                  <a:gd name="connsiteY14" fmla="*/ 1420 h 2152"/>
                  <a:gd name="connsiteX15" fmla="*/ 6592 w 19261"/>
                  <a:gd name="connsiteY15" fmla="*/ 1319 h 2152"/>
                  <a:gd name="connsiteX16" fmla="*/ 7840 w 19261"/>
                  <a:gd name="connsiteY16" fmla="*/ 1858 h 2152"/>
                  <a:gd name="connsiteX17" fmla="*/ 7857 w 19261"/>
                  <a:gd name="connsiteY17" fmla="*/ 1858 h 2152"/>
                  <a:gd name="connsiteX18" fmla="*/ 9560 w 19261"/>
                  <a:gd name="connsiteY18" fmla="*/ 1234 h 2152"/>
                  <a:gd name="connsiteX19" fmla="*/ 10335 w 19261"/>
                  <a:gd name="connsiteY19" fmla="*/ 2010 h 2152"/>
                  <a:gd name="connsiteX20" fmla="*/ 10487 w 19261"/>
                  <a:gd name="connsiteY20" fmla="*/ 1875 h 2152"/>
                  <a:gd name="connsiteX21" fmla="*/ 10757 w 19261"/>
                  <a:gd name="connsiteY21" fmla="*/ 1656 h 2152"/>
                  <a:gd name="connsiteX22" fmla="*/ 12139 w 19261"/>
                  <a:gd name="connsiteY22" fmla="*/ 1201 h 2152"/>
                  <a:gd name="connsiteX23" fmla="*/ 12460 w 19261"/>
                  <a:gd name="connsiteY23" fmla="*/ 1285 h 2152"/>
                  <a:gd name="connsiteX24" fmla="*/ 12848 w 19261"/>
                  <a:gd name="connsiteY24" fmla="*/ 1538 h 2152"/>
                  <a:gd name="connsiteX25" fmla="*/ 12949 w 19261"/>
                  <a:gd name="connsiteY25" fmla="*/ 1437 h 2152"/>
                  <a:gd name="connsiteX26" fmla="*/ 13084 w 19261"/>
                  <a:gd name="connsiteY26" fmla="*/ 1336 h 2152"/>
                  <a:gd name="connsiteX27" fmla="*/ 13505 w 19261"/>
                  <a:gd name="connsiteY27" fmla="*/ 1116 h 2152"/>
                  <a:gd name="connsiteX28" fmla="*/ 14804 w 19261"/>
                  <a:gd name="connsiteY28" fmla="*/ 1420 h 2152"/>
                  <a:gd name="connsiteX29" fmla="*/ 15040 w 19261"/>
                  <a:gd name="connsiteY29" fmla="*/ 1639 h 2152"/>
                  <a:gd name="connsiteX30" fmla="*/ 15040 w 19261"/>
                  <a:gd name="connsiteY30" fmla="*/ 1622 h 2152"/>
                  <a:gd name="connsiteX31" fmla="*/ 15309 w 19261"/>
                  <a:gd name="connsiteY31" fmla="*/ 1285 h 2152"/>
                  <a:gd name="connsiteX32" fmla="*/ 16692 w 19261"/>
                  <a:gd name="connsiteY32" fmla="*/ 746 h 2152"/>
                  <a:gd name="connsiteX33" fmla="*/ 17282 w 19261"/>
                  <a:gd name="connsiteY33" fmla="*/ 982 h 2152"/>
                  <a:gd name="connsiteX34" fmla="*/ 17485 w 19261"/>
                  <a:gd name="connsiteY34" fmla="*/ 628 h 2152"/>
                  <a:gd name="connsiteX35" fmla="*/ 18783 w 19261"/>
                  <a:gd name="connsiteY35" fmla="*/ 21 h 2152"/>
                  <a:gd name="connsiteX36" fmla="*/ 19255 w 19261"/>
                  <a:gd name="connsiteY36" fmla="*/ 156 h 2152"/>
                  <a:gd name="connsiteX37" fmla="*/ 19254 w 19261"/>
                  <a:gd name="connsiteY37" fmla="*/ 2136 h 2152"/>
                  <a:gd name="connsiteX38" fmla="*/ 0 w 19261"/>
                  <a:gd name="connsiteY38" fmla="*/ 2123 h 2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0" t="0" r="r" b="b"/>
                <a:pathLst>
                  <a:path w="19261" h="2153">
                    <a:moveTo>
                      <a:pt x="0" y="2123"/>
                    </a:moveTo>
                    <a:cubicBezTo>
                      <a:pt x="0" y="1904"/>
                      <a:pt x="33" y="1925"/>
                      <a:pt x="33" y="1706"/>
                    </a:cubicBezTo>
                    <a:cubicBezTo>
                      <a:pt x="33" y="1656"/>
                      <a:pt x="16" y="1521"/>
                      <a:pt x="50" y="1487"/>
                    </a:cubicBezTo>
                    <a:cubicBezTo>
                      <a:pt x="117" y="1403"/>
                      <a:pt x="252" y="1369"/>
                      <a:pt x="353" y="1319"/>
                    </a:cubicBezTo>
                    <a:cubicBezTo>
                      <a:pt x="1061" y="1032"/>
                      <a:pt x="1601" y="1487"/>
                      <a:pt x="1837" y="1959"/>
                    </a:cubicBezTo>
                    <a:cubicBezTo>
                      <a:pt x="1854" y="1959"/>
                      <a:pt x="1854" y="1959"/>
                      <a:pt x="1854" y="1942"/>
                    </a:cubicBezTo>
                    <a:cubicBezTo>
                      <a:pt x="1921" y="1909"/>
                      <a:pt x="1989" y="1858"/>
                      <a:pt x="2056" y="1807"/>
                    </a:cubicBezTo>
                    <a:cubicBezTo>
                      <a:pt x="2191" y="1723"/>
                      <a:pt x="2343" y="1656"/>
                      <a:pt x="2495" y="1588"/>
                    </a:cubicBezTo>
                    <a:cubicBezTo>
                      <a:pt x="3051" y="1386"/>
                      <a:pt x="3658" y="1571"/>
                      <a:pt x="3911" y="1942"/>
                    </a:cubicBezTo>
                    <a:cubicBezTo>
                      <a:pt x="3911" y="1942"/>
                      <a:pt x="3911" y="1925"/>
                      <a:pt x="3928" y="1925"/>
                    </a:cubicBezTo>
                    <a:cubicBezTo>
                      <a:pt x="4046" y="1656"/>
                      <a:pt x="4636" y="1234"/>
                      <a:pt x="5091" y="1403"/>
                    </a:cubicBezTo>
                    <a:cubicBezTo>
                      <a:pt x="5327" y="1504"/>
                      <a:pt x="5462" y="1673"/>
                      <a:pt x="5631" y="1841"/>
                    </a:cubicBezTo>
                    <a:cubicBezTo>
                      <a:pt x="5631" y="1824"/>
                      <a:pt x="5648" y="1824"/>
                      <a:pt x="5648" y="1824"/>
                    </a:cubicBezTo>
                    <a:cubicBezTo>
                      <a:pt x="5698" y="1774"/>
                      <a:pt x="5749" y="1740"/>
                      <a:pt x="5800" y="1689"/>
                    </a:cubicBezTo>
                    <a:cubicBezTo>
                      <a:pt x="5934" y="1588"/>
                      <a:pt x="6086" y="1487"/>
                      <a:pt x="6255" y="1420"/>
                    </a:cubicBezTo>
                    <a:cubicBezTo>
                      <a:pt x="6356" y="1369"/>
                      <a:pt x="6474" y="1336"/>
                      <a:pt x="6592" y="1319"/>
                    </a:cubicBezTo>
                    <a:cubicBezTo>
                      <a:pt x="7216" y="1167"/>
                      <a:pt x="7553" y="1588"/>
                      <a:pt x="7840" y="1858"/>
                    </a:cubicBezTo>
                    <a:cubicBezTo>
                      <a:pt x="7857" y="1858"/>
                      <a:pt x="7857" y="1858"/>
                      <a:pt x="7857" y="1858"/>
                    </a:cubicBezTo>
                    <a:cubicBezTo>
                      <a:pt x="8110" y="1521"/>
                      <a:pt x="8936" y="982"/>
                      <a:pt x="9560" y="1234"/>
                    </a:cubicBezTo>
                    <a:cubicBezTo>
                      <a:pt x="9931" y="1369"/>
                      <a:pt x="10167" y="1689"/>
                      <a:pt x="10335" y="2010"/>
                    </a:cubicBezTo>
                    <a:cubicBezTo>
                      <a:pt x="10386" y="1976"/>
                      <a:pt x="10436" y="1925"/>
                      <a:pt x="10487" y="1875"/>
                    </a:cubicBezTo>
                    <a:cubicBezTo>
                      <a:pt x="10571" y="1807"/>
                      <a:pt x="10672" y="1723"/>
                      <a:pt x="10757" y="1656"/>
                    </a:cubicBezTo>
                    <a:cubicBezTo>
                      <a:pt x="11043" y="1437"/>
                      <a:pt x="11600" y="1100"/>
                      <a:pt x="12139" y="1201"/>
                    </a:cubicBezTo>
                    <a:cubicBezTo>
                      <a:pt x="12257" y="1218"/>
                      <a:pt x="12359" y="1251"/>
                      <a:pt x="12460" y="1285"/>
                    </a:cubicBezTo>
                    <a:cubicBezTo>
                      <a:pt x="12595" y="1352"/>
                      <a:pt x="12746" y="1437"/>
                      <a:pt x="12848" y="1538"/>
                    </a:cubicBezTo>
                    <a:cubicBezTo>
                      <a:pt x="12881" y="1504"/>
                      <a:pt x="12915" y="1470"/>
                      <a:pt x="12949" y="1437"/>
                    </a:cubicBezTo>
                    <a:cubicBezTo>
                      <a:pt x="12983" y="1403"/>
                      <a:pt x="13033" y="1369"/>
                      <a:pt x="13084" y="1336"/>
                    </a:cubicBezTo>
                    <a:cubicBezTo>
                      <a:pt x="13202" y="1251"/>
                      <a:pt x="13353" y="1167"/>
                      <a:pt x="13505" y="1116"/>
                    </a:cubicBezTo>
                    <a:cubicBezTo>
                      <a:pt x="14028" y="948"/>
                      <a:pt x="14500" y="1184"/>
                      <a:pt x="14804" y="1420"/>
                    </a:cubicBezTo>
                    <a:cubicBezTo>
                      <a:pt x="14871" y="1487"/>
                      <a:pt x="14955" y="1555"/>
                      <a:pt x="15040" y="1639"/>
                    </a:cubicBezTo>
                    <a:cubicBezTo>
                      <a:pt x="15040" y="1639"/>
                      <a:pt x="15040" y="1622"/>
                      <a:pt x="15040" y="1622"/>
                    </a:cubicBezTo>
                    <a:cubicBezTo>
                      <a:pt x="15090" y="1487"/>
                      <a:pt x="15225" y="1386"/>
                      <a:pt x="15309" y="1285"/>
                    </a:cubicBezTo>
                    <a:cubicBezTo>
                      <a:pt x="15545" y="982"/>
                      <a:pt x="16085" y="611"/>
                      <a:pt x="16692" y="746"/>
                    </a:cubicBezTo>
                    <a:cubicBezTo>
                      <a:pt x="16911" y="796"/>
                      <a:pt x="17097" y="897"/>
                      <a:pt x="17282" y="982"/>
                    </a:cubicBezTo>
                    <a:cubicBezTo>
                      <a:pt x="17367" y="880"/>
                      <a:pt x="17400" y="729"/>
                      <a:pt x="17485" y="628"/>
                    </a:cubicBezTo>
                    <a:cubicBezTo>
                      <a:pt x="17704" y="307"/>
                      <a:pt x="18176" y="-97"/>
                      <a:pt x="18783" y="21"/>
                    </a:cubicBezTo>
                    <a:cubicBezTo>
                      <a:pt x="18951" y="55"/>
                      <a:pt x="19103" y="122"/>
                      <a:pt x="19255" y="156"/>
                    </a:cubicBezTo>
                    <a:cubicBezTo>
                      <a:pt x="19268" y="881"/>
                      <a:pt x="19257" y="1355"/>
                      <a:pt x="19254" y="2136"/>
                    </a:cubicBezTo>
                    <a:cubicBezTo>
                      <a:pt x="13055" y="2183"/>
                      <a:pt x="3343" y="2117"/>
                      <a:pt x="0" y="2123"/>
                    </a:cubicBezTo>
                    <a:close/>
                  </a:path>
                </a:pathLst>
              </a:custGeom>
              <a:grpFill/>
              <a:ln w="9525">
                <a:noFill/>
                <a:round/>
              </a:ln>
              <a:effec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227" name="Freeform 6"/>
              <p:cNvSpPr/>
              <p:nvPr/>
            </p:nvSpPr>
            <p:spPr bwMode="auto">
              <a:xfrm rot="10800000" flipH="1">
                <a:off x="5902034" y="-51753"/>
                <a:ext cx="7550726" cy="691089"/>
              </a:xfrm>
              <a:custGeom>
                <a:avLst/>
                <a:gdLst>
                  <a:gd name="connsiteX0" fmla="*/ 0 w 19261"/>
                  <a:gd name="connsiteY0" fmla="*/ 2123 h 2152"/>
                  <a:gd name="connsiteX1" fmla="*/ 33 w 19261"/>
                  <a:gd name="connsiteY1" fmla="*/ 1706 h 2152"/>
                  <a:gd name="connsiteX2" fmla="*/ 50 w 19261"/>
                  <a:gd name="connsiteY2" fmla="*/ 1487 h 2152"/>
                  <a:gd name="connsiteX3" fmla="*/ 353 w 19261"/>
                  <a:gd name="connsiteY3" fmla="*/ 1319 h 2152"/>
                  <a:gd name="connsiteX4" fmla="*/ 1837 w 19261"/>
                  <a:gd name="connsiteY4" fmla="*/ 1959 h 2152"/>
                  <a:gd name="connsiteX5" fmla="*/ 1854 w 19261"/>
                  <a:gd name="connsiteY5" fmla="*/ 1942 h 2152"/>
                  <a:gd name="connsiteX6" fmla="*/ 2056 w 19261"/>
                  <a:gd name="connsiteY6" fmla="*/ 1807 h 2152"/>
                  <a:gd name="connsiteX7" fmla="*/ 2495 w 19261"/>
                  <a:gd name="connsiteY7" fmla="*/ 1588 h 2152"/>
                  <a:gd name="connsiteX8" fmla="*/ 3911 w 19261"/>
                  <a:gd name="connsiteY8" fmla="*/ 1942 h 2152"/>
                  <a:gd name="connsiteX9" fmla="*/ 3928 w 19261"/>
                  <a:gd name="connsiteY9" fmla="*/ 1925 h 2152"/>
                  <a:gd name="connsiteX10" fmla="*/ 5091 w 19261"/>
                  <a:gd name="connsiteY10" fmla="*/ 1403 h 2152"/>
                  <a:gd name="connsiteX11" fmla="*/ 5631 w 19261"/>
                  <a:gd name="connsiteY11" fmla="*/ 1841 h 2152"/>
                  <a:gd name="connsiteX12" fmla="*/ 5648 w 19261"/>
                  <a:gd name="connsiteY12" fmla="*/ 1824 h 2152"/>
                  <a:gd name="connsiteX13" fmla="*/ 5800 w 19261"/>
                  <a:gd name="connsiteY13" fmla="*/ 1689 h 2152"/>
                  <a:gd name="connsiteX14" fmla="*/ 6255 w 19261"/>
                  <a:gd name="connsiteY14" fmla="*/ 1420 h 2152"/>
                  <a:gd name="connsiteX15" fmla="*/ 6592 w 19261"/>
                  <a:gd name="connsiteY15" fmla="*/ 1319 h 2152"/>
                  <a:gd name="connsiteX16" fmla="*/ 7840 w 19261"/>
                  <a:gd name="connsiteY16" fmla="*/ 1858 h 2152"/>
                  <a:gd name="connsiteX17" fmla="*/ 7857 w 19261"/>
                  <a:gd name="connsiteY17" fmla="*/ 1858 h 2152"/>
                  <a:gd name="connsiteX18" fmla="*/ 9560 w 19261"/>
                  <a:gd name="connsiteY18" fmla="*/ 1234 h 2152"/>
                  <a:gd name="connsiteX19" fmla="*/ 10335 w 19261"/>
                  <a:gd name="connsiteY19" fmla="*/ 2010 h 2152"/>
                  <a:gd name="connsiteX20" fmla="*/ 10487 w 19261"/>
                  <a:gd name="connsiteY20" fmla="*/ 1875 h 2152"/>
                  <a:gd name="connsiteX21" fmla="*/ 10757 w 19261"/>
                  <a:gd name="connsiteY21" fmla="*/ 1656 h 2152"/>
                  <a:gd name="connsiteX22" fmla="*/ 12139 w 19261"/>
                  <a:gd name="connsiteY22" fmla="*/ 1201 h 2152"/>
                  <a:gd name="connsiteX23" fmla="*/ 12460 w 19261"/>
                  <a:gd name="connsiteY23" fmla="*/ 1285 h 2152"/>
                  <a:gd name="connsiteX24" fmla="*/ 12848 w 19261"/>
                  <a:gd name="connsiteY24" fmla="*/ 1538 h 2152"/>
                  <a:gd name="connsiteX25" fmla="*/ 12949 w 19261"/>
                  <a:gd name="connsiteY25" fmla="*/ 1437 h 2152"/>
                  <a:gd name="connsiteX26" fmla="*/ 13084 w 19261"/>
                  <a:gd name="connsiteY26" fmla="*/ 1336 h 2152"/>
                  <a:gd name="connsiteX27" fmla="*/ 13505 w 19261"/>
                  <a:gd name="connsiteY27" fmla="*/ 1116 h 2152"/>
                  <a:gd name="connsiteX28" fmla="*/ 14804 w 19261"/>
                  <a:gd name="connsiteY28" fmla="*/ 1420 h 2152"/>
                  <a:gd name="connsiteX29" fmla="*/ 15040 w 19261"/>
                  <a:gd name="connsiteY29" fmla="*/ 1639 h 2152"/>
                  <a:gd name="connsiteX30" fmla="*/ 15040 w 19261"/>
                  <a:gd name="connsiteY30" fmla="*/ 1622 h 2152"/>
                  <a:gd name="connsiteX31" fmla="*/ 15309 w 19261"/>
                  <a:gd name="connsiteY31" fmla="*/ 1285 h 2152"/>
                  <a:gd name="connsiteX32" fmla="*/ 16692 w 19261"/>
                  <a:gd name="connsiteY32" fmla="*/ 746 h 2152"/>
                  <a:gd name="connsiteX33" fmla="*/ 17282 w 19261"/>
                  <a:gd name="connsiteY33" fmla="*/ 982 h 2152"/>
                  <a:gd name="connsiteX34" fmla="*/ 17485 w 19261"/>
                  <a:gd name="connsiteY34" fmla="*/ 628 h 2152"/>
                  <a:gd name="connsiteX35" fmla="*/ 18783 w 19261"/>
                  <a:gd name="connsiteY35" fmla="*/ 21 h 2152"/>
                  <a:gd name="connsiteX36" fmla="*/ 19255 w 19261"/>
                  <a:gd name="connsiteY36" fmla="*/ 156 h 2152"/>
                  <a:gd name="connsiteX37" fmla="*/ 19254 w 19261"/>
                  <a:gd name="connsiteY37" fmla="*/ 2136 h 2152"/>
                  <a:gd name="connsiteX38" fmla="*/ 0 w 19261"/>
                  <a:gd name="connsiteY38" fmla="*/ 2123 h 2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0" t="0" r="r" b="b"/>
                <a:pathLst>
                  <a:path w="19261" h="2153">
                    <a:moveTo>
                      <a:pt x="0" y="2123"/>
                    </a:moveTo>
                    <a:cubicBezTo>
                      <a:pt x="0" y="1904"/>
                      <a:pt x="33" y="1925"/>
                      <a:pt x="33" y="1706"/>
                    </a:cubicBezTo>
                    <a:cubicBezTo>
                      <a:pt x="33" y="1656"/>
                      <a:pt x="16" y="1521"/>
                      <a:pt x="50" y="1487"/>
                    </a:cubicBezTo>
                    <a:cubicBezTo>
                      <a:pt x="117" y="1403"/>
                      <a:pt x="252" y="1369"/>
                      <a:pt x="353" y="1319"/>
                    </a:cubicBezTo>
                    <a:cubicBezTo>
                      <a:pt x="1061" y="1032"/>
                      <a:pt x="1601" y="1487"/>
                      <a:pt x="1837" y="1959"/>
                    </a:cubicBezTo>
                    <a:cubicBezTo>
                      <a:pt x="1854" y="1959"/>
                      <a:pt x="1854" y="1959"/>
                      <a:pt x="1854" y="1942"/>
                    </a:cubicBezTo>
                    <a:cubicBezTo>
                      <a:pt x="1921" y="1909"/>
                      <a:pt x="1989" y="1858"/>
                      <a:pt x="2056" y="1807"/>
                    </a:cubicBezTo>
                    <a:cubicBezTo>
                      <a:pt x="2191" y="1723"/>
                      <a:pt x="2343" y="1656"/>
                      <a:pt x="2495" y="1588"/>
                    </a:cubicBezTo>
                    <a:cubicBezTo>
                      <a:pt x="3051" y="1386"/>
                      <a:pt x="3658" y="1571"/>
                      <a:pt x="3911" y="1942"/>
                    </a:cubicBezTo>
                    <a:cubicBezTo>
                      <a:pt x="3911" y="1942"/>
                      <a:pt x="3911" y="1925"/>
                      <a:pt x="3928" y="1925"/>
                    </a:cubicBezTo>
                    <a:cubicBezTo>
                      <a:pt x="4046" y="1656"/>
                      <a:pt x="4636" y="1234"/>
                      <a:pt x="5091" y="1403"/>
                    </a:cubicBezTo>
                    <a:cubicBezTo>
                      <a:pt x="5327" y="1504"/>
                      <a:pt x="5462" y="1673"/>
                      <a:pt x="5631" y="1841"/>
                    </a:cubicBezTo>
                    <a:cubicBezTo>
                      <a:pt x="5631" y="1824"/>
                      <a:pt x="5648" y="1824"/>
                      <a:pt x="5648" y="1824"/>
                    </a:cubicBezTo>
                    <a:cubicBezTo>
                      <a:pt x="5698" y="1774"/>
                      <a:pt x="5749" y="1740"/>
                      <a:pt x="5800" y="1689"/>
                    </a:cubicBezTo>
                    <a:cubicBezTo>
                      <a:pt x="5934" y="1588"/>
                      <a:pt x="6086" y="1487"/>
                      <a:pt x="6255" y="1420"/>
                    </a:cubicBezTo>
                    <a:cubicBezTo>
                      <a:pt x="6356" y="1369"/>
                      <a:pt x="6474" y="1336"/>
                      <a:pt x="6592" y="1319"/>
                    </a:cubicBezTo>
                    <a:cubicBezTo>
                      <a:pt x="7216" y="1167"/>
                      <a:pt x="7553" y="1588"/>
                      <a:pt x="7840" y="1858"/>
                    </a:cubicBezTo>
                    <a:cubicBezTo>
                      <a:pt x="7857" y="1858"/>
                      <a:pt x="7857" y="1858"/>
                      <a:pt x="7857" y="1858"/>
                    </a:cubicBezTo>
                    <a:cubicBezTo>
                      <a:pt x="8110" y="1521"/>
                      <a:pt x="8936" y="982"/>
                      <a:pt x="9560" y="1234"/>
                    </a:cubicBezTo>
                    <a:cubicBezTo>
                      <a:pt x="9931" y="1369"/>
                      <a:pt x="10167" y="1689"/>
                      <a:pt x="10335" y="2010"/>
                    </a:cubicBezTo>
                    <a:cubicBezTo>
                      <a:pt x="10386" y="1976"/>
                      <a:pt x="10436" y="1925"/>
                      <a:pt x="10487" y="1875"/>
                    </a:cubicBezTo>
                    <a:cubicBezTo>
                      <a:pt x="10571" y="1807"/>
                      <a:pt x="10672" y="1723"/>
                      <a:pt x="10757" y="1656"/>
                    </a:cubicBezTo>
                    <a:cubicBezTo>
                      <a:pt x="11043" y="1437"/>
                      <a:pt x="11600" y="1100"/>
                      <a:pt x="12139" y="1201"/>
                    </a:cubicBezTo>
                    <a:cubicBezTo>
                      <a:pt x="12257" y="1218"/>
                      <a:pt x="12359" y="1251"/>
                      <a:pt x="12460" y="1285"/>
                    </a:cubicBezTo>
                    <a:cubicBezTo>
                      <a:pt x="12595" y="1352"/>
                      <a:pt x="12746" y="1437"/>
                      <a:pt x="12848" y="1538"/>
                    </a:cubicBezTo>
                    <a:cubicBezTo>
                      <a:pt x="12881" y="1504"/>
                      <a:pt x="12915" y="1470"/>
                      <a:pt x="12949" y="1437"/>
                    </a:cubicBezTo>
                    <a:cubicBezTo>
                      <a:pt x="12983" y="1403"/>
                      <a:pt x="13033" y="1369"/>
                      <a:pt x="13084" y="1336"/>
                    </a:cubicBezTo>
                    <a:cubicBezTo>
                      <a:pt x="13202" y="1251"/>
                      <a:pt x="13353" y="1167"/>
                      <a:pt x="13505" y="1116"/>
                    </a:cubicBezTo>
                    <a:cubicBezTo>
                      <a:pt x="14028" y="948"/>
                      <a:pt x="14500" y="1184"/>
                      <a:pt x="14804" y="1420"/>
                    </a:cubicBezTo>
                    <a:cubicBezTo>
                      <a:pt x="14871" y="1487"/>
                      <a:pt x="14955" y="1555"/>
                      <a:pt x="15040" y="1639"/>
                    </a:cubicBezTo>
                    <a:cubicBezTo>
                      <a:pt x="15040" y="1639"/>
                      <a:pt x="15040" y="1622"/>
                      <a:pt x="15040" y="1622"/>
                    </a:cubicBezTo>
                    <a:cubicBezTo>
                      <a:pt x="15090" y="1487"/>
                      <a:pt x="15225" y="1386"/>
                      <a:pt x="15309" y="1285"/>
                    </a:cubicBezTo>
                    <a:cubicBezTo>
                      <a:pt x="15545" y="982"/>
                      <a:pt x="16085" y="611"/>
                      <a:pt x="16692" y="746"/>
                    </a:cubicBezTo>
                    <a:cubicBezTo>
                      <a:pt x="16911" y="796"/>
                      <a:pt x="17097" y="897"/>
                      <a:pt x="17282" y="982"/>
                    </a:cubicBezTo>
                    <a:cubicBezTo>
                      <a:pt x="17367" y="880"/>
                      <a:pt x="17400" y="729"/>
                      <a:pt x="17485" y="628"/>
                    </a:cubicBezTo>
                    <a:cubicBezTo>
                      <a:pt x="17704" y="307"/>
                      <a:pt x="18176" y="-97"/>
                      <a:pt x="18783" y="21"/>
                    </a:cubicBezTo>
                    <a:cubicBezTo>
                      <a:pt x="18951" y="55"/>
                      <a:pt x="19103" y="122"/>
                      <a:pt x="19255" y="156"/>
                    </a:cubicBezTo>
                    <a:cubicBezTo>
                      <a:pt x="19268" y="881"/>
                      <a:pt x="19257" y="1355"/>
                      <a:pt x="19254" y="2136"/>
                    </a:cubicBezTo>
                    <a:cubicBezTo>
                      <a:pt x="13055" y="2183"/>
                      <a:pt x="3343" y="2117"/>
                      <a:pt x="0" y="2123"/>
                    </a:cubicBezTo>
                    <a:close/>
                  </a:path>
                </a:pathLst>
              </a:custGeom>
              <a:grpFill/>
              <a:ln w="9525">
                <a:noFill/>
                <a:round/>
              </a:ln>
              <a:effec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grpSp>
        <p:grpSp>
          <p:nvGrpSpPr>
            <p:cNvPr id="2" name="组合 1"/>
            <p:cNvGrpSpPr/>
            <p:nvPr/>
          </p:nvGrpSpPr>
          <p:grpSpPr>
            <a:xfrm flipV="1">
              <a:off x="-2531" y="9747"/>
              <a:ext cx="23716" cy="1088"/>
              <a:chOff x="-1607127" y="-51755"/>
              <a:chExt cx="15059887" cy="691091"/>
            </a:xfrm>
            <a:solidFill>
              <a:srgbClr val="5A9FE4"/>
            </a:solidFill>
          </p:grpSpPr>
          <p:sp>
            <p:nvSpPr>
              <p:cNvPr id="4" name="Freeform 6"/>
              <p:cNvSpPr/>
              <p:nvPr/>
            </p:nvSpPr>
            <p:spPr bwMode="auto">
              <a:xfrm rot="10800000">
                <a:off x="-1607127" y="-51755"/>
                <a:ext cx="7550726" cy="691089"/>
              </a:xfrm>
              <a:custGeom>
                <a:avLst/>
                <a:gdLst>
                  <a:gd name="connsiteX0" fmla="*/ 0 w 19261"/>
                  <a:gd name="connsiteY0" fmla="*/ 2123 h 2152"/>
                  <a:gd name="connsiteX1" fmla="*/ 33 w 19261"/>
                  <a:gd name="connsiteY1" fmla="*/ 1706 h 2152"/>
                  <a:gd name="connsiteX2" fmla="*/ 50 w 19261"/>
                  <a:gd name="connsiteY2" fmla="*/ 1487 h 2152"/>
                  <a:gd name="connsiteX3" fmla="*/ 353 w 19261"/>
                  <a:gd name="connsiteY3" fmla="*/ 1319 h 2152"/>
                  <a:gd name="connsiteX4" fmla="*/ 1837 w 19261"/>
                  <a:gd name="connsiteY4" fmla="*/ 1959 h 2152"/>
                  <a:gd name="connsiteX5" fmla="*/ 1854 w 19261"/>
                  <a:gd name="connsiteY5" fmla="*/ 1942 h 2152"/>
                  <a:gd name="connsiteX6" fmla="*/ 2056 w 19261"/>
                  <a:gd name="connsiteY6" fmla="*/ 1807 h 2152"/>
                  <a:gd name="connsiteX7" fmla="*/ 2495 w 19261"/>
                  <a:gd name="connsiteY7" fmla="*/ 1588 h 2152"/>
                  <a:gd name="connsiteX8" fmla="*/ 3911 w 19261"/>
                  <a:gd name="connsiteY8" fmla="*/ 1942 h 2152"/>
                  <a:gd name="connsiteX9" fmla="*/ 3928 w 19261"/>
                  <a:gd name="connsiteY9" fmla="*/ 1925 h 2152"/>
                  <a:gd name="connsiteX10" fmla="*/ 5091 w 19261"/>
                  <a:gd name="connsiteY10" fmla="*/ 1403 h 2152"/>
                  <a:gd name="connsiteX11" fmla="*/ 5631 w 19261"/>
                  <a:gd name="connsiteY11" fmla="*/ 1841 h 2152"/>
                  <a:gd name="connsiteX12" fmla="*/ 5648 w 19261"/>
                  <a:gd name="connsiteY12" fmla="*/ 1824 h 2152"/>
                  <a:gd name="connsiteX13" fmla="*/ 5800 w 19261"/>
                  <a:gd name="connsiteY13" fmla="*/ 1689 h 2152"/>
                  <a:gd name="connsiteX14" fmla="*/ 6255 w 19261"/>
                  <a:gd name="connsiteY14" fmla="*/ 1420 h 2152"/>
                  <a:gd name="connsiteX15" fmla="*/ 6592 w 19261"/>
                  <a:gd name="connsiteY15" fmla="*/ 1319 h 2152"/>
                  <a:gd name="connsiteX16" fmla="*/ 7840 w 19261"/>
                  <a:gd name="connsiteY16" fmla="*/ 1858 h 2152"/>
                  <a:gd name="connsiteX17" fmla="*/ 7857 w 19261"/>
                  <a:gd name="connsiteY17" fmla="*/ 1858 h 2152"/>
                  <a:gd name="connsiteX18" fmla="*/ 9560 w 19261"/>
                  <a:gd name="connsiteY18" fmla="*/ 1234 h 2152"/>
                  <a:gd name="connsiteX19" fmla="*/ 10335 w 19261"/>
                  <a:gd name="connsiteY19" fmla="*/ 2010 h 2152"/>
                  <a:gd name="connsiteX20" fmla="*/ 10487 w 19261"/>
                  <a:gd name="connsiteY20" fmla="*/ 1875 h 2152"/>
                  <a:gd name="connsiteX21" fmla="*/ 10757 w 19261"/>
                  <a:gd name="connsiteY21" fmla="*/ 1656 h 2152"/>
                  <a:gd name="connsiteX22" fmla="*/ 12139 w 19261"/>
                  <a:gd name="connsiteY22" fmla="*/ 1201 h 2152"/>
                  <a:gd name="connsiteX23" fmla="*/ 12460 w 19261"/>
                  <a:gd name="connsiteY23" fmla="*/ 1285 h 2152"/>
                  <a:gd name="connsiteX24" fmla="*/ 12848 w 19261"/>
                  <a:gd name="connsiteY24" fmla="*/ 1538 h 2152"/>
                  <a:gd name="connsiteX25" fmla="*/ 12949 w 19261"/>
                  <a:gd name="connsiteY25" fmla="*/ 1437 h 2152"/>
                  <a:gd name="connsiteX26" fmla="*/ 13084 w 19261"/>
                  <a:gd name="connsiteY26" fmla="*/ 1336 h 2152"/>
                  <a:gd name="connsiteX27" fmla="*/ 13505 w 19261"/>
                  <a:gd name="connsiteY27" fmla="*/ 1116 h 2152"/>
                  <a:gd name="connsiteX28" fmla="*/ 14804 w 19261"/>
                  <a:gd name="connsiteY28" fmla="*/ 1420 h 2152"/>
                  <a:gd name="connsiteX29" fmla="*/ 15040 w 19261"/>
                  <a:gd name="connsiteY29" fmla="*/ 1639 h 2152"/>
                  <a:gd name="connsiteX30" fmla="*/ 15040 w 19261"/>
                  <a:gd name="connsiteY30" fmla="*/ 1622 h 2152"/>
                  <a:gd name="connsiteX31" fmla="*/ 15309 w 19261"/>
                  <a:gd name="connsiteY31" fmla="*/ 1285 h 2152"/>
                  <a:gd name="connsiteX32" fmla="*/ 16692 w 19261"/>
                  <a:gd name="connsiteY32" fmla="*/ 746 h 2152"/>
                  <a:gd name="connsiteX33" fmla="*/ 17282 w 19261"/>
                  <a:gd name="connsiteY33" fmla="*/ 982 h 2152"/>
                  <a:gd name="connsiteX34" fmla="*/ 17485 w 19261"/>
                  <a:gd name="connsiteY34" fmla="*/ 628 h 2152"/>
                  <a:gd name="connsiteX35" fmla="*/ 18783 w 19261"/>
                  <a:gd name="connsiteY35" fmla="*/ 21 h 2152"/>
                  <a:gd name="connsiteX36" fmla="*/ 19255 w 19261"/>
                  <a:gd name="connsiteY36" fmla="*/ 156 h 2152"/>
                  <a:gd name="connsiteX37" fmla="*/ 19254 w 19261"/>
                  <a:gd name="connsiteY37" fmla="*/ 2136 h 2152"/>
                  <a:gd name="connsiteX38" fmla="*/ 0 w 19261"/>
                  <a:gd name="connsiteY38" fmla="*/ 2123 h 2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0" t="0" r="r" b="b"/>
                <a:pathLst>
                  <a:path w="19261" h="2153">
                    <a:moveTo>
                      <a:pt x="0" y="2123"/>
                    </a:moveTo>
                    <a:cubicBezTo>
                      <a:pt x="0" y="1904"/>
                      <a:pt x="33" y="1925"/>
                      <a:pt x="33" y="1706"/>
                    </a:cubicBezTo>
                    <a:cubicBezTo>
                      <a:pt x="33" y="1656"/>
                      <a:pt x="16" y="1521"/>
                      <a:pt x="50" y="1487"/>
                    </a:cubicBezTo>
                    <a:cubicBezTo>
                      <a:pt x="117" y="1403"/>
                      <a:pt x="252" y="1369"/>
                      <a:pt x="353" y="1319"/>
                    </a:cubicBezTo>
                    <a:cubicBezTo>
                      <a:pt x="1061" y="1032"/>
                      <a:pt x="1601" y="1487"/>
                      <a:pt x="1837" y="1959"/>
                    </a:cubicBezTo>
                    <a:cubicBezTo>
                      <a:pt x="1854" y="1959"/>
                      <a:pt x="1854" y="1959"/>
                      <a:pt x="1854" y="1942"/>
                    </a:cubicBezTo>
                    <a:cubicBezTo>
                      <a:pt x="1921" y="1909"/>
                      <a:pt x="1989" y="1858"/>
                      <a:pt x="2056" y="1807"/>
                    </a:cubicBezTo>
                    <a:cubicBezTo>
                      <a:pt x="2191" y="1723"/>
                      <a:pt x="2343" y="1656"/>
                      <a:pt x="2495" y="1588"/>
                    </a:cubicBezTo>
                    <a:cubicBezTo>
                      <a:pt x="3051" y="1386"/>
                      <a:pt x="3658" y="1571"/>
                      <a:pt x="3911" y="1942"/>
                    </a:cubicBezTo>
                    <a:cubicBezTo>
                      <a:pt x="3911" y="1942"/>
                      <a:pt x="3911" y="1925"/>
                      <a:pt x="3928" y="1925"/>
                    </a:cubicBezTo>
                    <a:cubicBezTo>
                      <a:pt x="4046" y="1656"/>
                      <a:pt x="4636" y="1234"/>
                      <a:pt x="5091" y="1403"/>
                    </a:cubicBezTo>
                    <a:cubicBezTo>
                      <a:pt x="5327" y="1504"/>
                      <a:pt x="5462" y="1673"/>
                      <a:pt x="5631" y="1841"/>
                    </a:cubicBezTo>
                    <a:cubicBezTo>
                      <a:pt x="5631" y="1824"/>
                      <a:pt x="5648" y="1824"/>
                      <a:pt x="5648" y="1824"/>
                    </a:cubicBezTo>
                    <a:cubicBezTo>
                      <a:pt x="5698" y="1774"/>
                      <a:pt x="5749" y="1740"/>
                      <a:pt x="5800" y="1689"/>
                    </a:cubicBezTo>
                    <a:cubicBezTo>
                      <a:pt x="5934" y="1588"/>
                      <a:pt x="6086" y="1487"/>
                      <a:pt x="6255" y="1420"/>
                    </a:cubicBezTo>
                    <a:cubicBezTo>
                      <a:pt x="6356" y="1369"/>
                      <a:pt x="6474" y="1336"/>
                      <a:pt x="6592" y="1319"/>
                    </a:cubicBezTo>
                    <a:cubicBezTo>
                      <a:pt x="7216" y="1167"/>
                      <a:pt x="7553" y="1588"/>
                      <a:pt x="7840" y="1858"/>
                    </a:cubicBezTo>
                    <a:cubicBezTo>
                      <a:pt x="7857" y="1858"/>
                      <a:pt x="7857" y="1858"/>
                      <a:pt x="7857" y="1858"/>
                    </a:cubicBezTo>
                    <a:cubicBezTo>
                      <a:pt x="8110" y="1521"/>
                      <a:pt x="8936" y="982"/>
                      <a:pt x="9560" y="1234"/>
                    </a:cubicBezTo>
                    <a:cubicBezTo>
                      <a:pt x="9931" y="1369"/>
                      <a:pt x="10167" y="1689"/>
                      <a:pt x="10335" y="2010"/>
                    </a:cubicBezTo>
                    <a:cubicBezTo>
                      <a:pt x="10386" y="1976"/>
                      <a:pt x="10436" y="1925"/>
                      <a:pt x="10487" y="1875"/>
                    </a:cubicBezTo>
                    <a:cubicBezTo>
                      <a:pt x="10571" y="1807"/>
                      <a:pt x="10672" y="1723"/>
                      <a:pt x="10757" y="1656"/>
                    </a:cubicBezTo>
                    <a:cubicBezTo>
                      <a:pt x="11043" y="1437"/>
                      <a:pt x="11600" y="1100"/>
                      <a:pt x="12139" y="1201"/>
                    </a:cubicBezTo>
                    <a:cubicBezTo>
                      <a:pt x="12257" y="1218"/>
                      <a:pt x="12359" y="1251"/>
                      <a:pt x="12460" y="1285"/>
                    </a:cubicBezTo>
                    <a:cubicBezTo>
                      <a:pt x="12595" y="1352"/>
                      <a:pt x="12746" y="1437"/>
                      <a:pt x="12848" y="1538"/>
                    </a:cubicBezTo>
                    <a:cubicBezTo>
                      <a:pt x="12881" y="1504"/>
                      <a:pt x="12915" y="1470"/>
                      <a:pt x="12949" y="1437"/>
                    </a:cubicBezTo>
                    <a:cubicBezTo>
                      <a:pt x="12983" y="1403"/>
                      <a:pt x="13033" y="1369"/>
                      <a:pt x="13084" y="1336"/>
                    </a:cubicBezTo>
                    <a:cubicBezTo>
                      <a:pt x="13202" y="1251"/>
                      <a:pt x="13353" y="1167"/>
                      <a:pt x="13505" y="1116"/>
                    </a:cubicBezTo>
                    <a:cubicBezTo>
                      <a:pt x="14028" y="948"/>
                      <a:pt x="14500" y="1184"/>
                      <a:pt x="14804" y="1420"/>
                    </a:cubicBezTo>
                    <a:cubicBezTo>
                      <a:pt x="14871" y="1487"/>
                      <a:pt x="14955" y="1555"/>
                      <a:pt x="15040" y="1639"/>
                    </a:cubicBezTo>
                    <a:cubicBezTo>
                      <a:pt x="15040" y="1639"/>
                      <a:pt x="15040" y="1622"/>
                      <a:pt x="15040" y="1622"/>
                    </a:cubicBezTo>
                    <a:cubicBezTo>
                      <a:pt x="15090" y="1487"/>
                      <a:pt x="15225" y="1386"/>
                      <a:pt x="15309" y="1285"/>
                    </a:cubicBezTo>
                    <a:cubicBezTo>
                      <a:pt x="15545" y="982"/>
                      <a:pt x="16085" y="611"/>
                      <a:pt x="16692" y="746"/>
                    </a:cubicBezTo>
                    <a:cubicBezTo>
                      <a:pt x="16911" y="796"/>
                      <a:pt x="17097" y="897"/>
                      <a:pt x="17282" y="982"/>
                    </a:cubicBezTo>
                    <a:cubicBezTo>
                      <a:pt x="17367" y="880"/>
                      <a:pt x="17400" y="729"/>
                      <a:pt x="17485" y="628"/>
                    </a:cubicBezTo>
                    <a:cubicBezTo>
                      <a:pt x="17704" y="307"/>
                      <a:pt x="18176" y="-97"/>
                      <a:pt x="18783" y="21"/>
                    </a:cubicBezTo>
                    <a:cubicBezTo>
                      <a:pt x="18951" y="55"/>
                      <a:pt x="19103" y="122"/>
                      <a:pt x="19255" y="156"/>
                    </a:cubicBezTo>
                    <a:cubicBezTo>
                      <a:pt x="19268" y="881"/>
                      <a:pt x="19257" y="1355"/>
                      <a:pt x="19254" y="2136"/>
                    </a:cubicBezTo>
                    <a:cubicBezTo>
                      <a:pt x="13055" y="2183"/>
                      <a:pt x="3343" y="2117"/>
                      <a:pt x="0" y="2123"/>
                    </a:cubicBezTo>
                    <a:close/>
                  </a:path>
                </a:pathLst>
              </a:custGeom>
              <a:grpFill/>
              <a:ln w="9525">
                <a:noFill/>
                <a:round/>
              </a:ln>
              <a:effec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6" name="Freeform 6"/>
              <p:cNvSpPr/>
              <p:nvPr/>
            </p:nvSpPr>
            <p:spPr bwMode="auto">
              <a:xfrm rot="10800000" flipH="1">
                <a:off x="5902034" y="-51753"/>
                <a:ext cx="7550726" cy="691089"/>
              </a:xfrm>
              <a:custGeom>
                <a:avLst/>
                <a:gdLst>
                  <a:gd name="connsiteX0" fmla="*/ 0 w 19261"/>
                  <a:gd name="connsiteY0" fmla="*/ 2123 h 2152"/>
                  <a:gd name="connsiteX1" fmla="*/ 33 w 19261"/>
                  <a:gd name="connsiteY1" fmla="*/ 1706 h 2152"/>
                  <a:gd name="connsiteX2" fmla="*/ 50 w 19261"/>
                  <a:gd name="connsiteY2" fmla="*/ 1487 h 2152"/>
                  <a:gd name="connsiteX3" fmla="*/ 353 w 19261"/>
                  <a:gd name="connsiteY3" fmla="*/ 1319 h 2152"/>
                  <a:gd name="connsiteX4" fmla="*/ 1837 w 19261"/>
                  <a:gd name="connsiteY4" fmla="*/ 1959 h 2152"/>
                  <a:gd name="connsiteX5" fmla="*/ 1854 w 19261"/>
                  <a:gd name="connsiteY5" fmla="*/ 1942 h 2152"/>
                  <a:gd name="connsiteX6" fmla="*/ 2056 w 19261"/>
                  <a:gd name="connsiteY6" fmla="*/ 1807 h 2152"/>
                  <a:gd name="connsiteX7" fmla="*/ 2495 w 19261"/>
                  <a:gd name="connsiteY7" fmla="*/ 1588 h 2152"/>
                  <a:gd name="connsiteX8" fmla="*/ 3911 w 19261"/>
                  <a:gd name="connsiteY8" fmla="*/ 1942 h 2152"/>
                  <a:gd name="connsiteX9" fmla="*/ 3928 w 19261"/>
                  <a:gd name="connsiteY9" fmla="*/ 1925 h 2152"/>
                  <a:gd name="connsiteX10" fmla="*/ 5091 w 19261"/>
                  <a:gd name="connsiteY10" fmla="*/ 1403 h 2152"/>
                  <a:gd name="connsiteX11" fmla="*/ 5631 w 19261"/>
                  <a:gd name="connsiteY11" fmla="*/ 1841 h 2152"/>
                  <a:gd name="connsiteX12" fmla="*/ 5648 w 19261"/>
                  <a:gd name="connsiteY12" fmla="*/ 1824 h 2152"/>
                  <a:gd name="connsiteX13" fmla="*/ 5800 w 19261"/>
                  <a:gd name="connsiteY13" fmla="*/ 1689 h 2152"/>
                  <a:gd name="connsiteX14" fmla="*/ 6255 w 19261"/>
                  <a:gd name="connsiteY14" fmla="*/ 1420 h 2152"/>
                  <a:gd name="connsiteX15" fmla="*/ 6592 w 19261"/>
                  <a:gd name="connsiteY15" fmla="*/ 1319 h 2152"/>
                  <a:gd name="connsiteX16" fmla="*/ 7840 w 19261"/>
                  <a:gd name="connsiteY16" fmla="*/ 1858 h 2152"/>
                  <a:gd name="connsiteX17" fmla="*/ 7857 w 19261"/>
                  <a:gd name="connsiteY17" fmla="*/ 1858 h 2152"/>
                  <a:gd name="connsiteX18" fmla="*/ 9560 w 19261"/>
                  <a:gd name="connsiteY18" fmla="*/ 1234 h 2152"/>
                  <a:gd name="connsiteX19" fmla="*/ 10335 w 19261"/>
                  <a:gd name="connsiteY19" fmla="*/ 2010 h 2152"/>
                  <a:gd name="connsiteX20" fmla="*/ 10487 w 19261"/>
                  <a:gd name="connsiteY20" fmla="*/ 1875 h 2152"/>
                  <a:gd name="connsiteX21" fmla="*/ 10757 w 19261"/>
                  <a:gd name="connsiteY21" fmla="*/ 1656 h 2152"/>
                  <a:gd name="connsiteX22" fmla="*/ 12139 w 19261"/>
                  <a:gd name="connsiteY22" fmla="*/ 1201 h 2152"/>
                  <a:gd name="connsiteX23" fmla="*/ 12460 w 19261"/>
                  <a:gd name="connsiteY23" fmla="*/ 1285 h 2152"/>
                  <a:gd name="connsiteX24" fmla="*/ 12848 w 19261"/>
                  <a:gd name="connsiteY24" fmla="*/ 1538 h 2152"/>
                  <a:gd name="connsiteX25" fmla="*/ 12949 w 19261"/>
                  <a:gd name="connsiteY25" fmla="*/ 1437 h 2152"/>
                  <a:gd name="connsiteX26" fmla="*/ 13084 w 19261"/>
                  <a:gd name="connsiteY26" fmla="*/ 1336 h 2152"/>
                  <a:gd name="connsiteX27" fmla="*/ 13505 w 19261"/>
                  <a:gd name="connsiteY27" fmla="*/ 1116 h 2152"/>
                  <a:gd name="connsiteX28" fmla="*/ 14804 w 19261"/>
                  <a:gd name="connsiteY28" fmla="*/ 1420 h 2152"/>
                  <a:gd name="connsiteX29" fmla="*/ 15040 w 19261"/>
                  <a:gd name="connsiteY29" fmla="*/ 1639 h 2152"/>
                  <a:gd name="connsiteX30" fmla="*/ 15040 w 19261"/>
                  <a:gd name="connsiteY30" fmla="*/ 1622 h 2152"/>
                  <a:gd name="connsiteX31" fmla="*/ 15309 w 19261"/>
                  <a:gd name="connsiteY31" fmla="*/ 1285 h 2152"/>
                  <a:gd name="connsiteX32" fmla="*/ 16692 w 19261"/>
                  <a:gd name="connsiteY32" fmla="*/ 746 h 2152"/>
                  <a:gd name="connsiteX33" fmla="*/ 17282 w 19261"/>
                  <a:gd name="connsiteY33" fmla="*/ 982 h 2152"/>
                  <a:gd name="connsiteX34" fmla="*/ 17485 w 19261"/>
                  <a:gd name="connsiteY34" fmla="*/ 628 h 2152"/>
                  <a:gd name="connsiteX35" fmla="*/ 18783 w 19261"/>
                  <a:gd name="connsiteY35" fmla="*/ 21 h 2152"/>
                  <a:gd name="connsiteX36" fmla="*/ 19255 w 19261"/>
                  <a:gd name="connsiteY36" fmla="*/ 156 h 2152"/>
                  <a:gd name="connsiteX37" fmla="*/ 19254 w 19261"/>
                  <a:gd name="connsiteY37" fmla="*/ 2136 h 2152"/>
                  <a:gd name="connsiteX38" fmla="*/ 0 w 19261"/>
                  <a:gd name="connsiteY38" fmla="*/ 2123 h 2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0" t="0" r="r" b="b"/>
                <a:pathLst>
                  <a:path w="19261" h="2153">
                    <a:moveTo>
                      <a:pt x="0" y="2123"/>
                    </a:moveTo>
                    <a:cubicBezTo>
                      <a:pt x="0" y="1904"/>
                      <a:pt x="33" y="1925"/>
                      <a:pt x="33" y="1706"/>
                    </a:cubicBezTo>
                    <a:cubicBezTo>
                      <a:pt x="33" y="1656"/>
                      <a:pt x="16" y="1521"/>
                      <a:pt x="50" y="1487"/>
                    </a:cubicBezTo>
                    <a:cubicBezTo>
                      <a:pt x="117" y="1403"/>
                      <a:pt x="252" y="1369"/>
                      <a:pt x="353" y="1319"/>
                    </a:cubicBezTo>
                    <a:cubicBezTo>
                      <a:pt x="1061" y="1032"/>
                      <a:pt x="1601" y="1487"/>
                      <a:pt x="1837" y="1959"/>
                    </a:cubicBezTo>
                    <a:cubicBezTo>
                      <a:pt x="1854" y="1959"/>
                      <a:pt x="1854" y="1959"/>
                      <a:pt x="1854" y="1942"/>
                    </a:cubicBezTo>
                    <a:cubicBezTo>
                      <a:pt x="1921" y="1909"/>
                      <a:pt x="1989" y="1858"/>
                      <a:pt x="2056" y="1807"/>
                    </a:cubicBezTo>
                    <a:cubicBezTo>
                      <a:pt x="2191" y="1723"/>
                      <a:pt x="2343" y="1656"/>
                      <a:pt x="2495" y="1588"/>
                    </a:cubicBezTo>
                    <a:cubicBezTo>
                      <a:pt x="3051" y="1386"/>
                      <a:pt x="3658" y="1571"/>
                      <a:pt x="3911" y="1942"/>
                    </a:cubicBezTo>
                    <a:cubicBezTo>
                      <a:pt x="3911" y="1942"/>
                      <a:pt x="3911" y="1925"/>
                      <a:pt x="3928" y="1925"/>
                    </a:cubicBezTo>
                    <a:cubicBezTo>
                      <a:pt x="4046" y="1656"/>
                      <a:pt x="4636" y="1234"/>
                      <a:pt x="5091" y="1403"/>
                    </a:cubicBezTo>
                    <a:cubicBezTo>
                      <a:pt x="5327" y="1504"/>
                      <a:pt x="5462" y="1673"/>
                      <a:pt x="5631" y="1841"/>
                    </a:cubicBezTo>
                    <a:cubicBezTo>
                      <a:pt x="5631" y="1824"/>
                      <a:pt x="5648" y="1824"/>
                      <a:pt x="5648" y="1824"/>
                    </a:cubicBezTo>
                    <a:cubicBezTo>
                      <a:pt x="5698" y="1774"/>
                      <a:pt x="5749" y="1740"/>
                      <a:pt x="5800" y="1689"/>
                    </a:cubicBezTo>
                    <a:cubicBezTo>
                      <a:pt x="5934" y="1588"/>
                      <a:pt x="6086" y="1487"/>
                      <a:pt x="6255" y="1420"/>
                    </a:cubicBezTo>
                    <a:cubicBezTo>
                      <a:pt x="6356" y="1369"/>
                      <a:pt x="6474" y="1336"/>
                      <a:pt x="6592" y="1319"/>
                    </a:cubicBezTo>
                    <a:cubicBezTo>
                      <a:pt x="7216" y="1167"/>
                      <a:pt x="7553" y="1588"/>
                      <a:pt x="7840" y="1858"/>
                    </a:cubicBezTo>
                    <a:cubicBezTo>
                      <a:pt x="7857" y="1858"/>
                      <a:pt x="7857" y="1858"/>
                      <a:pt x="7857" y="1858"/>
                    </a:cubicBezTo>
                    <a:cubicBezTo>
                      <a:pt x="8110" y="1521"/>
                      <a:pt x="8936" y="982"/>
                      <a:pt x="9560" y="1234"/>
                    </a:cubicBezTo>
                    <a:cubicBezTo>
                      <a:pt x="9931" y="1369"/>
                      <a:pt x="10167" y="1689"/>
                      <a:pt x="10335" y="2010"/>
                    </a:cubicBezTo>
                    <a:cubicBezTo>
                      <a:pt x="10386" y="1976"/>
                      <a:pt x="10436" y="1925"/>
                      <a:pt x="10487" y="1875"/>
                    </a:cubicBezTo>
                    <a:cubicBezTo>
                      <a:pt x="10571" y="1807"/>
                      <a:pt x="10672" y="1723"/>
                      <a:pt x="10757" y="1656"/>
                    </a:cubicBezTo>
                    <a:cubicBezTo>
                      <a:pt x="11043" y="1437"/>
                      <a:pt x="11600" y="1100"/>
                      <a:pt x="12139" y="1201"/>
                    </a:cubicBezTo>
                    <a:cubicBezTo>
                      <a:pt x="12257" y="1218"/>
                      <a:pt x="12359" y="1251"/>
                      <a:pt x="12460" y="1285"/>
                    </a:cubicBezTo>
                    <a:cubicBezTo>
                      <a:pt x="12595" y="1352"/>
                      <a:pt x="12746" y="1437"/>
                      <a:pt x="12848" y="1538"/>
                    </a:cubicBezTo>
                    <a:cubicBezTo>
                      <a:pt x="12881" y="1504"/>
                      <a:pt x="12915" y="1470"/>
                      <a:pt x="12949" y="1437"/>
                    </a:cubicBezTo>
                    <a:cubicBezTo>
                      <a:pt x="12983" y="1403"/>
                      <a:pt x="13033" y="1369"/>
                      <a:pt x="13084" y="1336"/>
                    </a:cubicBezTo>
                    <a:cubicBezTo>
                      <a:pt x="13202" y="1251"/>
                      <a:pt x="13353" y="1167"/>
                      <a:pt x="13505" y="1116"/>
                    </a:cubicBezTo>
                    <a:cubicBezTo>
                      <a:pt x="14028" y="948"/>
                      <a:pt x="14500" y="1184"/>
                      <a:pt x="14804" y="1420"/>
                    </a:cubicBezTo>
                    <a:cubicBezTo>
                      <a:pt x="14871" y="1487"/>
                      <a:pt x="14955" y="1555"/>
                      <a:pt x="15040" y="1639"/>
                    </a:cubicBezTo>
                    <a:cubicBezTo>
                      <a:pt x="15040" y="1639"/>
                      <a:pt x="15040" y="1622"/>
                      <a:pt x="15040" y="1622"/>
                    </a:cubicBezTo>
                    <a:cubicBezTo>
                      <a:pt x="15090" y="1487"/>
                      <a:pt x="15225" y="1386"/>
                      <a:pt x="15309" y="1285"/>
                    </a:cubicBezTo>
                    <a:cubicBezTo>
                      <a:pt x="15545" y="982"/>
                      <a:pt x="16085" y="611"/>
                      <a:pt x="16692" y="746"/>
                    </a:cubicBezTo>
                    <a:cubicBezTo>
                      <a:pt x="16911" y="796"/>
                      <a:pt x="17097" y="897"/>
                      <a:pt x="17282" y="982"/>
                    </a:cubicBezTo>
                    <a:cubicBezTo>
                      <a:pt x="17367" y="880"/>
                      <a:pt x="17400" y="729"/>
                      <a:pt x="17485" y="628"/>
                    </a:cubicBezTo>
                    <a:cubicBezTo>
                      <a:pt x="17704" y="307"/>
                      <a:pt x="18176" y="-97"/>
                      <a:pt x="18783" y="21"/>
                    </a:cubicBezTo>
                    <a:cubicBezTo>
                      <a:pt x="18951" y="55"/>
                      <a:pt x="19103" y="122"/>
                      <a:pt x="19255" y="156"/>
                    </a:cubicBezTo>
                    <a:cubicBezTo>
                      <a:pt x="19268" y="881"/>
                      <a:pt x="19257" y="1355"/>
                      <a:pt x="19254" y="2136"/>
                    </a:cubicBezTo>
                    <a:cubicBezTo>
                      <a:pt x="13055" y="2183"/>
                      <a:pt x="3343" y="2117"/>
                      <a:pt x="0" y="2123"/>
                    </a:cubicBezTo>
                    <a:close/>
                  </a:path>
                </a:pathLst>
              </a:custGeom>
              <a:grpFill/>
              <a:ln w="9525">
                <a:noFill/>
                <a:round/>
              </a:ln>
              <a:effec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grpSp>
      </p:grpSp>
      <p:pic>
        <p:nvPicPr>
          <p:cNvPr id="3" name="图片 2" descr="E:\设计\PPT\图层 1.png图层 1"/>
          <p:cNvPicPr>
            <a:picLocks noChangeAspect="1"/>
          </p:cNvPicPr>
          <p:nvPr/>
        </p:nvPicPr>
        <p:blipFill>
          <a:blip r:embed="rId4"/>
          <a:srcRect/>
          <a:stretch>
            <a:fillRect/>
          </a:stretch>
        </p:blipFill>
        <p:spPr>
          <a:xfrm>
            <a:off x="560070" y="267970"/>
            <a:ext cx="11071860" cy="6322060"/>
          </a:xfrm>
          <a:prstGeom prst="rect">
            <a:avLst/>
          </a:prstGeom>
          <a:effectLst>
            <a:outerShdw blurRad="50800" dist="38100" dir="5400000" algn="t" rotWithShape="0">
              <a:prstClr val="black">
                <a:alpha val="40000"/>
              </a:prstClr>
            </a:outerShdw>
          </a:effectLst>
        </p:spPr>
      </p:pic>
      <p:sp>
        <p:nvSpPr>
          <p:cNvPr id="158" name="五角星 157"/>
          <p:cNvSpPr/>
          <p:nvPr/>
        </p:nvSpPr>
        <p:spPr>
          <a:xfrm>
            <a:off x="527050" y="370205"/>
            <a:ext cx="365760" cy="344170"/>
          </a:xfrm>
          <a:prstGeom prst="star5">
            <a:avLst>
              <a:gd name="adj" fmla="val 27704"/>
              <a:gd name="hf" fmla="val 105146"/>
              <a:gd name="vf" fmla="val 110557"/>
            </a:avLst>
          </a:prstGeom>
          <a:noFill/>
          <a:ln w="25400">
            <a:solidFill>
              <a:schemeClr val="bg1"/>
            </a:solidFill>
          </a:ln>
          <a:extLst>
            <a:ext uri="{909E8E84-426E-40DD-AFC4-6F175D3DCCD1}">
              <a14:hiddenFill xmlns:a14="http://schemas.microsoft.com/office/drawing/2010/main">
                <a:solidFill>
                  <a:srgbClr val="FFAD1D"/>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3" name="五角星 162"/>
          <p:cNvSpPr/>
          <p:nvPr/>
        </p:nvSpPr>
        <p:spPr>
          <a:xfrm>
            <a:off x="11283315" y="304165"/>
            <a:ext cx="505460" cy="476250"/>
          </a:xfrm>
          <a:prstGeom prst="star5">
            <a:avLst>
              <a:gd name="adj" fmla="val 27704"/>
              <a:gd name="hf" fmla="val 105146"/>
              <a:gd name="vf" fmla="val 110557"/>
            </a:avLst>
          </a:prstGeom>
          <a:noFill/>
          <a:ln w="25400">
            <a:solidFill>
              <a:schemeClr val="bg1"/>
            </a:solidFill>
          </a:ln>
          <a:extLst>
            <a:ext uri="{909E8E84-426E-40DD-AFC4-6F175D3DCCD1}">
              <a14:hiddenFill xmlns:a14="http://schemas.microsoft.com/office/drawing/2010/main">
                <a:solidFill>
                  <a:srgbClr val="FFAD1D"/>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13" name="Google Shape;4025;p26"/>
          <p:cNvGrpSpPr/>
          <p:nvPr/>
        </p:nvGrpSpPr>
        <p:grpSpPr>
          <a:xfrm>
            <a:off x="391160" y="2182495"/>
            <a:ext cx="637540" cy="2419350"/>
            <a:chOff x="393250" y="2490600"/>
            <a:chExt cx="653494" cy="2478093"/>
          </a:xfrm>
          <a:solidFill>
            <a:schemeClr val="bg1"/>
          </a:solidFill>
        </p:grpSpPr>
        <p:sp>
          <p:nvSpPr>
            <p:cNvPr id="114" name="Google Shape;4026;p26"/>
            <p:cNvSpPr/>
            <p:nvPr/>
          </p:nvSpPr>
          <p:spPr>
            <a:xfrm>
              <a:off x="400138" y="4469389"/>
              <a:ext cx="639629" cy="493211"/>
            </a:xfrm>
            <a:custGeom>
              <a:avLst/>
              <a:gdLst/>
              <a:ahLst/>
              <a:cxnLst/>
              <a:rect l="l" t="t" r="r" b="b"/>
              <a:pathLst>
                <a:path w="7243" h="5585" extrusionOk="0">
                  <a:moveTo>
                    <a:pt x="3799" y="1"/>
                  </a:moveTo>
                  <a:lnTo>
                    <a:pt x="1" y="3534"/>
                  </a:lnTo>
                  <a:lnTo>
                    <a:pt x="1" y="5584"/>
                  </a:lnTo>
                  <a:lnTo>
                    <a:pt x="3760" y="2081"/>
                  </a:lnTo>
                  <a:lnTo>
                    <a:pt x="7243" y="5565"/>
                  </a:lnTo>
                  <a:lnTo>
                    <a:pt x="7243" y="3445"/>
                  </a:lnTo>
                  <a:lnTo>
                    <a:pt x="3799" y="1"/>
                  </a:lnTo>
                  <a:close/>
                </a:path>
              </a:pathLst>
            </a:custGeom>
            <a:grpFill/>
            <a:ln>
              <a:solidFill>
                <a:srgbClr val="5A9FE4"/>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4027;p26"/>
            <p:cNvSpPr/>
            <p:nvPr/>
          </p:nvSpPr>
          <p:spPr>
            <a:xfrm>
              <a:off x="393250" y="4462235"/>
              <a:ext cx="653494" cy="506458"/>
            </a:xfrm>
            <a:custGeom>
              <a:avLst/>
              <a:gdLst/>
              <a:ahLst/>
              <a:cxnLst/>
              <a:rect l="l" t="t" r="r" b="b"/>
              <a:pathLst>
                <a:path w="7400" h="5735" extrusionOk="0">
                  <a:moveTo>
                    <a:pt x="3877" y="189"/>
                  </a:moveTo>
                  <a:lnTo>
                    <a:pt x="7252" y="3556"/>
                  </a:lnTo>
                  <a:lnTo>
                    <a:pt x="7252" y="5459"/>
                  </a:lnTo>
                  <a:lnTo>
                    <a:pt x="3896" y="2103"/>
                  </a:lnTo>
                  <a:cubicBezTo>
                    <a:pt x="3881" y="2088"/>
                    <a:pt x="3862" y="2081"/>
                    <a:pt x="3842" y="2081"/>
                  </a:cubicBezTo>
                  <a:cubicBezTo>
                    <a:pt x="3823" y="2081"/>
                    <a:pt x="3803" y="2088"/>
                    <a:pt x="3788" y="2103"/>
                  </a:cubicBezTo>
                  <a:lnTo>
                    <a:pt x="157" y="5489"/>
                  </a:lnTo>
                  <a:lnTo>
                    <a:pt x="157" y="3654"/>
                  </a:lnTo>
                  <a:lnTo>
                    <a:pt x="3877" y="189"/>
                  </a:lnTo>
                  <a:close/>
                  <a:moveTo>
                    <a:pt x="3877" y="1"/>
                  </a:moveTo>
                  <a:cubicBezTo>
                    <a:pt x="3859" y="1"/>
                    <a:pt x="3842" y="8"/>
                    <a:pt x="3827" y="23"/>
                  </a:cubicBezTo>
                  <a:lnTo>
                    <a:pt x="20" y="3565"/>
                  </a:lnTo>
                  <a:cubicBezTo>
                    <a:pt x="10" y="3575"/>
                    <a:pt x="0" y="3595"/>
                    <a:pt x="0" y="3615"/>
                  </a:cubicBezTo>
                  <a:lnTo>
                    <a:pt x="0" y="5665"/>
                  </a:lnTo>
                  <a:cubicBezTo>
                    <a:pt x="0" y="5695"/>
                    <a:pt x="20" y="5715"/>
                    <a:pt x="50" y="5734"/>
                  </a:cubicBezTo>
                  <a:lnTo>
                    <a:pt x="79" y="5734"/>
                  </a:lnTo>
                  <a:cubicBezTo>
                    <a:pt x="98" y="5734"/>
                    <a:pt x="118" y="5734"/>
                    <a:pt x="128" y="5715"/>
                  </a:cubicBezTo>
                  <a:lnTo>
                    <a:pt x="3838" y="2260"/>
                  </a:lnTo>
                  <a:lnTo>
                    <a:pt x="7272" y="5695"/>
                  </a:lnTo>
                  <a:cubicBezTo>
                    <a:pt x="7285" y="5713"/>
                    <a:pt x="7301" y="5720"/>
                    <a:pt x="7319" y="5720"/>
                  </a:cubicBezTo>
                  <a:cubicBezTo>
                    <a:pt x="7329" y="5720"/>
                    <a:pt x="7340" y="5718"/>
                    <a:pt x="7351" y="5715"/>
                  </a:cubicBezTo>
                  <a:cubicBezTo>
                    <a:pt x="7380" y="5704"/>
                    <a:pt x="7399" y="5675"/>
                    <a:pt x="7399" y="5646"/>
                  </a:cubicBezTo>
                  <a:lnTo>
                    <a:pt x="7399" y="3526"/>
                  </a:lnTo>
                  <a:cubicBezTo>
                    <a:pt x="7399" y="3506"/>
                    <a:pt x="7390" y="3487"/>
                    <a:pt x="7380" y="3477"/>
                  </a:cubicBezTo>
                  <a:lnTo>
                    <a:pt x="3925" y="23"/>
                  </a:lnTo>
                  <a:cubicBezTo>
                    <a:pt x="3911" y="8"/>
                    <a:pt x="3894" y="1"/>
                    <a:pt x="3877" y="1"/>
                  </a:cubicBezTo>
                  <a:close/>
                </a:path>
              </a:pathLst>
            </a:custGeom>
            <a:grpFill/>
            <a:ln w="19050" cap="flat" cmpd="sng">
              <a:solidFill>
                <a:srgbClr val="5A9FE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4028;p26"/>
            <p:cNvSpPr/>
            <p:nvPr/>
          </p:nvSpPr>
          <p:spPr>
            <a:xfrm>
              <a:off x="400138" y="3976259"/>
              <a:ext cx="639629" cy="493211"/>
            </a:xfrm>
            <a:custGeom>
              <a:avLst/>
              <a:gdLst/>
              <a:ahLst/>
              <a:cxnLst/>
              <a:rect l="l" t="t" r="r" b="b"/>
              <a:pathLst>
                <a:path w="7243" h="5585" extrusionOk="0">
                  <a:moveTo>
                    <a:pt x="3799" y="1"/>
                  </a:moveTo>
                  <a:lnTo>
                    <a:pt x="1" y="3534"/>
                  </a:lnTo>
                  <a:lnTo>
                    <a:pt x="1" y="5585"/>
                  </a:lnTo>
                  <a:lnTo>
                    <a:pt x="3760" y="2081"/>
                  </a:lnTo>
                  <a:lnTo>
                    <a:pt x="7243" y="5565"/>
                  </a:lnTo>
                  <a:lnTo>
                    <a:pt x="7243" y="3446"/>
                  </a:lnTo>
                  <a:lnTo>
                    <a:pt x="3799" y="1"/>
                  </a:lnTo>
                  <a:close/>
                </a:path>
              </a:pathLst>
            </a:custGeom>
            <a:grpFill/>
            <a:ln>
              <a:solidFill>
                <a:srgbClr val="5A9FE4"/>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4029;p26"/>
            <p:cNvSpPr/>
            <p:nvPr/>
          </p:nvSpPr>
          <p:spPr>
            <a:xfrm>
              <a:off x="393250" y="3969194"/>
              <a:ext cx="653494" cy="506370"/>
            </a:xfrm>
            <a:custGeom>
              <a:avLst/>
              <a:gdLst/>
              <a:ahLst/>
              <a:cxnLst/>
              <a:rect l="l" t="t" r="r" b="b"/>
              <a:pathLst>
                <a:path w="7400" h="5734" extrusionOk="0">
                  <a:moveTo>
                    <a:pt x="3877" y="189"/>
                  </a:moveTo>
                  <a:lnTo>
                    <a:pt x="7252" y="3565"/>
                  </a:lnTo>
                  <a:lnTo>
                    <a:pt x="7252" y="5458"/>
                  </a:lnTo>
                  <a:lnTo>
                    <a:pt x="3896" y="2102"/>
                  </a:lnTo>
                  <a:cubicBezTo>
                    <a:pt x="3881" y="2088"/>
                    <a:pt x="3862" y="2081"/>
                    <a:pt x="3842" y="2081"/>
                  </a:cubicBezTo>
                  <a:cubicBezTo>
                    <a:pt x="3823" y="2081"/>
                    <a:pt x="3803" y="2088"/>
                    <a:pt x="3788" y="2102"/>
                  </a:cubicBezTo>
                  <a:lnTo>
                    <a:pt x="157" y="5488"/>
                  </a:lnTo>
                  <a:lnTo>
                    <a:pt x="157" y="3653"/>
                  </a:lnTo>
                  <a:lnTo>
                    <a:pt x="3877" y="189"/>
                  </a:lnTo>
                  <a:close/>
                  <a:moveTo>
                    <a:pt x="3877" y="0"/>
                  </a:moveTo>
                  <a:cubicBezTo>
                    <a:pt x="3859" y="0"/>
                    <a:pt x="3842" y="7"/>
                    <a:pt x="3827" y="22"/>
                  </a:cubicBezTo>
                  <a:lnTo>
                    <a:pt x="20" y="3565"/>
                  </a:lnTo>
                  <a:cubicBezTo>
                    <a:pt x="10" y="3574"/>
                    <a:pt x="0" y="3594"/>
                    <a:pt x="0" y="3614"/>
                  </a:cubicBezTo>
                  <a:lnTo>
                    <a:pt x="0" y="5665"/>
                  </a:lnTo>
                  <a:cubicBezTo>
                    <a:pt x="0" y="5694"/>
                    <a:pt x="20" y="5724"/>
                    <a:pt x="50" y="5733"/>
                  </a:cubicBezTo>
                  <a:lnTo>
                    <a:pt x="79" y="5733"/>
                  </a:lnTo>
                  <a:cubicBezTo>
                    <a:pt x="98" y="5733"/>
                    <a:pt x="118" y="5733"/>
                    <a:pt x="128" y="5714"/>
                  </a:cubicBezTo>
                  <a:lnTo>
                    <a:pt x="3838" y="2259"/>
                  </a:lnTo>
                  <a:lnTo>
                    <a:pt x="7272" y="5694"/>
                  </a:lnTo>
                  <a:cubicBezTo>
                    <a:pt x="7284" y="5713"/>
                    <a:pt x="7301" y="5720"/>
                    <a:pt x="7318" y="5720"/>
                  </a:cubicBezTo>
                  <a:cubicBezTo>
                    <a:pt x="7329" y="5720"/>
                    <a:pt x="7340" y="5717"/>
                    <a:pt x="7351" y="5714"/>
                  </a:cubicBezTo>
                  <a:cubicBezTo>
                    <a:pt x="7380" y="5704"/>
                    <a:pt x="7399" y="5674"/>
                    <a:pt x="7399" y="5645"/>
                  </a:cubicBezTo>
                  <a:lnTo>
                    <a:pt x="7399" y="3526"/>
                  </a:lnTo>
                  <a:cubicBezTo>
                    <a:pt x="7399" y="3506"/>
                    <a:pt x="7390" y="3486"/>
                    <a:pt x="7380" y="3476"/>
                  </a:cubicBezTo>
                  <a:lnTo>
                    <a:pt x="3925" y="22"/>
                  </a:lnTo>
                  <a:cubicBezTo>
                    <a:pt x="3911" y="7"/>
                    <a:pt x="3894" y="0"/>
                    <a:pt x="3877" y="0"/>
                  </a:cubicBezTo>
                  <a:close/>
                </a:path>
              </a:pathLst>
            </a:custGeom>
            <a:grpFill/>
            <a:ln w="19050" cap="flat" cmpd="sng">
              <a:solidFill>
                <a:srgbClr val="5A9FE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4030;p26"/>
            <p:cNvSpPr/>
            <p:nvPr/>
          </p:nvSpPr>
          <p:spPr>
            <a:xfrm>
              <a:off x="400138" y="3483218"/>
              <a:ext cx="639629" cy="493123"/>
            </a:xfrm>
            <a:custGeom>
              <a:avLst/>
              <a:gdLst/>
              <a:ahLst/>
              <a:cxnLst/>
              <a:rect l="l" t="t" r="r" b="b"/>
              <a:pathLst>
                <a:path w="7243" h="5584" extrusionOk="0">
                  <a:moveTo>
                    <a:pt x="3799" y="1"/>
                  </a:moveTo>
                  <a:lnTo>
                    <a:pt x="1" y="3543"/>
                  </a:lnTo>
                  <a:lnTo>
                    <a:pt x="1" y="5584"/>
                  </a:lnTo>
                  <a:lnTo>
                    <a:pt x="3760" y="2081"/>
                  </a:lnTo>
                  <a:lnTo>
                    <a:pt x="7243" y="5564"/>
                  </a:lnTo>
                  <a:lnTo>
                    <a:pt x="7243" y="3445"/>
                  </a:lnTo>
                  <a:lnTo>
                    <a:pt x="3799" y="1"/>
                  </a:lnTo>
                  <a:close/>
                </a:path>
              </a:pathLst>
            </a:custGeom>
            <a:grpFill/>
            <a:ln>
              <a:solidFill>
                <a:srgbClr val="5A9FE4"/>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4031;p26"/>
            <p:cNvSpPr/>
            <p:nvPr/>
          </p:nvSpPr>
          <p:spPr>
            <a:xfrm>
              <a:off x="393250" y="3476064"/>
              <a:ext cx="653494" cy="507253"/>
            </a:xfrm>
            <a:custGeom>
              <a:avLst/>
              <a:gdLst/>
              <a:ahLst/>
              <a:cxnLst/>
              <a:rect l="l" t="t" r="r" b="b"/>
              <a:pathLst>
                <a:path w="7400" h="5744" extrusionOk="0">
                  <a:moveTo>
                    <a:pt x="3877" y="189"/>
                  </a:moveTo>
                  <a:lnTo>
                    <a:pt x="7252" y="3565"/>
                  </a:lnTo>
                  <a:lnTo>
                    <a:pt x="7252" y="5459"/>
                  </a:lnTo>
                  <a:lnTo>
                    <a:pt x="3896" y="2103"/>
                  </a:lnTo>
                  <a:cubicBezTo>
                    <a:pt x="3881" y="2088"/>
                    <a:pt x="3862" y="2081"/>
                    <a:pt x="3842" y="2081"/>
                  </a:cubicBezTo>
                  <a:cubicBezTo>
                    <a:pt x="3823" y="2081"/>
                    <a:pt x="3803" y="2088"/>
                    <a:pt x="3788" y="2103"/>
                  </a:cubicBezTo>
                  <a:lnTo>
                    <a:pt x="157" y="5488"/>
                  </a:lnTo>
                  <a:lnTo>
                    <a:pt x="157" y="3654"/>
                  </a:lnTo>
                  <a:lnTo>
                    <a:pt x="3877" y="189"/>
                  </a:lnTo>
                  <a:close/>
                  <a:moveTo>
                    <a:pt x="3877" y="0"/>
                  </a:moveTo>
                  <a:cubicBezTo>
                    <a:pt x="3859" y="0"/>
                    <a:pt x="3842" y="8"/>
                    <a:pt x="3827" y="23"/>
                  </a:cubicBezTo>
                  <a:lnTo>
                    <a:pt x="20" y="3565"/>
                  </a:lnTo>
                  <a:cubicBezTo>
                    <a:pt x="10" y="3575"/>
                    <a:pt x="0" y="3595"/>
                    <a:pt x="0" y="3624"/>
                  </a:cubicBezTo>
                  <a:lnTo>
                    <a:pt x="0" y="5665"/>
                  </a:lnTo>
                  <a:cubicBezTo>
                    <a:pt x="0" y="5695"/>
                    <a:pt x="20" y="5724"/>
                    <a:pt x="50" y="5734"/>
                  </a:cubicBezTo>
                  <a:cubicBezTo>
                    <a:pt x="59" y="5734"/>
                    <a:pt x="69" y="5743"/>
                    <a:pt x="79" y="5743"/>
                  </a:cubicBezTo>
                  <a:cubicBezTo>
                    <a:pt x="98" y="5743"/>
                    <a:pt x="118" y="5734"/>
                    <a:pt x="128" y="5724"/>
                  </a:cubicBezTo>
                  <a:lnTo>
                    <a:pt x="3838" y="2269"/>
                  </a:lnTo>
                  <a:lnTo>
                    <a:pt x="7272" y="5704"/>
                  </a:lnTo>
                  <a:cubicBezTo>
                    <a:pt x="7284" y="5716"/>
                    <a:pt x="7299" y="5720"/>
                    <a:pt x="7315" y="5720"/>
                  </a:cubicBezTo>
                  <a:cubicBezTo>
                    <a:pt x="7326" y="5720"/>
                    <a:pt x="7338" y="5718"/>
                    <a:pt x="7351" y="5714"/>
                  </a:cubicBezTo>
                  <a:cubicBezTo>
                    <a:pt x="7380" y="5704"/>
                    <a:pt x="7399" y="5675"/>
                    <a:pt x="7399" y="5645"/>
                  </a:cubicBezTo>
                  <a:lnTo>
                    <a:pt x="7399" y="3526"/>
                  </a:lnTo>
                  <a:cubicBezTo>
                    <a:pt x="7399" y="3506"/>
                    <a:pt x="7390" y="3486"/>
                    <a:pt x="7380" y="3477"/>
                  </a:cubicBezTo>
                  <a:lnTo>
                    <a:pt x="3925" y="23"/>
                  </a:lnTo>
                  <a:cubicBezTo>
                    <a:pt x="3911" y="8"/>
                    <a:pt x="3894" y="0"/>
                    <a:pt x="3877" y="0"/>
                  </a:cubicBezTo>
                  <a:close/>
                </a:path>
              </a:pathLst>
            </a:custGeom>
            <a:grpFill/>
            <a:ln w="19050" cap="flat" cmpd="sng">
              <a:solidFill>
                <a:srgbClr val="5A9FE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4032;p26"/>
            <p:cNvSpPr/>
            <p:nvPr/>
          </p:nvSpPr>
          <p:spPr>
            <a:xfrm>
              <a:off x="400138" y="2990088"/>
              <a:ext cx="639629" cy="493211"/>
            </a:xfrm>
            <a:custGeom>
              <a:avLst/>
              <a:gdLst/>
              <a:ahLst/>
              <a:cxnLst/>
              <a:rect l="l" t="t" r="r" b="b"/>
              <a:pathLst>
                <a:path w="7243" h="5585" extrusionOk="0">
                  <a:moveTo>
                    <a:pt x="3799" y="1"/>
                  </a:moveTo>
                  <a:lnTo>
                    <a:pt x="1" y="3543"/>
                  </a:lnTo>
                  <a:lnTo>
                    <a:pt x="1" y="5585"/>
                  </a:lnTo>
                  <a:lnTo>
                    <a:pt x="3760" y="2081"/>
                  </a:lnTo>
                  <a:lnTo>
                    <a:pt x="7243" y="5565"/>
                  </a:lnTo>
                  <a:lnTo>
                    <a:pt x="7243" y="3455"/>
                  </a:lnTo>
                  <a:lnTo>
                    <a:pt x="3799" y="1"/>
                  </a:lnTo>
                  <a:close/>
                </a:path>
              </a:pathLst>
            </a:custGeom>
            <a:grpFill/>
            <a:ln>
              <a:solidFill>
                <a:srgbClr val="5A9FE4"/>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4033;p26"/>
            <p:cNvSpPr/>
            <p:nvPr/>
          </p:nvSpPr>
          <p:spPr>
            <a:xfrm>
              <a:off x="393250" y="2983376"/>
              <a:ext cx="653494" cy="506899"/>
            </a:xfrm>
            <a:custGeom>
              <a:avLst/>
              <a:gdLst/>
              <a:ahLst/>
              <a:cxnLst/>
              <a:rect l="l" t="t" r="r" b="b"/>
              <a:pathLst>
                <a:path w="7400" h="5740" extrusionOk="0">
                  <a:moveTo>
                    <a:pt x="3877" y="185"/>
                  </a:moveTo>
                  <a:lnTo>
                    <a:pt x="7252" y="3561"/>
                  </a:lnTo>
                  <a:lnTo>
                    <a:pt x="7252" y="5454"/>
                  </a:lnTo>
                  <a:lnTo>
                    <a:pt x="3896" y="2098"/>
                  </a:lnTo>
                  <a:cubicBezTo>
                    <a:pt x="3881" y="2083"/>
                    <a:pt x="3862" y="2076"/>
                    <a:pt x="3842" y="2076"/>
                  </a:cubicBezTo>
                  <a:cubicBezTo>
                    <a:pt x="3823" y="2076"/>
                    <a:pt x="3803" y="2083"/>
                    <a:pt x="3788" y="2098"/>
                  </a:cubicBezTo>
                  <a:lnTo>
                    <a:pt x="157" y="5484"/>
                  </a:lnTo>
                  <a:lnTo>
                    <a:pt x="157" y="3648"/>
                  </a:lnTo>
                  <a:lnTo>
                    <a:pt x="3877" y="185"/>
                  </a:lnTo>
                  <a:close/>
                  <a:moveTo>
                    <a:pt x="3868" y="0"/>
                  </a:moveTo>
                  <a:cubicBezTo>
                    <a:pt x="3854" y="0"/>
                    <a:pt x="3840" y="5"/>
                    <a:pt x="3827" y="18"/>
                  </a:cubicBezTo>
                  <a:lnTo>
                    <a:pt x="20" y="3561"/>
                  </a:lnTo>
                  <a:cubicBezTo>
                    <a:pt x="10" y="3570"/>
                    <a:pt x="0" y="3600"/>
                    <a:pt x="0" y="3619"/>
                  </a:cubicBezTo>
                  <a:lnTo>
                    <a:pt x="0" y="5661"/>
                  </a:lnTo>
                  <a:cubicBezTo>
                    <a:pt x="0" y="5690"/>
                    <a:pt x="20" y="5719"/>
                    <a:pt x="50" y="5729"/>
                  </a:cubicBezTo>
                  <a:cubicBezTo>
                    <a:pt x="59" y="5729"/>
                    <a:pt x="69" y="5739"/>
                    <a:pt x="79" y="5739"/>
                  </a:cubicBezTo>
                  <a:cubicBezTo>
                    <a:pt x="98" y="5739"/>
                    <a:pt x="118" y="5729"/>
                    <a:pt x="128" y="5719"/>
                  </a:cubicBezTo>
                  <a:lnTo>
                    <a:pt x="3838" y="2265"/>
                  </a:lnTo>
                  <a:lnTo>
                    <a:pt x="7272" y="5700"/>
                  </a:lnTo>
                  <a:cubicBezTo>
                    <a:pt x="7284" y="5712"/>
                    <a:pt x="7300" y="5720"/>
                    <a:pt x="7317" y="5720"/>
                  </a:cubicBezTo>
                  <a:cubicBezTo>
                    <a:pt x="7328" y="5720"/>
                    <a:pt x="7339" y="5717"/>
                    <a:pt x="7351" y="5709"/>
                  </a:cubicBezTo>
                  <a:cubicBezTo>
                    <a:pt x="7380" y="5700"/>
                    <a:pt x="7399" y="5670"/>
                    <a:pt x="7399" y="5641"/>
                  </a:cubicBezTo>
                  <a:lnTo>
                    <a:pt x="7399" y="3531"/>
                  </a:lnTo>
                  <a:cubicBezTo>
                    <a:pt x="7399" y="3502"/>
                    <a:pt x="7390" y="3482"/>
                    <a:pt x="7380" y="3472"/>
                  </a:cubicBezTo>
                  <a:lnTo>
                    <a:pt x="3925" y="28"/>
                  </a:lnTo>
                  <a:cubicBezTo>
                    <a:pt x="3909" y="10"/>
                    <a:pt x="3888" y="0"/>
                    <a:pt x="3868" y="0"/>
                  </a:cubicBezTo>
                  <a:close/>
                </a:path>
              </a:pathLst>
            </a:custGeom>
            <a:grpFill/>
            <a:ln w="19050" cap="flat" cmpd="sng">
              <a:solidFill>
                <a:srgbClr val="5A9FE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4034;p26"/>
            <p:cNvSpPr/>
            <p:nvPr/>
          </p:nvSpPr>
          <p:spPr>
            <a:xfrm>
              <a:off x="400138" y="2497047"/>
              <a:ext cx="639629" cy="493123"/>
            </a:xfrm>
            <a:custGeom>
              <a:avLst/>
              <a:gdLst/>
              <a:ahLst/>
              <a:cxnLst/>
              <a:rect l="l" t="t" r="r" b="b"/>
              <a:pathLst>
                <a:path w="7243" h="5584" extrusionOk="0">
                  <a:moveTo>
                    <a:pt x="3799" y="0"/>
                  </a:moveTo>
                  <a:lnTo>
                    <a:pt x="1" y="3542"/>
                  </a:lnTo>
                  <a:lnTo>
                    <a:pt x="1" y="5584"/>
                  </a:lnTo>
                  <a:lnTo>
                    <a:pt x="3760" y="2081"/>
                  </a:lnTo>
                  <a:lnTo>
                    <a:pt x="7243" y="5564"/>
                  </a:lnTo>
                  <a:lnTo>
                    <a:pt x="7243" y="3454"/>
                  </a:lnTo>
                  <a:lnTo>
                    <a:pt x="3799" y="0"/>
                  </a:lnTo>
                  <a:close/>
                </a:path>
              </a:pathLst>
            </a:custGeom>
            <a:grpFill/>
            <a:ln>
              <a:solidFill>
                <a:srgbClr val="5A9FE4"/>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4035;p26"/>
            <p:cNvSpPr/>
            <p:nvPr/>
          </p:nvSpPr>
          <p:spPr>
            <a:xfrm>
              <a:off x="393250" y="2490600"/>
              <a:ext cx="653494" cy="506546"/>
            </a:xfrm>
            <a:custGeom>
              <a:avLst/>
              <a:gdLst/>
              <a:ahLst/>
              <a:cxnLst/>
              <a:rect l="l" t="t" r="r" b="b"/>
              <a:pathLst>
                <a:path w="7400" h="5736" extrusionOk="0">
                  <a:moveTo>
                    <a:pt x="3877" y="181"/>
                  </a:moveTo>
                  <a:lnTo>
                    <a:pt x="7252" y="3557"/>
                  </a:lnTo>
                  <a:lnTo>
                    <a:pt x="7252" y="5451"/>
                  </a:lnTo>
                  <a:lnTo>
                    <a:pt x="3896" y="2095"/>
                  </a:lnTo>
                  <a:cubicBezTo>
                    <a:pt x="3881" y="2080"/>
                    <a:pt x="3862" y="2072"/>
                    <a:pt x="3842" y="2072"/>
                  </a:cubicBezTo>
                  <a:cubicBezTo>
                    <a:pt x="3823" y="2072"/>
                    <a:pt x="3803" y="2080"/>
                    <a:pt x="3788" y="2095"/>
                  </a:cubicBezTo>
                  <a:lnTo>
                    <a:pt x="157" y="5480"/>
                  </a:lnTo>
                  <a:lnTo>
                    <a:pt x="157" y="3645"/>
                  </a:lnTo>
                  <a:lnTo>
                    <a:pt x="3877" y="181"/>
                  </a:lnTo>
                  <a:close/>
                  <a:moveTo>
                    <a:pt x="3872" y="1"/>
                  </a:moveTo>
                  <a:cubicBezTo>
                    <a:pt x="3856" y="1"/>
                    <a:pt x="3841" y="6"/>
                    <a:pt x="3827" y="14"/>
                  </a:cubicBezTo>
                  <a:lnTo>
                    <a:pt x="20" y="3557"/>
                  </a:lnTo>
                  <a:cubicBezTo>
                    <a:pt x="10" y="3576"/>
                    <a:pt x="0" y="3596"/>
                    <a:pt x="0" y="3615"/>
                  </a:cubicBezTo>
                  <a:lnTo>
                    <a:pt x="0" y="5657"/>
                  </a:lnTo>
                  <a:cubicBezTo>
                    <a:pt x="0" y="5686"/>
                    <a:pt x="20" y="5715"/>
                    <a:pt x="50" y="5726"/>
                  </a:cubicBezTo>
                  <a:cubicBezTo>
                    <a:pt x="59" y="5735"/>
                    <a:pt x="69" y="5735"/>
                    <a:pt x="79" y="5735"/>
                  </a:cubicBezTo>
                  <a:cubicBezTo>
                    <a:pt x="98" y="5735"/>
                    <a:pt x="118" y="5726"/>
                    <a:pt x="128" y="5715"/>
                  </a:cubicBezTo>
                  <a:lnTo>
                    <a:pt x="3838" y="2261"/>
                  </a:lnTo>
                  <a:lnTo>
                    <a:pt x="7272" y="5696"/>
                  </a:lnTo>
                  <a:cubicBezTo>
                    <a:pt x="7284" y="5708"/>
                    <a:pt x="7300" y="5717"/>
                    <a:pt x="7318" y="5717"/>
                  </a:cubicBezTo>
                  <a:cubicBezTo>
                    <a:pt x="7328" y="5717"/>
                    <a:pt x="7339" y="5713"/>
                    <a:pt x="7351" y="5706"/>
                  </a:cubicBezTo>
                  <a:cubicBezTo>
                    <a:pt x="7380" y="5696"/>
                    <a:pt x="7399" y="5667"/>
                    <a:pt x="7399" y="5637"/>
                  </a:cubicBezTo>
                  <a:lnTo>
                    <a:pt x="7399" y="3527"/>
                  </a:lnTo>
                  <a:cubicBezTo>
                    <a:pt x="7399" y="3508"/>
                    <a:pt x="7390" y="3488"/>
                    <a:pt x="7380" y="3469"/>
                  </a:cubicBezTo>
                  <a:lnTo>
                    <a:pt x="3925" y="24"/>
                  </a:lnTo>
                  <a:cubicBezTo>
                    <a:pt x="3909" y="8"/>
                    <a:pt x="3890" y="1"/>
                    <a:pt x="3872" y="1"/>
                  </a:cubicBezTo>
                  <a:close/>
                </a:path>
              </a:pathLst>
            </a:custGeom>
            <a:grpFill/>
            <a:ln w="19050" cap="flat" cmpd="sng">
              <a:solidFill>
                <a:srgbClr val="5A9FE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4" name="Google Shape;4025;p26"/>
          <p:cNvGrpSpPr/>
          <p:nvPr/>
        </p:nvGrpSpPr>
        <p:grpSpPr>
          <a:xfrm rot="5400000">
            <a:off x="10413365" y="4989830"/>
            <a:ext cx="528955" cy="2006600"/>
            <a:chOff x="393250" y="2490600"/>
            <a:chExt cx="653494" cy="2478093"/>
          </a:xfrm>
          <a:solidFill>
            <a:schemeClr val="bg1"/>
          </a:solidFill>
        </p:grpSpPr>
        <p:sp>
          <p:nvSpPr>
            <p:cNvPr id="125" name="Google Shape;4026;p26"/>
            <p:cNvSpPr/>
            <p:nvPr/>
          </p:nvSpPr>
          <p:spPr>
            <a:xfrm>
              <a:off x="400138" y="4469389"/>
              <a:ext cx="639629" cy="493211"/>
            </a:xfrm>
            <a:custGeom>
              <a:avLst/>
              <a:gdLst/>
              <a:ahLst/>
              <a:cxnLst/>
              <a:rect l="l" t="t" r="r" b="b"/>
              <a:pathLst>
                <a:path w="7243" h="5585" extrusionOk="0">
                  <a:moveTo>
                    <a:pt x="3799" y="1"/>
                  </a:moveTo>
                  <a:lnTo>
                    <a:pt x="1" y="3534"/>
                  </a:lnTo>
                  <a:lnTo>
                    <a:pt x="1" y="5584"/>
                  </a:lnTo>
                  <a:lnTo>
                    <a:pt x="3760" y="2081"/>
                  </a:lnTo>
                  <a:lnTo>
                    <a:pt x="7243" y="5565"/>
                  </a:lnTo>
                  <a:lnTo>
                    <a:pt x="7243" y="3445"/>
                  </a:lnTo>
                  <a:lnTo>
                    <a:pt x="3799" y="1"/>
                  </a:lnTo>
                  <a:close/>
                </a:path>
              </a:pathLst>
            </a:custGeom>
            <a:grpFill/>
            <a:ln>
              <a:solidFill>
                <a:srgbClr val="5A9FE4"/>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4027;p26"/>
            <p:cNvSpPr/>
            <p:nvPr/>
          </p:nvSpPr>
          <p:spPr>
            <a:xfrm>
              <a:off x="393250" y="4462235"/>
              <a:ext cx="653494" cy="506458"/>
            </a:xfrm>
            <a:custGeom>
              <a:avLst/>
              <a:gdLst/>
              <a:ahLst/>
              <a:cxnLst/>
              <a:rect l="l" t="t" r="r" b="b"/>
              <a:pathLst>
                <a:path w="7400" h="5735" extrusionOk="0">
                  <a:moveTo>
                    <a:pt x="3877" y="189"/>
                  </a:moveTo>
                  <a:lnTo>
                    <a:pt x="7252" y="3556"/>
                  </a:lnTo>
                  <a:lnTo>
                    <a:pt x="7252" y="5459"/>
                  </a:lnTo>
                  <a:lnTo>
                    <a:pt x="3896" y="2103"/>
                  </a:lnTo>
                  <a:cubicBezTo>
                    <a:pt x="3881" y="2088"/>
                    <a:pt x="3862" y="2081"/>
                    <a:pt x="3842" y="2081"/>
                  </a:cubicBezTo>
                  <a:cubicBezTo>
                    <a:pt x="3823" y="2081"/>
                    <a:pt x="3803" y="2088"/>
                    <a:pt x="3788" y="2103"/>
                  </a:cubicBezTo>
                  <a:lnTo>
                    <a:pt x="157" y="5489"/>
                  </a:lnTo>
                  <a:lnTo>
                    <a:pt x="157" y="3654"/>
                  </a:lnTo>
                  <a:lnTo>
                    <a:pt x="3877" y="189"/>
                  </a:lnTo>
                  <a:close/>
                  <a:moveTo>
                    <a:pt x="3877" y="1"/>
                  </a:moveTo>
                  <a:cubicBezTo>
                    <a:pt x="3859" y="1"/>
                    <a:pt x="3842" y="8"/>
                    <a:pt x="3827" y="23"/>
                  </a:cubicBezTo>
                  <a:lnTo>
                    <a:pt x="20" y="3565"/>
                  </a:lnTo>
                  <a:cubicBezTo>
                    <a:pt x="10" y="3575"/>
                    <a:pt x="0" y="3595"/>
                    <a:pt x="0" y="3615"/>
                  </a:cubicBezTo>
                  <a:lnTo>
                    <a:pt x="0" y="5665"/>
                  </a:lnTo>
                  <a:cubicBezTo>
                    <a:pt x="0" y="5695"/>
                    <a:pt x="20" y="5715"/>
                    <a:pt x="50" y="5734"/>
                  </a:cubicBezTo>
                  <a:lnTo>
                    <a:pt x="79" y="5734"/>
                  </a:lnTo>
                  <a:cubicBezTo>
                    <a:pt x="98" y="5734"/>
                    <a:pt x="118" y="5734"/>
                    <a:pt x="128" y="5715"/>
                  </a:cubicBezTo>
                  <a:lnTo>
                    <a:pt x="3838" y="2260"/>
                  </a:lnTo>
                  <a:lnTo>
                    <a:pt x="7272" y="5695"/>
                  </a:lnTo>
                  <a:cubicBezTo>
                    <a:pt x="7285" y="5713"/>
                    <a:pt x="7301" y="5720"/>
                    <a:pt x="7319" y="5720"/>
                  </a:cubicBezTo>
                  <a:cubicBezTo>
                    <a:pt x="7329" y="5720"/>
                    <a:pt x="7340" y="5718"/>
                    <a:pt x="7351" y="5715"/>
                  </a:cubicBezTo>
                  <a:cubicBezTo>
                    <a:pt x="7380" y="5704"/>
                    <a:pt x="7399" y="5675"/>
                    <a:pt x="7399" y="5646"/>
                  </a:cubicBezTo>
                  <a:lnTo>
                    <a:pt x="7399" y="3526"/>
                  </a:lnTo>
                  <a:cubicBezTo>
                    <a:pt x="7399" y="3506"/>
                    <a:pt x="7390" y="3487"/>
                    <a:pt x="7380" y="3477"/>
                  </a:cubicBezTo>
                  <a:lnTo>
                    <a:pt x="3925" y="23"/>
                  </a:lnTo>
                  <a:cubicBezTo>
                    <a:pt x="3911" y="8"/>
                    <a:pt x="3894" y="1"/>
                    <a:pt x="3877" y="1"/>
                  </a:cubicBezTo>
                  <a:close/>
                </a:path>
              </a:pathLst>
            </a:custGeom>
            <a:grpFill/>
            <a:ln w="19050" cap="flat" cmpd="sng">
              <a:solidFill>
                <a:srgbClr val="5A9FE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4028;p26"/>
            <p:cNvSpPr/>
            <p:nvPr/>
          </p:nvSpPr>
          <p:spPr>
            <a:xfrm>
              <a:off x="400138" y="3976259"/>
              <a:ext cx="639629" cy="493211"/>
            </a:xfrm>
            <a:custGeom>
              <a:avLst/>
              <a:gdLst/>
              <a:ahLst/>
              <a:cxnLst/>
              <a:rect l="l" t="t" r="r" b="b"/>
              <a:pathLst>
                <a:path w="7243" h="5585" extrusionOk="0">
                  <a:moveTo>
                    <a:pt x="3799" y="1"/>
                  </a:moveTo>
                  <a:lnTo>
                    <a:pt x="1" y="3534"/>
                  </a:lnTo>
                  <a:lnTo>
                    <a:pt x="1" y="5585"/>
                  </a:lnTo>
                  <a:lnTo>
                    <a:pt x="3760" y="2081"/>
                  </a:lnTo>
                  <a:lnTo>
                    <a:pt x="7243" y="5565"/>
                  </a:lnTo>
                  <a:lnTo>
                    <a:pt x="7243" y="3446"/>
                  </a:lnTo>
                  <a:lnTo>
                    <a:pt x="3799" y="1"/>
                  </a:lnTo>
                  <a:close/>
                </a:path>
              </a:pathLst>
            </a:custGeom>
            <a:grpFill/>
            <a:ln>
              <a:solidFill>
                <a:srgbClr val="5A9FE4"/>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4029;p26"/>
            <p:cNvSpPr/>
            <p:nvPr/>
          </p:nvSpPr>
          <p:spPr>
            <a:xfrm>
              <a:off x="393250" y="3969194"/>
              <a:ext cx="653494" cy="506370"/>
            </a:xfrm>
            <a:custGeom>
              <a:avLst/>
              <a:gdLst/>
              <a:ahLst/>
              <a:cxnLst/>
              <a:rect l="l" t="t" r="r" b="b"/>
              <a:pathLst>
                <a:path w="7400" h="5734" extrusionOk="0">
                  <a:moveTo>
                    <a:pt x="3877" y="189"/>
                  </a:moveTo>
                  <a:lnTo>
                    <a:pt x="7252" y="3565"/>
                  </a:lnTo>
                  <a:lnTo>
                    <a:pt x="7252" y="5458"/>
                  </a:lnTo>
                  <a:lnTo>
                    <a:pt x="3896" y="2102"/>
                  </a:lnTo>
                  <a:cubicBezTo>
                    <a:pt x="3881" y="2088"/>
                    <a:pt x="3862" y="2081"/>
                    <a:pt x="3842" y="2081"/>
                  </a:cubicBezTo>
                  <a:cubicBezTo>
                    <a:pt x="3823" y="2081"/>
                    <a:pt x="3803" y="2088"/>
                    <a:pt x="3788" y="2102"/>
                  </a:cubicBezTo>
                  <a:lnTo>
                    <a:pt x="157" y="5488"/>
                  </a:lnTo>
                  <a:lnTo>
                    <a:pt x="157" y="3653"/>
                  </a:lnTo>
                  <a:lnTo>
                    <a:pt x="3877" y="189"/>
                  </a:lnTo>
                  <a:close/>
                  <a:moveTo>
                    <a:pt x="3877" y="0"/>
                  </a:moveTo>
                  <a:cubicBezTo>
                    <a:pt x="3859" y="0"/>
                    <a:pt x="3842" y="7"/>
                    <a:pt x="3827" y="22"/>
                  </a:cubicBezTo>
                  <a:lnTo>
                    <a:pt x="20" y="3565"/>
                  </a:lnTo>
                  <a:cubicBezTo>
                    <a:pt x="10" y="3574"/>
                    <a:pt x="0" y="3594"/>
                    <a:pt x="0" y="3614"/>
                  </a:cubicBezTo>
                  <a:lnTo>
                    <a:pt x="0" y="5665"/>
                  </a:lnTo>
                  <a:cubicBezTo>
                    <a:pt x="0" y="5694"/>
                    <a:pt x="20" y="5724"/>
                    <a:pt x="50" y="5733"/>
                  </a:cubicBezTo>
                  <a:lnTo>
                    <a:pt x="79" y="5733"/>
                  </a:lnTo>
                  <a:cubicBezTo>
                    <a:pt x="98" y="5733"/>
                    <a:pt x="118" y="5733"/>
                    <a:pt x="128" y="5714"/>
                  </a:cubicBezTo>
                  <a:lnTo>
                    <a:pt x="3838" y="2259"/>
                  </a:lnTo>
                  <a:lnTo>
                    <a:pt x="7272" y="5694"/>
                  </a:lnTo>
                  <a:cubicBezTo>
                    <a:pt x="7284" y="5713"/>
                    <a:pt x="7301" y="5720"/>
                    <a:pt x="7318" y="5720"/>
                  </a:cubicBezTo>
                  <a:cubicBezTo>
                    <a:pt x="7329" y="5720"/>
                    <a:pt x="7340" y="5717"/>
                    <a:pt x="7351" y="5714"/>
                  </a:cubicBezTo>
                  <a:cubicBezTo>
                    <a:pt x="7380" y="5704"/>
                    <a:pt x="7399" y="5674"/>
                    <a:pt x="7399" y="5645"/>
                  </a:cubicBezTo>
                  <a:lnTo>
                    <a:pt x="7399" y="3526"/>
                  </a:lnTo>
                  <a:cubicBezTo>
                    <a:pt x="7399" y="3506"/>
                    <a:pt x="7390" y="3486"/>
                    <a:pt x="7380" y="3476"/>
                  </a:cubicBezTo>
                  <a:lnTo>
                    <a:pt x="3925" y="22"/>
                  </a:lnTo>
                  <a:cubicBezTo>
                    <a:pt x="3911" y="7"/>
                    <a:pt x="3894" y="0"/>
                    <a:pt x="3877" y="0"/>
                  </a:cubicBezTo>
                  <a:close/>
                </a:path>
              </a:pathLst>
            </a:custGeom>
            <a:grpFill/>
            <a:ln w="19050" cap="flat" cmpd="sng">
              <a:solidFill>
                <a:srgbClr val="5A9FE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4030;p26"/>
            <p:cNvSpPr/>
            <p:nvPr/>
          </p:nvSpPr>
          <p:spPr>
            <a:xfrm>
              <a:off x="400138" y="3483218"/>
              <a:ext cx="639629" cy="493123"/>
            </a:xfrm>
            <a:custGeom>
              <a:avLst/>
              <a:gdLst/>
              <a:ahLst/>
              <a:cxnLst/>
              <a:rect l="l" t="t" r="r" b="b"/>
              <a:pathLst>
                <a:path w="7243" h="5584" extrusionOk="0">
                  <a:moveTo>
                    <a:pt x="3799" y="1"/>
                  </a:moveTo>
                  <a:lnTo>
                    <a:pt x="1" y="3543"/>
                  </a:lnTo>
                  <a:lnTo>
                    <a:pt x="1" y="5584"/>
                  </a:lnTo>
                  <a:lnTo>
                    <a:pt x="3760" y="2081"/>
                  </a:lnTo>
                  <a:lnTo>
                    <a:pt x="7243" y="5564"/>
                  </a:lnTo>
                  <a:lnTo>
                    <a:pt x="7243" y="3445"/>
                  </a:lnTo>
                  <a:lnTo>
                    <a:pt x="3799" y="1"/>
                  </a:lnTo>
                  <a:close/>
                </a:path>
              </a:pathLst>
            </a:custGeom>
            <a:grpFill/>
            <a:ln>
              <a:solidFill>
                <a:srgbClr val="5A9FE4"/>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4031;p26"/>
            <p:cNvSpPr/>
            <p:nvPr/>
          </p:nvSpPr>
          <p:spPr>
            <a:xfrm>
              <a:off x="393250" y="3476064"/>
              <a:ext cx="653494" cy="507253"/>
            </a:xfrm>
            <a:custGeom>
              <a:avLst/>
              <a:gdLst/>
              <a:ahLst/>
              <a:cxnLst/>
              <a:rect l="l" t="t" r="r" b="b"/>
              <a:pathLst>
                <a:path w="7400" h="5744" extrusionOk="0">
                  <a:moveTo>
                    <a:pt x="3877" y="189"/>
                  </a:moveTo>
                  <a:lnTo>
                    <a:pt x="7252" y="3565"/>
                  </a:lnTo>
                  <a:lnTo>
                    <a:pt x="7252" y="5459"/>
                  </a:lnTo>
                  <a:lnTo>
                    <a:pt x="3896" y="2103"/>
                  </a:lnTo>
                  <a:cubicBezTo>
                    <a:pt x="3881" y="2088"/>
                    <a:pt x="3862" y="2081"/>
                    <a:pt x="3842" y="2081"/>
                  </a:cubicBezTo>
                  <a:cubicBezTo>
                    <a:pt x="3823" y="2081"/>
                    <a:pt x="3803" y="2088"/>
                    <a:pt x="3788" y="2103"/>
                  </a:cubicBezTo>
                  <a:lnTo>
                    <a:pt x="157" y="5488"/>
                  </a:lnTo>
                  <a:lnTo>
                    <a:pt x="157" y="3654"/>
                  </a:lnTo>
                  <a:lnTo>
                    <a:pt x="3877" y="189"/>
                  </a:lnTo>
                  <a:close/>
                  <a:moveTo>
                    <a:pt x="3877" y="0"/>
                  </a:moveTo>
                  <a:cubicBezTo>
                    <a:pt x="3859" y="0"/>
                    <a:pt x="3842" y="8"/>
                    <a:pt x="3827" y="23"/>
                  </a:cubicBezTo>
                  <a:lnTo>
                    <a:pt x="20" y="3565"/>
                  </a:lnTo>
                  <a:cubicBezTo>
                    <a:pt x="10" y="3575"/>
                    <a:pt x="0" y="3595"/>
                    <a:pt x="0" y="3624"/>
                  </a:cubicBezTo>
                  <a:lnTo>
                    <a:pt x="0" y="5665"/>
                  </a:lnTo>
                  <a:cubicBezTo>
                    <a:pt x="0" y="5695"/>
                    <a:pt x="20" y="5724"/>
                    <a:pt x="50" y="5734"/>
                  </a:cubicBezTo>
                  <a:cubicBezTo>
                    <a:pt x="59" y="5734"/>
                    <a:pt x="69" y="5743"/>
                    <a:pt x="79" y="5743"/>
                  </a:cubicBezTo>
                  <a:cubicBezTo>
                    <a:pt x="98" y="5743"/>
                    <a:pt x="118" y="5734"/>
                    <a:pt x="128" y="5724"/>
                  </a:cubicBezTo>
                  <a:lnTo>
                    <a:pt x="3838" y="2269"/>
                  </a:lnTo>
                  <a:lnTo>
                    <a:pt x="7272" y="5704"/>
                  </a:lnTo>
                  <a:cubicBezTo>
                    <a:pt x="7284" y="5716"/>
                    <a:pt x="7299" y="5720"/>
                    <a:pt x="7315" y="5720"/>
                  </a:cubicBezTo>
                  <a:cubicBezTo>
                    <a:pt x="7326" y="5720"/>
                    <a:pt x="7338" y="5718"/>
                    <a:pt x="7351" y="5714"/>
                  </a:cubicBezTo>
                  <a:cubicBezTo>
                    <a:pt x="7380" y="5704"/>
                    <a:pt x="7399" y="5675"/>
                    <a:pt x="7399" y="5645"/>
                  </a:cubicBezTo>
                  <a:lnTo>
                    <a:pt x="7399" y="3526"/>
                  </a:lnTo>
                  <a:cubicBezTo>
                    <a:pt x="7399" y="3506"/>
                    <a:pt x="7390" y="3486"/>
                    <a:pt x="7380" y="3477"/>
                  </a:cubicBezTo>
                  <a:lnTo>
                    <a:pt x="3925" y="23"/>
                  </a:lnTo>
                  <a:cubicBezTo>
                    <a:pt x="3911" y="8"/>
                    <a:pt x="3894" y="0"/>
                    <a:pt x="3877" y="0"/>
                  </a:cubicBezTo>
                  <a:close/>
                </a:path>
              </a:pathLst>
            </a:custGeom>
            <a:grpFill/>
            <a:ln w="19050" cap="flat" cmpd="sng">
              <a:solidFill>
                <a:srgbClr val="5A9FE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4032;p26"/>
            <p:cNvSpPr/>
            <p:nvPr/>
          </p:nvSpPr>
          <p:spPr>
            <a:xfrm>
              <a:off x="400138" y="2990088"/>
              <a:ext cx="639629" cy="493211"/>
            </a:xfrm>
            <a:custGeom>
              <a:avLst/>
              <a:gdLst/>
              <a:ahLst/>
              <a:cxnLst/>
              <a:rect l="l" t="t" r="r" b="b"/>
              <a:pathLst>
                <a:path w="7243" h="5585" extrusionOk="0">
                  <a:moveTo>
                    <a:pt x="3799" y="1"/>
                  </a:moveTo>
                  <a:lnTo>
                    <a:pt x="1" y="3543"/>
                  </a:lnTo>
                  <a:lnTo>
                    <a:pt x="1" y="5585"/>
                  </a:lnTo>
                  <a:lnTo>
                    <a:pt x="3760" y="2081"/>
                  </a:lnTo>
                  <a:lnTo>
                    <a:pt x="7243" y="5565"/>
                  </a:lnTo>
                  <a:lnTo>
                    <a:pt x="7243" y="3455"/>
                  </a:lnTo>
                  <a:lnTo>
                    <a:pt x="3799" y="1"/>
                  </a:lnTo>
                  <a:close/>
                </a:path>
              </a:pathLst>
            </a:custGeom>
            <a:grpFill/>
            <a:ln>
              <a:solidFill>
                <a:srgbClr val="5A9FE4"/>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4033;p26"/>
            <p:cNvSpPr/>
            <p:nvPr/>
          </p:nvSpPr>
          <p:spPr>
            <a:xfrm>
              <a:off x="393250" y="2983376"/>
              <a:ext cx="653494" cy="506899"/>
            </a:xfrm>
            <a:custGeom>
              <a:avLst/>
              <a:gdLst/>
              <a:ahLst/>
              <a:cxnLst/>
              <a:rect l="l" t="t" r="r" b="b"/>
              <a:pathLst>
                <a:path w="7400" h="5740" extrusionOk="0">
                  <a:moveTo>
                    <a:pt x="3877" y="185"/>
                  </a:moveTo>
                  <a:lnTo>
                    <a:pt x="7252" y="3561"/>
                  </a:lnTo>
                  <a:lnTo>
                    <a:pt x="7252" y="5454"/>
                  </a:lnTo>
                  <a:lnTo>
                    <a:pt x="3896" y="2098"/>
                  </a:lnTo>
                  <a:cubicBezTo>
                    <a:pt x="3881" y="2083"/>
                    <a:pt x="3862" y="2076"/>
                    <a:pt x="3842" y="2076"/>
                  </a:cubicBezTo>
                  <a:cubicBezTo>
                    <a:pt x="3823" y="2076"/>
                    <a:pt x="3803" y="2083"/>
                    <a:pt x="3788" y="2098"/>
                  </a:cubicBezTo>
                  <a:lnTo>
                    <a:pt x="157" y="5484"/>
                  </a:lnTo>
                  <a:lnTo>
                    <a:pt x="157" y="3648"/>
                  </a:lnTo>
                  <a:lnTo>
                    <a:pt x="3877" y="185"/>
                  </a:lnTo>
                  <a:close/>
                  <a:moveTo>
                    <a:pt x="3868" y="0"/>
                  </a:moveTo>
                  <a:cubicBezTo>
                    <a:pt x="3854" y="0"/>
                    <a:pt x="3840" y="5"/>
                    <a:pt x="3827" y="18"/>
                  </a:cubicBezTo>
                  <a:lnTo>
                    <a:pt x="20" y="3561"/>
                  </a:lnTo>
                  <a:cubicBezTo>
                    <a:pt x="10" y="3570"/>
                    <a:pt x="0" y="3600"/>
                    <a:pt x="0" y="3619"/>
                  </a:cubicBezTo>
                  <a:lnTo>
                    <a:pt x="0" y="5661"/>
                  </a:lnTo>
                  <a:cubicBezTo>
                    <a:pt x="0" y="5690"/>
                    <a:pt x="20" y="5719"/>
                    <a:pt x="50" y="5729"/>
                  </a:cubicBezTo>
                  <a:cubicBezTo>
                    <a:pt x="59" y="5729"/>
                    <a:pt x="69" y="5739"/>
                    <a:pt x="79" y="5739"/>
                  </a:cubicBezTo>
                  <a:cubicBezTo>
                    <a:pt x="98" y="5739"/>
                    <a:pt x="118" y="5729"/>
                    <a:pt x="128" y="5719"/>
                  </a:cubicBezTo>
                  <a:lnTo>
                    <a:pt x="3838" y="2265"/>
                  </a:lnTo>
                  <a:lnTo>
                    <a:pt x="7272" y="5700"/>
                  </a:lnTo>
                  <a:cubicBezTo>
                    <a:pt x="7284" y="5712"/>
                    <a:pt x="7300" y="5720"/>
                    <a:pt x="7317" y="5720"/>
                  </a:cubicBezTo>
                  <a:cubicBezTo>
                    <a:pt x="7328" y="5720"/>
                    <a:pt x="7339" y="5717"/>
                    <a:pt x="7351" y="5709"/>
                  </a:cubicBezTo>
                  <a:cubicBezTo>
                    <a:pt x="7380" y="5700"/>
                    <a:pt x="7399" y="5670"/>
                    <a:pt x="7399" y="5641"/>
                  </a:cubicBezTo>
                  <a:lnTo>
                    <a:pt x="7399" y="3531"/>
                  </a:lnTo>
                  <a:cubicBezTo>
                    <a:pt x="7399" y="3502"/>
                    <a:pt x="7390" y="3482"/>
                    <a:pt x="7380" y="3472"/>
                  </a:cubicBezTo>
                  <a:lnTo>
                    <a:pt x="3925" y="28"/>
                  </a:lnTo>
                  <a:cubicBezTo>
                    <a:pt x="3909" y="10"/>
                    <a:pt x="3888" y="0"/>
                    <a:pt x="3868" y="0"/>
                  </a:cubicBezTo>
                  <a:close/>
                </a:path>
              </a:pathLst>
            </a:custGeom>
            <a:grpFill/>
            <a:ln w="19050" cap="flat" cmpd="sng">
              <a:solidFill>
                <a:srgbClr val="5A9FE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4034;p26"/>
            <p:cNvSpPr/>
            <p:nvPr/>
          </p:nvSpPr>
          <p:spPr>
            <a:xfrm>
              <a:off x="400138" y="2497047"/>
              <a:ext cx="639629" cy="493123"/>
            </a:xfrm>
            <a:custGeom>
              <a:avLst/>
              <a:gdLst/>
              <a:ahLst/>
              <a:cxnLst/>
              <a:rect l="l" t="t" r="r" b="b"/>
              <a:pathLst>
                <a:path w="7243" h="5584" extrusionOk="0">
                  <a:moveTo>
                    <a:pt x="3799" y="0"/>
                  </a:moveTo>
                  <a:lnTo>
                    <a:pt x="1" y="3542"/>
                  </a:lnTo>
                  <a:lnTo>
                    <a:pt x="1" y="5584"/>
                  </a:lnTo>
                  <a:lnTo>
                    <a:pt x="3760" y="2081"/>
                  </a:lnTo>
                  <a:lnTo>
                    <a:pt x="7243" y="5564"/>
                  </a:lnTo>
                  <a:lnTo>
                    <a:pt x="7243" y="3454"/>
                  </a:lnTo>
                  <a:lnTo>
                    <a:pt x="3799" y="0"/>
                  </a:lnTo>
                  <a:close/>
                </a:path>
              </a:pathLst>
            </a:custGeom>
            <a:grpFill/>
            <a:ln>
              <a:solidFill>
                <a:srgbClr val="5A9FE4"/>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4035;p26"/>
            <p:cNvSpPr/>
            <p:nvPr/>
          </p:nvSpPr>
          <p:spPr>
            <a:xfrm>
              <a:off x="393250" y="2490600"/>
              <a:ext cx="653494" cy="506546"/>
            </a:xfrm>
            <a:custGeom>
              <a:avLst/>
              <a:gdLst/>
              <a:ahLst/>
              <a:cxnLst/>
              <a:rect l="l" t="t" r="r" b="b"/>
              <a:pathLst>
                <a:path w="7400" h="5736" extrusionOk="0">
                  <a:moveTo>
                    <a:pt x="3877" y="181"/>
                  </a:moveTo>
                  <a:lnTo>
                    <a:pt x="7252" y="3557"/>
                  </a:lnTo>
                  <a:lnTo>
                    <a:pt x="7252" y="5451"/>
                  </a:lnTo>
                  <a:lnTo>
                    <a:pt x="3896" y="2095"/>
                  </a:lnTo>
                  <a:cubicBezTo>
                    <a:pt x="3881" y="2080"/>
                    <a:pt x="3862" y="2072"/>
                    <a:pt x="3842" y="2072"/>
                  </a:cubicBezTo>
                  <a:cubicBezTo>
                    <a:pt x="3823" y="2072"/>
                    <a:pt x="3803" y="2080"/>
                    <a:pt x="3788" y="2095"/>
                  </a:cubicBezTo>
                  <a:lnTo>
                    <a:pt x="157" y="5480"/>
                  </a:lnTo>
                  <a:lnTo>
                    <a:pt x="157" y="3645"/>
                  </a:lnTo>
                  <a:lnTo>
                    <a:pt x="3877" y="181"/>
                  </a:lnTo>
                  <a:close/>
                  <a:moveTo>
                    <a:pt x="3872" y="1"/>
                  </a:moveTo>
                  <a:cubicBezTo>
                    <a:pt x="3856" y="1"/>
                    <a:pt x="3841" y="6"/>
                    <a:pt x="3827" y="14"/>
                  </a:cubicBezTo>
                  <a:lnTo>
                    <a:pt x="20" y="3557"/>
                  </a:lnTo>
                  <a:cubicBezTo>
                    <a:pt x="10" y="3576"/>
                    <a:pt x="0" y="3596"/>
                    <a:pt x="0" y="3615"/>
                  </a:cubicBezTo>
                  <a:lnTo>
                    <a:pt x="0" y="5657"/>
                  </a:lnTo>
                  <a:cubicBezTo>
                    <a:pt x="0" y="5686"/>
                    <a:pt x="20" y="5715"/>
                    <a:pt x="50" y="5726"/>
                  </a:cubicBezTo>
                  <a:cubicBezTo>
                    <a:pt x="59" y="5735"/>
                    <a:pt x="69" y="5735"/>
                    <a:pt x="79" y="5735"/>
                  </a:cubicBezTo>
                  <a:cubicBezTo>
                    <a:pt x="98" y="5735"/>
                    <a:pt x="118" y="5726"/>
                    <a:pt x="128" y="5715"/>
                  </a:cubicBezTo>
                  <a:lnTo>
                    <a:pt x="3838" y="2261"/>
                  </a:lnTo>
                  <a:lnTo>
                    <a:pt x="7272" y="5696"/>
                  </a:lnTo>
                  <a:cubicBezTo>
                    <a:pt x="7284" y="5708"/>
                    <a:pt x="7300" y="5717"/>
                    <a:pt x="7318" y="5717"/>
                  </a:cubicBezTo>
                  <a:cubicBezTo>
                    <a:pt x="7328" y="5717"/>
                    <a:pt x="7339" y="5713"/>
                    <a:pt x="7351" y="5706"/>
                  </a:cubicBezTo>
                  <a:cubicBezTo>
                    <a:pt x="7380" y="5696"/>
                    <a:pt x="7399" y="5667"/>
                    <a:pt x="7399" y="5637"/>
                  </a:cubicBezTo>
                  <a:lnTo>
                    <a:pt x="7399" y="3527"/>
                  </a:lnTo>
                  <a:cubicBezTo>
                    <a:pt x="7399" y="3508"/>
                    <a:pt x="7390" y="3488"/>
                    <a:pt x="7380" y="3469"/>
                  </a:cubicBezTo>
                  <a:lnTo>
                    <a:pt x="3925" y="24"/>
                  </a:lnTo>
                  <a:cubicBezTo>
                    <a:pt x="3909" y="8"/>
                    <a:pt x="3890" y="1"/>
                    <a:pt x="3872" y="1"/>
                  </a:cubicBezTo>
                  <a:close/>
                </a:path>
              </a:pathLst>
            </a:custGeom>
            <a:grpFill/>
            <a:ln w="19050" cap="flat" cmpd="sng">
              <a:solidFill>
                <a:srgbClr val="5A9FE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 name="椭圆 21"/>
          <p:cNvSpPr/>
          <p:nvPr/>
        </p:nvSpPr>
        <p:spPr>
          <a:xfrm>
            <a:off x="6518275" y="1520190"/>
            <a:ext cx="4364990" cy="436499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37" name="组合 136"/>
          <p:cNvGrpSpPr/>
          <p:nvPr/>
        </p:nvGrpSpPr>
        <p:grpSpPr>
          <a:xfrm>
            <a:off x="1320800" y="911225"/>
            <a:ext cx="9972675" cy="777240"/>
            <a:chOff x="2080" y="1435"/>
            <a:chExt cx="15705" cy="1224"/>
          </a:xfrm>
        </p:grpSpPr>
        <p:grpSp>
          <p:nvGrpSpPr>
            <p:cNvPr id="105" name="组合 104"/>
            <p:cNvGrpSpPr/>
            <p:nvPr/>
          </p:nvGrpSpPr>
          <p:grpSpPr>
            <a:xfrm>
              <a:off x="16083" y="1435"/>
              <a:ext cx="1703" cy="1225"/>
              <a:chOff x="1295" y="947"/>
              <a:chExt cx="1703" cy="1225"/>
            </a:xfrm>
            <a:solidFill>
              <a:srgbClr val="FDDC19"/>
            </a:solidFill>
          </p:grpSpPr>
          <p:grpSp>
            <p:nvGrpSpPr>
              <p:cNvPr id="106" name="组合 105"/>
              <p:cNvGrpSpPr/>
              <p:nvPr/>
            </p:nvGrpSpPr>
            <p:grpSpPr>
              <a:xfrm>
                <a:off x="1446" y="947"/>
                <a:ext cx="1552" cy="1085"/>
                <a:chOff x="1446" y="947"/>
                <a:chExt cx="1552" cy="1085"/>
              </a:xfrm>
              <a:grpFill/>
            </p:grpSpPr>
            <p:sp>
              <p:nvSpPr>
                <p:cNvPr id="108" name="五角星 107"/>
                <p:cNvSpPr/>
                <p:nvPr/>
              </p:nvSpPr>
              <p:spPr>
                <a:xfrm>
                  <a:off x="1446" y="947"/>
                  <a:ext cx="576" cy="542"/>
                </a:xfrm>
                <a:prstGeom prst="star5">
                  <a:avLst>
                    <a:gd name="adj" fmla="val 27704"/>
                    <a:gd name="hf" fmla="val 105146"/>
                    <a:gd name="vf" fmla="val 110557"/>
                  </a:avLst>
                </a:prstGeom>
                <a:grpFill/>
                <a:ln w="25400">
                  <a:solidFill>
                    <a:srgbClr val="5A9F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9" name="五角星 108"/>
                <p:cNvSpPr/>
                <p:nvPr/>
              </p:nvSpPr>
              <p:spPr>
                <a:xfrm>
                  <a:off x="2202" y="1282"/>
                  <a:ext cx="796" cy="750"/>
                </a:xfrm>
                <a:prstGeom prst="star5">
                  <a:avLst>
                    <a:gd name="adj" fmla="val 27704"/>
                    <a:gd name="hf" fmla="val 105146"/>
                    <a:gd name="vf" fmla="val 110557"/>
                  </a:avLst>
                </a:prstGeom>
                <a:grpFill/>
                <a:ln w="25400">
                  <a:solidFill>
                    <a:srgbClr val="5A9F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0" name="五角星 109"/>
              <p:cNvSpPr/>
              <p:nvPr/>
            </p:nvSpPr>
            <p:spPr>
              <a:xfrm>
                <a:off x="1295" y="1754"/>
                <a:ext cx="445" cy="419"/>
              </a:xfrm>
              <a:prstGeom prst="star5">
                <a:avLst>
                  <a:gd name="adj" fmla="val 27704"/>
                  <a:gd name="hf" fmla="val 105146"/>
                  <a:gd name="vf" fmla="val 110557"/>
                </a:avLst>
              </a:prstGeom>
              <a:grpFill/>
              <a:ln w="25400">
                <a:solidFill>
                  <a:srgbClr val="5A9F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07" name="组合 106"/>
            <p:cNvGrpSpPr/>
            <p:nvPr/>
          </p:nvGrpSpPr>
          <p:grpSpPr>
            <a:xfrm>
              <a:off x="2080" y="1435"/>
              <a:ext cx="1703" cy="1225"/>
              <a:chOff x="1295" y="947"/>
              <a:chExt cx="1703" cy="1225"/>
            </a:xfrm>
            <a:solidFill>
              <a:srgbClr val="FDDC19"/>
            </a:solidFill>
          </p:grpSpPr>
          <p:grpSp>
            <p:nvGrpSpPr>
              <p:cNvPr id="111" name="组合 110"/>
              <p:cNvGrpSpPr/>
              <p:nvPr/>
            </p:nvGrpSpPr>
            <p:grpSpPr>
              <a:xfrm>
                <a:off x="1446" y="947"/>
                <a:ext cx="1552" cy="1085"/>
                <a:chOff x="1446" y="947"/>
                <a:chExt cx="1552" cy="1085"/>
              </a:xfrm>
              <a:grpFill/>
            </p:grpSpPr>
            <p:sp>
              <p:nvSpPr>
                <p:cNvPr id="112" name="五角星 111"/>
                <p:cNvSpPr/>
                <p:nvPr/>
              </p:nvSpPr>
              <p:spPr>
                <a:xfrm>
                  <a:off x="1446" y="947"/>
                  <a:ext cx="576" cy="542"/>
                </a:xfrm>
                <a:prstGeom prst="star5">
                  <a:avLst>
                    <a:gd name="adj" fmla="val 27704"/>
                    <a:gd name="hf" fmla="val 105146"/>
                    <a:gd name="vf" fmla="val 110557"/>
                  </a:avLst>
                </a:prstGeom>
                <a:grpFill/>
                <a:ln w="25400">
                  <a:solidFill>
                    <a:srgbClr val="5A9F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5" name="五角星 134"/>
                <p:cNvSpPr/>
                <p:nvPr/>
              </p:nvSpPr>
              <p:spPr>
                <a:xfrm>
                  <a:off x="2202" y="1282"/>
                  <a:ext cx="796" cy="750"/>
                </a:xfrm>
                <a:prstGeom prst="star5">
                  <a:avLst>
                    <a:gd name="adj" fmla="val 27704"/>
                    <a:gd name="hf" fmla="val 105146"/>
                    <a:gd name="vf" fmla="val 110557"/>
                  </a:avLst>
                </a:prstGeom>
                <a:grpFill/>
                <a:ln w="25400">
                  <a:solidFill>
                    <a:srgbClr val="5A9F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6" name="五角星 135"/>
              <p:cNvSpPr/>
              <p:nvPr/>
            </p:nvSpPr>
            <p:spPr>
              <a:xfrm>
                <a:off x="1295" y="1754"/>
                <a:ext cx="445" cy="419"/>
              </a:xfrm>
              <a:prstGeom prst="star5">
                <a:avLst>
                  <a:gd name="adj" fmla="val 27704"/>
                  <a:gd name="hf" fmla="val 105146"/>
                  <a:gd name="vf" fmla="val 110557"/>
                </a:avLst>
              </a:prstGeom>
              <a:grpFill/>
              <a:ln w="25400">
                <a:solidFill>
                  <a:srgbClr val="5A9F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pic>
        <p:nvPicPr>
          <p:cNvPr id="21" name="图片 20" descr="6开学季文具上飞翔的儿童彩色素材"/>
          <p:cNvPicPr>
            <a:picLocks noChangeAspect="1"/>
          </p:cNvPicPr>
          <p:nvPr/>
        </p:nvPicPr>
        <p:blipFill>
          <a:blip r:embed="rId5"/>
          <a:stretch>
            <a:fillRect/>
          </a:stretch>
        </p:blipFill>
        <p:spPr>
          <a:xfrm>
            <a:off x="6363335" y="1606550"/>
            <a:ext cx="4458335" cy="4458335"/>
          </a:xfrm>
          <a:prstGeom prst="rect">
            <a:avLst/>
          </a:prstGeom>
        </p:spPr>
      </p:pic>
      <p:sp>
        <p:nvSpPr>
          <p:cNvPr id="5" name="Rectangle 4">
            <a:extLst>
              <a:ext uri="{FF2B5EF4-FFF2-40B4-BE49-F238E27FC236}">
                <a16:creationId xmlns:a16="http://schemas.microsoft.com/office/drawing/2014/main" id="{6B13C391-AD7B-2945-80B4-0DC2EA31F41F}"/>
              </a:ext>
            </a:extLst>
          </p:cNvPr>
          <p:cNvSpPr/>
          <p:nvPr/>
        </p:nvSpPr>
        <p:spPr>
          <a:xfrm>
            <a:off x="1424414" y="2182495"/>
            <a:ext cx="5209256" cy="2299669"/>
          </a:xfrm>
          <a:prstGeom prst="rect">
            <a:avLst/>
          </a:prstGeom>
        </p:spPr>
        <p:txBody>
          <a:bodyPr wrap="square">
            <a:spAutoFit/>
          </a:bodyPr>
          <a:lstStyle/>
          <a:p>
            <a:pPr algn="just">
              <a:lnSpc>
                <a:spcPct val="115000"/>
              </a:lnSpc>
              <a:spcBef>
                <a:spcPts val="600"/>
              </a:spcBef>
              <a:spcAft>
                <a:spcPts val="600"/>
              </a:spcAft>
            </a:pPr>
            <a:r>
              <a:rPr lang="vi-VN" sz="6500" b="1" dirty="0">
                <a:solidFill>
                  <a:srgbClr val="000000"/>
                </a:solidFill>
                <a:latin typeface="Times New Roman" panose="02020603050405020304" pitchFamily="18" charset="0"/>
                <a:ea typeface="Calibri" panose="020F0502020204030204" pitchFamily="34" charset="0"/>
              </a:rPr>
              <a:t>1. Kiến thức ngữ văn</a:t>
            </a:r>
            <a:endParaRPr lang="en-VN" sz="6500" dirty="0"/>
          </a:p>
        </p:txBody>
      </p: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158"/>
                                        </p:tgtEl>
                                        <p:attrNameLst>
                                          <p:attrName>style.visibility</p:attrName>
                                        </p:attrNameLst>
                                      </p:cBhvr>
                                      <p:to>
                                        <p:strVal val="visible"/>
                                      </p:to>
                                    </p:set>
                                    <p:animEffect transition="in" filter="circle(in)">
                                      <p:cBhvr>
                                        <p:cTn id="7" dur="2000"/>
                                        <p:tgtEl>
                                          <p:spTgt spid="158"/>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63"/>
                                        </p:tgtEl>
                                        <p:attrNameLst>
                                          <p:attrName>style.visibility</p:attrName>
                                        </p:attrNameLst>
                                      </p:cBhvr>
                                      <p:to>
                                        <p:strVal val="visible"/>
                                      </p:to>
                                    </p:set>
                                    <p:animEffect transition="in" filter="circle(in)">
                                      <p:cBhvr>
                                        <p:cTn id="10" dur="2000"/>
                                        <p:tgtEl>
                                          <p:spTgt spid="163"/>
                                        </p:tgtEl>
                                      </p:cBhvr>
                                    </p:animEffect>
                                  </p:childTnLst>
                                </p:cTn>
                              </p:par>
                              <p:par>
                                <p:cTn id="11" presetID="22" presetClass="entr" presetSubtype="4" fill="hold" nodeType="withEffect">
                                  <p:stCondLst>
                                    <p:cond delay="0"/>
                                  </p:stCondLst>
                                  <p:childTnLst>
                                    <p:set>
                                      <p:cBhvr>
                                        <p:cTn id="12" dur="1" fill="hold">
                                          <p:stCondLst>
                                            <p:cond delay="0"/>
                                          </p:stCondLst>
                                        </p:cTn>
                                        <p:tgtEl>
                                          <p:spTgt spid="113"/>
                                        </p:tgtEl>
                                        <p:attrNameLst>
                                          <p:attrName>style.visibility</p:attrName>
                                        </p:attrNameLst>
                                      </p:cBhvr>
                                      <p:to>
                                        <p:strVal val="visible"/>
                                      </p:to>
                                    </p:set>
                                    <p:animEffect transition="in" filter="wipe(down)">
                                      <p:cBhvr>
                                        <p:cTn id="13" dur="500"/>
                                        <p:tgtEl>
                                          <p:spTgt spid="113"/>
                                        </p:tgtEl>
                                      </p:cBhvr>
                                    </p:animEffect>
                                  </p:childTnLst>
                                </p:cTn>
                              </p:par>
                              <p:par>
                                <p:cTn id="14" presetID="22" presetClass="entr" presetSubtype="4" fill="hold" nodeType="withEffect">
                                  <p:stCondLst>
                                    <p:cond delay="0"/>
                                  </p:stCondLst>
                                  <p:childTnLst>
                                    <p:set>
                                      <p:cBhvr>
                                        <p:cTn id="15" dur="1" fill="hold">
                                          <p:stCondLst>
                                            <p:cond delay="0"/>
                                          </p:stCondLst>
                                        </p:cTn>
                                        <p:tgtEl>
                                          <p:spTgt spid="124"/>
                                        </p:tgtEl>
                                        <p:attrNameLst>
                                          <p:attrName>style.visibility</p:attrName>
                                        </p:attrNameLst>
                                      </p:cBhvr>
                                      <p:to>
                                        <p:strVal val="visible"/>
                                      </p:to>
                                    </p:set>
                                    <p:animEffect transition="in" filter="wipe(down)">
                                      <p:cBhvr>
                                        <p:cTn id="16" dur="500"/>
                                        <p:tgtEl>
                                          <p:spTgt spid="124"/>
                                        </p:tgtEl>
                                      </p:cBhvr>
                                    </p:animEffect>
                                  </p:childTnLst>
                                </p:cTn>
                              </p:par>
                              <p:par>
                                <p:cTn id="17" presetID="5" presetClass="entr" presetSubtype="1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checkerboard(across)">
                                      <p:cBhvr>
                                        <p:cTn id="19" dur="500"/>
                                        <p:tgtEl>
                                          <p:spTgt spid="21"/>
                                        </p:tgtEl>
                                      </p:cBhvr>
                                    </p:animEffect>
                                  </p:childTnLst>
                                </p:cTn>
                              </p:par>
                              <p:par>
                                <p:cTn id="20" presetID="9" presetClass="entr" presetSubtype="0" fill="hold" nodeType="withEffect">
                                  <p:stCondLst>
                                    <p:cond delay="0"/>
                                  </p:stCondLst>
                                  <p:childTnLst>
                                    <p:set>
                                      <p:cBhvr>
                                        <p:cTn id="21" dur="1" fill="hold">
                                          <p:stCondLst>
                                            <p:cond delay="0"/>
                                          </p:stCondLst>
                                        </p:cTn>
                                        <p:tgtEl>
                                          <p:spTgt spid="137"/>
                                        </p:tgtEl>
                                        <p:attrNameLst>
                                          <p:attrName>style.visibility</p:attrName>
                                        </p:attrNameLst>
                                      </p:cBhvr>
                                      <p:to>
                                        <p:strVal val="visible"/>
                                      </p:to>
                                    </p:set>
                                    <p:animEffect transition="in" filter="dissolve">
                                      <p:cBhvr>
                                        <p:cTn id="22" dur="500"/>
                                        <p:tgtEl>
                                          <p:spTgt spid="137"/>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dissolve">
                                      <p:cBhvr>
                                        <p:cTn id="2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 grpId="0" bldLvl="0" animBg="1"/>
      <p:bldP spid="158" grpId="1" animBg="1"/>
      <p:bldP spid="163" grpId="0" bldLvl="0" animBg="1"/>
      <p:bldP spid="163" grpId="1" animBg="1"/>
      <p:bldP spid="22" grpId="0" animBg="1"/>
      <p:bldP spid="22"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5"/>
          <a:stretch>
            <a:fillRect/>
          </a:stretch>
        </a:blipFill>
        <a:effectLst/>
      </p:bgPr>
    </p:bg>
    <p:spTree>
      <p:nvGrpSpPr>
        <p:cNvPr id="1" name=""/>
        <p:cNvGrpSpPr/>
        <p:nvPr/>
      </p:nvGrpSpPr>
      <p:grpSpPr>
        <a:xfrm>
          <a:off x="0" y="0"/>
          <a:ext cx="0" cy="0"/>
          <a:chOff x="0" y="0"/>
          <a:chExt cx="0" cy="0"/>
        </a:xfrm>
      </p:grpSpPr>
      <p:grpSp>
        <p:nvGrpSpPr>
          <p:cNvPr id="8" name="组合 7"/>
          <p:cNvGrpSpPr/>
          <p:nvPr/>
        </p:nvGrpSpPr>
        <p:grpSpPr>
          <a:xfrm>
            <a:off x="-1433830" y="-52070"/>
            <a:ext cx="15059660" cy="6932295"/>
            <a:chOff x="-2531" y="-82"/>
            <a:chExt cx="23716" cy="10917"/>
          </a:xfrm>
        </p:grpSpPr>
        <p:grpSp>
          <p:nvGrpSpPr>
            <p:cNvPr id="228" name="组合 227"/>
            <p:cNvGrpSpPr/>
            <p:nvPr/>
          </p:nvGrpSpPr>
          <p:grpSpPr>
            <a:xfrm>
              <a:off x="-2531" y="-82"/>
              <a:ext cx="23716" cy="1088"/>
              <a:chOff x="-1607127" y="-51755"/>
              <a:chExt cx="15059887" cy="691091"/>
            </a:xfrm>
            <a:solidFill>
              <a:srgbClr val="5A9FE4"/>
            </a:solidFill>
          </p:grpSpPr>
          <p:sp>
            <p:nvSpPr>
              <p:cNvPr id="224" name="Freeform 6"/>
              <p:cNvSpPr/>
              <p:nvPr/>
            </p:nvSpPr>
            <p:spPr bwMode="auto">
              <a:xfrm rot="10800000">
                <a:off x="-1607127" y="-51755"/>
                <a:ext cx="7550726" cy="691089"/>
              </a:xfrm>
              <a:custGeom>
                <a:avLst/>
                <a:gdLst>
                  <a:gd name="connsiteX0" fmla="*/ 0 w 19261"/>
                  <a:gd name="connsiteY0" fmla="*/ 2123 h 2152"/>
                  <a:gd name="connsiteX1" fmla="*/ 33 w 19261"/>
                  <a:gd name="connsiteY1" fmla="*/ 1706 h 2152"/>
                  <a:gd name="connsiteX2" fmla="*/ 50 w 19261"/>
                  <a:gd name="connsiteY2" fmla="*/ 1487 h 2152"/>
                  <a:gd name="connsiteX3" fmla="*/ 353 w 19261"/>
                  <a:gd name="connsiteY3" fmla="*/ 1319 h 2152"/>
                  <a:gd name="connsiteX4" fmla="*/ 1837 w 19261"/>
                  <a:gd name="connsiteY4" fmla="*/ 1959 h 2152"/>
                  <a:gd name="connsiteX5" fmla="*/ 1854 w 19261"/>
                  <a:gd name="connsiteY5" fmla="*/ 1942 h 2152"/>
                  <a:gd name="connsiteX6" fmla="*/ 2056 w 19261"/>
                  <a:gd name="connsiteY6" fmla="*/ 1807 h 2152"/>
                  <a:gd name="connsiteX7" fmla="*/ 2495 w 19261"/>
                  <a:gd name="connsiteY7" fmla="*/ 1588 h 2152"/>
                  <a:gd name="connsiteX8" fmla="*/ 3911 w 19261"/>
                  <a:gd name="connsiteY8" fmla="*/ 1942 h 2152"/>
                  <a:gd name="connsiteX9" fmla="*/ 3928 w 19261"/>
                  <a:gd name="connsiteY9" fmla="*/ 1925 h 2152"/>
                  <a:gd name="connsiteX10" fmla="*/ 5091 w 19261"/>
                  <a:gd name="connsiteY10" fmla="*/ 1403 h 2152"/>
                  <a:gd name="connsiteX11" fmla="*/ 5631 w 19261"/>
                  <a:gd name="connsiteY11" fmla="*/ 1841 h 2152"/>
                  <a:gd name="connsiteX12" fmla="*/ 5648 w 19261"/>
                  <a:gd name="connsiteY12" fmla="*/ 1824 h 2152"/>
                  <a:gd name="connsiteX13" fmla="*/ 5800 w 19261"/>
                  <a:gd name="connsiteY13" fmla="*/ 1689 h 2152"/>
                  <a:gd name="connsiteX14" fmla="*/ 6255 w 19261"/>
                  <a:gd name="connsiteY14" fmla="*/ 1420 h 2152"/>
                  <a:gd name="connsiteX15" fmla="*/ 6592 w 19261"/>
                  <a:gd name="connsiteY15" fmla="*/ 1319 h 2152"/>
                  <a:gd name="connsiteX16" fmla="*/ 7840 w 19261"/>
                  <a:gd name="connsiteY16" fmla="*/ 1858 h 2152"/>
                  <a:gd name="connsiteX17" fmla="*/ 7857 w 19261"/>
                  <a:gd name="connsiteY17" fmla="*/ 1858 h 2152"/>
                  <a:gd name="connsiteX18" fmla="*/ 9560 w 19261"/>
                  <a:gd name="connsiteY18" fmla="*/ 1234 h 2152"/>
                  <a:gd name="connsiteX19" fmla="*/ 10335 w 19261"/>
                  <a:gd name="connsiteY19" fmla="*/ 2010 h 2152"/>
                  <a:gd name="connsiteX20" fmla="*/ 10487 w 19261"/>
                  <a:gd name="connsiteY20" fmla="*/ 1875 h 2152"/>
                  <a:gd name="connsiteX21" fmla="*/ 10757 w 19261"/>
                  <a:gd name="connsiteY21" fmla="*/ 1656 h 2152"/>
                  <a:gd name="connsiteX22" fmla="*/ 12139 w 19261"/>
                  <a:gd name="connsiteY22" fmla="*/ 1201 h 2152"/>
                  <a:gd name="connsiteX23" fmla="*/ 12460 w 19261"/>
                  <a:gd name="connsiteY23" fmla="*/ 1285 h 2152"/>
                  <a:gd name="connsiteX24" fmla="*/ 12848 w 19261"/>
                  <a:gd name="connsiteY24" fmla="*/ 1538 h 2152"/>
                  <a:gd name="connsiteX25" fmla="*/ 12949 w 19261"/>
                  <a:gd name="connsiteY25" fmla="*/ 1437 h 2152"/>
                  <a:gd name="connsiteX26" fmla="*/ 13084 w 19261"/>
                  <a:gd name="connsiteY26" fmla="*/ 1336 h 2152"/>
                  <a:gd name="connsiteX27" fmla="*/ 13505 w 19261"/>
                  <a:gd name="connsiteY27" fmla="*/ 1116 h 2152"/>
                  <a:gd name="connsiteX28" fmla="*/ 14804 w 19261"/>
                  <a:gd name="connsiteY28" fmla="*/ 1420 h 2152"/>
                  <a:gd name="connsiteX29" fmla="*/ 15040 w 19261"/>
                  <a:gd name="connsiteY29" fmla="*/ 1639 h 2152"/>
                  <a:gd name="connsiteX30" fmla="*/ 15040 w 19261"/>
                  <a:gd name="connsiteY30" fmla="*/ 1622 h 2152"/>
                  <a:gd name="connsiteX31" fmla="*/ 15309 w 19261"/>
                  <a:gd name="connsiteY31" fmla="*/ 1285 h 2152"/>
                  <a:gd name="connsiteX32" fmla="*/ 16692 w 19261"/>
                  <a:gd name="connsiteY32" fmla="*/ 746 h 2152"/>
                  <a:gd name="connsiteX33" fmla="*/ 17282 w 19261"/>
                  <a:gd name="connsiteY33" fmla="*/ 982 h 2152"/>
                  <a:gd name="connsiteX34" fmla="*/ 17485 w 19261"/>
                  <a:gd name="connsiteY34" fmla="*/ 628 h 2152"/>
                  <a:gd name="connsiteX35" fmla="*/ 18783 w 19261"/>
                  <a:gd name="connsiteY35" fmla="*/ 21 h 2152"/>
                  <a:gd name="connsiteX36" fmla="*/ 19255 w 19261"/>
                  <a:gd name="connsiteY36" fmla="*/ 156 h 2152"/>
                  <a:gd name="connsiteX37" fmla="*/ 19254 w 19261"/>
                  <a:gd name="connsiteY37" fmla="*/ 2136 h 2152"/>
                  <a:gd name="connsiteX38" fmla="*/ 0 w 19261"/>
                  <a:gd name="connsiteY38" fmla="*/ 2123 h 2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0" t="0" r="r" b="b"/>
                <a:pathLst>
                  <a:path w="19261" h="2153">
                    <a:moveTo>
                      <a:pt x="0" y="2123"/>
                    </a:moveTo>
                    <a:cubicBezTo>
                      <a:pt x="0" y="1904"/>
                      <a:pt x="33" y="1925"/>
                      <a:pt x="33" y="1706"/>
                    </a:cubicBezTo>
                    <a:cubicBezTo>
                      <a:pt x="33" y="1656"/>
                      <a:pt x="16" y="1521"/>
                      <a:pt x="50" y="1487"/>
                    </a:cubicBezTo>
                    <a:cubicBezTo>
                      <a:pt x="117" y="1403"/>
                      <a:pt x="252" y="1369"/>
                      <a:pt x="353" y="1319"/>
                    </a:cubicBezTo>
                    <a:cubicBezTo>
                      <a:pt x="1061" y="1032"/>
                      <a:pt x="1601" y="1487"/>
                      <a:pt x="1837" y="1959"/>
                    </a:cubicBezTo>
                    <a:cubicBezTo>
                      <a:pt x="1854" y="1959"/>
                      <a:pt x="1854" y="1959"/>
                      <a:pt x="1854" y="1942"/>
                    </a:cubicBezTo>
                    <a:cubicBezTo>
                      <a:pt x="1921" y="1909"/>
                      <a:pt x="1989" y="1858"/>
                      <a:pt x="2056" y="1807"/>
                    </a:cubicBezTo>
                    <a:cubicBezTo>
                      <a:pt x="2191" y="1723"/>
                      <a:pt x="2343" y="1656"/>
                      <a:pt x="2495" y="1588"/>
                    </a:cubicBezTo>
                    <a:cubicBezTo>
                      <a:pt x="3051" y="1386"/>
                      <a:pt x="3658" y="1571"/>
                      <a:pt x="3911" y="1942"/>
                    </a:cubicBezTo>
                    <a:cubicBezTo>
                      <a:pt x="3911" y="1942"/>
                      <a:pt x="3911" y="1925"/>
                      <a:pt x="3928" y="1925"/>
                    </a:cubicBezTo>
                    <a:cubicBezTo>
                      <a:pt x="4046" y="1656"/>
                      <a:pt x="4636" y="1234"/>
                      <a:pt x="5091" y="1403"/>
                    </a:cubicBezTo>
                    <a:cubicBezTo>
                      <a:pt x="5327" y="1504"/>
                      <a:pt x="5462" y="1673"/>
                      <a:pt x="5631" y="1841"/>
                    </a:cubicBezTo>
                    <a:cubicBezTo>
                      <a:pt x="5631" y="1824"/>
                      <a:pt x="5648" y="1824"/>
                      <a:pt x="5648" y="1824"/>
                    </a:cubicBezTo>
                    <a:cubicBezTo>
                      <a:pt x="5698" y="1774"/>
                      <a:pt x="5749" y="1740"/>
                      <a:pt x="5800" y="1689"/>
                    </a:cubicBezTo>
                    <a:cubicBezTo>
                      <a:pt x="5934" y="1588"/>
                      <a:pt x="6086" y="1487"/>
                      <a:pt x="6255" y="1420"/>
                    </a:cubicBezTo>
                    <a:cubicBezTo>
                      <a:pt x="6356" y="1369"/>
                      <a:pt x="6474" y="1336"/>
                      <a:pt x="6592" y="1319"/>
                    </a:cubicBezTo>
                    <a:cubicBezTo>
                      <a:pt x="7216" y="1167"/>
                      <a:pt x="7553" y="1588"/>
                      <a:pt x="7840" y="1858"/>
                    </a:cubicBezTo>
                    <a:cubicBezTo>
                      <a:pt x="7857" y="1858"/>
                      <a:pt x="7857" y="1858"/>
                      <a:pt x="7857" y="1858"/>
                    </a:cubicBezTo>
                    <a:cubicBezTo>
                      <a:pt x="8110" y="1521"/>
                      <a:pt x="8936" y="982"/>
                      <a:pt x="9560" y="1234"/>
                    </a:cubicBezTo>
                    <a:cubicBezTo>
                      <a:pt x="9931" y="1369"/>
                      <a:pt x="10167" y="1689"/>
                      <a:pt x="10335" y="2010"/>
                    </a:cubicBezTo>
                    <a:cubicBezTo>
                      <a:pt x="10386" y="1976"/>
                      <a:pt x="10436" y="1925"/>
                      <a:pt x="10487" y="1875"/>
                    </a:cubicBezTo>
                    <a:cubicBezTo>
                      <a:pt x="10571" y="1807"/>
                      <a:pt x="10672" y="1723"/>
                      <a:pt x="10757" y="1656"/>
                    </a:cubicBezTo>
                    <a:cubicBezTo>
                      <a:pt x="11043" y="1437"/>
                      <a:pt x="11600" y="1100"/>
                      <a:pt x="12139" y="1201"/>
                    </a:cubicBezTo>
                    <a:cubicBezTo>
                      <a:pt x="12257" y="1218"/>
                      <a:pt x="12359" y="1251"/>
                      <a:pt x="12460" y="1285"/>
                    </a:cubicBezTo>
                    <a:cubicBezTo>
                      <a:pt x="12595" y="1352"/>
                      <a:pt x="12746" y="1437"/>
                      <a:pt x="12848" y="1538"/>
                    </a:cubicBezTo>
                    <a:cubicBezTo>
                      <a:pt x="12881" y="1504"/>
                      <a:pt x="12915" y="1470"/>
                      <a:pt x="12949" y="1437"/>
                    </a:cubicBezTo>
                    <a:cubicBezTo>
                      <a:pt x="12983" y="1403"/>
                      <a:pt x="13033" y="1369"/>
                      <a:pt x="13084" y="1336"/>
                    </a:cubicBezTo>
                    <a:cubicBezTo>
                      <a:pt x="13202" y="1251"/>
                      <a:pt x="13353" y="1167"/>
                      <a:pt x="13505" y="1116"/>
                    </a:cubicBezTo>
                    <a:cubicBezTo>
                      <a:pt x="14028" y="948"/>
                      <a:pt x="14500" y="1184"/>
                      <a:pt x="14804" y="1420"/>
                    </a:cubicBezTo>
                    <a:cubicBezTo>
                      <a:pt x="14871" y="1487"/>
                      <a:pt x="14955" y="1555"/>
                      <a:pt x="15040" y="1639"/>
                    </a:cubicBezTo>
                    <a:cubicBezTo>
                      <a:pt x="15040" y="1639"/>
                      <a:pt x="15040" y="1622"/>
                      <a:pt x="15040" y="1622"/>
                    </a:cubicBezTo>
                    <a:cubicBezTo>
                      <a:pt x="15090" y="1487"/>
                      <a:pt x="15225" y="1386"/>
                      <a:pt x="15309" y="1285"/>
                    </a:cubicBezTo>
                    <a:cubicBezTo>
                      <a:pt x="15545" y="982"/>
                      <a:pt x="16085" y="611"/>
                      <a:pt x="16692" y="746"/>
                    </a:cubicBezTo>
                    <a:cubicBezTo>
                      <a:pt x="16911" y="796"/>
                      <a:pt x="17097" y="897"/>
                      <a:pt x="17282" y="982"/>
                    </a:cubicBezTo>
                    <a:cubicBezTo>
                      <a:pt x="17367" y="880"/>
                      <a:pt x="17400" y="729"/>
                      <a:pt x="17485" y="628"/>
                    </a:cubicBezTo>
                    <a:cubicBezTo>
                      <a:pt x="17704" y="307"/>
                      <a:pt x="18176" y="-97"/>
                      <a:pt x="18783" y="21"/>
                    </a:cubicBezTo>
                    <a:cubicBezTo>
                      <a:pt x="18951" y="55"/>
                      <a:pt x="19103" y="122"/>
                      <a:pt x="19255" y="156"/>
                    </a:cubicBezTo>
                    <a:cubicBezTo>
                      <a:pt x="19268" y="881"/>
                      <a:pt x="19257" y="1355"/>
                      <a:pt x="19254" y="2136"/>
                    </a:cubicBezTo>
                    <a:cubicBezTo>
                      <a:pt x="13055" y="2183"/>
                      <a:pt x="3343" y="2117"/>
                      <a:pt x="0" y="2123"/>
                    </a:cubicBezTo>
                    <a:close/>
                  </a:path>
                </a:pathLst>
              </a:custGeom>
              <a:grpFill/>
              <a:ln w="9525">
                <a:noFill/>
                <a:round/>
              </a:ln>
              <a:effec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227" name="Freeform 6"/>
              <p:cNvSpPr/>
              <p:nvPr/>
            </p:nvSpPr>
            <p:spPr bwMode="auto">
              <a:xfrm rot="10800000" flipH="1">
                <a:off x="5902034" y="-51753"/>
                <a:ext cx="7550726" cy="691089"/>
              </a:xfrm>
              <a:custGeom>
                <a:avLst/>
                <a:gdLst>
                  <a:gd name="connsiteX0" fmla="*/ 0 w 19261"/>
                  <a:gd name="connsiteY0" fmla="*/ 2123 h 2152"/>
                  <a:gd name="connsiteX1" fmla="*/ 33 w 19261"/>
                  <a:gd name="connsiteY1" fmla="*/ 1706 h 2152"/>
                  <a:gd name="connsiteX2" fmla="*/ 50 w 19261"/>
                  <a:gd name="connsiteY2" fmla="*/ 1487 h 2152"/>
                  <a:gd name="connsiteX3" fmla="*/ 353 w 19261"/>
                  <a:gd name="connsiteY3" fmla="*/ 1319 h 2152"/>
                  <a:gd name="connsiteX4" fmla="*/ 1837 w 19261"/>
                  <a:gd name="connsiteY4" fmla="*/ 1959 h 2152"/>
                  <a:gd name="connsiteX5" fmla="*/ 1854 w 19261"/>
                  <a:gd name="connsiteY5" fmla="*/ 1942 h 2152"/>
                  <a:gd name="connsiteX6" fmla="*/ 2056 w 19261"/>
                  <a:gd name="connsiteY6" fmla="*/ 1807 h 2152"/>
                  <a:gd name="connsiteX7" fmla="*/ 2495 w 19261"/>
                  <a:gd name="connsiteY7" fmla="*/ 1588 h 2152"/>
                  <a:gd name="connsiteX8" fmla="*/ 3911 w 19261"/>
                  <a:gd name="connsiteY8" fmla="*/ 1942 h 2152"/>
                  <a:gd name="connsiteX9" fmla="*/ 3928 w 19261"/>
                  <a:gd name="connsiteY9" fmla="*/ 1925 h 2152"/>
                  <a:gd name="connsiteX10" fmla="*/ 5091 w 19261"/>
                  <a:gd name="connsiteY10" fmla="*/ 1403 h 2152"/>
                  <a:gd name="connsiteX11" fmla="*/ 5631 w 19261"/>
                  <a:gd name="connsiteY11" fmla="*/ 1841 h 2152"/>
                  <a:gd name="connsiteX12" fmla="*/ 5648 w 19261"/>
                  <a:gd name="connsiteY12" fmla="*/ 1824 h 2152"/>
                  <a:gd name="connsiteX13" fmla="*/ 5800 w 19261"/>
                  <a:gd name="connsiteY13" fmla="*/ 1689 h 2152"/>
                  <a:gd name="connsiteX14" fmla="*/ 6255 w 19261"/>
                  <a:gd name="connsiteY14" fmla="*/ 1420 h 2152"/>
                  <a:gd name="connsiteX15" fmla="*/ 6592 w 19261"/>
                  <a:gd name="connsiteY15" fmla="*/ 1319 h 2152"/>
                  <a:gd name="connsiteX16" fmla="*/ 7840 w 19261"/>
                  <a:gd name="connsiteY16" fmla="*/ 1858 h 2152"/>
                  <a:gd name="connsiteX17" fmla="*/ 7857 w 19261"/>
                  <a:gd name="connsiteY17" fmla="*/ 1858 h 2152"/>
                  <a:gd name="connsiteX18" fmla="*/ 9560 w 19261"/>
                  <a:gd name="connsiteY18" fmla="*/ 1234 h 2152"/>
                  <a:gd name="connsiteX19" fmla="*/ 10335 w 19261"/>
                  <a:gd name="connsiteY19" fmla="*/ 2010 h 2152"/>
                  <a:gd name="connsiteX20" fmla="*/ 10487 w 19261"/>
                  <a:gd name="connsiteY20" fmla="*/ 1875 h 2152"/>
                  <a:gd name="connsiteX21" fmla="*/ 10757 w 19261"/>
                  <a:gd name="connsiteY21" fmla="*/ 1656 h 2152"/>
                  <a:gd name="connsiteX22" fmla="*/ 12139 w 19261"/>
                  <a:gd name="connsiteY22" fmla="*/ 1201 h 2152"/>
                  <a:gd name="connsiteX23" fmla="*/ 12460 w 19261"/>
                  <a:gd name="connsiteY23" fmla="*/ 1285 h 2152"/>
                  <a:gd name="connsiteX24" fmla="*/ 12848 w 19261"/>
                  <a:gd name="connsiteY24" fmla="*/ 1538 h 2152"/>
                  <a:gd name="connsiteX25" fmla="*/ 12949 w 19261"/>
                  <a:gd name="connsiteY25" fmla="*/ 1437 h 2152"/>
                  <a:gd name="connsiteX26" fmla="*/ 13084 w 19261"/>
                  <a:gd name="connsiteY26" fmla="*/ 1336 h 2152"/>
                  <a:gd name="connsiteX27" fmla="*/ 13505 w 19261"/>
                  <a:gd name="connsiteY27" fmla="*/ 1116 h 2152"/>
                  <a:gd name="connsiteX28" fmla="*/ 14804 w 19261"/>
                  <a:gd name="connsiteY28" fmla="*/ 1420 h 2152"/>
                  <a:gd name="connsiteX29" fmla="*/ 15040 w 19261"/>
                  <a:gd name="connsiteY29" fmla="*/ 1639 h 2152"/>
                  <a:gd name="connsiteX30" fmla="*/ 15040 w 19261"/>
                  <a:gd name="connsiteY30" fmla="*/ 1622 h 2152"/>
                  <a:gd name="connsiteX31" fmla="*/ 15309 w 19261"/>
                  <a:gd name="connsiteY31" fmla="*/ 1285 h 2152"/>
                  <a:gd name="connsiteX32" fmla="*/ 16692 w 19261"/>
                  <a:gd name="connsiteY32" fmla="*/ 746 h 2152"/>
                  <a:gd name="connsiteX33" fmla="*/ 17282 w 19261"/>
                  <a:gd name="connsiteY33" fmla="*/ 982 h 2152"/>
                  <a:gd name="connsiteX34" fmla="*/ 17485 w 19261"/>
                  <a:gd name="connsiteY34" fmla="*/ 628 h 2152"/>
                  <a:gd name="connsiteX35" fmla="*/ 18783 w 19261"/>
                  <a:gd name="connsiteY35" fmla="*/ 21 h 2152"/>
                  <a:gd name="connsiteX36" fmla="*/ 19255 w 19261"/>
                  <a:gd name="connsiteY36" fmla="*/ 156 h 2152"/>
                  <a:gd name="connsiteX37" fmla="*/ 19254 w 19261"/>
                  <a:gd name="connsiteY37" fmla="*/ 2136 h 2152"/>
                  <a:gd name="connsiteX38" fmla="*/ 0 w 19261"/>
                  <a:gd name="connsiteY38" fmla="*/ 2123 h 2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0" t="0" r="r" b="b"/>
                <a:pathLst>
                  <a:path w="19261" h="2153">
                    <a:moveTo>
                      <a:pt x="0" y="2123"/>
                    </a:moveTo>
                    <a:cubicBezTo>
                      <a:pt x="0" y="1904"/>
                      <a:pt x="33" y="1925"/>
                      <a:pt x="33" y="1706"/>
                    </a:cubicBezTo>
                    <a:cubicBezTo>
                      <a:pt x="33" y="1656"/>
                      <a:pt x="16" y="1521"/>
                      <a:pt x="50" y="1487"/>
                    </a:cubicBezTo>
                    <a:cubicBezTo>
                      <a:pt x="117" y="1403"/>
                      <a:pt x="252" y="1369"/>
                      <a:pt x="353" y="1319"/>
                    </a:cubicBezTo>
                    <a:cubicBezTo>
                      <a:pt x="1061" y="1032"/>
                      <a:pt x="1601" y="1487"/>
                      <a:pt x="1837" y="1959"/>
                    </a:cubicBezTo>
                    <a:cubicBezTo>
                      <a:pt x="1854" y="1959"/>
                      <a:pt x="1854" y="1959"/>
                      <a:pt x="1854" y="1942"/>
                    </a:cubicBezTo>
                    <a:cubicBezTo>
                      <a:pt x="1921" y="1909"/>
                      <a:pt x="1989" y="1858"/>
                      <a:pt x="2056" y="1807"/>
                    </a:cubicBezTo>
                    <a:cubicBezTo>
                      <a:pt x="2191" y="1723"/>
                      <a:pt x="2343" y="1656"/>
                      <a:pt x="2495" y="1588"/>
                    </a:cubicBezTo>
                    <a:cubicBezTo>
                      <a:pt x="3051" y="1386"/>
                      <a:pt x="3658" y="1571"/>
                      <a:pt x="3911" y="1942"/>
                    </a:cubicBezTo>
                    <a:cubicBezTo>
                      <a:pt x="3911" y="1942"/>
                      <a:pt x="3911" y="1925"/>
                      <a:pt x="3928" y="1925"/>
                    </a:cubicBezTo>
                    <a:cubicBezTo>
                      <a:pt x="4046" y="1656"/>
                      <a:pt x="4636" y="1234"/>
                      <a:pt x="5091" y="1403"/>
                    </a:cubicBezTo>
                    <a:cubicBezTo>
                      <a:pt x="5327" y="1504"/>
                      <a:pt x="5462" y="1673"/>
                      <a:pt x="5631" y="1841"/>
                    </a:cubicBezTo>
                    <a:cubicBezTo>
                      <a:pt x="5631" y="1824"/>
                      <a:pt x="5648" y="1824"/>
                      <a:pt x="5648" y="1824"/>
                    </a:cubicBezTo>
                    <a:cubicBezTo>
                      <a:pt x="5698" y="1774"/>
                      <a:pt x="5749" y="1740"/>
                      <a:pt x="5800" y="1689"/>
                    </a:cubicBezTo>
                    <a:cubicBezTo>
                      <a:pt x="5934" y="1588"/>
                      <a:pt x="6086" y="1487"/>
                      <a:pt x="6255" y="1420"/>
                    </a:cubicBezTo>
                    <a:cubicBezTo>
                      <a:pt x="6356" y="1369"/>
                      <a:pt x="6474" y="1336"/>
                      <a:pt x="6592" y="1319"/>
                    </a:cubicBezTo>
                    <a:cubicBezTo>
                      <a:pt x="7216" y="1167"/>
                      <a:pt x="7553" y="1588"/>
                      <a:pt x="7840" y="1858"/>
                    </a:cubicBezTo>
                    <a:cubicBezTo>
                      <a:pt x="7857" y="1858"/>
                      <a:pt x="7857" y="1858"/>
                      <a:pt x="7857" y="1858"/>
                    </a:cubicBezTo>
                    <a:cubicBezTo>
                      <a:pt x="8110" y="1521"/>
                      <a:pt x="8936" y="982"/>
                      <a:pt x="9560" y="1234"/>
                    </a:cubicBezTo>
                    <a:cubicBezTo>
                      <a:pt x="9931" y="1369"/>
                      <a:pt x="10167" y="1689"/>
                      <a:pt x="10335" y="2010"/>
                    </a:cubicBezTo>
                    <a:cubicBezTo>
                      <a:pt x="10386" y="1976"/>
                      <a:pt x="10436" y="1925"/>
                      <a:pt x="10487" y="1875"/>
                    </a:cubicBezTo>
                    <a:cubicBezTo>
                      <a:pt x="10571" y="1807"/>
                      <a:pt x="10672" y="1723"/>
                      <a:pt x="10757" y="1656"/>
                    </a:cubicBezTo>
                    <a:cubicBezTo>
                      <a:pt x="11043" y="1437"/>
                      <a:pt x="11600" y="1100"/>
                      <a:pt x="12139" y="1201"/>
                    </a:cubicBezTo>
                    <a:cubicBezTo>
                      <a:pt x="12257" y="1218"/>
                      <a:pt x="12359" y="1251"/>
                      <a:pt x="12460" y="1285"/>
                    </a:cubicBezTo>
                    <a:cubicBezTo>
                      <a:pt x="12595" y="1352"/>
                      <a:pt x="12746" y="1437"/>
                      <a:pt x="12848" y="1538"/>
                    </a:cubicBezTo>
                    <a:cubicBezTo>
                      <a:pt x="12881" y="1504"/>
                      <a:pt x="12915" y="1470"/>
                      <a:pt x="12949" y="1437"/>
                    </a:cubicBezTo>
                    <a:cubicBezTo>
                      <a:pt x="12983" y="1403"/>
                      <a:pt x="13033" y="1369"/>
                      <a:pt x="13084" y="1336"/>
                    </a:cubicBezTo>
                    <a:cubicBezTo>
                      <a:pt x="13202" y="1251"/>
                      <a:pt x="13353" y="1167"/>
                      <a:pt x="13505" y="1116"/>
                    </a:cubicBezTo>
                    <a:cubicBezTo>
                      <a:pt x="14028" y="948"/>
                      <a:pt x="14500" y="1184"/>
                      <a:pt x="14804" y="1420"/>
                    </a:cubicBezTo>
                    <a:cubicBezTo>
                      <a:pt x="14871" y="1487"/>
                      <a:pt x="14955" y="1555"/>
                      <a:pt x="15040" y="1639"/>
                    </a:cubicBezTo>
                    <a:cubicBezTo>
                      <a:pt x="15040" y="1639"/>
                      <a:pt x="15040" y="1622"/>
                      <a:pt x="15040" y="1622"/>
                    </a:cubicBezTo>
                    <a:cubicBezTo>
                      <a:pt x="15090" y="1487"/>
                      <a:pt x="15225" y="1386"/>
                      <a:pt x="15309" y="1285"/>
                    </a:cubicBezTo>
                    <a:cubicBezTo>
                      <a:pt x="15545" y="982"/>
                      <a:pt x="16085" y="611"/>
                      <a:pt x="16692" y="746"/>
                    </a:cubicBezTo>
                    <a:cubicBezTo>
                      <a:pt x="16911" y="796"/>
                      <a:pt x="17097" y="897"/>
                      <a:pt x="17282" y="982"/>
                    </a:cubicBezTo>
                    <a:cubicBezTo>
                      <a:pt x="17367" y="880"/>
                      <a:pt x="17400" y="729"/>
                      <a:pt x="17485" y="628"/>
                    </a:cubicBezTo>
                    <a:cubicBezTo>
                      <a:pt x="17704" y="307"/>
                      <a:pt x="18176" y="-97"/>
                      <a:pt x="18783" y="21"/>
                    </a:cubicBezTo>
                    <a:cubicBezTo>
                      <a:pt x="18951" y="55"/>
                      <a:pt x="19103" y="122"/>
                      <a:pt x="19255" y="156"/>
                    </a:cubicBezTo>
                    <a:cubicBezTo>
                      <a:pt x="19268" y="881"/>
                      <a:pt x="19257" y="1355"/>
                      <a:pt x="19254" y="2136"/>
                    </a:cubicBezTo>
                    <a:cubicBezTo>
                      <a:pt x="13055" y="2183"/>
                      <a:pt x="3343" y="2117"/>
                      <a:pt x="0" y="2123"/>
                    </a:cubicBezTo>
                    <a:close/>
                  </a:path>
                </a:pathLst>
              </a:custGeom>
              <a:grpFill/>
              <a:ln w="9525">
                <a:noFill/>
                <a:round/>
              </a:ln>
              <a:effec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grpSp>
        <p:grpSp>
          <p:nvGrpSpPr>
            <p:cNvPr id="2" name="组合 1"/>
            <p:cNvGrpSpPr/>
            <p:nvPr/>
          </p:nvGrpSpPr>
          <p:grpSpPr>
            <a:xfrm flipV="1">
              <a:off x="-2531" y="9747"/>
              <a:ext cx="23716" cy="1088"/>
              <a:chOff x="-1607127" y="-51755"/>
              <a:chExt cx="15059887" cy="691091"/>
            </a:xfrm>
            <a:solidFill>
              <a:srgbClr val="5A9FE4"/>
            </a:solidFill>
          </p:grpSpPr>
          <p:sp>
            <p:nvSpPr>
              <p:cNvPr id="4" name="Freeform 6"/>
              <p:cNvSpPr/>
              <p:nvPr/>
            </p:nvSpPr>
            <p:spPr bwMode="auto">
              <a:xfrm rot="10800000">
                <a:off x="-1607127" y="-51755"/>
                <a:ext cx="7550726" cy="691089"/>
              </a:xfrm>
              <a:custGeom>
                <a:avLst/>
                <a:gdLst>
                  <a:gd name="connsiteX0" fmla="*/ 0 w 19261"/>
                  <a:gd name="connsiteY0" fmla="*/ 2123 h 2152"/>
                  <a:gd name="connsiteX1" fmla="*/ 33 w 19261"/>
                  <a:gd name="connsiteY1" fmla="*/ 1706 h 2152"/>
                  <a:gd name="connsiteX2" fmla="*/ 50 w 19261"/>
                  <a:gd name="connsiteY2" fmla="*/ 1487 h 2152"/>
                  <a:gd name="connsiteX3" fmla="*/ 353 w 19261"/>
                  <a:gd name="connsiteY3" fmla="*/ 1319 h 2152"/>
                  <a:gd name="connsiteX4" fmla="*/ 1837 w 19261"/>
                  <a:gd name="connsiteY4" fmla="*/ 1959 h 2152"/>
                  <a:gd name="connsiteX5" fmla="*/ 1854 w 19261"/>
                  <a:gd name="connsiteY5" fmla="*/ 1942 h 2152"/>
                  <a:gd name="connsiteX6" fmla="*/ 2056 w 19261"/>
                  <a:gd name="connsiteY6" fmla="*/ 1807 h 2152"/>
                  <a:gd name="connsiteX7" fmla="*/ 2495 w 19261"/>
                  <a:gd name="connsiteY7" fmla="*/ 1588 h 2152"/>
                  <a:gd name="connsiteX8" fmla="*/ 3911 w 19261"/>
                  <a:gd name="connsiteY8" fmla="*/ 1942 h 2152"/>
                  <a:gd name="connsiteX9" fmla="*/ 3928 w 19261"/>
                  <a:gd name="connsiteY9" fmla="*/ 1925 h 2152"/>
                  <a:gd name="connsiteX10" fmla="*/ 5091 w 19261"/>
                  <a:gd name="connsiteY10" fmla="*/ 1403 h 2152"/>
                  <a:gd name="connsiteX11" fmla="*/ 5631 w 19261"/>
                  <a:gd name="connsiteY11" fmla="*/ 1841 h 2152"/>
                  <a:gd name="connsiteX12" fmla="*/ 5648 w 19261"/>
                  <a:gd name="connsiteY12" fmla="*/ 1824 h 2152"/>
                  <a:gd name="connsiteX13" fmla="*/ 5800 w 19261"/>
                  <a:gd name="connsiteY13" fmla="*/ 1689 h 2152"/>
                  <a:gd name="connsiteX14" fmla="*/ 6255 w 19261"/>
                  <a:gd name="connsiteY14" fmla="*/ 1420 h 2152"/>
                  <a:gd name="connsiteX15" fmla="*/ 6592 w 19261"/>
                  <a:gd name="connsiteY15" fmla="*/ 1319 h 2152"/>
                  <a:gd name="connsiteX16" fmla="*/ 7840 w 19261"/>
                  <a:gd name="connsiteY16" fmla="*/ 1858 h 2152"/>
                  <a:gd name="connsiteX17" fmla="*/ 7857 w 19261"/>
                  <a:gd name="connsiteY17" fmla="*/ 1858 h 2152"/>
                  <a:gd name="connsiteX18" fmla="*/ 9560 w 19261"/>
                  <a:gd name="connsiteY18" fmla="*/ 1234 h 2152"/>
                  <a:gd name="connsiteX19" fmla="*/ 10335 w 19261"/>
                  <a:gd name="connsiteY19" fmla="*/ 2010 h 2152"/>
                  <a:gd name="connsiteX20" fmla="*/ 10487 w 19261"/>
                  <a:gd name="connsiteY20" fmla="*/ 1875 h 2152"/>
                  <a:gd name="connsiteX21" fmla="*/ 10757 w 19261"/>
                  <a:gd name="connsiteY21" fmla="*/ 1656 h 2152"/>
                  <a:gd name="connsiteX22" fmla="*/ 12139 w 19261"/>
                  <a:gd name="connsiteY22" fmla="*/ 1201 h 2152"/>
                  <a:gd name="connsiteX23" fmla="*/ 12460 w 19261"/>
                  <a:gd name="connsiteY23" fmla="*/ 1285 h 2152"/>
                  <a:gd name="connsiteX24" fmla="*/ 12848 w 19261"/>
                  <a:gd name="connsiteY24" fmla="*/ 1538 h 2152"/>
                  <a:gd name="connsiteX25" fmla="*/ 12949 w 19261"/>
                  <a:gd name="connsiteY25" fmla="*/ 1437 h 2152"/>
                  <a:gd name="connsiteX26" fmla="*/ 13084 w 19261"/>
                  <a:gd name="connsiteY26" fmla="*/ 1336 h 2152"/>
                  <a:gd name="connsiteX27" fmla="*/ 13505 w 19261"/>
                  <a:gd name="connsiteY27" fmla="*/ 1116 h 2152"/>
                  <a:gd name="connsiteX28" fmla="*/ 14804 w 19261"/>
                  <a:gd name="connsiteY28" fmla="*/ 1420 h 2152"/>
                  <a:gd name="connsiteX29" fmla="*/ 15040 w 19261"/>
                  <a:gd name="connsiteY29" fmla="*/ 1639 h 2152"/>
                  <a:gd name="connsiteX30" fmla="*/ 15040 w 19261"/>
                  <a:gd name="connsiteY30" fmla="*/ 1622 h 2152"/>
                  <a:gd name="connsiteX31" fmla="*/ 15309 w 19261"/>
                  <a:gd name="connsiteY31" fmla="*/ 1285 h 2152"/>
                  <a:gd name="connsiteX32" fmla="*/ 16692 w 19261"/>
                  <a:gd name="connsiteY32" fmla="*/ 746 h 2152"/>
                  <a:gd name="connsiteX33" fmla="*/ 17282 w 19261"/>
                  <a:gd name="connsiteY33" fmla="*/ 982 h 2152"/>
                  <a:gd name="connsiteX34" fmla="*/ 17485 w 19261"/>
                  <a:gd name="connsiteY34" fmla="*/ 628 h 2152"/>
                  <a:gd name="connsiteX35" fmla="*/ 18783 w 19261"/>
                  <a:gd name="connsiteY35" fmla="*/ 21 h 2152"/>
                  <a:gd name="connsiteX36" fmla="*/ 19255 w 19261"/>
                  <a:gd name="connsiteY36" fmla="*/ 156 h 2152"/>
                  <a:gd name="connsiteX37" fmla="*/ 19254 w 19261"/>
                  <a:gd name="connsiteY37" fmla="*/ 2136 h 2152"/>
                  <a:gd name="connsiteX38" fmla="*/ 0 w 19261"/>
                  <a:gd name="connsiteY38" fmla="*/ 2123 h 2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0" t="0" r="r" b="b"/>
                <a:pathLst>
                  <a:path w="19261" h="2153">
                    <a:moveTo>
                      <a:pt x="0" y="2123"/>
                    </a:moveTo>
                    <a:cubicBezTo>
                      <a:pt x="0" y="1904"/>
                      <a:pt x="33" y="1925"/>
                      <a:pt x="33" y="1706"/>
                    </a:cubicBezTo>
                    <a:cubicBezTo>
                      <a:pt x="33" y="1656"/>
                      <a:pt x="16" y="1521"/>
                      <a:pt x="50" y="1487"/>
                    </a:cubicBezTo>
                    <a:cubicBezTo>
                      <a:pt x="117" y="1403"/>
                      <a:pt x="252" y="1369"/>
                      <a:pt x="353" y="1319"/>
                    </a:cubicBezTo>
                    <a:cubicBezTo>
                      <a:pt x="1061" y="1032"/>
                      <a:pt x="1601" y="1487"/>
                      <a:pt x="1837" y="1959"/>
                    </a:cubicBezTo>
                    <a:cubicBezTo>
                      <a:pt x="1854" y="1959"/>
                      <a:pt x="1854" y="1959"/>
                      <a:pt x="1854" y="1942"/>
                    </a:cubicBezTo>
                    <a:cubicBezTo>
                      <a:pt x="1921" y="1909"/>
                      <a:pt x="1989" y="1858"/>
                      <a:pt x="2056" y="1807"/>
                    </a:cubicBezTo>
                    <a:cubicBezTo>
                      <a:pt x="2191" y="1723"/>
                      <a:pt x="2343" y="1656"/>
                      <a:pt x="2495" y="1588"/>
                    </a:cubicBezTo>
                    <a:cubicBezTo>
                      <a:pt x="3051" y="1386"/>
                      <a:pt x="3658" y="1571"/>
                      <a:pt x="3911" y="1942"/>
                    </a:cubicBezTo>
                    <a:cubicBezTo>
                      <a:pt x="3911" y="1942"/>
                      <a:pt x="3911" y="1925"/>
                      <a:pt x="3928" y="1925"/>
                    </a:cubicBezTo>
                    <a:cubicBezTo>
                      <a:pt x="4046" y="1656"/>
                      <a:pt x="4636" y="1234"/>
                      <a:pt x="5091" y="1403"/>
                    </a:cubicBezTo>
                    <a:cubicBezTo>
                      <a:pt x="5327" y="1504"/>
                      <a:pt x="5462" y="1673"/>
                      <a:pt x="5631" y="1841"/>
                    </a:cubicBezTo>
                    <a:cubicBezTo>
                      <a:pt x="5631" y="1824"/>
                      <a:pt x="5648" y="1824"/>
                      <a:pt x="5648" y="1824"/>
                    </a:cubicBezTo>
                    <a:cubicBezTo>
                      <a:pt x="5698" y="1774"/>
                      <a:pt x="5749" y="1740"/>
                      <a:pt x="5800" y="1689"/>
                    </a:cubicBezTo>
                    <a:cubicBezTo>
                      <a:pt x="5934" y="1588"/>
                      <a:pt x="6086" y="1487"/>
                      <a:pt x="6255" y="1420"/>
                    </a:cubicBezTo>
                    <a:cubicBezTo>
                      <a:pt x="6356" y="1369"/>
                      <a:pt x="6474" y="1336"/>
                      <a:pt x="6592" y="1319"/>
                    </a:cubicBezTo>
                    <a:cubicBezTo>
                      <a:pt x="7216" y="1167"/>
                      <a:pt x="7553" y="1588"/>
                      <a:pt x="7840" y="1858"/>
                    </a:cubicBezTo>
                    <a:cubicBezTo>
                      <a:pt x="7857" y="1858"/>
                      <a:pt x="7857" y="1858"/>
                      <a:pt x="7857" y="1858"/>
                    </a:cubicBezTo>
                    <a:cubicBezTo>
                      <a:pt x="8110" y="1521"/>
                      <a:pt x="8936" y="982"/>
                      <a:pt x="9560" y="1234"/>
                    </a:cubicBezTo>
                    <a:cubicBezTo>
                      <a:pt x="9931" y="1369"/>
                      <a:pt x="10167" y="1689"/>
                      <a:pt x="10335" y="2010"/>
                    </a:cubicBezTo>
                    <a:cubicBezTo>
                      <a:pt x="10386" y="1976"/>
                      <a:pt x="10436" y="1925"/>
                      <a:pt x="10487" y="1875"/>
                    </a:cubicBezTo>
                    <a:cubicBezTo>
                      <a:pt x="10571" y="1807"/>
                      <a:pt x="10672" y="1723"/>
                      <a:pt x="10757" y="1656"/>
                    </a:cubicBezTo>
                    <a:cubicBezTo>
                      <a:pt x="11043" y="1437"/>
                      <a:pt x="11600" y="1100"/>
                      <a:pt x="12139" y="1201"/>
                    </a:cubicBezTo>
                    <a:cubicBezTo>
                      <a:pt x="12257" y="1218"/>
                      <a:pt x="12359" y="1251"/>
                      <a:pt x="12460" y="1285"/>
                    </a:cubicBezTo>
                    <a:cubicBezTo>
                      <a:pt x="12595" y="1352"/>
                      <a:pt x="12746" y="1437"/>
                      <a:pt x="12848" y="1538"/>
                    </a:cubicBezTo>
                    <a:cubicBezTo>
                      <a:pt x="12881" y="1504"/>
                      <a:pt x="12915" y="1470"/>
                      <a:pt x="12949" y="1437"/>
                    </a:cubicBezTo>
                    <a:cubicBezTo>
                      <a:pt x="12983" y="1403"/>
                      <a:pt x="13033" y="1369"/>
                      <a:pt x="13084" y="1336"/>
                    </a:cubicBezTo>
                    <a:cubicBezTo>
                      <a:pt x="13202" y="1251"/>
                      <a:pt x="13353" y="1167"/>
                      <a:pt x="13505" y="1116"/>
                    </a:cubicBezTo>
                    <a:cubicBezTo>
                      <a:pt x="14028" y="948"/>
                      <a:pt x="14500" y="1184"/>
                      <a:pt x="14804" y="1420"/>
                    </a:cubicBezTo>
                    <a:cubicBezTo>
                      <a:pt x="14871" y="1487"/>
                      <a:pt x="14955" y="1555"/>
                      <a:pt x="15040" y="1639"/>
                    </a:cubicBezTo>
                    <a:cubicBezTo>
                      <a:pt x="15040" y="1639"/>
                      <a:pt x="15040" y="1622"/>
                      <a:pt x="15040" y="1622"/>
                    </a:cubicBezTo>
                    <a:cubicBezTo>
                      <a:pt x="15090" y="1487"/>
                      <a:pt x="15225" y="1386"/>
                      <a:pt x="15309" y="1285"/>
                    </a:cubicBezTo>
                    <a:cubicBezTo>
                      <a:pt x="15545" y="982"/>
                      <a:pt x="16085" y="611"/>
                      <a:pt x="16692" y="746"/>
                    </a:cubicBezTo>
                    <a:cubicBezTo>
                      <a:pt x="16911" y="796"/>
                      <a:pt x="17097" y="897"/>
                      <a:pt x="17282" y="982"/>
                    </a:cubicBezTo>
                    <a:cubicBezTo>
                      <a:pt x="17367" y="880"/>
                      <a:pt x="17400" y="729"/>
                      <a:pt x="17485" y="628"/>
                    </a:cubicBezTo>
                    <a:cubicBezTo>
                      <a:pt x="17704" y="307"/>
                      <a:pt x="18176" y="-97"/>
                      <a:pt x="18783" y="21"/>
                    </a:cubicBezTo>
                    <a:cubicBezTo>
                      <a:pt x="18951" y="55"/>
                      <a:pt x="19103" y="122"/>
                      <a:pt x="19255" y="156"/>
                    </a:cubicBezTo>
                    <a:cubicBezTo>
                      <a:pt x="19268" y="881"/>
                      <a:pt x="19257" y="1355"/>
                      <a:pt x="19254" y="2136"/>
                    </a:cubicBezTo>
                    <a:cubicBezTo>
                      <a:pt x="13055" y="2183"/>
                      <a:pt x="3343" y="2117"/>
                      <a:pt x="0" y="2123"/>
                    </a:cubicBezTo>
                    <a:close/>
                  </a:path>
                </a:pathLst>
              </a:custGeom>
              <a:grpFill/>
              <a:ln w="9525">
                <a:noFill/>
                <a:round/>
              </a:ln>
              <a:effec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6" name="Freeform 6"/>
              <p:cNvSpPr/>
              <p:nvPr/>
            </p:nvSpPr>
            <p:spPr bwMode="auto">
              <a:xfrm rot="10800000" flipH="1">
                <a:off x="5902034" y="-51753"/>
                <a:ext cx="7550726" cy="691089"/>
              </a:xfrm>
              <a:custGeom>
                <a:avLst/>
                <a:gdLst>
                  <a:gd name="connsiteX0" fmla="*/ 0 w 19261"/>
                  <a:gd name="connsiteY0" fmla="*/ 2123 h 2152"/>
                  <a:gd name="connsiteX1" fmla="*/ 33 w 19261"/>
                  <a:gd name="connsiteY1" fmla="*/ 1706 h 2152"/>
                  <a:gd name="connsiteX2" fmla="*/ 50 w 19261"/>
                  <a:gd name="connsiteY2" fmla="*/ 1487 h 2152"/>
                  <a:gd name="connsiteX3" fmla="*/ 353 w 19261"/>
                  <a:gd name="connsiteY3" fmla="*/ 1319 h 2152"/>
                  <a:gd name="connsiteX4" fmla="*/ 1837 w 19261"/>
                  <a:gd name="connsiteY4" fmla="*/ 1959 h 2152"/>
                  <a:gd name="connsiteX5" fmla="*/ 1854 w 19261"/>
                  <a:gd name="connsiteY5" fmla="*/ 1942 h 2152"/>
                  <a:gd name="connsiteX6" fmla="*/ 2056 w 19261"/>
                  <a:gd name="connsiteY6" fmla="*/ 1807 h 2152"/>
                  <a:gd name="connsiteX7" fmla="*/ 2495 w 19261"/>
                  <a:gd name="connsiteY7" fmla="*/ 1588 h 2152"/>
                  <a:gd name="connsiteX8" fmla="*/ 3911 w 19261"/>
                  <a:gd name="connsiteY8" fmla="*/ 1942 h 2152"/>
                  <a:gd name="connsiteX9" fmla="*/ 3928 w 19261"/>
                  <a:gd name="connsiteY9" fmla="*/ 1925 h 2152"/>
                  <a:gd name="connsiteX10" fmla="*/ 5091 w 19261"/>
                  <a:gd name="connsiteY10" fmla="*/ 1403 h 2152"/>
                  <a:gd name="connsiteX11" fmla="*/ 5631 w 19261"/>
                  <a:gd name="connsiteY11" fmla="*/ 1841 h 2152"/>
                  <a:gd name="connsiteX12" fmla="*/ 5648 w 19261"/>
                  <a:gd name="connsiteY12" fmla="*/ 1824 h 2152"/>
                  <a:gd name="connsiteX13" fmla="*/ 5800 w 19261"/>
                  <a:gd name="connsiteY13" fmla="*/ 1689 h 2152"/>
                  <a:gd name="connsiteX14" fmla="*/ 6255 w 19261"/>
                  <a:gd name="connsiteY14" fmla="*/ 1420 h 2152"/>
                  <a:gd name="connsiteX15" fmla="*/ 6592 w 19261"/>
                  <a:gd name="connsiteY15" fmla="*/ 1319 h 2152"/>
                  <a:gd name="connsiteX16" fmla="*/ 7840 w 19261"/>
                  <a:gd name="connsiteY16" fmla="*/ 1858 h 2152"/>
                  <a:gd name="connsiteX17" fmla="*/ 7857 w 19261"/>
                  <a:gd name="connsiteY17" fmla="*/ 1858 h 2152"/>
                  <a:gd name="connsiteX18" fmla="*/ 9560 w 19261"/>
                  <a:gd name="connsiteY18" fmla="*/ 1234 h 2152"/>
                  <a:gd name="connsiteX19" fmla="*/ 10335 w 19261"/>
                  <a:gd name="connsiteY19" fmla="*/ 2010 h 2152"/>
                  <a:gd name="connsiteX20" fmla="*/ 10487 w 19261"/>
                  <a:gd name="connsiteY20" fmla="*/ 1875 h 2152"/>
                  <a:gd name="connsiteX21" fmla="*/ 10757 w 19261"/>
                  <a:gd name="connsiteY21" fmla="*/ 1656 h 2152"/>
                  <a:gd name="connsiteX22" fmla="*/ 12139 w 19261"/>
                  <a:gd name="connsiteY22" fmla="*/ 1201 h 2152"/>
                  <a:gd name="connsiteX23" fmla="*/ 12460 w 19261"/>
                  <a:gd name="connsiteY23" fmla="*/ 1285 h 2152"/>
                  <a:gd name="connsiteX24" fmla="*/ 12848 w 19261"/>
                  <a:gd name="connsiteY24" fmla="*/ 1538 h 2152"/>
                  <a:gd name="connsiteX25" fmla="*/ 12949 w 19261"/>
                  <a:gd name="connsiteY25" fmla="*/ 1437 h 2152"/>
                  <a:gd name="connsiteX26" fmla="*/ 13084 w 19261"/>
                  <a:gd name="connsiteY26" fmla="*/ 1336 h 2152"/>
                  <a:gd name="connsiteX27" fmla="*/ 13505 w 19261"/>
                  <a:gd name="connsiteY27" fmla="*/ 1116 h 2152"/>
                  <a:gd name="connsiteX28" fmla="*/ 14804 w 19261"/>
                  <a:gd name="connsiteY28" fmla="*/ 1420 h 2152"/>
                  <a:gd name="connsiteX29" fmla="*/ 15040 w 19261"/>
                  <a:gd name="connsiteY29" fmla="*/ 1639 h 2152"/>
                  <a:gd name="connsiteX30" fmla="*/ 15040 w 19261"/>
                  <a:gd name="connsiteY30" fmla="*/ 1622 h 2152"/>
                  <a:gd name="connsiteX31" fmla="*/ 15309 w 19261"/>
                  <a:gd name="connsiteY31" fmla="*/ 1285 h 2152"/>
                  <a:gd name="connsiteX32" fmla="*/ 16692 w 19261"/>
                  <a:gd name="connsiteY32" fmla="*/ 746 h 2152"/>
                  <a:gd name="connsiteX33" fmla="*/ 17282 w 19261"/>
                  <a:gd name="connsiteY33" fmla="*/ 982 h 2152"/>
                  <a:gd name="connsiteX34" fmla="*/ 17485 w 19261"/>
                  <a:gd name="connsiteY34" fmla="*/ 628 h 2152"/>
                  <a:gd name="connsiteX35" fmla="*/ 18783 w 19261"/>
                  <a:gd name="connsiteY35" fmla="*/ 21 h 2152"/>
                  <a:gd name="connsiteX36" fmla="*/ 19255 w 19261"/>
                  <a:gd name="connsiteY36" fmla="*/ 156 h 2152"/>
                  <a:gd name="connsiteX37" fmla="*/ 19254 w 19261"/>
                  <a:gd name="connsiteY37" fmla="*/ 2136 h 2152"/>
                  <a:gd name="connsiteX38" fmla="*/ 0 w 19261"/>
                  <a:gd name="connsiteY38" fmla="*/ 2123 h 2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0" t="0" r="r" b="b"/>
                <a:pathLst>
                  <a:path w="19261" h="2153">
                    <a:moveTo>
                      <a:pt x="0" y="2123"/>
                    </a:moveTo>
                    <a:cubicBezTo>
                      <a:pt x="0" y="1904"/>
                      <a:pt x="33" y="1925"/>
                      <a:pt x="33" y="1706"/>
                    </a:cubicBezTo>
                    <a:cubicBezTo>
                      <a:pt x="33" y="1656"/>
                      <a:pt x="16" y="1521"/>
                      <a:pt x="50" y="1487"/>
                    </a:cubicBezTo>
                    <a:cubicBezTo>
                      <a:pt x="117" y="1403"/>
                      <a:pt x="252" y="1369"/>
                      <a:pt x="353" y="1319"/>
                    </a:cubicBezTo>
                    <a:cubicBezTo>
                      <a:pt x="1061" y="1032"/>
                      <a:pt x="1601" y="1487"/>
                      <a:pt x="1837" y="1959"/>
                    </a:cubicBezTo>
                    <a:cubicBezTo>
                      <a:pt x="1854" y="1959"/>
                      <a:pt x="1854" y="1959"/>
                      <a:pt x="1854" y="1942"/>
                    </a:cubicBezTo>
                    <a:cubicBezTo>
                      <a:pt x="1921" y="1909"/>
                      <a:pt x="1989" y="1858"/>
                      <a:pt x="2056" y="1807"/>
                    </a:cubicBezTo>
                    <a:cubicBezTo>
                      <a:pt x="2191" y="1723"/>
                      <a:pt x="2343" y="1656"/>
                      <a:pt x="2495" y="1588"/>
                    </a:cubicBezTo>
                    <a:cubicBezTo>
                      <a:pt x="3051" y="1386"/>
                      <a:pt x="3658" y="1571"/>
                      <a:pt x="3911" y="1942"/>
                    </a:cubicBezTo>
                    <a:cubicBezTo>
                      <a:pt x="3911" y="1942"/>
                      <a:pt x="3911" y="1925"/>
                      <a:pt x="3928" y="1925"/>
                    </a:cubicBezTo>
                    <a:cubicBezTo>
                      <a:pt x="4046" y="1656"/>
                      <a:pt x="4636" y="1234"/>
                      <a:pt x="5091" y="1403"/>
                    </a:cubicBezTo>
                    <a:cubicBezTo>
                      <a:pt x="5327" y="1504"/>
                      <a:pt x="5462" y="1673"/>
                      <a:pt x="5631" y="1841"/>
                    </a:cubicBezTo>
                    <a:cubicBezTo>
                      <a:pt x="5631" y="1824"/>
                      <a:pt x="5648" y="1824"/>
                      <a:pt x="5648" y="1824"/>
                    </a:cubicBezTo>
                    <a:cubicBezTo>
                      <a:pt x="5698" y="1774"/>
                      <a:pt x="5749" y="1740"/>
                      <a:pt x="5800" y="1689"/>
                    </a:cubicBezTo>
                    <a:cubicBezTo>
                      <a:pt x="5934" y="1588"/>
                      <a:pt x="6086" y="1487"/>
                      <a:pt x="6255" y="1420"/>
                    </a:cubicBezTo>
                    <a:cubicBezTo>
                      <a:pt x="6356" y="1369"/>
                      <a:pt x="6474" y="1336"/>
                      <a:pt x="6592" y="1319"/>
                    </a:cubicBezTo>
                    <a:cubicBezTo>
                      <a:pt x="7216" y="1167"/>
                      <a:pt x="7553" y="1588"/>
                      <a:pt x="7840" y="1858"/>
                    </a:cubicBezTo>
                    <a:cubicBezTo>
                      <a:pt x="7857" y="1858"/>
                      <a:pt x="7857" y="1858"/>
                      <a:pt x="7857" y="1858"/>
                    </a:cubicBezTo>
                    <a:cubicBezTo>
                      <a:pt x="8110" y="1521"/>
                      <a:pt x="8936" y="982"/>
                      <a:pt x="9560" y="1234"/>
                    </a:cubicBezTo>
                    <a:cubicBezTo>
                      <a:pt x="9931" y="1369"/>
                      <a:pt x="10167" y="1689"/>
                      <a:pt x="10335" y="2010"/>
                    </a:cubicBezTo>
                    <a:cubicBezTo>
                      <a:pt x="10386" y="1976"/>
                      <a:pt x="10436" y="1925"/>
                      <a:pt x="10487" y="1875"/>
                    </a:cubicBezTo>
                    <a:cubicBezTo>
                      <a:pt x="10571" y="1807"/>
                      <a:pt x="10672" y="1723"/>
                      <a:pt x="10757" y="1656"/>
                    </a:cubicBezTo>
                    <a:cubicBezTo>
                      <a:pt x="11043" y="1437"/>
                      <a:pt x="11600" y="1100"/>
                      <a:pt x="12139" y="1201"/>
                    </a:cubicBezTo>
                    <a:cubicBezTo>
                      <a:pt x="12257" y="1218"/>
                      <a:pt x="12359" y="1251"/>
                      <a:pt x="12460" y="1285"/>
                    </a:cubicBezTo>
                    <a:cubicBezTo>
                      <a:pt x="12595" y="1352"/>
                      <a:pt x="12746" y="1437"/>
                      <a:pt x="12848" y="1538"/>
                    </a:cubicBezTo>
                    <a:cubicBezTo>
                      <a:pt x="12881" y="1504"/>
                      <a:pt x="12915" y="1470"/>
                      <a:pt x="12949" y="1437"/>
                    </a:cubicBezTo>
                    <a:cubicBezTo>
                      <a:pt x="12983" y="1403"/>
                      <a:pt x="13033" y="1369"/>
                      <a:pt x="13084" y="1336"/>
                    </a:cubicBezTo>
                    <a:cubicBezTo>
                      <a:pt x="13202" y="1251"/>
                      <a:pt x="13353" y="1167"/>
                      <a:pt x="13505" y="1116"/>
                    </a:cubicBezTo>
                    <a:cubicBezTo>
                      <a:pt x="14028" y="948"/>
                      <a:pt x="14500" y="1184"/>
                      <a:pt x="14804" y="1420"/>
                    </a:cubicBezTo>
                    <a:cubicBezTo>
                      <a:pt x="14871" y="1487"/>
                      <a:pt x="14955" y="1555"/>
                      <a:pt x="15040" y="1639"/>
                    </a:cubicBezTo>
                    <a:cubicBezTo>
                      <a:pt x="15040" y="1639"/>
                      <a:pt x="15040" y="1622"/>
                      <a:pt x="15040" y="1622"/>
                    </a:cubicBezTo>
                    <a:cubicBezTo>
                      <a:pt x="15090" y="1487"/>
                      <a:pt x="15225" y="1386"/>
                      <a:pt x="15309" y="1285"/>
                    </a:cubicBezTo>
                    <a:cubicBezTo>
                      <a:pt x="15545" y="982"/>
                      <a:pt x="16085" y="611"/>
                      <a:pt x="16692" y="746"/>
                    </a:cubicBezTo>
                    <a:cubicBezTo>
                      <a:pt x="16911" y="796"/>
                      <a:pt x="17097" y="897"/>
                      <a:pt x="17282" y="982"/>
                    </a:cubicBezTo>
                    <a:cubicBezTo>
                      <a:pt x="17367" y="880"/>
                      <a:pt x="17400" y="729"/>
                      <a:pt x="17485" y="628"/>
                    </a:cubicBezTo>
                    <a:cubicBezTo>
                      <a:pt x="17704" y="307"/>
                      <a:pt x="18176" y="-97"/>
                      <a:pt x="18783" y="21"/>
                    </a:cubicBezTo>
                    <a:cubicBezTo>
                      <a:pt x="18951" y="55"/>
                      <a:pt x="19103" y="122"/>
                      <a:pt x="19255" y="156"/>
                    </a:cubicBezTo>
                    <a:cubicBezTo>
                      <a:pt x="19268" y="881"/>
                      <a:pt x="19257" y="1355"/>
                      <a:pt x="19254" y="2136"/>
                    </a:cubicBezTo>
                    <a:cubicBezTo>
                      <a:pt x="13055" y="2183"/>
                      <a:pt x="3343" y="2117"/>
                      <a:pt x="0" y="2123"/>
                    </a:cubicBezTo>
                    <a:close/>
                  </a:path>
                </a:pathLst>
              </a:custGeom>
              <a:grpFill/>
              <a:ln w="9525">
                <a:noFill/>
                <a:round/>
              </a:ln>
              <a:effec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grpSp>
      </p:grpSp>
      <p:pic>
        <p:nvPicPr>
          <p:cNvPr id="3" name="图片 2" descr="E:\设计\PPT\图层 1.png图层 1"/>
          <p:cNvPicPr>
            <a:picLocks noChangeAspect="1"/>
          </p:cNvPicPr>
          <p:nvPr/>
        </p:nvPicPr>
        <p:blipFill>
          <a:blip r:embed="rId6"/>
          <a:srcRect/>
          <a:stretch>
            <a:fillRect/>
          </a:stretch>
        </p:blipFill>
        <p:spPr>
          <a:xfrm>
            <a:off x="560070" y="267970"/>
            <a:ext cx="11071860" cy="6322060"/>
          </a:xfrm>
          <a:prstGeom prst="rect">
            <a:avLst/>
          </a:prstGeom>
          <a:effectLst>
            <a:outerShdw blurRad="50800" dist="38100" dir="5400000" algn="t" rotWithShape="0">
              <a:prstClr val="black">
                <a:alpha val="40000"/>
              </a:prstClr>
            </a:outerShdw>
          </a:effectLst>
        </p:spPr>
      </p:pic>
      <p:sp>
        <p:nvSpPr>
          <p:cNvPr id="158" name="五角星 157"/>
          <p:cNvSpPr/>
          <p:nvPr/>
        </p:nvSpPr>
        <p:spPr>
          <a:xfrm>
            <a:off x="527050" y="370205"/>
            <a:ext cx="365760" cy="344170"/>
          </a:xfrm>
          <a:prstGeom prst="star5">
            <a:avLst>
              <a:gd name="adj" fmla="val 27704"/>
              <a:gd name="hf" fmla="val 105146"/>
              <a:gd name="vf" fmla="val 110557"/>
            </a:avLst>
          </a:prstGeom>
          <a:noFill/>
          <a:ln w="25400">
            <a:solidFill>
              <a:schemeClr val="bg1"/>
            </a:solidFill>
          </a:ln>
          <a:extLst>
            <a:ext uri="{909E8E84-426E-40DD-AFC4-6F175D3DCCD1}">
              <a14:hiddenFill xmlns:a14="http://schemas.microsoft.com/office/drawing/2010/main">
                <a:solidFill>
                  <a:srgbClr val="FFAD1D"/>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3" name="五角星 162"/>
          <p:cNvSpPr/>
          <p:nvPr/>
        </p:nvSpPr>
        <p:spPr>
          <a:xfrm>
            <a:off x="11283315" y="304165"/>
            <a:ext cx="505460" cy="476250"/>
          </a:xfrm>
          <a:prstGeom prst="star5">
            <a:avLst>
              <a:gd name="adj" fmla="val 27704"/>
              <a:gd name="hf" fmla="val 105146"/>
              <a:gd name="vf" fmla="val 110557"/>
            </a:avLst>
          </a:prstGeom>
          <a:noFill/>
          <a:ln w="25400">
            <a:solidFill>
              <a:schemeClr val="bg1"/>
            </a:solidFill>
          </a:ln>
          <a:extLst>
            <a:ext uri="{909E8E84-426E-40DD-AFC4-6F175D3DCCD1}">
              <a14:hiddenFill xmlns:a14="http://schemas.microsoft.com/office/drawing/2010/main">
                <a:solidFill>
                  <a:srgbClr val="FFAD1D"/>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13" name="Google Shape;4025;p26"/>
          <p:cNvGrpSpPr/>
          <p:nvPr/>
        </p:nvGrpSpPr>
        <p:grpSpPr>
          <a:xfrm>
            <a:off x="391160" y="2182495"/>
            <a:ext cx="637540" cy="2419350"/>
            <a:chOff x="393250" y="2490600"/>
            <a:chExt cx="653494" cy="2478093"/>
          </a:xfrm>
          <a:solidFill>
            <a:schemeClr val="bg1"/>
          </a:solidFill>
        </p:grpSpPr>
        <p:sp>
          <p:nvSpPr>
            <p:cNvPr id="114" name="Google Shape;4026;p26"/>
            <p:cNvSpPr/>
            <p:nvPr/>
          </p:nvSpPr>
          <p:spPr>
            <a:xfrm>
              <a:off x="400138" y="4469389"/>
              <a:ext cx="639629" cy="493211"/>
            </a:xfrm>
            <a:custGeom>
              <a:avLst/>
              <a:gdLst/>
              <a:ahLst/>
              <a:cxnLst/>
              <a:rect l="l" t="t" r="r" b="b"/>
              <a:pathLst>
                <a:path w="7243" h="5585" extrusionOk="0">
                  <a:moveTo>
                    <a:pt x="3799" y="1"/>
                  </a:moveTo>
                  <a:lnTo>
                    <a:pt x="1" y="3534"/>
                  </a:lnTo>
                  <a:lnTo>
                    <a:pt x="1" y="5584"/>
                  </a:lnTo>
                  <a:lnTo>
                    <a:pt x="3760" y="2081"/>
                  </a:lnTo>
                  <a:lnTo>
                    <a:pt x="7243" y="5565"/>
                  </a:lnTo>
                  <a:lnTo>
                    <a:pt x="7243" y="3445"/>
                  </a:lnTo>
                  <a:lnTo>
                    <a:pt x="3799" y="1"/>
                  </a:lnTo>
                  <a:close/>
                </a:path>
              </a:pathLst>
            </a:custGeom>
            <a:grpFill/>
            <a:ln>
              <a:solidFill>
                <a:srgbClr val="5A9FE4"/>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4027;p26"/>
            <p:cNvSpPr/>
            <p:nvPr/>
          </p:nvSpPr>
          <p:spPr>
            <a:xfrm>
              <a:off x="393250" y="4462235"/>
              <a:ext cx="653494" cy="506458"/>
            </a:xfrm>
            <a:custGeom>
              <a:avLst/>
              <a:gdLst/>
              <a:ahLst/>
              <a:cxnLst/>
              <a:rect l="l" t="t" r="r" b="b"/>
              <a:pathLst>
                <a:path w="7400" h="5735" extrusionOk="0">
                  <a:moveTo>
                    <a:pt x="3877" y="189"/>
                  </a:moveTo>
                  <a:lnTo>
                    <a:pt x="7252" y="3556"/>
                  </a:lnTo>
                  <a:lnTo>
                    <a:pt x="7252" y="5459"/>
                  </a:lnTo>
                  <a:lnTo>
                    <a:pt x="3896" y="2103"/>
                  </a:lnTo>
                  <a:cubicBezTo>
                    <a:pt x="3881" y="2088"/>
                    <a:pt x="3862" y="2081"/>
                    <a:pt x="3842" y="2081"/>
                  </a:cubicBezTo>
                  <a:cubicBezTo>
                    <a:pt x="3823" y="2081"/>
                    <a:pt x="3803" y="2088"/>
                    <a:pt x="3788" y="2103"/>
                  </a:cubicBezTo>
                  <a:lnTo>
                    <a:pt x="157" y="5489"/>
                  </a:lnTo>
                  <a:lnTo>
                    <a:pt x="157" y="3654"/>
                  </a:lnTo>
                  <a:lnTo>
                    <a:pt x="3877" y="189"/>
                  </a:lnTo>
                  <a:close/>
                  <a:moveTo>
                    <a:pt x="3877" y="1"/>
                  </a:moveTo>
                  <a:cubicBezTo>
                    <a:pt x="3859" y="1"/>
                    <a:pt x="3842" y="8"/>
                    <a:pt x="3827" y="23"/>
                  </a:cubicBezTo>
                  <a:lnTo>
                    <a:pt x="20" y="3565"/>
                  </a:lnTo>
                  <a:cubicBezTo>
                    <a:pt x="10" y="3575"/>
                    <a:pt x="0" y="3595"/>
                    <a:pt x="0" y="3615"/>
                  </a:cubicBezTo>
                  <a:lnTo>
                    <a:pt x="0" y="5665"/>
                  </a:lnTo>
                  <a:cubicBezTo>
                    <a:pt x="0" y="5695"/>
                    <a:pt x="20" y="5715"/>
                    <a:pt x="50" y="5734"/>
                  </a:cubicBezTo>
                  <a:lnTo>
                    <a:pt x="79" y="5734"/>
                  </a:lnTo>
                  <a:cubicBezTo>
                    <a:pt x="98" y="5734"/>
                    <a:pt x="118" y="5734"/>
                    <a:pt x="128" y="5715"/>
                  </a:cubicBezTo>
                  <a:lnTo>
                    <a:pt x="3838" y="2260"/>
                  </a:lnTo>
                  <a:lnTo>
                    <a:pt x="7272" y="5695"/>
                  </a:lnTo>
                  <a:cubicBezTo>
                    <a:pt x="7285" y="5713"/>
                    <a:pt x="7301" y="5720"/>
                    <a:pt x="7319" y="5720"/>
                  </a:cubicBezTo>
                  <a:cubicBezTo>
                    <a:pt x="7329" y="5720"/>
                    <a:pt x="7340" y="5718"/>
                    <a:pt x="7351" y="5715"/>
                  </a:cubicBezTo>
                  <a:cubicBezTo>
                    <a:pt x="7380" y="5704"/>
                    <a:pt x="7399" y="5675"/>
                    <a:pt x="7399" y="5646"/>
                  </a:cubicBezTo>
                  <a:lnTo>
                    <a:pt x="7399" y="3526"/>
                  </a:lnTo>
                  <a:cubicBezTo>
                    <a:pt x="7399" y="3506"/>
                    <a:pt x="7390" y="3487"/>
                    <a:pt x="7380" y="3477"/>
                  </a:cubicBezTo>
                  <a:lnTo>
                    <a:pt x="3925" y="23"/>
                  </a:lnTo>
                  <a:cubicBezTo>
                    <a:pt x="3911" y="8"/>
                    <a:pt x="3894" y="1"/>
                    <a:pt x="3877" y="1"/>
                  </a:cubicBezTo>
                  <a:close/>
                </a:path>
              </a:pathLst>
            </a:custGeom>
            <a:grpFill/>
            <a:ln w="19050" cap="flat" cmpd="sng">
              <a:solidFill>
                <a:srgbClr val="5A9FE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4028;p26"/>
            <p:cNvSpPr/>
            <p:nvPr/>
          </p:nvSpPr>
          <p:spPr>
            <a:xfrm>
              <a:off x="400138" y="3976259"/>
              <a:ext cx="639629" cy="493211"/>
            </a:xfrm>
            <a:custGeom>
              <a:avLst/>
              <a:gdLst/>
              <a:ahLst/>
              <a:cxnLst/>
              <a:rect l="l" t="t" r="r" b="b"/>
              <a:pathLst>
                <a:path w="7243" h="5585" extrusionOk="0">
                  <a:moveTo>
                    <a:pt x="3799" y="1"/>
                  </a:moveTo>
                  <a:lnTo>
                    <a:pt x="1" y="3534"/>
                  </a:lnTo>
                  <a:lnTo>
                    <a:pt x="1" y="5585"/>
                  </a:lnTo>
                  <a:lnTo>
                    <a:pt x="3760" y="2081"/>
                  </a:lnTo>
                  <a:lnTo>
                    <a:pt x="7243" y="5565"/>
                  </a:lnTo>
                  <a:lnTo>
                    <a:pt x="7243" y="3446"/>
                  </a:lnTo>
                  <a:lnTo>
                    <a:pt x="3799" y="1"/>
                  </a:lnTo>
                  <a:close/>
                </a:path>
              </a:pathLst>
            </a:custGeom>
            <a:grpFill/>
            <a:ln>
              <a:solidFill>
                <a:srgbClr val="5A9FE4"/>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4029;p26"/>
            <p:cNvSpPr/>
            <p:nvPr/>
          </p:nvSpPr>
          <p:spPr>
            <a:xfrm>
              <a:off x="393250" y="3969194"/>
              <a:ext cx="653494" cy="506370"/>
            </a:xfrm>
            <a:custGeom>
              <a:avLst/>
              <a:gdLst/>
              <a:ahLst/>
              <a:cxnLst/>
              <a:rect l="l" t="t" r="r" b="b"/>
              <a:pathLst>
                <a:path w="7400" h="5734" extrusionOk="0">
                  <a:moveTo>
                    <a:pt x="3877" y="189"/>
                  </a:moveTo>
                  <a:lnTo>
                    <a:pt x="7252" y="3565"/>
                  </a:lnTo>
                  <a:lnTo>
                    <a:pt x="7252" y="5458"/>
                  </a:lnTo>
                  <a:lnTo>
                    <a:pt x="3896" y="2102"/>
                  </a:lnTo>
                  <a:cubicBezTo>
                    <a:pt x="3881" y="2088"/>
                    <a:pt x="3862" y="2081"/>
                    <a:pt x="3842" y="2081"/>
                  </a:cubicBezTo>
                  <a:cubicBezTo>
                    <a:pt x="3823" y="2081"/>
                    <a:pt x="3803" y="2088"/>
                    <a:pt x="3788" y="2102"/>
                  </a:cubicBezTo>
                  <a:lnTo>
                    <a:pt x="157" y="5488"/>
                  </a:lnTo>
                  <a:lnTo>
                    <a:pt x="157" y="3653"/>
                  </a:lnTo>
                  <a:lnTo>
                    <a:pt x="3877" y="189"/>
                  </a:lnTo>
                  <a:close/>
                  <a:moveTo>
                    <a:pt x="3877" y="0"/>
                  </a:moveTo>
                  <a:cubicBezTo>
                    <a:pt x="3859" y="0"/>
                    <a:pt x="3842" y="7"/>
                    <a:pt x="3827" y="22"/>
                  </a:cubicBezTo>
                  <a:lnTo>
                    <a:pt x="20" y="3565"/>
                  </a:lnTo>
                  <a:cubicBezTo>
                    <a:pt x="10" y="3574"/>
                    <a:pt x="0" y="3594"/>
                    <a:pt x="0" y="3614"/>
                  </a:cubicBezTo>
                  <a:lnTo>
                    <a:pt x="0" y="5665"/>
                  </a:lnTo>
                  <a:cubicBezTo>
                    <a:pt x="0" y="5694"/>
                    <a:pt x="20" y="5724"/>
                    <a:pt x="50" y="5733"/>
                  </a:cubicBezTo>
                  <a:lnTo>
                    <a:pt x="79" y="5733"/>
                  </a:lnTo>
                  <a:cubicBezTo>
                    <a:pt x="98" y="5733"/>
                    <a:pt x="118" y="5733"/>
                    <a:pt x="128" y="5714"/>
                  </a:cubicBezTo>
                  <a:lnTo>
                    <a:pt x="3838" y="2259"/>
                  </a:lnTo>
                  <a:lnTo>
                    <a:pt x="7272" y="5694"/>
                  </a:lnTo>
                  <a:cubicBezTo>
                    <a:pt x="7284" y="5713"/>
                    <a:pt x="7301" y="5720"/>
                    <a:pt x="7318" y="5720"/>
                  </a:cubicBezTo>
                  <a:cubicBezTo>
                    <a:pt x="7329" y="5720"/>
                    <a:pt x="7340" y="5717"/>
                    <a:pt x="7351" y="5714"/>
                  </a:cubicBezTo>
                  <a:cubicBezTo>
                    <a:pt x="7380" y="5704"/>
                    <a:pt x="7399" y="5674"/>
                    <a:pt x="7399" y="5645"/>
                  </a:cubicBezTo>
                  <a:lnTo>
                    <a:pt x="7399" y="3526"/>
                  </a:lnTo>
                  <a:cubicBezTo>
                    <a:pt x="7399" y="3506"/>
                    <a:pt x="7390" y="3486"/>
                    <a:pt x="7380" y="3476"/>
                  </a:cubicBezTo>
                  <a:lnTo>
                    <a:pt x="3925" y="22"/>
                  </a:lnTo>
                  <a:cubicBezTo>
                    <a:pt x="3911" y="7"/>
                    <a:pt x="3894" y="0"/>
                    <a:pt x="3877" y="0"/>
                  </a:cubicBezTo>
                  <a:close/>
                </a:path>
              </a:pathLst>
            </a:custGeom>
            <a:grpFill/>
            <a:ln w="19050" cap="flat" cmpd="sng">
              <a:solidFill>
                <a:srgbClr val="5A9FE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4030;p26"/>
            <p:cNvSpPr/>
            <p:nvPr/>
          </p:nvSpPr>
          <p:spPr>
            <a:xfrm>
              <a:off x="400138" y="3483218"/>
              <a:ext cx="639629" cy="493123"/>
            </a:xfrm>
            <a:custGeom>
              <a:avLst/>
              <a:gdLst/>
              <a:ahLst/>
              <a:cxnLst/>
              <a:rect l="l" t="t" r="r" b="b"/>
              <a:pathLst>
                <a:path w="7243" h="5584" extrusionOk="0">
                  <a:moveTo>
                    <a:pt x="3799" y="1"/>
                  </a:moveTo>
                  <a:lnTo>
                    <a:pt x="1" y="3543"/>
                  </a:lnTo>
                  <a:lnTo>
                    <a:pt x="1" y="5584"/>
                  </a:lnTo>
                  <a:lnTo>
                    <a:pt x="3760" y="2081"/>
                  </a:lnTo>
                  <a:lnTo>
                    <a:pt x="7243" y="5564"/>
                  </a:lnTo>
                  <a:lnTo>
                    <a:pt x="7243" y="3445"/>
                  </a:lnTo>
                  <a:lnTo>
                    <a:pt x="3799" y="1"/>
                  </a:lnTo>
                  <a:close/>
                </a:path>
              </a:pathLst>
            </a:custGeom>
            <a:grpFill/>
            <a:ln>
              <a:solidFill>
                <a:srgbClr val="5A9FE4"/>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4031;p26"/>
            <p:cNvSpPr/>
            <p:nvPr/>
          </p:nvSpPr>
          <p:spPr>
            <a:xfrm>
              <a:off x="393250" y="3476064"/>
              <a:ext cx="653494" cy="507253"/>
            </a:xfrm>
            <a:custGeom>
              <a:avLst/>
              <a:gdLst/>
              <a:ahLst/>
              <a:cxnLst/>
              <a:rect l="l" t="t" r="r" b="b"/>
              <a:pathLst>
                <a:path w="7400" h="5744" extrusionOk="0">
                  <a:moveTo>
                    <a:pt x="3877" y="189"/>
                  </a:moveTo>
                  <a:lnTo>
                    <a:pt x="7252" y="3565"/>
                  </a:lnTo>
                  <a:lnTo>
                    <a:pt x="7252" y="5459"/>
                  </a:lnTo>
                  <a:lnTo>
                    <a:pt x="3896" y="2103"/>
                  </a:lnTo>
                  <a:cubicBezTo>
                    <a:pt x="3881" y="2088"/>
                    <a:pt x="3862" y="2081"/>
                    <a:pt x="3842" y="2081"/>
                  </a:cubicBezTo>
                  <a:cubicBezTo>
                    <a:pt x="3823" y="2081"/>
                    <a:pt x="3803" y="2088"/>
                    <a:pt x="3788" y="2103"/>
                  </a:cubicBezTo>
                  <a:lnTo>
                    <a:pt x="157" y="5488"/>
                  </a:lnTo>
                  <a:lnTo>
                    <a:pt x="157" y="3654"/>
                  </a:lnTo>
                  <a:lnTo>
                    <a:pt x="3877" y="189"/>
                  </a:lnTo>
                  <a:close/>
                  <a:moveTo>
                    <a:pt x="3877" y="0"/>
                  </a:moveTo>
                  <a:cubicBezTo>
                    <a:pt x="3859" y="0"/>
                    <a:pt x="3842" y="8"/>
                    <a:pt x="3827" y="23"/>
                  </a:cubicBezTo>
                  <a:lnTo>
                    <a:pt x="20" y="3565"/>
                  </a:lnTo>
                  <a:cubicBezTo>
                    <a:pt x="10" y="3575"/>
                    <a:pt x="0" y="3595"/>
                    <a:pt x="0" y="3624"/>
                  </a:cubicBezTo>
                  <a:lnTo>
                    <a:pt x="0" y="5665"/>
                  </a:lnTo>
                  <a:cubicBezTo>
                    <a:pt x="0" y="5695"/>
                    <a:pt x="20" y="5724"/>
                    <a:pt x="50" y="5734"/>
                  </a:cubicBezTo>
                  <a:cubicBezTo>
                    <a:pt x="59" y="5734"/>
                    <a:pt x="69" y="5743"/>
                    <a:pt x="79" y="5743"/>
                  </a:cubicBezTo>
                  <a:cubicBezTo>
                    <a:pt x="98" y="5743"/>
                    <a:pt x="118" y="5734"/>
                    <a:pt x="128" y="5724"/>
                  </a:cubicBezTo>
                  <a:lnTo>
                    <a:pt x="3838" y="2269"/>
                  </a:lnTo>
                  <a:lnTo>
                    <a:pt x="7272" y="5704"/>
                  </a:lnTo>
                  <a:cubicBezTo>
                    <a:pt x="7284" y="5716"/>
                    <a:pt x="7299" y="5720"/>
                    <a:pt x="7315" y="5720"/>
                  </a:cubicBezTo>
                  <a:cubicBezTo>
                    <a:pt x="7326" y="5720"/>
                    <a:pt x="7338" y="5718"/>
                    <a:pt x="7351" y="5714"/>
                  </a:cubicBezTo>
                  <a:cubicBezTo>
                    <a:pt x="7380" y="5704"/>
                    <a:pt x="7399" y="5675"/>
                    <a:pt x="7399" y="5645"/>
                  </a:cubicBezTo>
                  <a:lnTo>
                    <a:pt x="7399" y="3526"/>
                  </a:lnTo>
                  <a:cubicBezTo>
                    <a:pt x="7399" y="3506"/>
                    <a:pt x="7390" y="3486"/>
                    <a:pt x="7380" y="3477"/>
                  </a:cubicBezTo>
                  <a:lnTo>
                    <a:pt x="3925" y="23"/>
                  </a:lnTo>
                  <a:cubicBezTo>
                    <a:pt x="3911" y="8"/>
                    <a:pt x="3894" y="0"/>
                    <a:pt x="3877" y="0"/>
                  </a:cubicBezTo>
                  <a:close/>
                </a:path>
              </a:pathLst>
            </a:custGeom>
            <a:grpFill/>
            <a:ln w="19050" cap="flat" cmpd="sng">
              <a:solidFill>
                <a:srgbClr val="5A9FE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4032;p26"/>
            <p:cNvSpPr/>
            <p:nvPr/>
          </p:nvSpPr>
          <p:spPr>
            <a:xfrm>
              <a:off x="400138" y="2990088"/>
              <a:ext cx="639629" cy="493211"/>
            </a:xfrm>
            <a:custGeom>
              <a:avLst/>
              <a:gdLst/>
              <a:ahLst/>
              <a:cxnLst/>
              <a:rect l="l" t="t" r="r" b="b"/>
              <a:pathLst>
                <a:path w="7243" h="5585" extrusionOk="0">
                  <a:moveTo>
                    <a:pt x="3799" y="1"/>
                  </a:moveTo>
                  <a:lnTo>
                    <a:pt x="1" y="3543"/>
                  </a:lnTo>
                  <a:lnTo>
                    <a:pt x="1" y="5585"/>
                  </a:lnTo>
                  <a:lnTo>
                    <a:pt x="3760" y="2081"/>
                  </a:lnTo>
                  <a:lnTo>
                    <a:pt x="7243" y="5565"/>
                  </a:lnTo>
                  <a:lnTo>
                    <a:pt x="7243" y="3455"/>
                  </a:lnTo>
                  <a:lnTo>
                    <a:pt x="3799" y="1"/>
                  </a:lnTo>
                  <a:close/>
                </a:path>
              </a:pathLst>
            </a:custGeom>
            <a:grpFill/>
            <a:ln>
              <a:solidFill>
                <a:srgbClr val="5A9FE4"/>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4033;p26"/>
            <p:cNvSpPr/>
            <p:nvPr/>
          </p:nvSpPr>
          <p:spPr>
            <a:xfrm>
              <a:off x="393250" y="2983376"/>
              <a:ext cx="653494" cy="506899"/>
            </a:xfrm>
            <a:custGeom>
              <a:avLst/>
              <a:gdLst/>
              <a:ahLst/>
              <a:cxnLst/>
              <a:rect l="l" t="t" r="r" b="b"/>
              <a:pathLst>
                <a:path w="7400" h="5740" extrusionOk="0">
                  <a:moveTo>
                    <a:pt x="3877" y="185"/>
                  </a:moveTo>
                  <a:lnTo>
                    <a:pt x="7252" y="3561"/>
                  </a:lnTo>
                  <a:lnTo>
                    <a:pt x="7252" y="5454"/>
                  </a:lnTo>
                  <a:lnTo>
                    <a:pt x="3896" y="2098"/>
                  </a:lnTo>
                  <a:cubicBezTo>
                    <a:pt x="3881" y="2083"/>
                    <a:pt x="3862" y="2076"/>
                    <a:pt x="3842" y="2076"/>
                  </a:cubicBezTo>
                  <a:cubicBezTo>
                    <a:pt x="3823" y="2076"/>
                    <a:pt x="3803" y="2083"/>
                    <a:pt x="3788" y="2098"/>
                  </a:cubicBezTo>
                  <a:lnTo>
                    <a:pt x="157" y="5484"/>
                  </a:lnTo>
                  <a:lnTo>
                    <a:pt x="157" y="3648"/>
                  </a:lnTo>
                  <a:lnTo>
                    <a:pt x="3877" y="185"/>
                  </a:lnTo>
                  <a:close/>
                  <a:moveTo>
                    <a:pt x="3868" y="0"/>
                  </a:moveTo>
                  <a:cubicBezTo>
                    <a:pt x="3854" y="0"/>
                    <a:pt x="3840" y="5"/>
                    <a:pt x="3827" y="18"/>
                  </a:cubicBezTo>
                  <a:lnTo>
                    <a:pt x="20" y="3561"/>
                  </a:lnTo>
                  <a:cubicBezTo>
                    <a:pt x="10" y="3570"/>
                    <a:pt x="0" y="3600"/>
                    <a:pt x="0" y="3619"/>
                  </a:cubicBezTo>
                  <a:lnTo>
                    <a:pt x="0" y="5661"/>
                  </a:lnTo>
                  <a:cubicBezTo>
                    <a:pt x="0" y="5690"/>
                    <a:pt x="20" y="5719"/>
                    <a:pt x="50" y="5729"/>
                  </a:cubicBezTo>
                  <a:cubicBezTo>
                    <a:pt x="59" y="5729"/>
                    <a:pt x="69" y="5739"/>
                    <a:pt x="79" y="5739"/>
                  </a:cubicBezTo>
                  <a:cubicBezTo>
                    <a:pt x="98" y="5739"/>
                    <a:pt x="118" y="5729"/>
                    <a:pt x="128" y="5719"/>
                  </a:cubicBezTo>
                  <a:lnTo>
                    <a:pt x="3838" y="2265"/>
                  </a:lnTo>
                  <a:lnTo>
                    <a:pt x="7272" y="5700"/>
                  </a:lnTo>
                  <a:cubicBezTo>
                    <a:pt x="7284" y="5712"/>
                    <a:pt x="7300" y="5720"/>
                    <a:pt x="7317" y="5720"/>
                  </a:cubicBezTo>
                  <a:cubicBezTo>
                    <a:pt x="7328" y="5720"/>
                    <a:pt x="7339" y="5717"/>
                    <a:pt x="7351" y="5709"/>
                  </a:cubicBezTo>
                  <a:cubicBezTo>
                    <a:pt x="7380" y="5700"/>
                    <a:pt x="7399" y="5670"/>
                    <a:pt x="7399" y="5641"/>
                  </a:cubicBezTo>
                  <a:lnTo>
                    <a:pt x="7399" y="3531"/>
                  </a:lnTo>
                  <a:cubicBezTo>
                    <a:pt x="7399" y="3502"/>
                    <a:pt x="7390" y="3482"/>
                    <a:pt x="7380" y="3472"/>
                  </a:cubicBezTo>
                  <a:lnTo>
                    <a:pt x="3925" y="28"/>
                  </a:lnTo>
                  <a:cubicBezTo>
                    <a:pt x="3909" y="10"/>
                    <a:pt x="3888" y="0"/>
                    <a:pt x="3868" y="0"/>
                  </a:cubicBezTo>
                  <a:close/>
                </a:path>
              </a:pathLst>
            </a:custGeom>
            <a:grpFill/>
            <a:ln w="19050" cap="flat" cmpd="sng">
              <a:solidFill>
                <a:srgbClr val="5A9FE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4034;p26"/>
            <p:cNvSpPr/>
            <p:nvPr/>
          </p:nvSpPr>
          <p:spPr>
            <a:xfrm>
              <a:off x="400138" y="2497047"/>
              <a:ext cx="639629" cy="493123"/>
            </a:xfrm>
            <a:custGeom>
              <a:avLst/>
              <a:gdLst/>
              <a:ahLst/>
              <a:cxnLst/>
              <a:rect l="l" t="t" r="r" b="b"/>
              <a:pathLst>
                <a:path w="7243" h="5584" extrusionOk="0">
                  <a:moveTo>
                    <a:pt x="3799" y="0"/>
                  </a:moveTo>
                  <a:lnTo>
                    <a:pt x="1" y="3542"/>
                  </a:lnTo>
                  <a:lnTo>
                    <a:pt x="1" y="5584"/>
                  </a:lnTo>
                  <a:lnTo>
                    <a:pt x="3760" y="2081"/>
                  </a:lnTo>
                  <a:lnTo>
                    <a:pt x="7243" y="5564"/>
                  </a:lnTo>
                  <a:lnTo>
                    <a:pt x="7243" y="3454"/>
                  </a:lnTo>
                  <a:lnTo>
                    <a:pt x="3799" y="0"/>
                  </a:lnTo>
                  <a:close/>
                </a:path>
              </a:pathLst>
            </a:custGeom>
            <a:grpFill/>
            <a:ln>
              <a:solidFill>
                <a:srgbClr val="5A9FE4"/>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4035;p26"/>
            <p:cNvSpPr/>
            <p:nvPr/>
          </p:nvSpPr>
          <p:spPr>
            <a:xfrm>
              <a:off x="393250" y="2490600"/>
              <a:ext cx="653494" cy="506546"/>
            </a:xfrm>
            <a:custGeom>
              <a:avLst/>
              <a:gdLst/>
              <a:ahLst/>
              <a:cxnLst/>
              <a:rect l="l" t="t" r="r" b="b"/>
              <a:pathLst>
                <a:path w="7400" h="5736" extrusionOk="0">
                  <a:moveTo>
                    <a:pt x="3877" y="181"/>
                  </a:moveTo>
                  <a:lnTo>
                    <a:pt x="7252" y="3557"/>
                  </a:lnTo>
                  <a:lnTo>
                    <a:pt x="7252" y="5451"/>
                  </a:lnTo>
                  <a:lnTo>
                    <a:pt x="3896" y="2095"/>
                  </a:lnTo>
                  <a:cubicBezTo>
                    <a:pt x="3881" y="2080"/>
                    <a:pt x="3862" y="2072"/>
                    <a:pt x="3842" y="2072"/>
                  </a:cubicBezTo>
                  <a:cubicBezTo>
                    <a:pt x="3823" y="2072"/>
                    <a:pt x="3803" y="2080"/>
                    <a:pt x="3788" y="2095"/>
                  </a:cubicBezTo>
                  <a:lnTo>
                    <a:pt x="157" y="5480"/>
                  </a:lnTo>
                  <a:lnTo>
                    <a:pt x="157" y="3645"/>
                  </a:lnTo>
                  <a:lnTo>
                    <a:pt x="3877" y="181"/>
                  </a:lnTo>
                  <a:close/>
                  <a:moveTo>
                    <a:pt x="3872" y="1"/>
                  </a:moveTo>
                  <a:cubicBezTo>
                    <a:pt x="3856" y="1"/>
                    <a:pt x="3841" y="6"/>
                    <a:pt x="3827" y="14"/>
                  </a:cubicBezTo>
                  <a:lnTo>
                    <a:pt x="20" y="3557"/>
                  </a:lnTo>
                  <a:cubicBezTo>
                    <a:pt x="10" y="3576"/>
                    <a:pt x="0" y="3596"/>
                    <a:pt x="0" y="3615"/>
                  </a:cubicBezTo>
                  <a:lnTo>
                    <a:pt x="0" y="5657"/>
                  </a:lnTo>
                  <a:cubicBezTo>
                    <a:pt x="0" y="5686"/>
                    <a:pt x="20" y="5715"/>
                    <a:pt x="50" y="5726"/>
                  </a:cubicBezTo>
                  <a:cubicBezTo>
                    <a:pt x="59" y="5735"/>
                    <a:pt x="69" y="5735"/>
                    <a:pt x="79" y="5735"/>
                  </a:cubicBezTo>
                  <a:cubicBezTo>
                    <a:pt x="98" y="5735"/>
                    <a:pt x="118" y="5726"/>
                    <a:pt x="128" y="5715"/>
                  </a:cubicBezTo>
                  <a:lnTo>
                    <a:pt x="3838" y="2261"/>
                  </a:lnTo>
                  <a:lnTo>
                    <a:pt x="7272" y="5696"/>
                  </a:lnTo>
                  <a:cubicBezTo>
                    <a:pt x="7284" y="5708"/>
                    <a:pt x="7300" y="5717"/>
                    <a:pt x="7318" y="5717"/>
                  </a:cubicBezTo>
                  <a:cubicBezTo>
                    <a:pt x="7328" y="5717"/>
                    <a:pt x="7339" y="5713"/>
                    <a:pt x="7351" y="5706"/>
                  </a:cubicBezTo>
                  <a:cubicBezTo>
                    <a:pt x="7380" y="5696"/>
                    <a:pt x="7399" y="5667"/>
                    <a:pt x="7399" y="5637"/>
                  </a:cubicBezTo>
                  <a:lnTo>
                    <a:pt x="7399" y="3527"/>
                  </a:lnTo>
                  <a:cubicBezTo>
                    <a:pt x="7399" y="3508"/>
                    <a:pt x="7390" y="3488"/>
                    <a:pt x="7380" y="3469"/>
                  </a:cubicBezTo>
                  <a:lnTo>
                    <a:pt x="3925" y="24"/>
                  </a:lnTo>
                  <a:cubicBezTo>
                    <a:pt x="3909" y="8"/>
                    <a:pt x="3890" y="1"/>
                    <a:pt x="3872" y="1"/>
                  </a:cubicBezTo>
                  <a:close/>
                </a:path>
              </a:pathLst>
            </a:custGeom>
            <a:grpFill/>
            <a:ln w="19050" cap="flat" cmpd="sng">
              <a:solidFill>
                <a:srgbClr val="5A9FE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4" name="Google Shape;4025;p26"/>
          <p:cNvGrpSpPr/>
          <p:nvPr/>
        </p:nvGrpSpPr>
        <p:grpSpPr>
          <a:xfrm rot="5400000">
            <a:off x="10413365" y="4989830"/>
            <a:ext cx="528955" cy="2006600"/>
            <a:chOff x="393250" y="2490600"/>
            <a:chExt cx="653494" cy="2478093"/>
          </a:xfrm>
          <a:solidFill>
            <a:schemeClr val="bg1"/>
          </a:solidFill>
        </p:grpSpPr>
        <p:sp>
          <p:nvSpPr>
            <p:cNvPr id="125" name="Google Shape;4026;p26"/>
            <p:cNvSpPr/>
            <p:nvPr/>
          </p:nvSpPr>
          <p:spPr>
            <a:xfrm>
              <a:off x="400138" y="4469389"/>
              <a:ext cx="639629" cy="493211"/>
            </a:xfrm>
            <a:custGeom>
              <a:avLst/>
              <a:gdLst/>
              <a:ahLst/>
              <a:cxnLst/>
              <a:rect l="l" t="t" r="r" b="b"/>
              <a:pathLst>
                <a:path w="7243" h="5585" extrusionOk="0">
                  <a:moveTo>
                    <a:pt x="3799" y="1"/>
                  </a:moveTo>
                  <a:lnTo>
                    <a:pt x="1" y="3534"/>
                  </a:lnTo>
                  <a:lnTo>
                    <a:pt x="1" y="5584"/>
                  </a:lnTo>
                  <a:lnTo>
                    <a:pt x="3760" y="2081"/>
                  </a:lnTo>
                  <a:lnTo>
                    <a:pt x="7243" y="5565"/>
                  </a:lnTo>
                  <a:lnTo>
                    <a:pt x="7243" y="3445"/>
                  </a:lnTo>
                  <a:lnTo>
                    <a:pt x="3799" y="1"/>
                  </a:lnTo>
                  <a:close/>
                </a:path>
              </a:pathLst>
            </a:custGeom>
            <a:grpFill/>
            <a:ln>
              <a:solidFill>
                <a:srgbClr val="5A9FE4"/>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4027;p26"/>
            <p:cNvSpPr/>
            <p:nvPr/>
          </p:nvSpPr>
          <p:spPr>
            <a:xfrm>
              <a:off x="393250" y="4462235"/>
              <a:ext cx="653494" cy="506458"/>
            </a:xfrm>
            <a:custGeom>
              <a:avLst/>
              <a:gdLst/>
              <a:ahLst/>
              <a:cxnLst/>
              <a:rect l="l" t="t" r="r" b="b"/>
              <a:pathLst>
                <a:path w="7400" h="5735" extrusionOk="0">
                  <a:moveTo>
                    <a:pt x="3877" y="189"/>
                  </a:moveTo>
                  <a:lnTo>
                    <a:pt x="7252" y="3556"/>
                  </a:lnTo>
                  <a:lnTo>
                    <a:pt x="7252" y="5459"/>
                  </a:lnTo>
                  <a:lnTo>
                    <a:pt x="3896" y="2103"/>
                  </a:lnTo>
                  <a:cubicBezTo>
                    <a:pt x="3881" y="2088"/>
                    <a:pt x="3862" y="2081"/>
                    <a:pt x="3842" y="2081"/>
                  </a:cubicBezTo>
                  <a:cubicBezTo>
                    <a:pt x="3823" y="2081"/>
                    <a:pt x="3803" y="2088"/>
                    <a:pt x="3788" y="2103"/>
                  </a:cubicBezTo>
                  <a:lnTo>
                    <a:pt x="157" y="5489"/>
                  </a:lnTo>
                  <a:lnTo>
                    <a:pt x="157" y="3654"/>
                  </a:lnTo>
                  <a:lnTo>
                    <a:pt x="3877" y="189"/>
                  </a:lnTo>
                  <a:close/>
                  <a:moveTo>
                    <a:pt x="3877" y="1"/>
                  </a:moveTo>
                  <a:cubicBezTo>
                    <a:pt x="3859" y="1"/>
                    <a:pt x="3842" y="8"/>
                    <a:pt x="3827" y="23"/>
                  </a:cubicBezTo>
                  <a:lnTo>
                    <a:pt x="20" y="3565"/>
                  </a:lnTo>
                  <a:cubicBezTo>
                    <a:pt x="10" y="3575"/>
                    <a:pt x="0" y="3595"/>
                    <a:pt x="0" y="3615"/>
                  </a:cubicBezTo>
                  <a:lnTo>
                    <a:pt x="0" y="5665"/>
                  </a:lnTo>
                  <a:cubicBezTo>
                    <a:pt x="0" y="5695"/>
                    <a:pt x="20" y="5715"/>
                    <a:pt x="50" y="5734"/>
                  </a:cubicBezTo>
                  <a:lnTo>
                    <a:pt x="79" y="5734"/>
                  </a:lnTo>
                  <a:cubicBezTo>
                    <a:pt x="98" y="5734"/>
                    <a:pt x="118" y="5734"/>
                    <a:pt x="128" y="5715"/>
                  </a:cubicBezTo>
                  <a:lnTo>
                    <a:pt x="3838" y="2260"/>
                  </a:lnTo>
                  <a:lnTo>
                    <a:pt x="7272" y="5695"/>
                  </a:lnTo>
                  <a:cubicBezTo>
                    <a:pt x="7285" y="5713"/>
                    <a:pt x="7301" y="5720"/>
                    <a:pt x="7319" y="5720"/>
                  </a:cubicBezTo>
                  <a:cubicBezTo>
                    <a:pt x="7329" y="5720"/>
                    <a:pt x="7340" y="5718"/>
                    <a:pt x="7351" y="5715"/>
                  </a:cubicBezTo>
                  <a:cubicBezTo>
                    <a:pt x="7380" y="5704"/>
                    <a:pt x="7399" y="5675"/>
                    <a:pt x="7399" y="5646"/>
                  </a:cubicBezTo>
                  <a:lnTo>
                    <a:pt x="7399" y="3526"/>
                  </a:lnTo>
                  <a:cubicBezTo>
                    <a:pt x="7399" y="3506"/>
                    <a:pt x="7390" y="3487"/>
                    <a:pt x="7380" y="3477"/>
                  </a:cubicBezTo>
                  <a:lnTo>
                    <a:pt x="3925" y="23"/>
                  </a:lnTo>
                  <a:cubicBezTo>
                    <a:pt x="3911" y="8"/>
                    <a:pt x="3894" y="1"/>
                    <a:pt x="3877" y="1"/>
                  </a:cubicBezTo>
                  <a:close/>
                </a:path>
              </a:pathLst>
            </a:custGeom>
            <a:grpFill/>
            <a:ln w="19050" cap="flat" cmpd="sng">
              <a:solidFill>
                <a:srgbClr val="5A9FE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4028;p26"/>
            <p:cNvSpPr/>
            <p:nvPr/>
          </p:nvSpPr>
          <p:spPr>
            <a:xfrm>
              <a:off x="400138" y="3976259"/>
              <a:ext cx="639629" cy="493211"/>
            </a:xfrm>
            <a:custGeom>
              <a:avLst/>
              <a:gdLst/>
              <a:ahLst/>
              <a:cxnLst/>
              <a:rect l="l" t="t" r="r" b="b"/>
              <a:pathLst>
                <a:path w="7243" h="5585" extrusionOk="0">
                  <a:moveTo>
                    <a:pt x="3799" y="1"/>
                  </a:moveTo>
                  <a:lnTo>
                    <a:pt x="1" y="3534"/>
                  </a:lnTo>
                  <a:lnTo>
                    <a:pt x="1" y="5585"/>
                  </a:lnTo>
                  <a:lnTo>
                    <a:pt x="3760" y="2081"/>
                  </a:lnTo>
                  <a:lnTo>
                    <a:pt x="7243" y="5565"/>
                  </a:lnTo>
                  <a:lnTo>
                    <a:pt x="7243" y="3446"/>
                  </a:lnTo>
                  <a:lnTo>
                    <a:pt x="3799" y="1"/>
                  </a:lnTo>
                  <a:close/>
                </a:path>
              </a:pathLst>
            </a:custGeom>
            <a:grpFill/>
            <a:ln>
              <a:solidFill>
                <a:srgbClr val="5A9FE4"/>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4029;p26"/>
            <p:cNvSpPr/>
            <p:nvPr/>
          </p:nvSpPr>
          <p:spPr>
            <a:xfrm>
              <a:off x="393250" y="3969194"/>
              <a:ext cx="653494" cy="506370"/>
            </a:xfrm>
            <a:custGeom>
              <a:avLst/>
              <a:gdLst/>
              <a:ahLst/>
              <a:cxnLst/>
              <a:rect l="l" t="t" r="r" b="b"/>
              <a:pathLst>
                <a:path w="7400" h="5734" extrusionOk="0">
                  <a:moveTo>
                    <a:pt x="3877" y="189"/>
                  </a:moveTo>
                  <a:lnTo>
                    <a:pt x="7252" y="3565"/>
                  </a:lnTo>
                  <a:lnTo>
                    <a:pt x="7252" y="5458"/>
                  </a:lnTo>
                  <a:lnTo>
                    <a:pt x="3896" y="2102"/>
                  </a:lnTo>
                  <a:cubicBezTo>
                    <a:pt x="3881" y="2088"/>
                    <a:pt x="3862" y="2081"/>
                    <a:pt x="3842" y="2081"/>
                  </a:cubicBezTo>
                  <a:cubicBezTo>
                    <a:pt x="3823" y="2081"/>
                    <a:pt x="3803" y="2088"/>
                    <a:pt x="3788" y="2102"/>
                  </a:cubicBezTo>
                  <a:lnTo>
                    <a:pt x="157" y="5488"/>
                  </a:lnTo>
                  <a:lnTo>
                    <a:pt x="157" y="3653"/>
                  </a:lnTo>
                  <a:lnTo>
                    <a:pt x="3877" y="189"/>
                  </a:lnTo>
                  <a:close/>
                  <a:moveTo>
                    <a:pt x="3877" y="0"/>
                  </a:moveTo>
                  <a:cubicBezTo>
                    <a:pt x="3859" y="0"/>
                    <a:pt x="3842" y="7"/>
                    <a:pt x="3827" y="22"/>
                  </a:cubicBezTo>
                  <a:lnTo>
                    <a:pt x="20" y="3565"/>
                  </a:lnTo>
                  <a:cubicBezTo>
                    <a:pt x="10" y="3574"/>
                    <a:pt x="0" y="3594"/>
                    <a:pt x="0" y="3614"/>
                  </a:cubicBezTo>
                  <a:lnTo>
                    <a:pt x="0" y="5665"/>
                  </a:lnTo>
                  <a:cubicBezTo>
                    <a:pt x="0" y="5694"/>
                    <a:pt x="20" y="5724"/>
                    <a:pt x="50" y="5733"/>
                  </a:cubicBezTo>
                  <a:lnTo>
                    <a:pt x="79" y="5733"/>
                  </a:lnTo>
                  <a:cubicBezTo>
                    <a:pt x="98" y="5733"/>
                    <a:pt x="118" y="5733"/>
                    <a:pt x="128" y="5714"/>
                  </a:cubicBezTo>
                  <a:lnTo>
                    <a:pt x="3838" y="2259"/>
                  </a:lnTo>
                  <a:lnTo>
                    <a:pt x="7272" y="5694"/>
                  </a:lnTo>
                  <a:cubicBezTo>
                    <a:pt x="7284" y="5713"/>
                    <a:pt x="7301" y="5720"/>
                    <a:pt x="7318" y="5720"/>
                  </a:cubicBezTo>
                  <a:cubicBezTo>
                    <a:pt x="7329" y="5720"/>
                    <a:pt x="7340" y="5717"/>
                    <a:pt x="7351" y="5714"/>
                  </a:cubicBezTo>
                  <a:cubicBezTo>
                    <a:pt x="7380" y="5704"/>
                    <a:pt x="7399" y="5674"/>
                    <a:pt x="7399" y="5645"/>
                  </a:cubicBezTo>
                  <a:lnTo>
                    <a:pt x="7399" y="3526"/>
                  </a:lnTo>
                  <a:cubicBezTo>
                    <a:pt x="7399" y="3506"/>
                    <a:pt x="7390" y="3486"/>
                    <a:pt x="7380" y="3476"/>
                  </a:cubicBezTo>
                  <a:lnTo>
                    <a:pt x="3925" y="22"/>
                  </a:lnTo>
                  <a:cubicBezTo>
                    <a:pt x="3911" y="7"/>
                    <a:pt x="3894" y="0"/>
                    <a:pt x="3877" y="0"/>
                  </a:cubicBezTo>
                  <a:close/>
                </a:path>
              </a:pathLst>
            </a:custGeom>
            <a:grpFill/>
            <a:ln w="19050" cap="flat" cmpd="sng">
              <a:solidFill>
                <a:srgbClr val="5A9FE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4030;p26"/>
            <p:cNvSpPr/>
            <p:nvPr/>
          </p:nvSpPr>
          <p:spPr>
            <a:xfrm>
              <a:off x="400138" y="3483218"/>
              <a:ext cx="639629" cy="493123"/>
            </a:xfrm>
            <a:custGeom>
              <a:avLst/>
              <a:gdLst/>
              <a:ahLst/>
              <a:cxnLst/>
              <a:rect l="l" t="t" r="r" b="b"/>
              <a:pathLst>
                <a:path w="7243" h="5584" extrusionOk="0">
                  <a:moveTo>
                    <a:pt x="3799" y="1"/>
                  </a:moveTo>
                  <a:lnTo>
                    <a:pt x="1" y="3543"/>
                  </a:lnTo>
                  <a:lnTo>
                    <a:pt x="1" y="5584"/>
                  </a:lnTo>
                  <a:lnTo>
                    <a:pt x="3760" y="2081"/>
                  </a:lnTo>
                  <a:lnTo>
                    <a:pt x="7243" y="5564"/>
                  </a:lnTo>
                  <a:lnTo>
                    <a:pt x="7243" y="3445"/>
                  </a:lnTo>
                  <a:lnTo>
                    <a:pt x="3799" y="1"/>
                  </a:lnTo>
                  <a:close/>
                </a:path>
              </a:pathLst>
            </a:custGeom>
            <a:grpFill/>
            <a:ln>
              <a:solidFill>
                <a:srgbClr val="5A9FE4"/>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4031;p26"/>
            <p:cNvSpPr/>
            <p:nvPr/>
          </p:nvSpPr>
          <p:spPr>
            <a:xfrm>
              <a:off x="393250" y="3476064"/>
              <a:ext cx="653494" cy="507253"/>
            </a:xfrm>
            <a:custGeom>
              <a:avLst/>
              <a:gdLst/>
              <a:ahLst/>
              <a:cxnLst/>
              <a:rect l="l" t="t" r="r" b="b"/>
              <a:pathLst>
                <a:path w="7400" h="5744" extrusionOk="0">
                  <a:moveTo>
                    <a:pt x="3877" y="189"/>
                  </a:moveTo>
                  <a:lnTo>
                    <a:pt x="7252" y="3565"/>
                  </a:lnTo>
                  <a:lnTo>
                    <a:pt x="7252" y="5459"/>
                  </a:lnTo>
                  <a:lnTo>
                    <a:pt x="3896" y="2103"/>
                  </a:lnTo>
                  <a:cubicBezTo>
                    <a:pt x="3881" y="2088"/>
                    <a:pt x="3862" y="2081"/>
                    <a:pt x="3842" y="2081"/>
                  </a:cubicBezTo>
                  <a:cubicBezTo>
                    <a:pt x="3823" y="2081"/>
                    <a:pt x="3803" y="2088"/>
                    <a:pt x="3788" y="2103"/>
                  </a:cubicBezTo>
                  <a:lnTo>
                    <a:pt x="157" y="5488"/>
                  </a:lnTo>
                  <a:lnTo>
                    <a:pt x="157" y="3654"/>
                  </a:lnTo>
                  <a:lnTo>
                    <a:pt x="3877" y="189"/>
                  </a:lnTo>
                  <a:close/>
                  <a:moveTo>
                    <a:pt x="3877" y="0"/>
                  </a:moveTo>
                  <a:cubicBezTo>
                    <a:pt x="3859" y="0"/>
                    <a:pt x="3842" y="8"/>
                    <a:pt x="3827" y="23"/>
                  </a:cubicBezTo>
                  <a:lnTo>
                    <a:pt x="20" y="3565"/>
                  </a:lnTo>
                  <a:cubicBezTo>
                    <a:pt x="10" y="3575"/>
                    <a:pt x="0" y="3595"/>
                    <a:pt x="0" y="3624"/>
                  </a:cubicBezTo>
                  <a:lnTo>
                    <a:pt x="0" y="5665"/>
                  </a:lnTo>
                  <a:cubicBezTo>
                    <a:pt x="0" y="5695"/>
                    <a:pt x="20" y="5724"/>
                    <a:pt x="50" y="5734"/>
                  </a:cubicBezTo>
                  <a:cubicBezTo>
                    <a:pt x="59" y="5734"/>
                    <a:pt x="69" y="5743"/>
                    <a:pt x="79" y="5743"/>
                  </a:cubicBezTo>
                  <a:cubicBezTo>
                    <a:pt x="98" y="5743"/>
                    <a:pt x="118" y="5734"/>
                    <a:pt x="128" y="5724"/>
                  </a:cubicBezTo>
                  <a:lnTo>
                    <a:pt x="3838" y="2269"/>
                  </a:lnTo>
                  <a:lnTo>
                    <a:pt x="7272" y="5704"/>
                  </a:lnTo>
                  <a:cubicBezTo>
                    <a:pt x="7284" y="5716"/>
                    <a:pt x="7299" y="5720"/>
                    <a:pt x="7315" y="5720"/>
                  </a:cubicBezTo>
                  <a:cubicBezTo>
                    <a:pt x="7326" y="5720"/>
                    <a:pt x="7338" y="5718"/>
                    <a:pt x="7351" y="5714"/>
                  </a:cubicBezTo>
                  <a:cubicBezTo>
                    <a:pt x="7380" y="5704"/>
                    <a:pt x="7399" y="5675"/>
                    <a:pt x="7399" y="5645"/>
                  </a:cubicBezTo>
                  <a:lnTo>
                    <a:pt x="7399" y="3526"/>
                  </a:lnTo>
                  <a:cubicBezTo>
                    <a:pt x="7399" y="3506"/>
                    <a:pt x="7390" y="3486"/>
                    <a:pt x="7380" y="3477"/>
                  </a:cubicBezTo>
                  <a:lnTo>
                    <a:pt x="3925" y="23"/>
                  </a:lnTo>
                  <a:cubicBezTo>
                    <a:pt x="3911" y="8"/>
                    <a:pt x="3894" y="0"/>
                    <a:pt x="3877" y="0"/>
                  </a:cubicBezTo>
                  <a:close/>
                </a:path>
              </a:pathLst>
            </a:custGeom>
            <a:grpFill/>
            <a:ln w="19050" cap="flat" cmpd="sng">
              <a:solidFill>
                <a:srgbClr val="5A9FE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4032;p26"/>
            <p:cNvSpPr/>
            <p:nvPr/>
          </p:nvSpPr>
          <p:spPr>
            <a:xfrm>
              <a:off x="400138" y="2990088"/>
              <a:ext cx="639629" cy="493211"/>
            </a:xfrm>
            <a:custGeom>
              <a:avLst/>
              <a:gdLst/>
              <a:ahLst/>
              <a:cxnLst/>
              <a:rect l="l" t="t" r="r" b="b"/>
              <a:pathLst>
                <a:path w="7243" h="5585" extrusionOk="0">
                  <a:moveTo>
                    <a:pt x="3799" y="1"/>
                  </a:moveTo>
                  <a:lnTo>
                    <a:pt x="1" y="3543"/>
                  </a:lnTo>
                  <a:lnTo>
                    <a:pt x="1" y="5585"/>
                  </a:lnTo>
                  <a:lnTo>
                    <a:pt x="3760" y="2081"/>
                  </a:lnTo>
                  <a:lnTo>
                    <a:pt x="7243" y="5565"/>
                  </a:lnTo>
                  <a:lnTo>
                    <a:pt x="7243" y="3455"/>
                  </a:lnTo>
                  <a:lnTo>
                    <a:pt x="3799" y="1"/>
                  </a:lnTo>
                  <a:close/>
                </a:path>
              </a:pathLst>
            </a:custGeom>
            <a:grpFill/>
            <a:ln>
              <a:solidFill>
                <a:srgbClr val="5A9FE4"/>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4033;p26"/>
            <p:cNvSpPr/>
            <p:nvPr/>
          </p:nvSpPr>
          <p:spPr>
            <a:xfrm>
              <a:off x="393250" y="2983376"/>
              <a:ext cx="653494" cy="506899"/>
            </a:xfrm>
            <a:custGeom>
              <a:avLst/>
              <a:gdLst/>
              <a:ahLst/>
              <a:cxnLst/>
              <a:rect l="l" t="t" r="r" b="b"/>
              <a:pathLst>
                <a:path w="7400" h="5740" extrusionOk="0">
                  <a:moveTo>
                    <a:pt x="3877" y="185"/>
                  </a:moveTo>
                  <a:lnTo>
                    <a:pt x="7252" y="3561"/>
                  </a:lnTo>
                  <a:lnTo>
                    <a:pt x="7252" y="5454"/>
                  </a:lnTo>
                  <a:lnTo>
                    <a:pt x="3896" y="2098"/>
                  </a:lnTo>
                  <a:cubicBezTo>
                    <a:pt x="3881" y="2083"/>
                    <a:pt x="3862" y="2076"/>
                    <a:pt x="3842" y="2076"/>
                  </a:cubicBezTo>
                  <a:cubicBezTo>
                    <a:pt x="3823" y="2076"/>
                    <a:pt x="3803" y="2083"/>
                    <a:pt x="3788" y="2098"/>
                  </a:cubicBezTo>
                  <a:lnTo>
                    <a:pt x="157" y="5484"/>
                  </a:lnTo>
                  <a:lnTo>
                    <a:pt x="157" y="3648"/>
                  </a:lnTo>
                  <a:lnTo>
                    <a:pt x="3877" y="185"/>
                  </a:lnTo>
                  <a:close/>
                  <a:moveTo>
                    <a:pt x="3868" y="0"/>
                  </a:moveTo>
                  <a:cubicBezTo>
                    <a:pt x="3854" y="0"/>
                    <a:pt x="3840" y="5"/>
                    <a:pt x="3827" y="18"/>
                  </a:cubicBezTo>
                  <a:lnTo>
                    <a:pt x="20" y="3561"/>
                  </a:lnTo>
                  <a:cubicBezTo>
                    <a:pt x="10" y="3570"/>
                    <a:pt x="0" y="3600"/>
                    <a:pt x="0" y="3619"/>
                  </a:cubicBezTo>
                  <a:lnTo>
                    <a:pt x="0" y="5661"/>
                  </a:lnTo>
                  <a:cubicBezTo>
                    <a:pt x="0" y="5690"/>
                    <a:pt x="20" y="5719"/>
                    <a:pt x="50" y="5729"/>
                  </a:cubicBezTo>
                  <a:cubicBezTo>
                    <a:pt x="59" y="5729"/>
                    <a:pt x="69" y="5739"/>
                    <a:pt x="79" y="5739"/>
                  </a:cubicBezTo>
                  <a:cubicBezTo>
                    <a:pt x="98" y="5739"/>
                    <a:pt x="118" y="5729"/>
                    <a:pt x="128" y="5719"/>
                  </a:cubicBezTo>
                  <a:lnTo>
                    <a:pt x="3838" y="2265"/>
                  </a:lnTo>
                  <a:lnTo>
                    <a:pt x="7272" y="5700"/>
                  </a:lnTo>
                  <a:cubicBezTo>
                    <a:pt x="7284" y="5712"/>
                    <a:pt x="7300" y="5720"/>
                    <a:pt x="7317" y="5720"/>
                  </a:cubicBezTo>
                  <a:cubicBezTo>
                    <a:pt x="7328" y="5720"/>
                    <a:pt x="7339" y="5717"/>
                    <a:pt x="7351" y="5709"/>
                  </a:cubicBezTo>
                  <a:cubicBezTo>
                    <a:pt x="7380" y="5700"/>
                    <a:pt x="7399" y="5670"/>
                    <a:pt x="7399" y="5641"/>
                  </a:cubicBezTo>
                  <a:lnTo>
                    <a:pt x="7399" y="3531"/>
                  </a:lnTo>
                  <a:cubicBezTo>
                    <a:pt x="7399" y="3502"/>
                    <a:pt x="7390" y="3482"/>
                    <a:pt x="7380" y="3472"/>
                  </a:cubicBezTo>
                  <a:lnTo>
                    <a:pt x="3925" y="28"/>
                  </a:lnTo>
                  <a:cubicBezTo>
                    <a:pt x="3909" y="10"/>
                    <a:pt x="3888" y="0"/>
                    <a:pt x="3868" y="0"/>
                  </a:cubicBezTo>
                  <a:close/>
                </a:path>
              </a:pathLst>
            </a:custGeom>
            <a:grpFill/>
            <a:ln w="19050" cap="flat" cmpd="sng">
              <a:solidFill>
                <a:srgbClr val="5A9FE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4034;p26"/>
            <p:cNvSpPr/>
            <p:nvPr/>
          </p:nvSpPr>
          <p:spPr>
            <a:xfrm>
              <a:off x="400138" y="2497047"/>
              <a:ext cx="639629" cy="493123"/>
            </a:xfrm>
            <a:custGeom>
              <a:avLst/>
              <a:gdLst/>
              <a:ahLst/>
              <a:cxnLst/>
              <a:rect l="l" t="t" r="r" b="b"/>
              <a:pathLst>
                <a:path w="7243" h="5584" extrusionOk="0">
                  <a:moveTo>
                    <a:pt x="3799" y="0"/>
                  </a:moveTo>
                  <a:lnTo>
                    <a:pt x="1" y="3542"/>
                  </a:lnTo>
                  <a:lnTo>
                    <a:pt x="1" y="5584"/>
                  </a:lnTo>
                  <a:lnTo>
                    <a:pt x="3760" y="2081"/>
                  </a:lnTo>
                  <a:lnTo>
                    <a:pt x="7243" y="5564"/>
                  </a:lnTo>
                  <a:lnTo>
                    <a:pt x="7243" y="3454"/>
                  </a:lnTo>
                  <a:lnTo>
                    <a:pt x="3799" y="0"/>
                  </a:lnTo>
                  <a:close/>
                </a:path>
              </a:pathLst>
            </a:custGeom>
            <a:grpFill/>
            <a:ln>
              <a:solidFill>
                <a:srgbClr val="5A9FE4"/>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4035;p26"/>
            <p:cNvSpPr/>
            <p:nvPr/>
          </p:nvSpPr>
          <p:spPr>
            <a:xfrm>
              <a:off x="393250" y="2490600"/>
              <a:ext cx="653494" cy="506546"/>
            </a:xfrm>
            <a:custGeom>
              <a:avLst/>
              <a:gdLst/>
              <a:ahLst/>
              <a:cxnLst/>
              <a:rect l="l" t="t" r="r" b="b"/>
              <a:pathLst>
                <a:path w="7400" h="5736" extrusionOk="0">
                  <a:moveTo>
                    <a:pt x="3877" y="181"/>
                  </a:moveTo>
                  <a:lnTo>
                    <a:pt x="7252" y="3557"/>
                  </a:lnTo>
                  <a:lnTo>
                    <a:pt x="7252" y="5451"/>
                  </a:lnTo>
                  <a:lnTo>
                    <a:pt x="3896" y="2095"/>
                  </a:lnTo>
                  <a:cubicBezTo>
                    <a:pt x="3881" y="2080"/>
                    <a:pt x="3862" y="2072"/>
                    <a:pt x="3842" y="2072"/>
                  </a:cubicBezTo>
                  <a:cubicBezTo>
                    <a:pt x="3823" y="2072"/>
                    <a:pt x="3803" y="2080"/>
                    <a:pt x="3788" y="2095"/>
                  </a:cubicBezTo>
                  <a:lnTo>
                    <a:pt x="157" y="5480"/>
                  </a:lnTo>
                  <a:lnTo>
                    <a:pt x="157" y="3645"/>
                  </a:lnTo>
                  <a:lnTo>
                    <a:pt x="3877" y="181"/>
                  </a:lnTo>
                  <a:close/>
                  <a:moveTo>
                    <a:pt x="3872" y="1"/>
                  </a:moveTo>
                  <a:cubicBezTo>
                    <a:pt x="3856" y="1"/>
                    <a:pt x="3841" y="6"/>
                    <a:pt x="3827" y="14"/>
                  </a:cubicBezTo>
                  <a:lnTo>
                    <a:pt x="20" y="3557"/>
                  </a:lnTo>
                  <a:cubicBezTo>
                    <a:pt x="10" y="3576"/>
                    <a:pt x="0" y="3596"/>
                    <a:pt x="0" y="3615"/>
                  </a:cubicBezTo>
                  <a:lnTo>
                    <a:pt x="0" y="5657"/>
                  </a:lnTo>
                  <a:cubicBezTo>
                    <a:pt x="0" y="5686"/>
                    <a:pt x="20" y="5715"/>
                    <a:pt x="50" y="5726"/>
                  </a:cubicBezTo>
                  <a:cubicBezTo>
                    <a:pt x="59" y="5735"/>
                    <a:pt x="69" y="5735"/>
                    <a:pt x="79" y="5735"/>
                  </a:cubicBezTo>
                  <a:cubicBezTo>
                    <a:pt x="98" y="5735"/>
                    <a:pt x="118" y="5726"/>
                    <a:pt x="128" y="5715"/>
                  </a:cubicBezTo>
                  <a:lnTo>
                    <a:pt x="3838" y="2261"/>
                  </a:lnTo>
                  <a:lnTo>
                    <a:pt x="7272" y="5696"/>
                  </a:lnTo>
                  <a:cubicBezTo>
                    <a:pt x="7284" y="5708"/>
                    <a:pt x="7300" y="5717"/>
                    <a:pt x="7318" y="5717"/>
                  </a:cubicBezTo>
                  <a:cubicBezTo>
                    <a:pt x="7328" y="5717"/>
                    <a:pt x="7339" y="5713"/>
                    <a:pt x="7351" y="5706"/>
                  </a:cubicBezTo>
                  <a:cubicBezTo>
                    <a:pt x="7380" y="5696"/>
                    <a:pt x="7399" y="5667"/>
                    <a:pt x="7399" y="5637"/>
                  </a:cubicBezTo>
                  <a:lnTo>
                    <a:pt x="7399" y="3527"/>
                  </a:lnTo>
                  <a:cubicBezTo>
                    <a:pt x="7399" y="3508"/>
                    <a:pt x="7390" y="3488"/>
                    <a:pt x="7380" y="3469"/>
                  </a:cubicBezTo>
                  <a:lnTo>
                    <a:pt x="3925" y="24"/>
                  </a:lnTo>
                  <a:cubicBezTo>
                    <a:pt x="3909" y="8"/>
                    <a:pt x="3890" y="1"/>
                    <a:pt x="3872" y="1"/>
                  </a:cubicBezTo>
                  <a:close/>
                </a:path>
              </a:pathLst>
            </a:custGeom>
            <a:grpFill/>
            <a:ln w="19050" cap="flat" cmpd="sng">
              <a:solidFill>
                <a:srgbClr val="5A9FE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 name="Rectangle 4">
            <a:extLst>
              <a:ext uri="{FF2B5EF4-FFF2-40B4-BE49-F238E27FC236}">
                <a16:creationId xmlns:a16="http://schemas.microsoft.com/office/drawing/2014/main" id="{6DFF3E40-F689-A740-9793-79DB2503F19F}"/>
              </a:ext>
            </a:extLst>
          </p:cNvPr>
          <p:cNvSpPr/>
          <p:nvPr/>
        </p:nvSpPr>
        <p:spPr>
          <a:xfrm>
            <a:off x="1197609" y="858008"/>
            <a:ext cx="9842097" cy="5109091"/>
          </a:xfrm>
          <a:prstGeom prst="rect">
            <a:avLst/>
          </a:prstGeom>
        </p:spPr>
        <p:txBody>
          <a:bodyPr wrap="square">
            <a:spAutoFit/>
          </a:bodyPr>
          <a:lstStyle/>
          <a:p>
            <a:pPr algn="just">
              <a:spcBef>
                <a:spcPts val="600"/>
              </a:spcBef>
              <a:spcAft>
                <a:spcPts val="600"/>
              </a:spcAft>
            </a:pPr>
            <a:r>
              <a:rPr lang="vi-VN" sz="2600" dirty="0">
                <a:solidFill>
                  <a:srgbClr val="000000"/>
                </a:solidFill>
                <a:latin typeface="Times New Roman" panose="02020603050405020304" pitchFamily="18" charset="0"/>
                <a:ea typeface="Calibri" panose="020F0502020204030204" pitchFamily="34" charset="0"/>
              </a:rPr>
              <a:t>Đánh dấu vào ô tương ứng với những dòng có nội dung phù hợp với loại văn bản thuật lại một sự kiện trình bày theo mối quan hệ nguyên nhân – kết quả. </a:t>
            </a:r>
            <a:endParaRPr lang="en-VN" sz="2600" dirty="0">
              <a:solidFill>
                <a:srgbClr val="000000"/>
              </a:solidFill>
              <a:latin typeface="Times New Roman" panose="02020603050405020304" pitchFamily="18" charset="0"/>
              <a:ea typeface="Calibri" panose="020F0502020204030204" pitchFamily="34" charset="0"/>
            </a:endParaRPr>
          </a:p>
          <a:p>
            <a:pPr algn="just">
              <a:spcBef>
                <a:spcPts val="600"/>
              </a:spcBef>
              <a:spcAft>
                <a:spcPts val="600"/>
              </a:spcAft>
            </a:pPr>
            <a:r>
              <a:rPr lang="vi-VN" sz="2600" dirty="0">
                <a:solidFill>
                  <a:srgbClr val="000000"/>
                </a:solidFill>
                <a:latin typeface="Times New Roman" panose="02020603050405020304" pitchFamily="18" charset="0"/>
                <a:ea typeface="Calibri" panose="020F0502020204030204" pitchFamily="34" charset="0"/>
              </a:rPr>
              <a:t>a. Đây là loại văn bản thông tin, trong đó người viết thuyết minh về một sự kiện. </a:t>
            </a:r>
            <a:endParaRPr lang="en-VN" sz="2600" dirty="0">
              <a:solidFill>
                <a:srgbClr val="000000"/>
              </a:solidFill>
              <a:latin typeface="Times New Roman" panose="02020603050405020304" pitchFamily="18" charset="0"/>
              <a:ea typeface="Calibri" panose="020F0502020204030204" pitchFamily="34" charset="0"/>
            </a:endParaRPr>
          </a:p>
          <a:p>
            <a:pPr algn="just">
              <a:spcBef>
                <a:spcPts val="600"/>
              </a:spcBef>
              <a:spcAft>
                <a:spcPts val="600"/>
              </a:spcAft>
            </a:pPr>
            <a:r>
              <a:rPr lang="vi-VN" sz="2600" dirty="0">
                <a:solidFill>
                  <a:srgbClr val="000000"/>
                </a:solidFill>
                <a:latin typeface="Times New Roman" panose="02020603050405020304" pitchFamily="18" charset="0"/>
                <a:ea typeface="Calibri" panose="020F0502020204030204" pitchFamily="34" charset="0"/>
              </a:rPr>
              <a:t>b. Các thông tin được sắp xếp theo thứ tự từ trước đến sau, từ mở đầu đến diễn biến và kết thúc.</a:t>
            </a:r>
            <a:endParaRPr lang="en-VN" sz="2600" dirty="0">
              <a:solidFill>
                <a:srgbClr val="000000"/>
              </a:solidFill>
              <a:latin typeface="Times New Roman" panose="02020603050405020304" pitchFamily="18" charset="0"/>
              <a:ea typeface="Calibri" panose="020F0502020204030204" pitchFamily="34" charset="0"/>
            </a:endParaRPr>
          </a:p>
          <a:p>
            <a:pPr algn="just">
              <a:spcBef>
                <a:spcPts val="600"/>
              </a:spcBef>
              <a:spcAft>
                <a:spcPts val="600"/>
              </a:spcAft>
            </a:pPr>
            <a:r>
              <a:rPr lang="vi-VN" sz="2600" dirty="0">
                <a:solidFill>
                  <a:srgbClr val="000000"/>
                </a:solidFill>
                <a:latin typeface="Times New Roman" panose="02020603050405020304" pitchFamily="18" charset="0"/>
                <a:ea typeface="Calibri" panose="020F0502020204030204" pitchFamily="34" charset="0"/>
              </a:rPr>
              <a:t>c. Văn bản thường được trình bày bằng chữ viết kết hợp với các phương thức khác như hình ảnh, âm thanh.</a:t>
            </a:r>
            <a:endParaRPr lang="en-VN" sz="2600" dirty="0">
              <a:solidFill>
                <a:srgbClr val="000000"/>
              </a:solidFill>
              <a:latin typeface="Times New Roman" panose="02020603050405020304" pitchFamily="18" charset="0"/>
              <a:ea typeface="Calibri" panose="020F0502020204030204" pitchFamily="34" charset="0"/>
            </a:endParaRPr>
          </a:p>
          <a:p>
            <a:pPr algn="just">
              <a:spcBef>
                <a:spcPts val="600"/>
              </a:spcBef>
              <a:spcAft>
                <a:spcPts val="600"/>
              </a:spcAft>
            </a:pPr>
            <a:r>
              <a:rPr lang="vi-VN" sz="2600" dirty="0">
                <a:solidFill>
                  <a:srgbClr val="000000"/>
                </a:solidFill>
                <a:latin typeface="Times New Roman" panose="02020603050405020304" pitchFamily="18" charset="0"/>
                <a:ea typeface="Calibri" panose="020F0502020204030204" pitchFamily="34" charset="0"/>
              </a:rPr>
              <a:t>d. Đọc văn bản, người đọc tìm được câu trả lời cho các câu hỏi: Vì sao lại xảy ra sự việc ấy? Sự việc ấy diễn ra thế nào? Kết quả ra sao?</a:t>
            </a:r>
            <a:endParaRPr lang="en-VN" sz="2600" dirty="0">
              <a:solidFill>
                <a:srgbClr val="000000"/>
              </a:solidFill>
              <a:latin typeface="Times New Roman" panose="02020603050405020304" pitchFamily="18" charset="0"/>
              <a:ea typeface="Calibri" panose="020F0502020204030204" pitchFamily="34" charset="0"/>
            </a:endParaRPr>
          </a:p>
        </p:txBody>
      </p:sp>
      <p:pic>
        <p:nvPicPr>
          <p:cNvPr id="9" name="Picture 8">
            <a:extLst>
              <a:ext uri="{FF2B5EF4-FFF2-40B4-BE49-F238E27FC236}">
                <a16:creationId xmlns:a16="http://schemas.microsoft.com/office/drawing/2014/main" id="{F5677FEB-9399-0E44-8F99-B4BB6D7AFEE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03909" y="2917848"/>
            <a:ext cx="750357" cy="750357"/>
          </a:xfrm>
          <a:prstGeom prst="rect">
            <a:avLst/>
          </a:prstGeom>
        </p:spPr>
      </p:pic>
      <p:pic>
        <p:nvPicPr>
          <p:cNvPr id="11" name="Picture 10" descr="A picture containing logo&#10;&#10;Description automatically generated">
            <a:extLst>
              <a:ext uri="{FF2B5EF4-FFF2-40B4-BE49-F238E27FC236}">
                <a16:creationId xmlns:a16="http://schemas.microsoft.com/office/drawing/2014/main" id="{8B7F7144-E23B-4345-94FC-CEAC465C41C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625028" y="2090921"/>
            <a:ext cx="1004611" cy="690879"/>
          </a:xfrm>
          <a:prstGeom prst="rect">
            <a:avLst/>
          </a:prstGeom>
        </p:spPr>
      </p:pic>
      <p:pic>
        <p:nvPicPr>
          <p:cNvPr id="42" name="Picture 41">
            <a:extLst>
              <a:ext uri="{FF2B5EF4-FFF2-40B4-BE49-F238E27FC236}">
                <a16:creationId xmlns:a16="http://schemas.microsoft.com/office/drawing/2014/main" id="{3A1FC64F-DC87-9948-982C-99519356294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22430" y="3850401"/>
            <a:ext cx="750357" cy="750357"/>
          </a:xfrm>
          <a:prstGeom prst="rect">
            <a:avLst/>
          </a:prstGeom>
        </p:spPr>
      </p:pic>
      <p:pic>
        <p:nvPicPr>
          <p:cNvPr id="43" name="Picture 42">
            <a:extLst>
              <a:ext uri="{FF2B5EF4-FFF2-40B4-BE49-F238E27FC236}">
                <a16:creationId xmlns:a16="http://schemas.microsoft.com/office/drawing/2014/main" id="{67514233-55C5-3F40-A1E4-4AC15957896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40951" y="4782954"/>
            <a:ext cx="750357" cy="750357"/>
          </a:xfrm>
          <a:prstGeom prst="rect">
            <a:avLst/>
          </a:prstGeom>
        </p:spPr>
      </p:pic>
    </p:spTree>
    <p:custDataLst>
      <p:tags r:id="rId1"/>
    </p:custDataLst>
    <p:extLst>
      <p:ext uri="{BB962C8B-B14F-4D97-AF65-F5344CB8AC3E}">
        <p14:creationId xmlns:p14="http://schemas.microsoft.com/office/powerpoint/2010/main" val="148002839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158"/>
                                        </p:tgtEl>
                                        <p:attrNameLst>
                                          <p:attrName>style.visibility</p:attrName>
                                        </p:attrNameLst>
                                      </p:cBhvr>
                                      <p:to>
                                        <p:strVal val="visible"/>
                                      </p:to>
                                    </p:set>
                                    <p:animEffect transition="in" filter="circle(in)">
                                      <p:cBhvr>
                                        <p:cTn id="7" dur="2000"/>
                                        <p:tgtEl>
                                          <p:spTgt spid="158"/>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63"/>
                                        </p:tgtEl>
                                        <p:attrNameLst>
                                          <p:attrName>style.visibility</p:attrName>
                                        </p:attrNameLst>
                                      </p:cBhvr>
                                      <p:to>
                                        <p:strVal val="visible"/>
                                      </p:to>
                                    </p:set>
                                    <p:animEffect transition="in" filter="circle(in)">
                                      <p:cBhvr>
                                        <p:cTn id="10" dur="2000"/>
                                        <p:tgtEl>
                                          <p:spTgt spid="163"/>
                                        </p:tgtEl>
                                      </p:cBhvr>
                                    </p:animEffect>
                                  </p:childTnLst>
                                </p:cTn>
                              </p:par>
                              <p:par>
                                <p:cTn id="11" presetID="22" presetClass="entr" presetSubtype="4" fill="hold" nodeType="withEffect">
                                  <p:stCondLst>
                                    <p:cond delay="0"/>
                                  </p:stCondLst>
                                  <p:childTnLst>
                                    <p:set>
                                      <p:cBhvr>
                                        <p:cTn id="12" dur="1" fill="hold">
                                          <p:stCondLst>
                                            <p:cond delay="0"/>
                                          </p:stCondLst>
                                        </p:cTn>
                                        <p:tgtEl>
                                          <p:spTgt spid="113"/>
                                        </p:tgtEl>
                                        <p:attrNameLst>
                                          <p:attrName>style.visibility</p:attrName>
                                        </p:attrNameLst>
                                      </p:cBhvr>
                                      <p:to>
                                        <p:strVal val="visible"/>
                                      </p:to>
                                    </p:set>
                                    <p:animEffect transition="in" filter="wipe(down)">
                                      <p:cBhvr>
                                        <p:cTn id="13" dur="500"/>
                                        <p:tgtEl>
                                          <p:spTgt spid="113"/>
                                        </p:tgtEl>
                                      </p:cBhvr>
                                    </p:animEffect>
                                  </p:childTnLst>
                                </p:cTn>
                              </p:par>
                              <p:par>
                                <p:cTn id="14" presetID="22" presetClass="entr" presetSubtype="4" fill="hold" nodeType="withEffect">
                                  <p:stCondLst>
                                    <p:cond delay="0"/>
                                  </p:stCondLst>
                                  <p:childTnLst>
                                    <p:set>
                                      <p:cBhvr>
                                        <p:cTn id="15" dur="1" fill="hold">
                                          <p:stCondLst>
                                            <p:cond delay="0"/>
                                          </p:stCondLst>
                                        </p:cTn>
                                        <p:tgtEl>
                                          <p:spTgt spid="124"/>
                                        </p:tgtEl>
                                        <p:attrNameLst>
                                          <p:attrName>style.visibility</p:attrName>
                                        </p:attrNameLst>
                                      </p:cBhvr>
                                      <p:to>
                                        <p:strVal val="visible"/>
                                      </p:to>
                                    </p:set>
                                    <p:animEffect transition="in" filter="wipe(down)">
                                      <p:cBhvr>
                                        <p:cTn id="16" dur="500"/>
                                        <p:tgtEl>
                                          <p:spTgt spid="124"/>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randombar(horizontal)">
                                      <p:cBhvr>
                                        <p:cTn id="21" dur="500"/>
                                        <p:tgtEl>
                                          <p:spTgt spid="11"/>
                                        </p:tgtEl>
                                      </p:cBhvr>
                                    </p:animEffect>
                                  </p:childTnLst>
                                  <p:subTnLst>
                                    <p:audio>
                                      <p:cMediaNode>
                                        <p:cTn display="0" masterRel="sameClick">
                                          <p:stCondLst>
                                            <p:cond evt="begin" delay="0">
                                              <p:tn val="19"/>
                                            </p:cond>
                                          </p:stCondLst>
                                          <p:endCondLst>
                                            <p:cond evt="onStopAudio" delay="0">
                                              <p:tgtEl>
                                                <p:sldTgt/>
                                              </p:tgtEl>
                                            </p:cond>
                                          </p:endCondLst>
                                        </p:cTn>
                                        <p:tgtEl>
                                          <p:sndTgt r:embed="rId3" name="bomb.wav"/>
                                        </p:tgtEl>
                                      </p:cMediaNode>
                                    </p:audio>
                                  </p:sub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barn(inVertical)">
                                      <p:cBhvr>
                                        <p:cTn id="26" dur="500"/>
                                        <p:tgtEl>
                                          <p:spTgt spid="9"/>
                                        </p:tgtEl>
                                      </p:cBhvr>
                                    </p:animEffect>
                                  </p:childTnLst>
                                  <p:subTnLst>
                                    <p:audio>
                                      <p:cMediaNode>
                                        <p:cTn display="0" masterRel="sameClick">
                                          <p:stCondLst>
                                            <p:cond evt="begin" delay="0">
                                              <p:tn val="24"/>
                                            </p:cond>
                                          </p:stCondLst>
                                          <p:endCondLst>
                                            <p:cond evt="onStopAudio" delay="0">
                                              <p:tgtEl>
                                                <p:sldTgt/>
                                              </p:tgtEl>
                                            </p:cond>
                                          </p:endCondLst>
                                        </p:cTn>
                                        <p:tgtEl>
                                          <p:sndTgt r:embed="rId4" name="applause.wav"/>
                                        </p:tgtEl>
                                      </p:cMediaNode>
                                    </p:audio>
                                  </p:sub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barn(inVertical)">
                                      <p:cBhvr>
                                        <p:cTn id="31" dur="500"/>
                                        <p:tgtEl>
                                          <p:spTgt spid="42"/>
                                        </p:tgtEl>
                                      </p:cBhvr>
                                    </p:animEffect>
                                  </p:childTnLst>
                                  <p:subTnLst>
                                    <p:audio>
                                      <p:cMediaNode>
                                        <p:cTn display="0" masterRel="sameClick">
                                          <p:stCondLst>
                                            <p:cond evt="begin" delay="0">
                                              <p:tn val="29"/>
                                            </p:cond>
                                          </p:stCondLst>
                                          <p:endCondLst>
                                            <p:cond evt="onStopAudio" delay="0">
                                              <p:tgtEl>
                                                <p:sldTgt/>
                                              </p:tgtEl>
                                            </p:cond>
                                          </p:endCondLst>
                                        </p:cTn>
                                        <p:tgtEl>
                                          <p:sndTgt r:embed="rId4" name="applause.wav"/>
                                        </p:tgtEl>
                                      </p:cMediaNode>
                                    </p:audio>
                                  </p:sub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43"/>
                                        </p:tgtEl>
                                        <p:attrNameLst>
                                          <p:attrName>style.visibility</p:attrName>
                                        </p:attrNameLst>
                                      </p:cBhvr>
                                      <p:to>
                                        <p:strVal val="visible"/>
                                      </p:to>
                                    </p:set>
                                    <p:animEffect transition="in" filter="barn(inVertical)">
                                      <p:cBhvr>
                                        <p:cTn id="36" dur="500"/>
                                        <p:tgtEl>
                                          <p:spTgt spid="43"/>
                                        </p:tgtEl>
                                      </p:cBhvr>
                                    </p:animEffect>
                                  </p:childTnLst>
                                  <p:subTnLst>
                                    <p:audio>
                                      <p:cMediaNode>
                                        <p:cTn display="0" masterRel="sameClick">
                                          <p:stCondLst>
                                            <p:cond evt="begin" delay="0">
                                              <p:tn val="34"/>
                                            </p:cond>
                                          </p:stCondLst>
                                          <p:endCondLst>
                                            <p:cond evt="onStopAudio" delay="0">
                                              <p:tgtEl>
                                                <p:sldTgt/>
                                              </p:tgtEl>
                                            </p:cond>
                                          </p:endCondLst>
                                        </p:cTn>
                                        <p:tgtEl>
                                          <p:sndTgt r:embed="rId4"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 grpId="0" bldLvl="0" animBg="1"/>
      <p:bldP spid="158" grpId="1" animBg="1"/>
      <p:bldP spid="163" grpId="0" bldLvl="0" animBg="1"/>
      <p:bldP spid="163" grpId="1" animBg="1"/>
    </p:bldLst>
  </p:timing>
</p:sld>
</file>

<file path=ppt/tags/tag1.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3.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64.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65.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66.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67.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68.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69.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71.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72.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73.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74.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75.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76.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77.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78.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79.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256</TotalTime>
  <Words>1064</Words>
  <Application>Microsoft Macintosh PowerPoint</Application>
  <PresentationFormat>Widescreen</PresentationFormat>
  <Paragraphs>99</Paragraphs>
  <Slides>20</Slides>
  <Notes>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20</vt:i4>
      </vt:variant>
    </vt:vector>
  </HeadingPairs>
  <TitlesOfParts>
    <vt:vector size="29" baseType="lpstr">
      <vt:lpstr>Arial</vt:lpstr>
      <vt:lpstr>Calibri</vt:lpstr>
      <vt:lpstr>Lucida Handwriting</vt:lpstr>
      <vt:lpstr>Segoe UI</vt:lpstr>
      <vt:lpstr>Times New Roman</vt:lpstr>
      <vt:lpstr>Wingdings</vt:lpstr>
      <vt:lpstr>字魂151号-联盟综艺体</vt:lpstr>
      <vt:lpstr>思源黑体 CN Light</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LY TRAN</dc:creator>
  <dc:description>9Slide.vn</dc:description>
  <cp:lastModifiedBy>Microsoft Office User</cp:lastModifiedBy>
  <cp:revision>48</cp:revision>
  <dcterms:created xsi:type="dcterms:W3CDTF">2019-06-19T02:08:00Z</dcterms:created>
  <dcterms:modified xsi:type="dcterms:W3CDTF">2023-04-16T10:56:07Z</dcterms:modified>
  <cp:category>9Slide.vn</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2052-11.1.0.11194</vt:lpwstr>
  </property>
  <property fmtid="{D5CDD505-2E9C-101B-9397-08002B2CF9AE}" pid="3" name="ICV">
    <vt:lpwstr>8A83A2F62F554BB0B5702B27937C08D7</vt:lpwstr>
  </property>
</Properties>
</file>