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9"/>
  </p:notesMasterIdLst>
  <p:sldIdLst>
    <p:sldId id="18827" r:id="rId2"/>
    <p:sldId id="256" r:id="rId3"/>
    <p:sldId id="18815" r:id="rId4"/>
    <p:sldId id="257" r:id="rId5"/>
    <p:sldId id="18816" r:id="rId6"/>
    <p:sldId id="18817" r:id="rId7"/>
    <p:sldId id="262" r:id="rId8"/>
    <p:sldId id="260" r:id="rId9"/>
    <p:sldId id="18818" r:id="rId10"/>
    <p:sldId id="18819" r:id="rId11"/>
    <p:sldId id="264" r:id="rId12"/>
    <p:sldId id="18782" r:id="rId13"/>
    <p:sldId id="275" r:id="rId14"/>
    <p:sldId id="261" r:id="rId15"/>
    <p:sldId id="259" r:id="rId16"/>
    <p:sldId id="283" r:id="rId17"/>
    <p:sldId id="284" r:id="rId18"/>
    <p:sldId id="285" r:id="rId19"/>
    <p:sldId id="286" r:id="rId20"/>
    <p:sldId id="287" r:id="rId21"/>
    <p:sldId id="293" r:id="rId22"/>
    <p:sldId id="288" r:id="rId23"/>
    <p:sldId id="258" r:id="rId24"/>
    <p:sldId id="263" r:id="rId25"/>
    <p:sldId id="289" r:id="rId26"/>
    <p:sldId id="1303" r:id="rId27"/>
    <p:sldId id="387" r:id="rId28"/>
  </p:sldIdLst>
  <p:sldSz cx="9144000" cy="5143500" type="screen16x9"/>
  <p:notesSz cx="6858000" cy="9144000"/>
  <p:embeddedFontLst>
    <p:embeddedFont>
      <p:font typeface="Nanum Gothic" panose="020D0604000000000000" pitchFamily="34" charset="-127"/>
      <p:regular r:id="rId30"/>
      <p:bold r:id="rId31"/>
    </p:embeddedFont>
    <p:embeddedFont>
      <p:font typeface="Cambria" panose="02040503050406030204" pitchFamily="18" charset="0"/>
      <p:regular r:id="rId32"/>
      <p:bold r:id="rId33"/>
      <p:italic r:id="rId34"/>
      <p:boldItalic r:id="rId35"/>
    </p:embeddedFont>
    <p:embeddedFont>
      <p:font typeface="Chelsea Market" panose="02000000000000000000" pitchFamily="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ương Uyên" initials="DU" lastIdx="1" clrIdx="0">
    <p:extLst>
      <p:ext uri="{19B8F6BF-5375-455C-9EA6-DF929625EA0E}">
        <p15:presenceInfo xmlns:p15="http://schemas.microsoft.com/office/powerpoint/2012/main" userId="1eca114ae876d1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AB3"/>
    <a:srgbClr val="367AEC"/>
    <a:srgbClr val="E8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E94E10-D83A-40A2-8705-2C4EB0A3B1DA}">
  <a:tblStyle styleId="{30E94E10-D83A-40A2-8705-2C4EB0A3B1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2" autoAdjust="0"/>
    <p:restoredTop sz="94692"/>
  </p:normalViewPr>
  <p:slideViewPr>
    <p:cSldViewPr snapToGrid="0">
      <p:cViewPr varScale="1">
        <p:scale>
          <a:sx n="141" d="100"/>
          <a:sy n="141" d="100"/>
        </p:scale>
        <p:origin x="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5"/>
        <p:cNvGrpSpPr/>
        <p:nvPr/>
      </p:nvGrpSpPr>
      <p:grpSpPr>
        <a:xfrm>
          <a:off x="0" y="0"/>
          <a:ext cx="0" cy="0"/>
          <a:chOff x="0" y="0"/>
          <a:chExt cx="0" cy="0"/>
        </a:xfrm>
      </p:grpSpPr>
      <p:sp>
        <p:nvSpPr>
          <p:cNvPr id="4086" name="Google Shape;4086;gc88cf44919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7" name="Google Shape;4087;gc88cf44919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8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8"/>
        <p:cNvGrpSpPr/>
        <p:nvPr/>
      </p:nvGrpSpPr>
      <p:grpSpPr>
        <a:xfrm>
          <a:off x="0" y="0"/>
          <a:ext cx="0" cy="0"/>
          <a:chOff x="0" y="0"/>
          <a:chExt cx="0" cy="0"/>
        </a:xfrm>
      </p:grpSpPr>
      <p:sp>
        <p:nvSpPr>
          <p:cNvPr id="4109" name="Google Shape;4109;gc88cf44919_0_1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0" name="Google Shape;4110;gc88cf44919_0_1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006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FF8B4420-2EE8-7C4E-A8DB-DBB61546BCB0}"/>
              </a:ext>
            </a:extLst>
          </p:cNvPr>
          <p:cNvSpPr>
            <a:spLocks noGrp="1" noRot="1" noChangeAspect="1" noChangeArrowheads="1" noTextEdit="1"/>
          </p:cNvSpPr>
          <p:nvPr>
            <p:ph type="sldImg"/>
          </p:nvPr>
        </p:nvSpPr>
        <p:spPr>
          <a:xfrm>
            <a:off x="381000" y="685800"/>
            <a:ext cx="6096000" cy="3429000"/>
          </a:xfrm>
          <a:ln/>
        </p:spPr>
      </p:sp>
      <p:sp>
        <p:nvSpPr>
          <p:cNvPr id="94210" name="Notes Placeholder 2">
            <a:extLst>
              <a:ext uri="{FF2B5EF4-FFF2-40B4-BE49-F238E27FC236}">
                <a16:creationId xmlns:a16="http://schemas.microsoft.com/office/drawing/2014/main" id="{852914F8-22D2-604E-8A56-C3BDF2ED43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VN" dirty="0">
              <a:latin typeface="Arial" panose="020B0604020202020204" pitchFamily="34" charset="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D9764883-14AA-F84D-AB0E-280F204C0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fld id="{095F5999-C45D-B346-839A-AAC8028925D8}" type="slidenum">
              <a:rPr lang="en-US" altLang="en-VN" smtClean="0"/>
              <a:pPr/>
              <a:t>26</a:t>
            </a:fld>
            <a:endParaRPr lang="en-US" altLang="en-V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9A43324-A956-3548-A86F-0B4B06763870}"/>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009844BD-EAEC-6045-AA54-91CDCC594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VN">
              <a:latin typeface="Arial" panose="020B0604020202020204" pitchFamily="34" charset="0"/>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3A73F000-5139-A242-A296-D9ADDEE742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fld id="{32507CCE-6DB3-8F43-BCE9-3CDA17BB6CA6}" type="slidenum">
              <a:rPr lang="en-SG" altLang="en-VN" smtClean="0"/>
              <a:pPr/>
              <a:t>27</a:t>
            </a:fld>
            <a:endParaRPr lang="en-SG" altLang="en-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7"/>
        <p:cNvGrpSpPr/>
        <p:nvPr/>
      </p:nvGrpSpPr>
      <p:grpSpPr>
        <a:xfrm>
          <a:off x="0" y="0"/>
          <a:ext cx="0" cy="0"/>
          <a:chOff x="0" y="0"/>
          <a:chExt cx="0" cy="0"/>
        </a:xfrm>
      </p:grpSpPr>
      <p:sp>
        <p:nvSpPr>
          <p:cNvPr id="4768" name="Google Shape;4768;gc8cef71214_0_4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9" name="Google Shape;4769;gc8cef71214_0_4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c88cf44919_0_2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7" name="Google Shape;4157;gc88cf44919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2254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18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06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c88cf44919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c88cf44919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027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c88cf44919_0_2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7" name="Google Shape;4157;gc88cf44919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68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8792" y="22515"/>
            <a:ext cx="631196" cy="878807"/>
            <a:chOff x="88792" y="22515"/>
            <a:chExt cx="631196" cy="878807"/>
          </a:xfrm>
        </p:grpSpPr>
        <p:sp>
          <p:nvSpPr>
            <p:cNvPr id="10" name="Google Shape;10;p2"/>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175149" y="495436"/>
              <a:ext cx="69586" cy="73623"/>
              <a:chOff x="175149" y="495436"/>
              <a:chExt cx="69586" cy="73623"/>
            </a:xfrm>
          </p:grpSpPr>
          <p:sp>
            <p:nvSpPr>
              <p:cNvPr id="12" name="Google Shape;12;p2"/>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8792" y="761095"/>
              <a:ext cx="35279" cy="33988"/>
              <a:chOff x="88792" y="761095"/>
              <a:chExt cx="35279" cy="33988"/>
            </a:xfrm>
          </p:grpSpPr>
          <p:sp>
            <p:nvSpPr>
              <p:cNvPr id="15" name="Google Shape;15;p2"/>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2144809">
              <a:off x="120150" y="257259"/>
              <a:ext cx="55825" cy="44400"/>
              <a:chOff x="8347600" y="1441475"/>
              <a:chExt cx="55825" cy="44400"/>
            </a:xfrm>
          </p:grpSpPr>
          <p:sp>
            <p:nvSpPr>
              <p:cNvPr id="19" name="Google Shape;19;p2"/>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rot="2144809">
              <a:off x="481539" y="813344"/>
              <a:ext cx="71099" cy="74199"/>
              <a:chOff x="8502650" y="1222725"/>
              <a:chExt cx="71100" cy="74200"/>
            </a:xfrm>
          </p:grpSpPr>
          <p:sp>
            <p:nvSpPr>
              <p:cNvPr id="23" name="Google Shape;23;p2"/>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22875" y="138025"/>
            <a:ext cx="4921125" cy="4997000"/>
            <a:chOff x="4222875" y="138025"/>
            <a:chExt cx="4921125" cy="4997000"/>
          </a:xfrm>
        </p:grpSpPr>
        <p:sp>
          <p:nvSpPr>
            <p:cNvPr id="34" name="Google Shape;34;p2"/>
            <p:cNvSpPr/>
            <p:nvPr/>
          </p:nvSpPr>
          <p:spPr>
            <a:xfrm>
              <a:off x="7998225" y="385097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613938" y="3382438"/>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963363" y="408441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759650" y="4456025"/>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07200" y="46153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264200" y="3361400"/>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953775" y="287083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2"/>
            <p:cNvGrpSpPr/>
            <p:nvPr/>
          </p:nvGrpSpPr>
          <p:grpSpPr>
            <a:xfrm>
              <a:off x="6743600" y="2287988"/>
              <a:ext cx="76300" cy="134575"/>
              <a:chOff x="8292650" y="153875"/>
              <a:chExt cx="76300" cy="134575"/>
            </a:xfrm>
          </p:grpSpPr>
          <p:sp>
            <p:nvSpPr>
              <p:cNvPr id="42" name="Google Shape;42;p2"/>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7207038" y="3161825"/>
              <a:ext cx="27650" cy="21975"/>
              <a:chOff x="8820375" y="1023600"/>
              <a:chExt cx="27650" cy="21975"/>
            </a:xfrm>
          </p:grpSpPr>
          <p:sp>
            <p:nvSpPr>
              <p:cNvPr id="46" name="Google Shape;46;p2"/>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9028050" y="4563000"/>
              <a:ext cx="115950" cy="86125"/>
              <a:chOff x="8839525" y="1569650"/>
              <a:chExt cx="115950" cy="86125"/>
            </a:xfrm>
          </p:grpSpPr>
          <p:sp>
            <p:nvSpPr>
              <p:cNvPr id="52" name="Google Shape;52;p2"/>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8823588" y="1136675"/>
              <a:ext cx="55825" cy="44400"/>
              <a:chOff x="8347600" y="1441475"/>
              <a:chExt cx="55825" cy="44400"/>
            </a:xfrm>
          </p:grpSpPr>
          <p:sp>
            <p:nvSpPr>
              <p:cNvPr id="55" name="Google Shape;55;p2"/>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
            <p:cNvSpPr/>
            <p:nvPr/>
          </p:nvSpPr>
          <p:spPr>
            <a:xfrm>
              <a:off x="8552075" y="4140238"/>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550175" y="4139413"/>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a:off x="8512150" y="4124863"/>
              <a:ext cx="48150" cy="36350"/>
              <a:chOff x="8512150" y="4124863"/>
              <a:chExt cx="48150" cy="36350"/>
            </a:xfrm>
          </p:grpSpPr>
          <p:sp>
            <p:nvSpPr>
              <p:cNvPr id="61" name="Google Shape;61;p2"/>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8945800" y="315400"/>
              <a:ext cx="80675" cy="73725"/>
              <a:chOff x="7502975" y="324575"/>
              <a:chExt cx="80675" cy="73725"/>
            </a:xfrm>
          </p:grpSpPr>
          <p:sp>
            <p:nvSpPr>
              <p:cNvPr id="66" name="Google Shape;66;p2"/>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6657338" y="1471625"/>
              <a:ext cx="162450" cy="154525"/>
              <a:chOff x="8676550" y="247000"/>
              <a:chExt cx="162450" cy="154525"/>
            </a:xfrm>
          </p:grpSpPr>
          <p:sp>
            <p:nvSpPr>
              <p:cNvPr id="72" name="Google Shape;72;p2"/>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8978638" y="917925"/>
              <a:ext cx="71100" cy="74200"/>
              <a:chOff x="8502650" y="1222725"/>
              <a:chExt cx="71100" cy="74200"/>
            </a:xfrm>
          </p:grpSpPr>
          <p:sp>
            <p:nvSpPr>
              <p:cNvPr id="77" name="Google Shape;77;p2"/>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8264200" y="271975"/>
              <a:ext cx="157250" cy="160550"/>
              <a:chOff x="7568050" y="747400"/>
              <a:chExt cx="157250" cy="160550"/>
            </a:xfrm>
          </p:grpSpPr>
          <p:sp>
            <p:nvSpPr>
              <p:cNvPr id="82" name="Google Shape;82;p2"/>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8921813" y="2846500"/>
              <a:ext cx="119250" cy="106125"/>
              <a:chOff x="8527250" y="1363000"/>
              <a:chExt cx="119250" cy="106125"/>
            </a:xfrm>
          </p:grpSpPr>
          <p:sp>
            <p:nvSpPr>
              <p:cNvPr id="87" name="Google Shape;87;p2"/>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2"/>
            <p:cNvGrpSpPr/>
            <p:nvPr/>
          </p:nvGrpSpPr>
          <p:grpSpPr>
            <a:xfrm>
              <a:off x="8444875" y="1117563"/>
              <a:ext cx="32825" cy="22950"/>
              <a:chOff x="8097425" y="1383825"/>
              <a:chExt cx="32825" cy="22950"/>
            </a:xfrm>
          </p:grpSpPr>
          <p:sp>
            <p:nvSpPr>
              <p:cNvPr id="92" name="Google Shape;92;p2"/>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2"/>
            <p:cNvSpPr/>
            <p:nvPr/>
          </p:nvSpPr>
          <p:spPr>
            <a:xfrm>
              <a:off x="7386338" y="33392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8915538" y="2188700"/>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284888" y="2138975"/>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691238" y="69986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370288" y="30167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783913" y="1564675"/>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884988" y="2557475"/>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141163" y="3381975"/>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596063" y="1419400"/>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57350" y="1086388"/>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889925" y="6142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046050" y="1993400"/>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4222875" y="5029425"/>
              <a:ext cx="28475" cy="22300"/>
              <a:chOff x="117600" y="5032275"/>
              <a:chExt cx="28475" cy="22300"/>
            </a:xfrm>
          </p:grpSpPr>
          <p:sp>
            <p:nvSpPr>
              <p:cNvPr id="109" name="Google Shape;109;p2"/>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2"/>
            <p:cNvSpPr/>
            <p:nvPr/>
          </p:nvSpPr>
          <p:spPr>
            <a:xfrm>
              <a:off x="7361075" y="24972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346375" y="4802313"/>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352650" y="47924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27225" y="47672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8345825" y="4800663"/>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8354300" y="478016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334075" y="477531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2"/>
            <p:cNvGrpSpPr/>
            <p:nvPr/>
          </p:nvGrpSpPr>
          <p:grpSpPr>
            <a:xfrm>
              <a:off x="7883263" y="4788488"/>
              <a:ext cx="146025" cy="127275"/>
              <a:chOff x="4316575" y="4989963"/>
              <a:chExt cx="146025" cy="127275"/>
            </a:xfrm>
          </p:grpSpPr>
          <p:sp>
            <p:nvSpPr>
              <p:cNvPr id="121" name="Google Shape;121;p2"/>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7932213" y="4336888"/>
              <a:ext cx="48150" cy="57350"/>
              <a:chOff x="4803550" y="4379313"/>
              <a:chExt cx="48150" cy="57350"/>
            </a:xfrm>
          </p:grpSpPr>
          <p:sp>
            <p:nvSpPr>
              <p:cNvPr id="126" name="Google Shape;126;p2"/>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a:off x="8764175" y="4911563"/>
              <a:ext cx="71950" cy="81225"/>
              <a:chOff x="8764175" y="4911563"/>
              <a:chExt cx="71950" cy="81225"/>
            </a:xfrm>
          </p:grpSpPr>
          <p:sp>
            <p:nvSpPr>
              <p:cNvPr id="131" name="Google Shape;131;p2"/>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2"/>
            <p:cNvGrpSpPr/>
            <p:nvPr/>
          </p:nvGrpSpPr>
          <p:grpSpPr>
            <a:xfrm>
              <a:off x="7060675" y="2804038"/>
              <a:ext cx="61825" cy="42450"/>
              <a:chOff x="4695825" y="4574513"/>
              <a:chExt cx="61825" cy="42450"/>
            </a:xfrm>
          </p:grpSpPr>
          <p:sp>
            <p:nvSpPr>
              <p:cNvPr id="137" name="Google Shape;137;p2"/>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
            <p:cNvSpPr/>
            <p:nvPr/>
          </p:nvSpPr>
          <p:spPr>
            <a:xfrm>
              <a:off x="6774638" y="327933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8531750" y="48150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8529175" y="4979163"/>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8207775" y="6601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flipH="1">
              <a:off x="8663675" y="9101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flipH="1">
              <a:off x="8553150" y="3763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flipH="1">
              <a:off x="8575675" y="540513"/>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flipH="1">
              <a:off x="9027025" y="13802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9021775" y="1660638"/>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2"/>
            <p:cNvGrpSpPr/>
            <p:nvPr/>
          </p:nvGrpSpPr>
          <p:grpSpPr>
            <a:xfrm>
              <a:off x="5502500" y="5038525"/>
              <a:ext cx="29275" cy="35825"/>
              <a:chOff x="7298175" y="170300"/>
              <a:chExt cx="29275" cy="35825"/>
            </a:xfrm>
          </p:grpSpPr>
          <p:sp>
            <p:nvSpPr>
              <p:cNvPr id="152" name="Google Shape;152;p2"/>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
            <p:cNvSpPr/>
            <p:nvPr/>
          </p:nvSpPr>
          <p:spPr>
            <a:xfrm flipH="1">
              <a:off x="5028375" y="5094525"/>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flipH="1">
              <a:off x="5006225" y="5092600"/>
              <a:ext cx="30125" cy="21825"/>
            </a:xfrm>
            <a:custGeom>
              <a:avLst/>
              <a:gdLst/>
              <a:ahLst/>
              <a:cxnLst/>
              <a:rect l="l" t="t" r="r" b="b"/>
              <a:pathLst>
                <a:path w="1205" h="873" extrusionOk="0">
                  <a:moveTo>
                    <a:pt x="592" y="99"/>
                  </a:moveTo>
                  <a:cubicBezTo>
                    <a:pt x="613" y="99"/>
                    <a:pt x="635" y="99"/>
                    <a:pt x="635" y="121"/>
                  </a:cubicBezTo>
                  <a:cubicBezTo>
                    <a:pt x="635" y="125"/>
                    <a:pt x="634" y="126"/>
                    <a:pt x="632" y="126"/>
                  </a:cubicBezTo>
                  <a:cubicBezTo>
                    <a:pt x="628" y="126"/>
                    <a:pt x="621" y="121"/>
                    <a:pt x="613" y="121"/>
                  </a:cubicBezTo>
                  <a:cubicBezTo>
                    <a:pt x="602" y="116"/>
                    <a:pt x="592" y="113"/>
                    <a:pt x="581" y="113"/>
                  </a:cubicBezTo>
                  <a:cubicBezTo>
                    <a:pt x="570" y="113"/>
                    <a:pt x="559" y="116"/>
                    <a:pt x="548" y="121"/>
                  </a:cubicBezTo>
                  <a:lnTo>
                    <a:pt x="526" y="121"/>
                  </a:lnTo>
                  <a:cubicBezTo>
                    <a:pt x="592" y="132"/>
                    <a:pt x="657" y="143"/>
                    <a:pt x="723" y="154"/>
                  </a:cubicBezTo>
                  <a:lnTo>
                    <a:pt x="788" y="176"/>
                  </a:lnTo>
                  <a:cubicBezTo>
                    <a:pt x="821" y="187"/>
                    <a:pt x="843" y="198"/>
                    <a:pt x="865" y="209"/>
                  </a:cubicBezTo>
                  <a:cubicBezTo>
                    <a:pt x="887" y="220"/>
                    <a:pt x="898" y="231"/>
                    <a:pt x="909" y="252"/>
                  </a:cubicBezTo>
                  <a:cubicBezTo>
                    <a:pt x="909" y="252"/>
                    <a:pt x="942" y="274"/>
                    <a:pt x="942" y="274"/>
                  </a:cubicBezTo>
                  <a:cubicBezTo>
                    <a:pt x="963" y="296"/>
                    <a:pt x="974" y="307"/>
                    <a:pt x="985" y="329"/>
                  </a:cubicBezTo>
                  <a:cubicBezTo>
                    <a:pt x="996" y="340"/>
                    <a:pt x="996" y="351"/>
                    <a:pt x="1007" y="362"/>
                  </a:cubicBezTo>
                  <a:cubicBezTo>
                    <a:pt x="1018" y="395"/>
                    <a:pt x="1029" y="438"/>
                    <a:pt x="1040" y="460"/>
                  </a:cubicBezTo>
                  <a:lnTo>
                    <a:pt x="1051" y="493"/>
                  </a:lnTo>
                  <a:cubicBezTo>
                    <a:pt x="1051" y="504"/>
                    <a:pt x="1051" y="515"/>
                    <a:pt x="1051" y="515"/>
                  </a:cubicBezTo>
                  <a:cubicBezTo>
                    <a:pt x="1084" y="592"/>
                    <a:pt x="1095" y="559"/>
                    <a:pt x="1051" y="602"/>
                  </a:cubicBezTo>
                  <a:cubicBezTo>
                    <a:pt x="1029" y="635"/>
                    <a:pt x="996" y="668"/>
                    <a:pt x="952" y="701"/>
                  </a:cubicBezTo>
                  <a:cubicBezTo>
                    <a:pt x="931" y="712"/>
                    <a:pt x="909" y="734"/>
                    <a:pt x="876" y="745"/>
                  </a:cubicBezTo>
                  <a:cubicBezTo>
                    <a:pt x="821" y="756"/>
                    <a:pt x="767" y="767"/>
                    <a:pt x="712" y="777"/>
                  </a:cubicBezTo>
                  <a:lnTo>
                    <a:pt x="624" y="777"/>
                  </a:lnTo>
                  <a:lnTo>
                    <a:pt x="570" y="767"/>
                  </a:lnTo>
                  <a:cubicBezTo>
                    <a:pt x="548" y="767"/>
                    <a:pt x="526" y="756"/>
                    <a:pt x="493" y="756"/>
                  </a:cubicBezTo>
                  <a:cubicBezTo>
                    <a:pt x="460" y="745"/>
                    <a:pt x="427" y="734"/>
                    <a:pt x="395" y="723"/>
                  </a:cubicBezTo>
                  <a:cubicBezTo>
                    <a:pt x="384" y="723"/>
                    <a:pt x="362" y="723"/>
                    <a:pt x="351" y="712"/>
                  </a:cubicBezTo>
                  <a:cubicBezTo>
                    <a:pt x="329" y="712"/>
                    <a:pt x="318" y="701"/>
                    <a:pt x="296" y="690"/>
                  </a:cubicBezTo>
                  <a:lnTo>
                    <a:pt x="285" y="679"/>
                  </a:lnTo>
                  <a:cubicBezTo>
                    <a:pt x="274" y="679"/>
                    <a:pt x="263" y="668"/>
                    <a:pt x="263" y="668"/>
                  </a:cubicBezTo>
                  <a:cubicBezTo>
                    <a:pt x="263" y="668"/>
                    <a:pt x="263" y="657"/>
                    <a:pt x="252" y="646"/>
                  </a:cubicBezTo>
                  <a:lnTo>
                    <a:pt x="242" y="635"/>
                  </a:lnTo>
                  <a:cubicBezTo>
                    <a:pt x="231" y="624"/>
                    <a:pt x="220" y="613"/>
                    <a:pt x="220" y="613"/>
                  </a:cubicBezTo>
                  <a:cubicBezTo>
                    <a:pt x="198" y="602"/>
                    <a:pt x="176" y="592"/>
                    <a:pt x="165" y="570"/>
                  </a:cubicBezTo>
                  <a:cubicBezTo>
                    <a:pt x="132" y="537"/>
                    <a:pt x="110" y="504"/>
                    <a:pt x="99" y="471"/>
                  </a:cubicBezTo>
                  <a:cubicBezTo>
                    <a:pt x="88" y="417"/>
                    <a:pt x="110" y="362"/>
                    <a:pt x="143" y="318"/>
                  </a:cubicBezTo>
                  <a:cubicBezTo>
                    <a:pt x="154" y="307"/>
                    <a:pt x="176" y="296"/>
                    <a:pt x="187" y="274"/>
                  </a:cubicBezTo>
                  <a:cubicBezTo>
                    <a:pt x="198" y="263"/>
                    <a:pt x="209" y="263"/>
                    <a:pt x="242" y="242"/>
                  </a:cubicBezTo>
                  <a:cubicBezTo>
                    <a:pt x="274" y="231"/>
                    <a:pt x="307" y="220"/>
                    <a:pt x="329" y="187"/>
                  </a:cubicBezTo>
                  <a:cubicBezTo>
                    <a:pt x="340" y="165"/>
                    <a:pt x="351" y="143"/>
                    <a:pt x="351" y="121"/>
                  </a:cubicBezTo>
                  <a:cubicBezTo>
                    <a:pt x="362" y="121"/>
                    <a:pt x="362" y="132"/>
                    <a:pt x="373" y="132"/>
                  </a:cubicBezTo>
                  <a:cubicBezTo>
                    <a:pt x="378" y="127"/>
                    <a:pt x="386" y="124"/>
                    <a:pt x="395" y="124"/>
                  </a:cubicBezTo>
                  <a:cubicBezTo>
                    <a:pt x="403" y="124"/>
                    <a:pt x="411" y="127"/>
                    <a:pt x="417" y="132"/>
                  </a:cubicBezTo>
                  <a:lnTo>
                    <a:pt x="438" y="132"/>
                  </a:lnTo>
                  <a:cubicBezTo>
                    <a:pt x="460" y="121"/>
                    <a:pt x="482" y="110"/>
                    <a:pt x="504" y="99"/>
                  </a:cubicBezTo>
                  <a:close/>
                  <a:moveTo>
                    <a:pt x="395" y="1"/>
                  </a:moveTo>
                  <a:cubicBezTo>
                    <a:pt x="373" y="1"/>
                    <a:pt x="362" y="1"/>
                    <a:pt x="340" y="12"/>
                  </a:cubicBezTo>
                  <a:cubicBezTo>
                    <a:pt x="329" y="23"/>
                    <a:pt x="318" y="23"/>
                    <a:pt x="318" y="34"/>
                  </a:cubicBezTo>
                  <a:cubicBezTo>
                    <a:pt x="307" y="45"/>
                    <a:pt x="307" y="56"/>
                    <a:pt x="318" y="67"/>
                  </a:cubicBezTo>
                  <a:lnTo>
                    <a:pt x="318" y="77"/>
                  </a:lnTo>
                  <a:lnTo>
                    <a:pt x="285" y="77"/>
                  </a:lnTo>
                  <a:cubicBezTo>
                    <a:pt x="274" y="77"/>
                    <a:pt x="263" y="88"/>
                    <a:pt x="252" y="99"/>
                  </a:cubicBezTo>
                  <a:lnTo>
                    <a:pt x="242" y="121"/>
                  </a:lnTo>
                  <a:lnTo>
                    <a:pt x="209" y="143"/>
                  </a:lnTo>
                  <a:lnTo>
                    <a:pt x="165" y="165"/>
                  </a:lnTo>
                  <a:cubicBezTo>
                    <a:pt x="143" y="176"/>
                    <a:pt x="132" y="187"/>
                    <a:pt x="110" y="209"/>
                  </a:cubicBezTo>
                  <a:cubicBezTo>
                    <a:pt x="88" y="231"/>
                    <a:pt x="77" y="263"/>
                    <a:pt x="67" y="285"/>
                  </a:cubicBezTo>
                  <a:cubicBezTo>
                    <a:pt x="45" y="307"/>
                    <a:pt x="34" y="340"/>
                    <a:pt x="23" y="373"/>
                  </a:cubicBezTo>
                  <a:cubicBezTo>
                    <a:pt x="1" y="427"/>
                    <a:pt x="12" y="493"/>
                    <a:pt x="45" y="537"/>
                  </a:cubicBezTo>
                  <a:cubicBezTo>
                    <a:pt x="99" y="635"/>
                    <a:pt x="176" y="712"/>
                    <a:pt x="274" y="767"/>
                  </a:cubicBezTo>
                  <a:cubicBezTo>
                    <a:pt x="329" y="799"/>
                    <a:pt x="395" y="821"/>
                    <a:pt x="460" y="843"/>
                  </a:cubicBezTo>
                  <a:cubicBezTo>
                    <a:pt x="524" y="863"/>
                    <a:pt x="592" y="873"/>
                    <a:pt x="659" y="873"/>
                  </a:cubicBezTo>
                  <a:cubicBezTo>
                    <a:pt x="775" y="873"/>
                    <a:pt x="892" y="844"/>
                    <a:pt x="996" y="788"/>
                  </a:cubicBezTo>
                  <a:cubicBezTo>
                    <a:pt x="1029" y="767"/>
                    <a:pt x="1073" y="745"/>
                    <a:pt x="1106" y="712"/>
                  </a:cubicBezTo>
                  <a:cubicBezTo>
                    <a:pt x="1127" y="690"/>
                    <a:pt x="1149" y="668"/>
                    <a:pt x="1160" y="646"/>
                  </a:cubicBezTo>
                  <a:lnTo>
                    <a:pt x="1193" y="602"/>
                  </a:lnTo>
                  <a:lnTo>
                    <a:pt x="1204" y="592"/>
                  </a:lnTo>
                  <a:lnTo>
                    <a:pt x="1204" y="570"/>
                  </a:lnTo>
                  <a:cubicBezTo>
                    <a:pt x="1182" y="570"/>
                    <a:pt x="1182" y="559"/>
                    <a:pt x="1182" y="548"/>
                  </a:cubicBezTo>
                  <a:lnTo>
                    <a:pt x="1182" y="537"/>
                  </a:lnTo>
                  <a:cubicBezTo>
                    <a:pt x="1171" y="504"/>
                    <a:pt x="1171" y="482"/>
                    <a:pt x="1160" y="449"/>
                  </a:cubicBezTo>
                  <a:cubicBezTo>
                    <a:pt x="1138" y="395"/>
                    <a:pt x="1117" y="340"/>
                    <a:pt x="1084" y="285"/>
                  </a:cubicBezTo>
                  <a:cubicBezTo>
                    <a:pt x="1051" y="231"/>
                    <a:pt x="1007" y="176"/>
                    <a:pt x="952" y="132"/>
                  </a:cubicBezTo>
                  <a:cubicBezTo>
                    <a:pt x="843" y="77"/>
                    <a:pt x="723" y="34"/>
                    <a:pt x="602" y="23"/>
                  </a:cubicBezTo>
                  <a:cubicBezTo>
                    <a:pt x="526" y="12"/>
                    <a:pt x="460"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flipH="1">
              <a:off x="5020175" y="5095900"/>
              <a:ext cx="10150" cy="15525"/>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2"/>
            <p:cNvGrpSpPr/>
            <p:nvPr/>
          </p:nvGrpSpPr>
          <p:grpSpPr>
            <a:xfrm>
              <a:off x="5323975" y="4909400"/>
              <a:ext cx="40750" cy="29850"/>
              <a:chOff x="923425" y="4869400"/>
              <a:chExt cx="40750" cy="29850"/>
            </a:xfrm>
          </p:grpSpPr>
          <p:sp>
            <p:nvSpPr>
              <p:cNvPr id="160" name="Google Shape;160;p2"/>
              <p:cNvSpPr/>
              <p:nvPr/>
            </p:nvSpPr>
            <p:spPr>
              <a:xfrm flipH="1">
                <a:off x="953500" y="487187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flipH="1">
                <a:off x="923425" y="4869400"/>
                <a:ext cx="40750" cy="29850"/>
              </a:xfrm>
              <a:custGeom>
                <a:avLst/>
                <a:gdLst/>
                <a:ahLst/>
                <a:cxnLst/>
                <a:rect l="l" t="t" r="r" b="b"/>
                <a:pathLst>
                  <a:path w="1630" h="1194" extrusionOk="0">
                    <a:moveTo>
                      <a:pt x="799" y="132"/>
                    </a:moveTo>
                    <a:cubicBezTo>
                      <a:pt x="820" y="132"/>
                      <a:pt x="853" y="132"/>
                      <a:pt x="853" y="154"/>
                    </a:cubicBezTo>
                    <a:cubicBezTo>
                      <a:pt x="853" y="162"/>
                      <a:pt x="852" y="164"/>
                      <a:pt x="849" y="164"/>
                    </a:cubicBezTo>
                    <a:cubicBezTo>
                      <a:pt x="847" y="164"/>
                      <a:pt x="843" y="162"/>
                      <a:pt x="839" y="162"/>
                    </a:cubicBezTo>
                    <a:cubicBezTo>
                      <a:pt x="836" y="162"/>
                      <a:pt x="834" y="163"/>
                      <a:pt x="831" y="165"/>
                    </a:cubicBezTo>
                    <a:cubicBezTo>
                      <a:pt x="799" y="154"/>
                      <a:pt x="766" y="154"/>
                      <a:pt x="733" y="154"/>
                    </a:cubicBezTo>
                    <a:lnTo>
                      <a:pt x="700" y="154"/>
                    </a:lnTo>
                    <a:cubicBezTo>
                      <a:pt x="689" y="154"/>
                      <a:pt x="667" y="154"/>
                      <a:pt x="656" y="165"/>
                    </a:cubicBezTo>
                    <a:lnTo>
                      <a:pt x="700" y="165"/>
                    </a:lnTo>
                    <a:cubicBezTo>
                      <a:pt x="799" y="176"/>
                      <a:pt x="886" y="187"/>
                      <a:pt x="974" y="209"/>
                    </a:cubicBezTo>
                    <a:lnTo>
                      <a:pt x="1061" y="242"/>
                    </a:lnTo>
                    <a:cubicBezTo>
                      <a:pt x="1105" y="242"/>
                      <a:pt x="1138" y="263"/>
                      <a:pt x="1170" y="285"/>
                    </a:cubicBezTo>
                    <a:cubicBezTo>
                      <a:pt x="1192" y="296"/>
                      <a:pt x="1214" y="318"/>
                      <a:pt x="1225" y="329"/>
                    </a:cubicBezTo>
                    <a:cubicBezTo>
                      <a:pt x="1225" y="329"/>
                      <a:pt x="1269" y="373"/>
                      <a:pt x="1280" y="373"/>
                    </a:cubicBezTo>
                    <a:cubicBezTo>
                      <a:pt x="1291" y="395"/>
                      <a:pt x="1313" y="417"/>
                      <a:pt x="1334" y="438"/>
                    </a:cubicBezTo>
                    <a:cubicBezTo>
                      <a:pt x="1345" y="460"/>
                      <a:pt x="1345" y="471"/>
                      <a:pt x="1356" y="493"/>
                    </a:cubicBezTo>
                    <a:cubicBezTo>
                      <a:pt x="1367" y="526"/>
                      <a:pt x="1389" y="592"/>
                      <a:pt x="1411" y="635"/>
                    </a:cubicBezTo>
                    <a:lnTo>
                      <a:pt x="1422" y="679"/>
                    </a:lnTo>
                    <a:cubicBezTo>
                      <a:pt x="1422" y="679"/>
                      <a:pt x="1422" y="690"/>
                      <a:pt x="1433" y="701"/>
                    </a:cubicBezTo>
                    <a:cubicBezTo>
                      <a:pt x="1466" y="810"/>
                      <a:pt x="1488" y="756"/>
                      <a:pt x="1433" y="821"/>
                    </a:cubicBezTo>
                    <a:cubicBezTo>
                      <a:pt x="1389" y="876"/>
                      <a:pt x="1345" y="909"/>
                      <a:pt x="1302" y="942"/>
                    </a:cubicBezTo>
                    <a:cubicBezTo>
                      <a:pt x="1258" y="974"/>
                      <a:pt x="1225" y="996"/>
                      <a:pt x="1181" y="1007"/>
                    </a:cubicBezTo>
                    <a:cubicBezTo>
                      <a:pt x="1116" y="1029"/>
                      <a:pt x="1039" y="1051"/>
                      <a:pt x="963" y="1051"/>
                    </a:cubicBezTo>
                    <a:lnTo>
                      <a:pt x="853" y="1051"/>
                    </a:lnTo>
                    <a:lnTo>
                      <a:pt x="766" y="1040"/>
                    </a:lnTo>
                    <a:cubicBezTo>
                      <a:pt x="733" y="1040"/>
                      <a:pt x="711" y="1040"/>
                      <a:pt x="667" y="1029"/>
                    </a:cubicBezTo>
                    <a:cubicBezTo>
                      <a:pt x="624" y="1018"/>
                      <a:pt x="580" y="996"/>
                      <a:pt x="536" y="985"/>
                    </a:cubicBezTo>
                    <a:cubicBezTo>
                      <a:pt x="514" y="985"/>
                      <a:pt x="492" y="974"/>
                      <a:pt x="470" y="974"/>
                    </a:cubicBezTo>
                    <a:cubicBezTo>
                      <a:pt x="449" y="963"/>
                      <a:pt x="427" y="952"/>
                      <a:pt x="405" y="942"/>
                    </a:cubicBezTo>
                    <a:cubicBezTo>
                      <a:pt x="394" y="931"/>
                      <a:pt x="383" y="931"/>
                      <a:pt x="383" y="920"/>
                    </a:cubicBezTo>
                    <a:cubicBezTo>
                      <a:pt x="372" y="920"/>
                      <a:pt x="361" y="909"/>
                      <a:pt x="350" y="898"/>
                    </a:cubicBezTo>
                    <a:cubicBezTo>
                      <a:pt x="350" y="898"/>
                      <a:pt x="339" y="887"/>
                      <a:pt x="339" y="887"/>
                    </a:cubicBezTo>
                    <a:lnTo>
                      <a:pt x="317" y="854"/>
                    </a:lnTo>
                    <a:cubicBezTo>
                      <a:pt x="306" y="843"/>
                      <a:pt x="295" y="843"/>
                      <a:pt x="285" y="832"/>
                    </a:cubicBezTo>
                    <a:cubicBezTo>
                      <a:pt x="252" y="821"/>
                      <a:pt x="230" y="799"/>
                      <a:pt x="208" y="777"/>
                    </a:cubicBezTo>
                    <a:cubicBezTo>
                      <a:pt x="175" y="734"/>
                      <a:pt x="142" y="690"/>
                      <a:pt x="131" y="635"/>
                    </a:cubicBezTo>
                    <a:cubicBezTo>
                      <a:pt x="110" y="559"/>
                      <a:pt x="142" y="482"/>
                      <a:pt x="197" y="427"/>
                    </a:cubicBezTo>
                    <a:cubicBezTo>
                      <a:pt x="208" y="406"/>
                      <a:pt x="230" y="395"/>
                      <a:pt x="252" y="373"/>
                    </a:cubicBezTo>
                    <a:cubicBezTo>
                      <a:pt x="263" y="351"/>
                      <a:pt x="274" y="351"/>
                      <a:pt x="317" y="329"/>
                    </a:cubicBezTo>
                    <a:lnTo>
                      <a:pt x="372" y="307"/>
                    </a:lnTo>
                    <a:cubicBezTo>
                      <a:pt x="394" y="296"/>
                      <a:pt x="416" y="274"/>
                      <a:pt x="438" y="252"/>
                    </a:cubicBezTo>
                    <a:cubicBezTo>
                      <a:pt x="449" y="231"/>
                      <a:pt x="460" y="209"/>
                      <a:pt x="470" y="187"/>
                    </a:cubicBezTo>
                    <a:lnTo>
                      <a:pt x="470" y="154"/>
                    </a:lnTo>
                    <a:cubicBezTo>
                      <a:pt x="481" y="165"/>
                      <a:pt x="492" y="165"/>
                      <a:pt x="503" y="165"/>
                    </a:cubicBezTo>
                    <a:lnTo>
                      <a:pt x="591" y="165"/>
                    </a:lnTo>
                    <a:cubicBezTo>
                      <a:pt x="613" y="154"/>
                      <a:pt x="645" y="143"/>
                      <a:pt x="678" y="132"/>
                    </a:cubicBezTo>
                    <a:close/>
                    <a:moveTo>
                      <a:pt x="525" y="1"/>
                    </a:moveTo>
                    <a:cubicBezTo>
                      <a:pt x="503" y="1"/>
                      <a:pt x="470" y="12"/>
                      <a:pt x="449" y="23"/>
                    </a:cubicBezTo>
                    <a:cubicBezTo>
                      <a:pt x="438" y="34"/>
                      <a:pt x="427" y="34"/>
                      <a:pt x="416" y="45"/>
                    </a:cubicBezTo>
                    <a:cubicBezTo>
                      <a:pt x="416" y="56"/>
                      <a:pt x="416" y="67"/>
                      <a:pt x="416" y="88"/>
                    </a:cubicBezTo>
                    <a:cubicBezTo>
                      <a:pt x="427" y="88"/>
                      <a:pt x="427" y="99"/>
                      <a:pt x="427" y="99"/>
                    </a:cubicBezTo>
                    <a:lnTo>
                      <a:pt x="383" y="99"/>
                    </a:lnTo>
                    <a:cubicBezTo>
                      <a:pt x="361" y="110"/>
                      <a:pt x="350" y="121"/>
                      <a:pt x="328" y="132"/>
                    </a:cubicBezTo>
                    <a:lnTo>
                      <a:pt x="317" y="165"/>
                    </a:lnTo>
                    <a:cubicBezTo>
                      <a:pt x="306" y="176"/>
                      <a:pt x="285" y="187"/>
                      <a:pt x="274" y="187"/>
                    </a:cubicBezTo>
                    <a:lnTo>
                      <a:pt x="208" y="231"/>
                    </a:lnTo>
                    <a:cubicBezTo>
                      <a:pt x="186" y="242"/>
                      <a:pt x="164" y="263"/>
                      <a:pt x="142" y="285"/>
                    </a:cubicBezTo>
                    <a:cubicBezTo>
                      <a:pt x="120" y="318"/>
                      <a:pt x="99" y="351"/>
                      <a:pt x="77" y="384"/>
                    </a:cubicBezTo>
                    <a:cubicBezTo>
                      <a:pt x="55" y="427"/>
                      <a:pt x="33" y="471"/>
                      <a:pt x="22" y="515"/>
                    </a:cubicBezTo>
                    <a:cubicBezTo>
                      <a:pt x="0" y="592"/>
                      <a:pt x="0" y="668"/>
                      <a:pt x="44" y="734"/>
                    </a:cubicBezTo>
                    <a:cubicBezTo>
                      <a:pt x="120" y="865"/>
                      <a:pt x="230" y="974"/>
                      <a:pt x="361" y="1051"/>
                    </a:cubicBezTo>
                    <a:cubicBezTo>
                      <a:pt x="438" y="1095"/>
                      <a:pt x="525" y="1127"/>
                      <a:pt x="613" y="1149"/>
                    </a:cubicBezTo>
                    <a:cubicBezTo>
                      <a:pt x="706" y="1179"/>
                      <a:pt x="803" y="1194"/>
                      <a:pt x="899" y="1194"/>
                    </a:cubicBezTo>
                    <a:cubicBezTo>
                      <a:pt x="1051" y="1194"/>
                      <a:pt x="1201" y="1157"/>
                      <a:pt x="1334" y="1084"/>
                    </a:cubicBezTo>
                    <a:cubicBezTo>
                      <a:pt x="1400" y="1051"/>
                      <a:pt x="1444" y="1018"/>
                      <a:pt x="1488" y="974"/>
                    </a:cubicBezTo>
                    <a:cubicBezTo>
                      <a:pt x="1520" y="942"/>
                      <a:pt x="1553" y="920"/>
                      <a:pt x="1575" y="887"/>
                    </a:cubicBezTo>
                    <a:cubicBezTo>
                      <a:pt x="1586" y="876"/>
                      <a:pt x="1597" y="843"/>
                      <a:pt x="1619" y="821"/>
                    </a:cubicBezTo>
                    <a:lnTo>
                      <a:pt x="1630" y="810"/>
                    </a:lnTo>
                    <a:lnTo>
                      <a:pt x="1630" y="788"/>
                    </a:lnTo>
                    <a:lnTo>
                      <a:pt x="1608" y="734"/>
                    </a:lnTo>
                    <a:lnTo>
                      <a:pt x="1608" y="723"/>
                    </a:lnTo>
                    <a:cubicBezTo>
                      <a:pt x="1597" y="690"/>
                      <a:pt x="1586" y="646"/>
                      <a:pt x="1575" y="613"/>
                    </a:cubicBezTo>
                    <a:cubicBezTo>
                      <a:pt x="1542" y="537"/>
                      <a:pt x="1520" y="460"/>
                      <a:pt x="1477" y="384"/>
                    </a:cubicBezTo>
                    <a:cubicBezTo>
                      <a:pt x="1433" y="307"/>
                      <a:pt x="1367" y="231"/>
                      <a:pt x="1280" y="187"/>
                    </a:cubicBezTo>
                    <a:cubicBezTo>
                      <a:pt x="1247" y="154"/>
                      <a:pt x="1203" y="132"/>
                      <a:pt x="1159" y="121"/>
                    </a:cubicBezTo>
                    <a:cubicBezTo>
                      <a:pt x="1127" y="99"/>
                      <a:pt x="1083" y="88"/>
                      <a:pt x="1039" y="77"/>
                    </a:cubicBezTo>
                    <a:cubicBezTo>
                      <a:pt x="963" y="67"/>
                      <a:pt x="886" y="45"/>
                      <a:pt x="799" y="34"/>
                    </a:cubicBezTo>
                    <a:cubicBezTo>
                      <a:pt x="711" y="12"/>
                      <a:pt x="624"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flipH="1">
                <a:off x="942275" y="4873250"/>
                <a:ext cx="13975" cy="21075"/>
              </a:xfrm>
              <a:custGeom>
                <a:avLst/>
                <a:gdLst/>
                <a:ahLst/>
                <a:cxnLst/>
                <a:rect l="l" t="t" r="r" b="b"/>
                <a:pathLst>
                  <a:path w="559" h="843" extrusionOk="0">
                    <a:moveTo>
                      <a:pt x="372" y="0"/>
                    </a:moveTo>
                    <a:cubicBezTo>
                      <a:pt x="350" y="11"/>
                      <a:pt x="318" y="22"/>
                      <a:pt x="285" y="33"/>
                    </a:cubicBezTo>
                    <a:cubicBezTo>
                      <a:pt x="252" y="55"/>
                      <a:pt x="230" y="77"/>
                      <a:pt x="208" y="98"/>
                    </a:cubicBezTo>
                    <a:lnTo>
                      <a:pt x="175" y="120"/>
                    </a:lnTo>
                    <a:cubicBezTo>
                      <a:pt x="164" y="131"/>
                      <a:pt x="153" y="142"/>
                      <a:pt x="143" y="164"/>
                    </a:cubicBezTo>
                    <a:cubicBezTo>
                      <a:pt x="132" y="175"/>
                      <a:pt x="132" y="186"/>
                      <a:pt x="132" y="197"/>
                    </a:cubicBezTo>
                    <a:cubicBezTo>
                      <a:pt x="132" y="219"/>
                      <a:pt x="143" y="230"/>
                      <a:pt x="143" y="252"/>
                    </a:cubicBezTo>
                    <a:cubicBezTo>
                      <a:pt x="143" y="273"/>
                      <a:pt x="153" y="295"/>
                      <a:pt x="164" y="317"/>
                    </a:cubicBezTo>
                    <a:cubicBezTo>
                      <a:pt x="175" y="339"/>
                      <a:pt x="175" y="361"/>
                      <a:pt x="164" y="372"/>
                    </a:cubicBezTo>
                    <a:lnTo>
                      <a:pt x="164" y="383"/>
                    </a:lnTo>
                    <a:lnTo>
                      <a:pt x="164" y="405"/>
                    </a:lnTo>
                    <a:lnTo>
                      <a:pt x="153" y="416"/>
                    </a:lnTo>
                    <a:cubicBezTo>
                      <a:pt x="132" y="427"/>
                      <a:pt x="121" y="448"/>
                      <a:pt x="99" y="459"/>
                    </a:cubicBezTo>
                    <a:cubicBezTo>
                      <a:pt x="88" y="459"/>
                      <a:pt x="77" y="470"/>
                      <a:pt x="66" y="481"/>
                    </a:cubicBezTo>
                    <a:cubicBezTo>
                      <a:pt x="55" y="492"/>
                      <a:pt x="44" y="492"/>
                      <a:pt x="33" y="503"/>
                    </a:cubicBezTo>
                    <a:cubicBezTo>
                      <a:pt x="33" y="514"/>
                      <a:pt x="22" y="525"/>
                      <a:pt x="11" y="547"/>
                    </a:cubicBezTo>
                    <a:cubicBezTo>
                      <a:pt x="11" y="558"/>
                      <a:pt x="0" y="580"/>
                      <a:pt x="11" y="591"/>
                    </a:cubicBezTo>
                    <a:cubicBezTo>
                      <a:pt x="0" y="613"/>
                      <a:pt x="0" y="634"/>
                      <a:pt x="11" y="645"/>
                    </a:cubicBezTo>
                    <a:cubicBezTo>
                      <a:pt x="11" y="667"/>
                      <a:pt x="11" y="678"/>
                      <a:pt x="22" y="700"/>
                    </a:cubicBezTo>
                    <a:cubicBezTo>
                      <a:pt x="22" y="700"/>
                      <a:pt x="22" y="711"/>
                      <a:pt x="33" y="722"/>
                    </a:cubicBezTo>
                    <a:lnTo>
                      <a:pt x="44" y="744"/>
                    </a:lnTo>
                    <a:cubicBezTo>
                      <a:pt x="44" y="744"/>
                      <a:pt x="55" y="755"/>
                      <a:pt x="66" y="766"/>
                    </a:cubicBezTo>
                    <a:cubicBezTo>
                      <a:pt x="66" y="766"/>
                      <a:pt x="77" y="777"/>
                      <a:pt x="88" y="788"/>
                    </a:cubicBezTo>
                    <a:cubicBezTo>
                      <a:pt x="99" y="788"/>
                      <a:pt x="110" y="798"/>
                      <a:pt x="110" y="798"/>
                    </a:cubicBezTo>
                    <a:cubicBezTo>
                      <a:pt x="132" y="809"/>
                      <a:pt x="153" y="820"/>
                      <a:pt x="186" y="831"/>
                    </a:cubicBezTo>
                    <a:cubicBezTo>
                      <a:pt x="208" y="842"/>
                      <a:pt x="219" y="842"/>
                      <a:pt x="241" y="842"/>
                    </a:cubicBezTo>
                    <a:lnTo>
                      <a:pt x="274" y="842"/>
                    </a:lnTo>
                    <a:lnTo>
                      <a:pt x="263" y="809"/>
                    </a:lnTo>
                    <a:cubicBezTo>
                      <a:pt x="252" y="809"/>
                      <a:pt x="263" y="798"/>
                      <a:pt x="252" y="798"/>
                    </a:cubicBezTo>
                    <a:cubicBezTo>
                      <a:pt x="252" y="798"/>
                      <a:pt x="252" y="788"/>
                      <a:pt x="252" y="788"/>
                    </a:cubicBezTo>
                    <a:cubicBezTo>
                      <a:pt x="252" y="777"/>
                      <a:pt x="241" y="777"/>
                      <a:pt x="241" y="766"/>
                    </a:cubicBezTo>
                    <a:lnTo>
                      <a:pt x="175" y="766"/>
                    </a:lnTo>
                    <a:cubicBezTo>
                      <a:pt x="153" y="766"/>
                      <a:pt x="132" y="755"/>
                      <a:pt x="110" y="744"/>
                    </a:cubicBezTo>
                    <a:cubicBezTo>
                      <a:pt x="99" y="744"/>
                      <a:pt x="99" y="733"/>
                      <a:pt x="88" y="733"/>
                    </a:cubicBezTo>
                    <a:cubicBezTo>
                      <a:pt x="88" y="733"/>
                      <a:pt x="77" y="722"/>
                      <a:pt x="66" y="722"/>
                    </a:cubicBezTo>
                    <a:cubicBezTo>
                      <a:pt x="55" y="711"/>
                      <a:pt x="44" y="700"/>
                      <a:pt x="44" y="689"/>
                    </a:cubicBezTo>
                    <a:lnTo>
                      <a:pt x="44" y="667"/>
                    </a:lnTo>
                    <a:cubicBezTo>
                      <a:pt x="22" y="634"/>
                      <a:pt x="22" y="602"/>
                      <a:pt x="44" y="569"/>
                    </a:cubicBezTo>
                    <a:cubicBezTo>
                      <a:pt x="55" y="547"/>
                      <a:pt x="77" y="536"/>
                      <a:pt x="99" y="525"/>
                    </a:cubicBezTo>
                    <a:cubicBezTo>
                      <a:pt x="99" y="514"/>
                      <a:pt x="110" y="503"/>
                      <a:pt x="110" y="492"/>
                    </a:cubicBezTo>
                    <a:lnTo>
                      <a:pt x="121" y="492"/>
                    </a:lnTo>
                    <a:cubicBezTo>
                      <a:pt x="143" y="481"/>
                      <a:pt x="164" y="459"/>
                      <a:pt x="175" y="448"/>
                    </a:cubicBezTo>
                    <a:cubicBezTo>
                      <a:pt x="186" y="427"/>
                      <a:pt x="197" y="405"/>
                      <a:pt x="208" y="383"/>
                    </a:cubicBezTo>
                    <a:cubicBezTo>
                      <a:pt x="208" y="383"/>
                      <a:pt x="208" y="372"/>
                      <a:pt x="208" y="361"/>
                    </a:cubicBezTo>
                    <a:cubicBezTo>
                      <a:pt x="208" y="350"/>
                      <a:pt x="208" y="339"/>
                      <a:pt x="208" y="317"/>
                    </a:cubicBezTo>
                    <a:cubicBezTo>
                      <a:pt x="197" y="295"/>
                      <a:pt x="186" y="284"/>
                      <a:pt x="175" y="273"/>
                    </a:cubicBezTo>
                    <a:cubicBezTo>
                      <a:pt x="153" y="241"/>
                      <a:pt x="153" y="208"/>
                      <a:pt x="164" y="175"/>
                    </a:cubicBezTo>
                    <a:cubicBezTo>
                      <a:pt x="175" y="153"/>
                      <a:pt x="197" y="131"/>
                      <a:pt x="219" y="109"/>
                    </a:cubicBezTo>
                    <a:cubicBezTo>
                      <a:pt x="241" y="98"/>
                      <a:pt x="263" y="77"/>
                      <a:pt x="285" y="66"/>
                    </a:cubicBezTo>
                    <a:lnTo>
                      <a:pt x="307" y="55"/>
                    </a:lnTo>
                    <a:lnTo>
                      <a:pt x="328" y="44"/>
                    </a:lnTo>
                    <a:lnTo>
                      <a:pt x="350" y="33"/>
                    </a:lnTo>
                    <a:cubicBezTo>
                      <a:pt x="372" y="33"/>
                      <a:pt x="383" y="22"/>
                      <a:pt x="405" y="22"/>
                    </a:cubicBezTo>
                    <a:lnTo>
                      <a:pt x="438" y="22"/>
                    </a:lnTo>
                    <a:cubicBezTo>
                      <a:pt x="460" y="22"/>
                      <a:pt x="493" y="22"/>
                      <a:pt x="525" y="33"/>
                    </a:cubicBezTo>
                    <a:cubicBezTo>
                      <a:pt x="536" y="33"/>
                      <a:pt x="558" y="33"/>
                      <a:pt x="558" y="22"/>
                    </a:cubicBezTo>
                    <a:cubicBezTo>
                      <a:pt x="558" y="11"/>
                      <a:pt x="525"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2"/>
            <p:cNvSpPr/>
            <p:nvPr/>
          </p:nvSpPr>
          <p:spPr>
            <a:xfrm flipH="1">
              <a:off x="4739650" y="4561600"/>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
            <p:cNvGrpSpPr/>
            <p:nvPr/>
          </p:nvGrpSpPr>
          <p:grpSpPr>
            <a:xfrm>
              <a:off x="4769075" y="4400000"/>
              <a:ext cx="203475" cy="175550"/>
              <a:chOff x="292325" y="4360000"/>
              <a:chExt cx="203475" cy="175550"/>
            </a:xfrm>
          </p:grpSpPr>
          <p:sp>
            <p:nvSpPr>
              <p:cNvPr id="165" name="Google Shape;165;p2"/>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
            <p:cNvGrpSpPr/>
            <p:nvPr/>
          </p:nvGrpSpPr>
          <p:grpSpPr>
            <a:xfrm>
              <a:off x="5046425" y="4914950"/>
              <a:ext cx="89175" cy="75225"/>
              <a:chOff x="645875" y="4874950"/>
              <a:chExt cx="89175" cy="75225"/>
            </a:xfrm>
          </p:grpSpPr>
          <p:sp>
            <p:nvSpPr>
              <p:cNvPr id="170" name="Google Shape;170;p2"/>
              <p:cNvSpPr/>
              <p:nvPr/>
            </p:nvSpPr>
            <p:spPr>
              <a:xfrm flipH="1">
                <a:off x="654900" y="4930925"/>
                <a:ext cx="575" cy="25"/>
              </a:xfrm>
              <a:custGeom>
                <a:avLst/>
                <a:gdLst/>
                <a:ahLst/>
                <a:cxnLst/>
                <a:rect l="l" t="t" r="r" b="b"/>
                <a:pathLst>
                  <a:path w="23" h="1" extrusionOk="0">
                    <a:moveTo>
                      <a:pt x="11" y="1"/>
                    </a:moveTo>
                    <a:lnTo>
                      <a:pt x="22" y="1"/>
                    </a:lnTo>
                    <a:lnTo>
                      <a:pt x="22" y="1"/>
                    </a:lnTo>
                    <a:lnTo>
                      <a:pt x="22"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flipH="1">
                <a:off x="645875" y="4874950"/>
                <a:ext cx="87525" cy="75225"/>
              </a:xfrm>
              <a:custGeom>
                <a:avLst/>
                <a:gdLst/>
                <a:ahLst/>
                <a:cxnLst/>
                <a:rect l="l" t="t" r="r" b="b"/>
                <a:pathLst>
                  <a:path w="3501" h="3009" extrusionOk="0">
                    <a:moveTo>
                      <a:pt x="1964" y="0"/>
                    </a:moveTo>
                    <a:cubicBezTo>
                      <a:pt x="1801" y="0"/>
                      <a:pt x="1639" y="23"/>
                      <a:pt x="1477" y="63"/>
                    </a:cubicBezTo>
                    <a:cubicBezTo>
                      <a:pt x="1335" y="96"/>
                      <a:pt x="1192" y="140"/>
                      <a:pt x="1061" y="195"/>
                    </a:cubicBezTo>
                    <a:cubicBezTo>
                      <a:pt x="996" y="227"/>
                      <a:pt x="919" y="260"/>
                      <a:pt x="864" y="293"/>
                    </a:cubicBezTo>
                    <a:cubicBezTo>
                      <a:pt x="788" y="326"/>
                      <a:pt x="722" y="370"/>
                      <a:pt x="667" y="424"/>
                    </a:cubicBezTo>
                    <a:cubicBezTo>
                      <a:pt x="558" y="523"/>
                      <a:pt x="460" y="632"/>
                      <a:pt x="372" y="741"/>
                    </a:cubicBezTo>
                    <a:cubicBezTo>
                      <a:pt x="328" y="796"/>
                      <a:pt x="274" y="840"/>
                      <a:pt x="230" y="884"/>
                    </a:cubicBezTo>
                    <a:cubicBezTo>
                      <a:pt x="219" y="895"/>
                      <a:pt x="208" y="895"/>
                      <a:pt x="197" y="905"/>
                    </a:cubicBezTo>
                    <a:cubicBezTo>
                      <a:pt x="186" y="916"/>
                      <a:pt x="175" y="916"/>
                      <a:pt x="164" y="927"/>
                    </a:cubicBezTo>
                    <a:lnTo>
                      <a:pt x="132" y="949"/>
                    </a:lnTo>
                    <a:cubicBezTo>
                      <a:pt x="99" y="949"/>
                      <a:pt x="99" y="982"/>
                      <a:pt x="88" y="1015"/>
                    </a:cubicBezTo>
                    <a:lnTo>
                      <a:pt x="66" y="1091"/>
                    </a:lnTo>
                    <a:cubicBezTo>
                      <a:pt x="44" y="1146"/>
                      <a:pt x="33" y="1212"/>
                      <a:pt x="22" y="1266"/>
                    </a:cubicBezTo>
                    <a:lnTo>
                      <a:pt x="77" y="1234"/>
                    </a:lnTo>
                    <a:cubicBezTo>
                      <a:pt x="77" y="1234"/>
                      <a:pt x="88" y="1223"/>
                      <a:pt x="99" y="1223"/>
                    </a:cubicBezTo>
                    <a:cubicBezTo>
                      <a:pt x="110" y="1223"/>
                      <a:pt x="110" y="1201"/>
                      <a:pt x="121" y="1201"/>
                    </a:cubicBezTo>
                    <a:lnTo>
                      <a:pt x="142" y="1201"/>
                    </a:lnTo>
                    <a:lnTo>
                      <a:pt x="197" y="1168"/>
                    </a:lnTo>
                    <a:lnTo>
                      <a:pt x="241" y="1146"/>
                    </a:lnTo>
                    <a:cubicBezTo>
                      <a:pt x="252" y="1135"/>
                      <a:pt x="274" y="1135"/>
                      <a:pt x="285" y="1124"/>
                    </a:cubicBezTo>
                    <a:cubicBezTo>
                      <a:pt x="296" y="1113"/>
                      <a:pt x="307" y="1102"/>
                      <a:pt x="317" y="1091"/>
                    </a:cubicBezTo>
                    <a:lnTo>
                      <a:pt x="350" y="1070"/>
                    </a:lnTo>
                    <a:cubicBezTo>
                      <a:pt x="361" y="1059"/>
                      <a:pt x="372" y="1059"/>
                      <a:pt x="394" y="1048"/>
                    </a:cubicBezTo>
                    <a:cubicBezTo>
                      <a:pt x="569" y="916"/>
                      <a:pt x="667" y="752"/>
                      <a:pt x="810" y="643"/>
                    </a:cubicBezTo>
                    <a:cubicBezTo>
                      <a:pt x="864" y="577"/>
                      <a:pt x="941" y="534"/>
                      <a:pt x="1017" y="501"/>
                    </a:cubicBezTo>
                    <a:cubicBezTo>
                      <a:pt x="1072" y="479"/>
                      <a:pt x="1160" y="457"/>
                      <a:pt x="1203" y="435"/>
                    </a:cubicBezTo>
                    <a:cubicBezTo>
                      <a:pt x="1302" y="402"/>
                      <a:pt x="1346" y="380"/>
                      <a:pt x="1433" y="348"/>
                    </a:cubicBezTo>
                    <a:cubicBezTo>
                      <a:pt x="1588" y="305"/>
                      <a:pt x="1756" y="275"/>
                      <a:pt x="1922" y="275"/>
                    </a:cubicBezTo>
                    <a:cubicBezTo>
                      <a:pt x="1967" y="275"/>
                      <a:pt x="2012" y="277"/>
                      <a:pt x="2057" y="282"/>
                    </a:cubicBezTo>
                    <a:cubicBezTo>
                      <a:pt x="2111" y="282"/>
                      <a:pt x="2166" y="293"/>
                      <a:pt x="2210" y="304"/>
                    </a:cubicBezTo>
                    <a:cubicBezTo>
                      <a:pt x="2297" y="326"/>
                      <a:pt x="2374" y="359"/>
                      <a:pt x="2450" y="380"/>
                    </a:cubicBezTo>
                    <a:cubicBezTo>
                      <a:pt x="2527" y="391"/>
                      <a:pt x="2592" y="424"/>
                      <a:pt x="2658" y="468"/>
                    </a:cubicBezTo>
                    <a:cubicBezTo>
                      <a:pt x="2767" y="545"/>
                      <a:pt x="2877" y="632"/>
                      <a:pt x="2964" y="741"/>
                    </a:cubicBezTo>
                    <a:cubicBezTo>
                      <a:pt x="3085" y="916"/>
                      <a:pt x="3172" y="1113"/>
                      <a:pt x="3194" y="1321"/>
                    </a:cubicBezTo>
                    <a:cubicBezTo>
                      <a:pt x="3205" y="1387"/>
                      <a:pt x="3194" y="1463"/>
                      <a:pt x="3205" y="1518"/>
                    </a:cubicBezTo>
                    <a:cubicBezTo>
                      <a:pt x="3227" y="1627"/>
                      <a:pt x="3139" y="1737"/>
                      <a:pt x="3041" y="1912"/>
                    </a:cubicBezTo>
                    <a:cubicBezTo>
                      <a:pt x="3008" y="1977"/>
                      <a:pt x="2997" y="2043"/>
                      <a:pt x="2997" y="2109"/>
                    </a:cubicBezTo>
                    <a:cubicBezTo>
                      <a:pt x="2997" y="2141"/>
                      <a:pt x="3008" y="2185"/>
                      <a:pt x="3019" y="2218"/>
                    </a:cubicBezTo>
                    <a:cubicBezTo>
                      <a:pt x="3008" y="2215"/>
                      <a:pt x="2997" y="2214"/>
                      <a:pt x="2987" y="2214"/>
                    </a:cubicBezTo>
                    <a:cubicBezTo>
                      <a:pt x="2955" y="2214"/>
                      <a:pt x="2926" y="2226"/>
                      <a:pt x="2910" y="2251"/>
                    </a:cubicBezTo>
                    <a:cubicBezTo>
                      <a:pt x="2866" y="2284"/>
                      <a:pt x="2844" y="2284"/>
                      <a:pt x="2800" y="2316"/>
                    </a:cubicBezTo>
                    <a:cubicBezTo>
                      <a:pt x="2757" y="2349"/>
                      <a:pt x="2724" y="2382"/>
                      <a:pt x="2691" y="2404"/>
                    </a:cubicBezTo>
                    <a:cubicBezTo>
                      <a:pt x="2625" y="2448"/>
                      <a:pt x="2560" y="2491"/>
                      <a:pt x="2494" y="2535"/>
                    </a:cubicBezTo>
                    <a:cubicBezTo>
                      <a:pt x="2297" y="2634"/>
                      <a:pt x="2089" y="2699"/>
                      <a:pt x="1871" y="2743"/>
                    </a:cubicBezTo>
                    <a:cubicBezTo>
                      <a:pt x="1805" y="2754"/>
                      <a:pt x="1728" y="2765"/>
                      <a:pt x="1663" y="2765"/>
                    </a:cubicBezTo>
                    <a:lnTo>
                      <a:pt x="1641" y="2765"/>
                    </a:lnTo>
                    <a:cubicBezTo>
                      <a:pt x="1542" y="2765"/>
                      <a:pt x="1444" y="2765"/>
                      <a:pt x="1346" y="2754"/>
                    </a:cubicBezTo>
                    <a:cubicBezTo>
                      <a:pt x="1280" y="2743"/>
                      <a:pt x="1214" y="2732"/>
                      <a:pt x="1149" y="2721"/>
                    </a:cubicBezTo>
                    <a:cubicBezTo>
                      <a:pt x="1127" y="2721"/>
                      <a:pt x="1007" y="2688"/>
                      <a:pt x="996" y="2677"/>
                    </a:cubicBezTo>
                    <a:cubicBezTo>
                      <a:pt x="930" y="2655"/>
                      <a:pt x="864" y="2634"/>
                      <a:pt x="799" y="2601"/>
                    </a:cubicBezTo>
                    <a:cubicBezTo>
                      <a:pt x="755" y="2579"/>
                      <a:pt x="722" y="2546"/>
                      <a:pt x="678" y="2513"/>
                    </a:cubicBezTo>
                    <a:cubicBezTo>
                      <a:pt x="602" y="2448"/>
                      <a:pt x="525" y="2360"/>
                      <a:pt x="449" y="2284"/>
                    </a:cubicBezTo>
                    <a:cubicBezTo>
                      <a:pt x="438" y="2251"/>
                      <a:pt x="416" y="2229"/>
                      <a:pt x="394" y="2196"/>
                    </a:cubicBezTo>
                    <a:lnTo>
                      <a:pt x="394" y="2185"/>
                    </a:lnTo>
                    <a:cubicBezTo>
                      <a:pt x="383" y="2163"/>
                      <a:pt x="372" y="2141"/>
                      <a:pt x="361" y="2120"/>
                    </a:cubicBezTo>
                    <a:cubicBezTo>
                      <a:pt x="361" y="2109"/>
                      <a:pt x="350" y="2098"/>
                      <a:pt x="350" y="2087"/>
                    </a:cubicBezTo>
                    <a:cubicBezTo>
                      <a:pt x="328" y="2087"/>
                      <a:pt x="307" y="2087"/>
                      <a:pt x="285" y="2076"/>
                    </a:cubicBezTo>
                    <a:cubicBezTo>
                      <a:pt x="252" y="2076"/>
                      <a:pt x="230" y="2065"/>
                      <a:pt x="208" y="2043"/>
                    </a:cubicBezTo>
                    <a:cubicBezTo>
                      <a:pt x="186" y="2032"/>
                      <a:pt x="175" y="2021"/>
                      <a:pt x="164" y="1999"/>
                    </a:cubicBezTo>
                    <a:cubicBezTo>
                      <a:pt x="110" y="1955"/>
                      <a:pt x="88" y="1890"/>
                      <a:pt x="88" y="1824"/>
                    </a:cubicBezTo>
                    <a:cubicBezTo>
                      <a:pt x="88" y="1770"/>
                      <a:pt x="99" y="1715"/>
                      <a:pt x="110" y="1660"/>
                    </a:cubicBezTo>
                    <a:cubicBezTo>
                      <a:pt x="110" y="1649"/>
                      <a:pt x="121" y="1649"/>
                      <a:pt x="132" y="1627"/>
                    </a:cubicBezTo>
                    <a:cubicBezTo>
                      <a:pt x="142" y="1627"/>
                      <a:pt x="164" y="1616"/>
                      <a:pt x="175" y="1605"/>
                    </a:cubicBezTo>
                    <a:cubicBezTo>
                      <a:pt x="181" y="1611"/>
                      <a:pt x="186" y="1614"/>
                      <a:pt x="192" y="1614"/>
                    </a:cubicBezTo>
                    <a:cubicBezTo>
                      <a:pt x="197" y="1614"/>
                      <a:pt x="203" y="1611"/>
                      <a:pt x="208" y="1605"/>
                    </a:cubicBezTo>
                    <a:cubicBezTo>
                      <a:pt x="211" y="1603"/>
                      <a:pt x="212" y="1602"/>
                      <a:pt x="214" y="1602"/>
                    </a:cubicBezTo>
                    <a:cubicBezTo>
                      <a:pt x="217" y="1602"/>
                      <a:pt x="219" y="1605"/>
                      <a:pt x="221" y="1605"/>
                    </a:cubicBezTo>
                    <a:cubicBezTo>
                      <a:pt x="223" y="1605"/>
                      <a:pt x="226" y="1603"/>
                      <a:pt x="230" y="1595"/>
                    </a:cubicBezTo>
                    <a:lnTo>
                      <a:pt x="252" y="1649"/>
                    </a:lnTo>
                    <a:cubicBezTo>
                      <a:pt x="241" y="1518"/>
                      <a:pt x="252" y="1398"/>
                      <a:pt x="274" y="1266"/>
                    </a:cubicBezTo>
                    <a:lnTo>
                      <a:pt x="285" y="1201"/>
                    </a:lnTo>
                    <a:lnTo>
                      <a:pt x="252" y="1223"/>
                    </a:lnTo>
                    <a:lnTo>
                      <a:pt x="241" y="1223"/>
                    </a:lnTo>
                    <a:cubicBezTo>
                      <a:pt x="241" y="1223"/>
                      <a:pt x="241" y="1234"/>
                      <a:pt x="241" y="1234"/>
                    </a:cubicBezTo>
                    <a:lnTo>
                      <a:pt x="230" y="1234"/>
                    </a:lnTo>
                    <a:cubicBezTo>
                      <a:pt x="219" y="1234"/>
                      <a:pt x="197" y="1245"/>
                      <a:pt x="186" y="1255"/>
                    </a:cubicBezTo>
                    <a:cubicBezTo>
                      <a:pt x="175" y="1255"/>
                      <a:pt x="175" y="1277"/>
                      <a:pt x="164" y="1277"/>
                    </a:cubicBezTo>
                    <a:cubicBezTo>
                      <a:pt x="159" y="1283"/>
                      <a:pt x="153" y="1283"/>
                      <a:pt x="149" y="1283"/>
                    </a:cubicBezTo>
                    <a:cubicBezTo>
                      <a:pt x="145" y="1283"/>
                      <a:pt x="142" y="1283"/>
                      <a:pt x="142" y="1288"/>
                    </a:cubicBezTo>
                    <a:cubicBezTo>
                      <a:pt x="132" y="1299"/>
                      <a:pt x="110" y="1332"/>
                      <a:pt x="88" y="1343"/>
                    </a:cubicBezTo>
                    <a:cubicBezTo>
                      <a:pt x="66" y="1365"/>
                      <a:pt x="55" y="1376"/>
                      <a:pt x="55" y="1398"/>
                    </a:cubicBezTo>
                    <a:cubicBezTo>
                      <a:pt x="55" y="1406"/>
                      <a:pt x="53" y="1408"/>
                      <a:pt x="51" y="1408"/>
                    </a:cubicBezTo>
                    <a:cubicBezTo>
                      <a:pt x="48" y="1408"/>
                      <a:pt x="45" y="1405"/>
                      <a:pt x="40" y="1405"/>
                    </a:cubicBezTo>
                    <a:cubicBezTo>
                      <a:pt x="38" y="1405"/>
                      <a:pt x="36" y="1406"/>
                      <a:pt x="33" y="1409"/>
                    </a:cubicBezTo>
                    <a:cubicBezTo>
                      <a:pt x="33" y="1409"/>
                      <a:pt x="22" y="1398"/>
                      <a:pt x="22" y="1398"/>
                    </a:cubicBezTo>
                    <a:cubicBezTo>
                      <a:pt x="22" y="1441"/>
                      <a:pt x="11" y="1485"/>
                      <a:pt x="11" y="1529"/>
                    </a:cubicBezTo>
                    <a:cubicBezTo>
                      <a:pt x="0" y="1715"/>
                      <a:pt x="22" y="1890"/>
                      <a:pt x="77" y="2076"/>
                    </a:cubicBezTo>
                    <a:cubicBezTo>
                      <a:pt x="77" y="2087"/>
                      <a:pt x="88" y="2087"/>
                      <a:pt x="88" y="2098"/>
                    </a:cubicBezTo>
                    <a:cubicBezTo>
                      <a:pt x="121" y="2196"/>
                      <a:pt x="164" y="2295"/>
                      <a:pt x="219" y="2371"/>
                    </a:cubicBezTo>
                    <a:cubicBezTo>
                      <a:pt x="328" y="2535"/>
                      <a:pt x="482" y="2677"/>
                      <a:pt x="646" y="2787"/>
                    </a:cubicBezTo>
                    <a:cubicBezTo>
                      <a:pt x="842" y="2896"/>
                      <a:pt x="1050" y="2973"/>
                      <a:pt x="1280" y="2994"/>
                    </a:cubicBezTo>
                    <a:cubicBezTo>
                      <a:pt x="1366" y="3004"/>
                      <a:pt x="1453" y="3009"/>
                      <a:pt x="1540" y="3009"/>
                    </a:cubicBezTo>
                    <a:cubicBezTo>
                      <a:pt x="1850" y="3009"/>
                      <a:pt x="2160" y="2948"/>
                      <a:pt x="2450" y="2820"/>
                    </a:cubicBezTo>
                    <a:cubicBezTo>
                      <a:pt x="2658" y="2743"/>
                      <a:pt x="2866" y="2655"/>
                      <a:pt x="3052" y="2524"/>
                    </a:cubicBezTo>
                    <a:cubicBezTo>
                      <a:pt x="3096" y="2502"/>
                      <a:pt x="3128" y="2459"/>
                      <a:pt x="3161" y="2415"/>
                    </a:cubicBezTo>
                    <a:cubicBezTo>
                      <a:pt x="3183" y="2371"/>
                      <a:pt x="3205" y="2360"/>
                      <a:pt x="3205" y="2338"/>
                    </a:cubicBezTo>
                    <a:cubicBezTo>
                      <a:pt x="3216" y="2316"/>
                      <a:pt x="3205" y="2284"/>
                      <a:pt x="3183" y="2273"/>
                    </a:cubicBezTo>
                    <a:cubicBezTo>
                      <a:pt x="3172" y="2262"/>
                      <a:pt x="3161" y="2251"/>
                      <a:pt x="3150" y="2240"/>
                    </a:cubicBezTo>
                    <a:cubicBezTo>
                      <a:pt x="3183" y="2240"/>
                      <a:pt x="3205" y="2207"/>
                      <a:pt x="3238" y="2185"/>
                    </a:cubicBezTo>
                    <a:cubicBezTo>
                      <a:pt x="3260" y="2163"/>
                      <a:pt x="3281" y="2141"/>
                      <a:pt x="3303" y="2109"/>
                    </a:cubicBezTo>
                    <a:cubicBezTo>
                      <a:pt x="3336" y="2010"/>
                      <a:pt x="3369" y="1923"/>
                      <a:pt x="3413" y="1835"/>
                    </a:cubicBezTo>
                    <a:cubicBezTo>
                      <a:pt x="3446" y="1770"/>
                      <a:pt x="3467" y="1715"/>
                      <a:pt x="3478" y="1649"/>
                    </a:cubicBezTo>
                    <a:cubicBezTo>
                      <a:pt x="3500" y="1573"/>
                      <a:pt x="3500" y="1507"/>
                      <a:pt x="3489" y="1441"/>
                    </a:cubicBezTo>
                    <a:cubicBezTo>
                      <a:pt x="3467" y="1343"/>
                      <a:pt x="3435" y="1245"/>
                      <a:pt x="3413" y="1157"/>
                    </a:cubicBezTo>
                    <a:cubicBezTo>
                      <a:pt x="3391" y="1059"/>
                      <a:pt x="3358" y="971"/>
                      <a:pt x="3325" y="873"/>
                    </a:cubicBezTo>
                    <a:cubicBezTo>
                      <a:pt x="3260" y="730"/>
                      <a:pt x="3172" y="588"/>
                      <a:pt x="3063" y="479"/>
                    </a:cubicBezTo>
                    <a:cubicBezTo>
                      <a:pt x="2822" y="216"/>
                      <a:pt x="2483" y="52"/>
                      <a:pt x="2133" y="9"/>
                    </a:cubicBezTo>
                    <a:cubicBezTo>
                      <a:pt x="2077" y="3"/>
                      <a:pt x="2020"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flipH="1">
                <a:off x="725450" y="4916175"/>
                <a:ext cx="3575" cy="8775"/>
              </a:xfrm>
              <a:custGeom>
                <a:avLst/>
                <a:gdLst/>
                <a:ahLst/>
                <a:cxnLst/>
                <a:rect l="l" t="t" r="r" b="b"/>
                <a:pathLst>
                  <a:path w="143" h="351" extrusionOk="0">
                    <a:moveTo>
                      <a:pt x="77" y="0"/>
                    </a:moveTo>
                    <a:cubicBezTo>
                      <a:pt x="44" y="44"/>
                      <a:pt x="22" y="99"/>
                      <a:pt x="11" y="153"/>
                    </a:cubicBezTo>
                    <a:cubicBezTo>
                      <a:pt x="0" y="197"/>
                      <a:pt x="11" y="241"/>
                      <a:pt x="44" y="274"/>
                    </a:cubicBezTo>
                    <a:cubicBezTo>
                      <a:pt x="44" y="285"/>
                      <a:pt x="55" y="296"/>
                      <a:pt x="66" y="306"/>
                    </a:cubicBezTo>
                    <a:cubicBezTo>
                      <a:pt x="77" y="317"/>
                      <a:pt x="99" y="328"/>
                      <a:pt x="121" y="339"/>
                    </a:cubicBezTo>
                    <a:lnTo>
                      <a:pt x="142" y="350"/>
                    </a:lnTo>
                    <a:cubicBezTo>
                      <a:pt x="99" y="230"/>
                      <a:pt x="77" y="121"/>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flipH="1">
                <a:off x="666675" y="4914800"/>
                <a:ext cx="64825" cy="21075"/>
              </a:xfrm>
              <a:custGeom>
                <a:avLst/>
                <a:gdLst/>
                <a:ahLst/>
                <a:cxnLst/>
                <a:rect l="l" t="t" r="r" b="b"/>
                <a:pathLst>
                  <a:path w="2593" h="843" extrusionOk="0">
                    <a:moveTo>
                      <a:pt x="154" y="1"/>
                    </a:moveTo>
                    <a:cubicBezTo>
                      <a:pt x="149" y="6"/>
                      <a:pt x="143" y="6"/>
                      <a:pt x="138" y="6"/>
                    </a:cubicBezTo>
                    <a:cubicBezTo>
                      <a:pt x="132" y="6"/>
                      <a:pt x="127" y="6"/>
                      <a:pt x="121" y="11"/>
                    </a:cubicBezTo>
                    <a:lnTo>
                      <a:pt x="99" y="11"/>
                    </a:lnTo>
                    <a:cubicBezTo>
                      <a:pt x="77" y="22"/>
                      <a:pt x="66" y="22"/>
                      <a:pt x="45" y="22"/>
                    </a:cubicBezTo>
                    <a:cubicBezTo>
                      <a:pt x="45" y="44"/>
                      <a:pt x="34" y="44"/>
                      <a:pt x="23" y="66"/>
                    </a:cubicBezTo>
                    <a:cubicBezTo>
                      <a:pt x="12" y="110"/>
                      <a:pt x="1" y="165"/>
                      <a:pt x="1" y="219"/>
                    </a:cubicBezTo>
                    <a:cubicBezTo>
                      <a:pt x="1" y="285"/>
                      <a:pt x="34" y="351"/>
                      <a:pt x="77" y="394"/>
                    </a:cubicBezTo>
                    <a:cubicBezTo>
                      <a:pt x="88" y="416"/>
                      <a:pt x="110" y="427"/>
                      <a:pt x="121" y="449"/>
                    </a:cubicBezTo>
                    <a:cubicBezTo>
                      <a:pt x="143" y="460"/>
                      <a:pt x="176" y="471"/>
                      <a:pt x="198" y="482"/>
                    </a:cubicBezTo>
                    <a:cubicBezTo>
                      <a:pt x="220" y="482"/>
                      <a:pt x="241" y="493"/>
                      <a:pt x="263" y="493"/>
                    </a:cubicBezTo>
                    <a:lnTo>
                      <a:pt x="351" y="493"/>
                    </a:lnTo>
                    <a:lnTo>
                      <a:pt x="362" y="482"/>
                    </a:lnTo>
                    <a:lnTo>
                      <a:pt x="384" y="482"/>
                    </a:lnTo>
                    <a:cubicBezTo>
                      <a:pt x="432" y="464"/>
                      <a:pt x="483" y="456"/>
                      <a:pt x="534" y="456"/>
                    </a:cubicBezTo>
                    <a:cubicBezTo>
                      <a:pt x="576" y="456"/>
                      <a:pt x="618" y="461"/>
                      <a:pt x="657" y="471"/>
                    </a:cubicBezTo>
                    <a:cubicBezTo>
                      <a:pt x="712" y="493"/>
                      <a:pt x="756" y="526"/>
                      <a:pt x="799" y="569"/>
                    </a:cubicBezTo>
                    <a:cubicBezTo>
                      <a:pt x="821" y="569"/>
                      <a:pt x="843" y="580"/>
                      <a:pt x="865" y="591"/>
                    </a:cubicBezTo>
                    <a:cubicBezTo>
                      <a:pt x="865" y="591"/>
                      <a:pt x="876" y="602"/>
                      <a:pt x="887" y="602"/>
                    </a:cubicBezTo>
                    <a:lnTo>
                      <a:pt x="898" y="602"/>
                    </a:lnTo>
                    <a:cubicBezTo>
                      <a:pt x="931" y="635"/>
                      <a:pt x="974" y="679"/>
                      <a:pt x="1018" y="722"/>
                    </a:cubicBezTo>
                    <a:cubicBezTo>
                      <a:pt x="1051" y="744"/>
                      <a:pt x="1084" y="766"/>
                      <a:pt x="1127" y="788"/>
                    </a:cubicBezTo>
                    <a:cubicBezTo>
                      <a:pt x="1138" y="799"/>
                      <a:pt x="1149" y="799"/>
                      <a:pt x="1160" y="810"/>
                    </a:cubicBezTo>
                    <a:cubicBezTo>
                      <a:pt x="1193" y="821"/>
                      <a:pt x="1237" y="832"/>
                      <a:pt x="1270" y="843"/>
                    </a:cubicBezTo>
                    <a:cubicBezTo>
                      <a:pt x="1313" y="832"/>
                      <a:pt x="1346" y="832"/>
                      <a:pt x="1390" y="821"/>
                    </a:cubicBezTo>
                    <a:cubicBezTo>
                      <a:pt x="1477" y="821"/>
                      <a:pt x="1565" y="810"/>
                      <a:pt x="1641" y="810"/>
                    </a:cubicBezTo>
                    <a:cubicBezTo>
                      <a:pt x="1718" y="799"/>
                      <a:pt x="1795" y="799"/>
                      <a:pt x="1860" y="788"/>
                    </a:cubicBezTo>
                    <a:cubicBezTo>
                      <a:pt x="1937" y="788"/>
                      <a:pt x="1991" y="755"/>
                      <a:pt x="2046" y="733"/>
                    </a:cubicBezTo>
                    <a:lnTo>
                      <a:pt x="2101" y="711"/>
                    </a:lnTo>
                    <a:cubicBezTo>
                      <a:pt x="2123" y="701"/>
                      <a:pt x="2145" y="690"/>
                      <a:pt x="2166" y="679"/>
                    </a:cubicBezTo>
                    <a:cubicBezTo>
                      <a:pt x="2177" y="668"/>
                      <a:pt x="2199" y="657"/>
                      <a:pt x="2210" y="646"/>
                    </a:cubicBezTo>
                    <a:cubicBezTo>
                      <a:pt x="2232" y="635"/>
                      <a:pt x="2298" y="602"/>
                      <a:pt x="2331" y="580"/>
                    </a:cubicBezTo>
                    <a:cubicBezTo>
                      <a:pt x="2363" y="558"/>
                      <a:pt x="2363" y="547"/>
                      <a:pt x="2385" y="536"/>
                    </a:cubicBezTo>
                    <a:cubicBezTo>
                      <a:pt x="2451" y="482"/>
                      <a:pt x="2506" y="427"/>
                      <a:pt x="2560" y="383"/>
                    </a:cubicBezTo>
                    <a:cubicBezTo>
                      <a:pt x="2560" y="351"/>
                      <a:pt x="2593" y="329"/>
                      <a:pt x="2582" y="318"/>
                    </a:cubicBezTo>
                    <a:cubicBezTo>
                      <a:pt x="2580" y="317"/>
                      <a:pt x="2579" y="316"/>
                      <a:pt x="2577" y="316"/>
                    </a:cubicBezTo>
                    <a:cubicBezTo>
                      <a:pt x="2554" y="316"/>
                      <a:pt x="2513" y="375"/>
                      <a:pt x="2473" y="405"/>
                    </a:cubicBezTo>
                    <a:cubicBezTo>
                      <a:pt x="2440" y="438"/>
                      <a:pt x="2396" y="482"/>
                      <a:pt x="2385" y="493"/>
                    </a:cubicBezTo>
                    <a:cubicBezTo>
                      <a:pt x="2341" y="515"/>
                      <a:pt x="2298" y="547"/>
                      <a:pt x="2254" y="569"/>
                    </a:cubicBezTo>
                    <a:cubicBezTo>
                      <a:pt x="2199" y="613"/>
                      <a:pt x="2123" y="657"/>
                      <a:pt x="2057" y="679"/>
                    </a:cubicBezTo>
                    <a:cubicBezTo>
                      <a:pt x="1981" y="711"/>
                      <a:pt x="1915" y="733"/>
                      <a:pt x="1827" y="744"/>
                    </a:cubicBezTo>
                    <a:lnTo>
                      <a:pt x="1565" y="744"/>
                    </a:lnTo>
                    <a:cubicBezTo>
                      <a:pt x="1521" y="744"/>
                      <a:pt x="1477" y="755"/>
                      <a:pt x="1445" y="755"/>
                    </a:cubicBezTo>
                    <a:lnTo>
                      <a:pt x="1291" y="755"/>
                    </a:lnTo>
                    <a:cubicBezTo>
                      <a:pt x="1248" y="744"/>
                      <a:pt x="1193" y="733"/>
                      <a:pt x="1149" y="711"/>
                    </a:cubicBezTo>
                    <a:cubicBezTo>
                      <a:pt x="1138" y="701"/>
                      <a:pt x="1127" y="690"/>
                      <a:pt x="1116" y="690"/>
                    </a:cubicBezTo>
                    <a:cubicBezTo>
                      <a:pt x="1106" y="679"/>
                      <a:pt x="1095" y="679"/>
                      <a:pt x="1084" y="668"/>
                    </a:cubicBezTo>
                    <a:cubicBezTo>
                      <a:pt x="1073" y="657"/>
                      <a:pt x="1051" y="646"/>
                      <a:pt x="1040" y="635"/>
                    </a:cubicBezTo>
                    <a:cubicBezTo>
                      <a:pt x="1007" y="591"/>
                      <a:pt x="952" y="547"/>
                      <a:pt x="931" y="515"/>
                    </a:cubicBezTo>
                    <a:cubicBezTo>
                      <a:pt x="909" y="493"/>
                      <a:pt x="887" y="471"/>
                      <a:pt x="854" y="449"/>
                    </a:cubicBezTo>
                    <a:cubicBezTo>
                      <a:pt x="832" y="427"/>
                      <a:pt x="810" y="416"/>
                      <a:pt x="777" y="405"/>
                    </a:cubicBezTo>
                    <a:cubicBezTo>
                      <a:pt x="745" y="394"/>
                      <a:pt x="723" y="383"/>
                      <a:pt x="690" y="372"/>
                    </a:cubicBezTo>
                    <a:lnTo>
                      <a:pt x="570" y="372"/>
                    </a:lnTo>
                    <a:cubicBezTo>
                      <a:pt x="537" y="372"/>
                      <a:pt x="493" y="372"/>
                      <a:pt x="460" y="383"/>
                    </a:cubicBezTo>
                    <a:lnTo>
                      <a:pt x="351" y="405"/>
                    </a:lnTo>
                    <a:lnTo>
                      <a:pt x="231" y="405"/>
                    </a:lnTo>
                    <a:lnTo>
                      <a:pt x="220" y="394"/>
                    </a:lnTo>
                    <a:cubicBezTo>
                      <a:pt x="198" y="383"/>
                      <a:pt x="176" y="372"/>
                      <a:pt x="165" y="361"/>
                    </a:cubicBezTo>
                    <a:cubicBezTo>
                      <a:pt x="154" y="351"/>
                      <a:pt x="143" y="340"/>
                      <a:pt x="132" y="329"/>
                    </a:cubicBezTo>
                    <a:cubicBezTo>
                      <a:pt x="110" y="296"/>
                      <a:pt x="99" y="252"/>
                      <a:pt x="99" y="208"/>
                    </a:cubicBezTo>
                    <a:cubicBezTo>
                      <a:pt x="121" y="154"/>
                      <a:pt x="143" y="110"/>
                      <a:pt x="165" y="55"/>
                    </a:cubicBezTo>
                    <a:lnTo>
                      <a:pt x="165" y="44"/>
                    </a:ln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flipH="1">
                <a:off x="703300" y="4899225"/>
                <a:ext cx="31750" cy="10800"/>
              </a:xfrm>
              <a:custGeom>
                <a:avLst/>
                <a:gdLst/>
                <a:ahLst/>
                <a:cxnLst/>
                <a:rect l="l" t="t" r="r" b="b"/>
                <a:pathLst>
                  <a:path w="1270" h="432" extrusionOk="0">
                    <a:moveTo>
                      <a:pt x="843" y="0"/>
                    </a:moveTo>
                    <a:cubicBezTo>
                      <a:pt x="832" y="11"/>
                      <a:pt x="810" y="11"/>
                      <a:pt x="788" y="22"/>
                    </a:cubicBezTo>
                    <a:lnTo>
                      <a:pt x="723" y="22"/>
                    </a:lnTo>
                    <a:cubicBezTo>
                      <a:pt x="690" y="22"/>
                      <a:pt x="668" y="33"/>
                      <a:pt x="635" y="33"/>
                    </a:cubicBezTo>
                    <a:lnTo>
                      <a:pt x="624" y="33"/>
                    </a:lnTo>
                    <a:cubicBezTo>
                      <a:pt x="613" y="33"/>
                      <a:pt x="613" y="44"/>
                      <a:pt x="602" y="44"/>
                    </a:cubicBezTo>
                    <a:lnTo>
                      <a:pt x="580" y="44"/>
                    </a:lnTo>
                    <a:cubicBezTo>
                      <a:pt x="548" y="44"/>
                      <a:pt x="526" y="55"/>
                      <a:pt x="504" y="66"/>
                    </a:cubicBezTo>
                    <a:lnTo>
                      <a:pt x="460" y="66"/>
                    </a:lnTo>
                    <a:cubicBezTo>
                      <a:pt x="438" y="66"/>
                      <a:pt x="427" y="77"/>
                      <a:pt x="416" y="77"/>
                    </a:cubicBezTo>
                    <a:lnTo>
                      <a:pt x="383" y="99"/>
                    </a:lnTo>
                    <a:cubicBezTo>
                      <a:pt x="373" y="109"/>
                      <a:pt x="362" y="131"/>
                      <a:pt x="351" y="131"/>
                    </a:cubicBezTo>
                    <a:cubicBezTo>
                      <a:pt x="340" y="142"/>
                      <a:pt x="318" y="153"/>
                      <a:pt x="307" y="153"/>
                    </a:cubicBezTo>
                    <a:lnTo>
                      <a:pt x="263" y="175"/>
                    </a:lnTo>
                    <a:lnTo>
                      <a:pt x="208" y="208"/>
                    </a:lnTo>
                    <a:lnTo>
                      <a:pt x="187" y="208"/>
                    </a:lnTo>
                    <a:cubicBezTo>
                      <a:pt x="176" y="219"/>
                      <a:pt x="176" y="230"/>
                      <a:pt x="165" y="230"/>
                    </a:cubicBezTo>
                    <a:cubicBezTo>
                      <a:pt x="154" y="241"/>
                      <a:pt x="143" y="241"/>
                      <a:pt x="143" y="241"/>
                    </a:cubicBezTo>
                    <a:lnTo>
                      <a:pt x="88" y="274"/>
                    </a:lnTo>
                    <a:lnTo>
                      <a:pt x="77" y="284"/>
                    </a:lnTo>
                    <a:cubicBezTo>
                      <a:pt x="55" y="306"/>
                      <a:pt x="23" y="306"/>
                      <a:pt x="1" y="339"/>
                    </a:cubicBezTo>
                    <a:cubicBezTo>
                      <a:pt x="1" y="350"/>
                      <a:pt x="12" y="361"/>
                      <a:pt x="12" y="383"/>
                    </a:cubicBezTo>
                    <a:cubicBezTo>
                      <a:pt x="14" y="381"/>
                      <a:pt x="16" y="380"/>
                      <a:pt x="18" y="380"/>
                    </a:cubicBezTo>
                    <a:cubicBezTo>
                      <a:pt x="26" y="380"/>
                      <a:pt x="33" y="394"/>
                      <a:pt x="33" y="394"/>
                    </a:cubicBezTo>
                    <a:cubicBezTo>
                      <a:pt x="44" y="394"/>
                      <a:pt x="44" y="405"/>
                      <a:pt x="55" y="405"/>
                    </a:cubicBezTo>
                    <a:lnTo>
                      <a:pt x="77" y="405"/>
                    </a:lnTo>
                    <a:cubicBezTo>
                      <a:pt x="77" y="405"/>
                      <a:pt x="88" y="416"/>
                      <a:pt x="88" y="416"/>
                    </a:cubicBezTo>
                    <a:cubicBezTo>
                      <a:pt x="96" y="423"/>
                      <a:pt x="104" y="431"/>
                      <a:pt x="107" y="431"/>
                    </a:cubicBezTo>
                    <a:cubicBezTo>
                      <a:pt x="109" y="431"/>
                      <a:pt x="110" y="430"/>
                      <a:pt x="110" y="427"/>
                    </a:cubicBezTo>
                    <a:cubicBezTo>
                      <a:pt x="110" y="405"/>
                      <a:pt x="132" y="394"/>
                      <a:pt x="143" y="372"/>
                    </a:cubicBezTo>
                    <a:cubicBezTo>
                      <a:pt x="165" y="350"/>
                      <a:pt x="187" y="328"/>
                      <a:pt x="198" y="317"/>
                    </a:cubicBezTo>
                    <a:cubicBezTo>
                      <a:pt x="202" y="309"/>
                      <a:pt x="204" y="307"/>
                      <a:pt x="206" y="307"/>
                    </a:cubicBezTo>
                    <a:cubicBezTo>
                      <a:pt x="209" y="307"/>
                      <a:pt x="211" y="310"/>
                      <a:pt x="213" y="310"/>
                    </a:cubicBezTo>
                    <a:cubicBezTo>
                      <a:pt x="215" y="310"/>
                      <a:pt x="217" y="309"/>
                      <a:pt x="219" y="306"/>
                    </a:cubicBezTo>
                    <a:cubicBezTo>
                      <a:pt x="230" y="295"/>
                      <a:pt x="230" y="284"/>
                      <a:pt x="241" y="284"/>
                    </a:cubicBezTo>
                    <a:cubicBezTo>
                      <a:pt x="263" y="274"/>
                      <a:pt x="274" y="263"/>
                      <a:pt x="285" y="252"/>
                    </a:cubicBezTo>
                    <a:lnTo>
                      <a:pt x="307" y="252"/>
                    </a:lnTo>
                    <a:lnTo>
                      <a:pt x="340" y="230"/>
                    </a:lnTo>
                    <a:cubicBezTo>
                      <a:pt x="373" y="208"/>
                      <a:pt x="394" y="197"/>
                      <a:pt x="427" y="186"/>
                    </a:cubicBezTo>
                    <a:cubicBezTo>
                      <a:pt x="438" y="181"/>
                      <a:pt x="452" y="181"/>
                      <a:pt x="467" y="181"/>
                    </a:cubicBezTo>
                    <a:cubicBezTo>
                      <a:pt x="482" y="181"/>
                      <a:pt x="498" y="181"/>
                      <a:pt x="515" y="175"/>
                    </a:cubicBezTo>
                    <a:cubicBezTo>
                      <a:pt x="515" y="164"/>
                      <a:pt x="526" y="153"/>
                      <a:pt x="526" y="142"/>
                    </a:cubicBezTo>
                    <a:lnTo>
                      <a:pt x="537" y="142"/>
                    </a:lnTo>
                    <a:lnTo>
                      <a:pt x="537" y="131"/>
                    </a:lnTo>
                    <a:cubicBezTo>
                      <a:pt x="558" y="131"/>
                      <a:pt x="580" y="120"/>
                      <a:pt x="613" y="120"/>
                    </a:cubicBezTo>
                    <a:cubicBezTo>
                      <a:pt x="624" y="109"/>
                      <a:pt x="646" y="109"/>
                      <a:pt x="657" y="109"/>
                    </a:cubicBezTo>
                    <a:lnTo>
                      <a:pt x="679" y="109"/>
                    </a:lnTo>
                    <a:cubicBezTo>
                      <a:pt x="690" y="99"/>
                      <a:pt x="701" y="99"/>
                      <a:pt x="723" y="99"/>
                    </a:cubicBezTo>
                    <a:cubicBezTo>
                      <a:pt x="733" y="99"/>
                      <a:pt x="755" y="77"/>
                      <a:pt x="766" y="77"/>
                    </a:cubicBezTo>
                    <a:cubicBezTo>
                      <a:pt x="783" y="71"/>
                      <a:pt x="802" y="68"/>
                      <a:pt x="821" y="68"/>
                    </a:cubicBezTo>
                    <a:cubicBezTo>
                      <a:pt x="840" y="68"/>
                      <a:pt x="859" y="71"/>
                      <a:pt x="876" y="77"/>
                    </a:cubicBezTo>
                    <a:cubicBezTo>
                      <a:pt x="908" y="77"/>
                      <a:pt x="941" y="88"/>
                      <a:pt x="963" y="109"/>
                    </a:cubicBezTo>
                    <a:cubicBezTo>
                      <a:pt x="996" y="109"/>
                      <a:pt x="1018" y="131"/>
                      <a:pt x="1040" y="142"/>
                    </a:cubicBezTo>
                    <a:cubicBezTo>
                      <a:pt x="1040" y="142"/>
                      <a:pt x="1051" y="153"/>
                      <a:pt x="1062" y="153"/>
                    </a:cubicBezTo>
                    <a:cubicBezTo>
                      <a:pt x="1073" y="153"/>
                      <a:pt x="1073" y="164"/>
                      <a:pt x="1083" y="175"/>
                    </a:cubicBezTo>
                    <a:cubicBezTo>
                      <a:pt x="1094" y="175"/>
                      <a:pt x="1094" y="175"/>
                      <a:pt x="1105" y="186"/>
                    </a:cubicBezTo>
                    <a:cubicBezTo>
                      <a:pt x="1127" y="186"/>
                      <a:pt x="1138" y="208"/>
                      <a:pt x="1149" y="219"/>
                    </a:cubicBezTo>
                    <a:cubicBezTo>
                      <a:pt x="1160" y="230"/>
                      <a:pt x="1160" y="230"/>
                      <a:pt x="1171" y="241"/>
                    </a:cubicBezTo>
                    <a:cubicBezTo>
                      <a:pt x="1193" y="263"/>
                      <a:pt x="1215" y="295"/>
                      <a:pt x="1226" y="328"/>
                    </a:cubicBezTo>
                    <a:cubicBezTo>
                      <a:pt x="1234" y="328"/>
                      <a:pt x="1236" y="342"/>
                      <a:pt x="1248" y="342"/>
                    </a:cubicBezTo>
                    <a:cubicBezTo>
                      <a:pt x="1251" y="342"/>
                      <a:pt x="1254" y="341"/>
                      <a:pt x="1258" y="339"/>
                    </a:cubicBezTo>
                    <a:cubicBezTo>
                      <a:pt x="1269" y="328"/>
                      <a:pt x="1258" y="295"/>
                      <a:pt x="1248" y="274"/>
                    </a:cubicBezTo>
                    <a:cubicBezTo>
                      <a:pt x="1237" y="263"/>
                      <a:pt x="1215" y="241"/>
                      <a:pt x="1204" y="230"/>
                    </a:cubicBezTo>
                    <a:cubicBezTo>
                      <a:pt x="1204" y="208"/>
                      <a:pt x="1182" y="186"/>
                      <a:pt x="1160" y="175"/>
                    </a:cubicBezTo>
                    <a:cubicBezTo>
                      <a:pt x="1127" y="153"/>
                      <a:pt x="1105" y="131"/>
                      <a:pt x="1073" y="109"/>
                    </a:cubicBezTo>
                    <a:cubicBezTo>
                      <a:pt x="1040" y="88"/>
                      <a:pt x="1007" y="77"/>
                      <a:pt x="974" y="66"/>
                    </a:cubicBezTo>
                    <a:lnTo>
                      <a:pt x="941" y="44"/>
                    </a:lnTo>
                    <a:lnTo>
                      <a:pt x="930" y="44"/>
                    </a:lnTo>
                    <a:cubicBezTo>
                      <a:pt x="919" y="33"/>
                      <a:pt x="898" y="22"/>
                      <a:pt x="887" y="11"/>
                    </a:cubicBezTo>
                    <a:cubicBezTo>
                      <a:pt x="876" y="11"/>
                      <a:pt x="854" y="11"/>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
            <p:cNvGrpSpPr/>
            <p:nvPr/>
          </p:nvGrpSpPr>
          <p:grpSpPr>
            <a:xfrm>
              <a:off x="5572525" y="3914200"/>
              <a:ext cx="39675" cy="33500"/>
              <a:chOff x="1171975" y="3874200"/>
              <a:chExt cx="39675" cy="33500"/>
            </a:xfrm>
          </p:grpSpPr>
          <p:sp>
            <p:nvSpPr>
              <p:cNvPr id="176" name="Google Shape;176;p2"/>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2"/>
            <p:cNvGrpSpPr/>
            <p:nvPr/>
          </p:nvGrpSpPr>
          <p:grpSpPr>
            <a:xfrm>
              <a:off x="4490000" y="4286250"/>
              <a:ext cx="45400" cy="34425"/>
              <a:chOff x="89450" y="4246250"/>
              <a:chExt cx="45400" cy="34425"/>
            </a:xfrm>
          </p:grpSpPr>
          <p:sp>
            <p:nvSpPr>
              <p:cNvPr id="182" name="Google Shape;182;p2"/>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2"/>
            <p:cNvGrpSpPr/>
            <p:nvPr/>
          </p:nvGrpSpPr>
          <p:grpSpPr>
            <a:xfrm>
              <a:off x="4594725" y="4517025"/>
              <a:ext cx="47875" cy="30925"/>
              <a:chOff x="194175" y="4477025"/>
              <a:chExt cx="47875" cy="30925"/>
            </a:xfrm>
          </p:grpSpPr>
          <p:sp>
            <p:nvSpPr>
              <p:cNvPr id="186" name="Google Shape;186;p2"/>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2"/>
            <p:cNvGrpSpPr/>
            <p:nvPr/>
          </p:nvGrpSpPr>
          <p:grpSpPr>
            <a:xfrm>
              <a:off x="5072950" y="4557950"/>
              <a:ext cx="44325" cy="58425"/>
              <a:chOff x="672400" y="4517950"/>
              <a:chExt cx="44325" cy="58425"/>
            </a:xfrm>
          </p:grpSpPr>
          <p:sp>
            <p:nvSpPr>
              <p:cNvPr id="193" name="Google Shape;193;p2"/>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2"/>
            <p:cNvGrpSpPr/>
            <p:nvPr/>
          </p:nvGrpSpPr>
          <p:grpSpPr>
            <a:xfrm>
              <a:off x="4719675" y="4659225"/>
              <a:ext cx="78775" cy="92925"/>
              <a:chOff x="319125" y="4619225"/>
              <a:chExt cx="78775" cy="92925"/>
            </a:xfrm>
          </p:grpSpPr>
          <p:sp>
            <p:nvSpPr>
              <p:cNvPr id="200" name="Google Shape;200;p2"/>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2"/>
            <p:cNvGrpSpPr/>
            <p:nvPr/>
          </p:nvGrpSpPr>
          <p:grpSpPr>
            <a:xfrm>
              <a:off x="4728425" y="5078950"/>
              <a:ext cx="56075" cy="56075"/>
              <a:chOff x="327875" y="5038950"/>
              <a:chExt cx="56075" cy="56075"/>
            </a:xfrm>
          </p:grpSpPr>
          <p:sp>
            <p:nvSpPr>
              <p:cNvPr id="205" name="Google Shape;205;p2"/>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
            <p:cNvGrpSpPr/>
            <p:nvPr/>
          </p:nvGrpSpPr>
          <p:grpSpPr>
            <a:xfrm>
              <a:off x="4834250" y="4810875"/>
              <a:ext cx="54700" cy="76575"/>
              <a:chOff x="433700" y="4770875"/>
              <a:chExt cx="54700" cy="76575"/>
            </a:xfrm>
          </p:grpSpPr>
          <p:sp>
            <p:nvSpPr>
              <p:cNvPr id="211" name="Google Shape;211;p2"/>
              <p:cNvSpPr/>
              <p:nvPr/>
            </p:nvSpPr>
            <p:spPr>
              <a:xfrm flipH="1">
                <a:off x="475250" y="4792025"/>
                <a:ext cx="1125" cy="850"/>
              </a:xfrm>
              <a:custGeom>
                <a:avLst/>
                <a:gdLst/>
                <a:ahLst/>
                <a:cxnLst/>
                <a:rect l="l" t="t" r="r" b="b"/>
                <a:pathLst>
                  <a:path w="45" h="34" extrusionOk="0">
                    <a:moveTo>
                      <a:pt x="0" y="1"/>
                    </a:moveTo>
                    <a:lnTo>
                      <a:pt x="0" y="12"/>
                    </a:lnTo>
                    <a:cubicBezTo>
                      <a:pt x="0" y="23"/>
                      <a:pt x="11" y="33"/>
                      <a:pt x="33" y="33"/>
                    </a:cubicBezTo>
                    <a:cubicBezTo>
                      <a:pt x="33" y="23"/>
                      <a:pt x="44" y="23"/>
                      <a:pt x="44" y="12"/>
                    </a:cubicBezTo>
                    <a:cubicBezTo>
                      <a:pt x="33"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flipH="1">
                <a:off x="433700" y="4770875"/>
                <a:ext cx="54700" cy="76575"/>
              </a:xfrm>
              <a:custGeom>
                <a:avLst/>
                <a:gdLst/>
                <a:ahLst/>
                <a:cxnLst/>
                <a:rect l="l" t="t" r="r" b="b"/>
                <a:pathLst>
                  <a:path w="2188" h="3063" extrusionOk="0">
                    <a:moveTo>
                      <a:pt x="547" y="956"/>
                    </a:moveTo>
                    <a:lnTo>
                      <a:pt x="536" y="967"/>
                    </a:lnTo>
                    <a:lnTo>
                      <a:pt x="536" y="978"/>
                    </a:lnTo>
                    <a:cubicBezTo>
                      <a:pt x="536" y="978"/>
                      <a:pt x="525" y="978"/>
                      <a:pt x="514" y="989"/>
                    </a:cubicBezTo>
                    <a:cubicBezTo>
                      <a:pt x="503" y="1000"/>
                      <a:pt x="503" y="1011"/>
                      <a:pt x="492" y="1033"/>
                    </a:cubicBezTo>
                    <a:cubicBezTo>
                      <a:pt x="492" y="1044"/>
                      <a:pt x="481" y="1054"/>
                      <a:pt x="481" y="1065"/>
                    </a:cubicBezTo>
                    <a:cubicBezTo>
                      <a:pt x="470" y="1065"/>
                      <a:pt x="470" y="1076"/>
                      <a:pt x="460" y="1076"/>
                    </a:cubicBezTo>
                    <a:cubicBezTo>
                      <a:pt x="460" y="1109"/>
                      <a:pt x="449" y="1131"/>
                      <a:pt x="449" y="1153"/>
                    </a:cubicBezTo>
                    <a:cubicBezTo>
                      <a:pt x="449" y="1172"/>
                      <a:pt x="432" y="1191"/>
                      <a:pt x="442" y="1210"/>
                    </a:cubicBezTo>
                    <a:lnTo>
                      <a:pt x="442" y="1210"/>
                    </a:lnTo>
                    <a:cubicBezTo>
                      <a:pt x="458" y="1183"/>
                      <a:pt x="474" y="1157"/>
                      <a:pt x="492" y="1131"/>
                    </a:cubicBezTo>
                    <a:cubicBezTo>
                      <a:pt x="514" y="1076"/>
                      <a:pt x="536" y="1011"/>
                      <a:pt x="547" y="956"/>
                    </a:cubicBezTo>
                    <a:close/>
                    <a:moveTo>
                      <a:pt x="1499" y="234"/>
                    </a:moveTo>
                    <a:cubicBezTo>
                      <a:pt x="1553" y="234"/>
                      <a:pt x="1608" y="245"/>
                      <a:pt x="1652" y="267"/>
                    </a:cubicBezTo>
                    <a:cubicBezTo>
                      <a:pt x="1652" y="266"/>
                      <a:pt x="1652" y="266"/>
                      <a:pt x="1652" y="266"/>
                    </a:cubicBezTo>
                    <a:cubicBezTo>
                      <a:pt x="1657" y="266"/>
                      <a:pt x="1706" y="366"/>
                      <a:pt x="1706" y="376"/>
                    </a:cubicBezTo>
                    <a:cubicBezTo>
                      <a:pt x="1706" y="387"/>
                      <a:pt x="1750" y="497"/>
                      <a:pt x="1750" y="519"/>
                    </a:cubicBezTo>
                    <a:cubicBezTo>
                      <a:pt x="1772" y="562"/>
                      <a:pt x="1783" y="595"/>
                      <a:pt x="1805" y="639"/>
                    </a:cubicBezTo>
                    <a:cubicBezTo>
                      <a:pt x="1816" y="650"/>
                      <a:pt x="1816" y="672"/>
                      <a:pt x="1816" y="683"/>
                    </a:cubicBezTo>
                    <a:cubicBezTo>
                      <a:pt x="1827" y="726"/>
                      <a:pt x="1827" y="759"/>
                      <a:pt x="1838" y="803"/>
                    </a:cubicBezTo>
                    <a:cubicBezTo>
                      <a:pt x="1838" y="901"/>
                      <a:pt x="1849" y="1000"/>
                      <a:pt x="1870" y="1109"/>
                    </a:cubicBezTo>
                    <a:lnTo>
                      <a:pt x="1881" y="1197"/>
                    </a:lnTo>
                    <a:lnTo>
                      <a:pt x="1881" y="1208"/>
                    </a:lnTo>
                    <a:cubicBezTo>
                      <a:pt x="1881" y="1229"/>
                      <a:pt x="1892" y="1251"/>
                      <a:pt x="1892" y="1273"/>
                    </a:cubicBezTo>
                    <a:cubicBezTo>
                      <a:pt x="1925" y="1536"/>
                      <a:pt x="1947" y="1787"/>
                      <a:pt x="1936" y="2050"/>
                    </a:cubicBezTo>
                    <a:cubicBezTo>
                      <a:pt x="1947" y="2126"/>
                      <a:pt x="1936" y="2214"/>
                      <a:pt x="1903" y="2290"/>
                    </a:cubicBezTo>
                    <a:cubicBezTo>
                      <a:pt x="1838" y="2422"/>
                      <a:pt x="1739" y="2531"/>
                      <a:pt x="1619" y="2619"/>
                    </a:cubicBezTo>
                    <a:cubicBezTo>
                      <a:pt x="1553" y="2662"/>
                      <a:pt x="1499" y="2695"/>
                      <a:pt x="1422" y="2717"/>
                    </a:cubicBezTo>
                    <a:cubicBezTo>
                      <a:pt x="1389" y="2728"/>
                      <a:pt x="1313" y="2750"/>
                      <a:pt x="1269" y="2761"/>
                    </a:cubicBezTo>
                    <a:cubicBezTo>
                      <a:pt x="1192" y="2783"/>
                      <a:pt x="1160" y="2794"/>
                      <a:pt x="1083" y="2804"/>
                    </a:cubicBezTo>
                    <a:cubicBezTo>
                      <a:pt x="952" y="2829"/>
                      <a:pt x="814" y="2841"/>
                      <a:pt x="680" y="2841"/>
                    </a:cubicBezTo>
                    <a:cubicBezTo>
                      <a:pt x="635" y="2841"/>
                      <a:pt x="591" y="2840"/>
                      <a:pt x="547" y="2837"/>
                    </a:cubicBezTo>
                    <a:lnTo>
                      <a:pt x="481" y="2837"/>
                    </a:lnTo>
                    <a:cubicBezTo>
                      <a:pt x="481" y="2837"/>
                      <a:pt x="470" y="2837"/>
                      <a:pt x="470" y="2826"/>
                    </a:cubicBezTo>
                    <a:cubicBezTo>
                      <a:pt x="470" y="2815"/>
                      <a:pt x="438" y="2794"/>
                      <a:pt x="427" y="2761"/>
                    </a:cubicBezTo>
                    <a:cubicBezTo>
                      <a:pt x="405" y="2739"/>
                      <a:pt x="383" y="2717"/>
                      <a:pt x="361" y="2695"/>
                    </a:cubicBezTo>
                    <a:cubicBezTo>
                      <a:pt x="317" y="2640"/>
                      <a:pt x="295" y="2586"/>
                      <a:pt x="274" y="2531"/>
                    </a:cubicBezTo>
                    <a:cubicBezTo>
                      <a:pt x="241" y="2422"/>
                      <a:pt x="219" y="2301"/>
                      <a:pt x="208" y="2192"/>
                    </a:cubicBezTo>
                    <a:cubicBezTo>
                      <a:pt x="186" y="2159"/>
                      <a:pt x="164" y="2126"/>
                      <a:pt x="142" y="2104"/>
                    </a:cubicBezTo>
                    <a:cubicBezTo>
                      <a:pt x="142" y="2094"/>
                      <a:pt x="142" y="2094"/>
                      <a:pt x="142" y="2083"/>
                    </a:cubicBezTo>
                    <a:cubicBezTo>
                      <a:pt x="142" y="2072"/>
                      <a:pt x="153" y="2061"/>
                      <a:pt x="153" y="2050"/>
                    </a:cubicBezTo>
                    <a:cubicBezTo>
                      <a:pt x="148" y="2044"/>
                      <a:pt x="145" y="2042"/>
                      <a:pt x="142" y="2042"/>
                    </a:cubicBezTo>
                    <a:cubicBezTo>
                      <a:pt x="140" y="2042"/>
                      <a:pt x="137" y="2044"/>
                      <a:pt x="131" y="2050"/>
                    </a:cubicBezTo>
                    <a:lnTo>
                      <a:pt x="88" y="2050"/>
                    </a:lnTo>
                    <a:lnTo>
                      <a:pt x="55" y="2017"/>
                    </a:lnTo>
                    <a:cubicBezTo>
                      <a:pt x="66" y="1995"/>
                      <a:pt x="77" y="1962"/>
                      <a:pt x="88" y="1951"/>
                    </a:cubicBezTo>
                    <a:cubicBezTo>
                      <a:pt x="99" y="1929"/>
                      <a:pt x="110" y="1908"/>
                      <a:pt x="120" y="1886"/>
                    </a:cubicBezTo>
                    <a:cubicBezTo>
                      <a:pt x="131" y="1875"/>
                      <a:pt x="120" y="1875"/>
                      <a:pt x="131" y="1875"/>
                    </a:cubicBezTo>
                    <a:cubicBezTo>
                      <a:pt x="131" y="1864"/>
                      <a:pt x="131" y="1853"/>
                      <a:pt x="142" y="1842"/>
                    </a:cubicBezTo>
                    <a:cubicBezTo>
                      <a:pt x="153" y="1831"/>
                      <a:pt x="153" y="1831"/>
                      <a:pt x="153" y="1831"/>
                    </a:cubicBezTo>
                    <a:lnTo>
                      <a:pt x="175" y="1787"/>
                    </a:lnTo>
                    <a:lnTo>
                      <a:pt x="197" y="1754"/>
                    </a:lnTo>
                    <a:lnTo>
                      <a:pt x="219" y="1722"/>
                    </a:lnTo>
                    <a:cubicBezTo>
                      <a:pt x="219" y="1711"/>
                      <a:pt x="219" y="1689"/>
                      <a:pt x="230" y="1678"/>
                    </a:cubicBezTo>
                    <a:cubicBezTo>
                      <a:pt x="241" y="1667"/>
                      <a:pt x="241" y="1656"/>
                      <a:pt x="252" y="1645"/>
                    </a:cubicBezTo>
                    <a:cubicBezTo>
                      <a:pt x="252" y="1634"/>
                      <a:pt x="263" y="1623"/>
                      <a:pt x="274" y="1612"/>
                    </a:cubicBezTo>
                    <a:lnTo>
                      <a:pt x="285" y="1601"/>
                    </a:lnTo>
                    <a:cubicBezTo>
                      <a:pt x="306" y="1569"/>
                      <a:pt x="317" y="1525"/>
                      <a:pt x="328" y="1492"/>
                    </a:cubicBezTo>
                    <a:cubicBezTo>
                      <a:pt x="351" y="1401"/>
                      <a:pt x="384" y="1315"/>
                      <a:pt x="428" y="1234"/>
                    </a:cubicBezTo>
                    <a:lnTo>
                      <a:pt x="428" y="1234"/>
                    </a:lnTo>
                    <a:cubicBezTo>
                      <a:pt x="432" y="1236"/>
                      <a:pt x="435" y="1238"/>
                      <a:pt x="438" y="1240"/>
                    </a:cubicBezTo>
                    <a:cubicBezTo>
                      <a:pt x="443" y="1229"/>
                      <a:pt x="449" y="1229"/>
                      <a:pt x="451" y="1229"/>
                    </a:cubicBezTo>
                    <a:cubicBezTo>
                      <a:pt x="454" y="1229"/>
                      <a:pt x="454" y="1229"/>
                      <a:pt x="449" y="1219"/>
                    </a:cubicBezTo>
                    <a:cubicBezTo>
                      <a:pt x="446" y="1216"/>
                      <a:pt x="444" y="1213"/>
                      <a:pt x="442" y="1210"/>
                    </a:cubicBezTo>
                    <a:lnTo>
                      <a:pt x="442" y="1210"/>
                    </a:lnTo>
                    <a:cubicBezTo>
                      <a:pt x="437" y="1218"/>
                      <a:pt x="433" y="1226"/>
                      <a:pt x="428" y="1234"/>
                    </a:cubicBezTo>
                    <a:lnTo>
                      <a:pt x="428" y="1234"/>
                    </a:lnTo>
                    <a:cubicBezTo>
                      <a:pt x="424" y="1233"/>
                      <a:pt x="420" y="1232"/>
                      <a:pt x="416" y="1232"/>
                    </a:cubicBezTo>
                    <a:cubicBezTo>
                      <a:pt x="408" y="1232"/>
                      <a:pt x="399" y="1235"/>
                      <a:pt x="394" y="1240"/>
                    </a:cubicBezTo>
                    <a:cubicBezTo>
                      <a:pt x="394" y="1235"/>
                      <a:pt x="391" y="1232"/>
                      <a:pt x="387" y="1232"/>
                    </a:cubicBezTo>
                    <a:cubicBezTo>
                      <a:pt x="383" y="1232"/>
                      <a:pt x="378" y="1235"/>
                      <a:pt x="372" y="1240"/>
                    </a:cubicBezTo>
                    <a:lnTo>
                      <a:pt x="361" y="1240"/>
                    </a:lnTo>
                    <a:lnTo>
                      <a:pt x="328" y="1208"/>
                    </a:lnTo>
                    <a:cubicBezTo>
                      <a:pt x="328" y="1175"/>
                      <a:pt x="339" y="1142"/>
                      <a:pt x="361" y="1120"/>
                    </a:cubicBezTo>
                    <a:cubicBezTo>
                      <a:pt x="372" y="1098"/>
                      <a:pt x="383" y="1065"/>
                      <a:pt x="405" y="1044"/>
                    </a:cubicBezTo>
                    <a:cubicBezTo>
                      <a:pt x="405" y="1033"/>
                      <a:pt x="405" y="1033"/>
                      <a:pt x="416" y="1022"/>
                    </a:cubicBezTo>
                    <a:cubicBezTo>
                      <a:pt x="416" y="1011"/>
                      <a:pt x="427" y="1000"/>
                      <a:pt x="438" y="989"/>
                    </a:cubicBezTo>
                    <a:cubicBezTo>
                      <a:pt x="438" y="978"/>
                      <a:pt x="438" y="978"/>
                      <a:pt x="449" y="967"/>
                    </a:cubicBezTo>
                    <a:cubicBezTo>
                      <a:pt x="460" y="956"/>
                      <a:pt x="470" y="945"/>
                      <a:pt x="481" y="923"/>
                    </a:cubicBezTo>
                    <a:lnTo>
                      <a:pt x="514" y="879"/>
                    </a:lnTo>
                    <a:lnTo>
                      <a:pt x="525" y="869"/>
                    </a:lnTo>
                    <a:cubicBezTo>
                      <a:pt x="515" y="869"/>
                      <a:pt x="504" y="858"/>
                      <a:pt x="494" y="848"/>
                    </a:cubicBezTo>
                    <a:lnTo>
                      <a:pt x="494" y="848"/>
                    </a:lnTo>
                    <a:cubicBezTo>
                      <a:pt x="508" y="851"/>
                      <a:pt x="519" y="858"/>
                      <a:pt x="536" y="858"/>
                    </a:cubicBezTo>
                    <a:cubicBezTo>
                      <a:pt x="536" y="836"/>
                      <a:pt x="547" y="825"/>
                      <a:pt x="558" y="803"/>
                    </a:cubicBezTo>
                    <a:cubicBezTo>
                      <a:pt x="580" y="792"/>
                      <a:pt x="591" y="781"/>
                      <a:pt x="613" y="770"/>
                    </a:cubicBezTo>
                    <a:lnTo>
                      <a:pt x="678" y="770"/>
                    </a:lnTo>
                    <a:cubicBezTo>
                      <a:pt x="689" y="781"/>
                      <a:pt x="700" y="792"/>
                      <a:pt x="722" y="803"/>
                    </a:cubicBezTo>
                    <a:lnTo>
                      <a:pt x="755" y="770"/>
                    </a:lnTo>
                    <a:lnTo>
                      <a:pt x="842" y="694"/>
                    </a:lnTo>
                    <a:cubicBezTo>
                      <a:pt x="897" y="639"/>
                      <a:pt x="952" y="584"/>
                      <a:pt x="1006" y="529"/>
                    </a:cubicBezTo>
                    <a:cubicBezTo>
                      <a:pt x="1050" y="475"/>
                      <a:pt x="1083" y="420"/>
                      <a:pt x="1105" y="365"/>
                    </a:cubicBezTo>
                    <a:cubicBezTo>
                      <a:pt x="1105" y="344"/>
                      <a:pt x="1116" y="333"/>
                      <a:pt x="1116" y="322"/>
                    </a:cubicBezTo>
                    <a:lnTo>
                      <a:pt x="1116" y="311"/>
                    </a:lnTo>
                    <a:lnTo>
                      <a:pt x="1170" y="311"/>
                    </a:lnTo>
                    <a:cubicBezTo>
                      <a:pt x="1225" y="300"/>
                      <a:pt x="1280" y="289"/>
                      <a:pt x="1335" y="267"/>
                    </a:cubicBezTo>
                    <a:cubicBezTo>
                      <a:pt x="1378" y="256"/>
                      <a:pt x="1433" y="234"/>
                      <a:pt x="1488" y="234"/>
                    </a:cubicBezTo>
                    <a:close/>
                    <a:moveTo>
                      <a:pt x="1483" y="0"/>
                    </a:moveTo>
                    <a:cubicBezTo>
                      <a:pt x="1431" y="0"/>
                      <a:pt x="1383" y="10"/>
                      <a:pt x="1335" y="26"/>
                    </a:cubicBezTo>
                    <a:cubicBezTo>
                      <a:pt x="1262" y="62"/>
                      <a:pt x="1183" y="79"/>
                      <a:pt x="1105" y="79"/>
                    </a:cubicBezTo>
                    <a:cubicBezTo>
                      <a:pt x="1041" y="79"/>
                      <a:pt x="978" y="68"/>
                      <a:pt x="919" y="48"/>
                    </a:cubicBezTo>
                    <a:cubicBezTo>
                      <a:pt x="919" y="92"/>
                      <a:pt x="908" y="136"/>
                      <a:pt x="908" y="179"/>
                    </a:cubicBezTo>
                    <a:lnTo>
                      <a:pt x="897" y="256"/>
                    </a:lnTo>
                    <a:lnTo>
                      <a:pt x="886" y="278"/>
                    </a:lnTo>
                    <a:cubicBezTo>
                      <a:pt x="831" y="398"/>
                      <a:pt x="667" y="453"/>
                      <a:pt x="514" y="584"/>
                    </a:cubicBezTo>
                    <a:cubicBezTo>
                      <a:pt x="481" y="606"/>
                      <a:pt x="449" y="650"/>
                      <a:pt x="427" y="704"/>
                    </a:cubicBezTo>
                    <a:cubicBezTo>
                      <a:pt x="416" y="748"/>
                      <a:pt x="405" y="759"/>
                      <a:pt x="405" y="770"/>
                    </a:cubicBezTo>
                    <a:cubicBezTo>
                      <a:pt x="405" y="790"/>
                      <a:pt x="414" y="810"/>
                      <a:pt x="440" y="829"/>
                    </a:cubicBezTo>
                    <a:lnTo>
                      <a:pt x="440" y="829"/>
                    </a:lnTo>
                    <a:cubicBezTo>
                      <a:pt x="391" y="833"/>
                      <a:pt x="325" y="868"/>
                      <a:pt x="295" y="912"/>
                    </a:cubicBezTo>
                    <a:cubicBezTo>
                      <a:pt x="252" y="978"/>
                      <a:pt x="219" y="1087"/>
                      <a:pt x="186" y="1164"/>
                    </a:cubicBezTo>
                    <a:cubicBezTo>
                      <a:pt x="142" y="1262"/>
                      <a:pt x="110" y="1350"/>
                      <a:pt x="88" y="1437"/>
                    </a:cubicBezTo>
                    <a:cubicBezTo>
                      <a:pt x="66" y="1514"/>
                      <a:pt x="66" y="1601"/>
                      <a:pt x="44" y="1667"/>
                    </a:cubicBezTo>
                    <a:cubicBezTo>
                      <a:pt x="33" y="1744"/>
                      <a:pt x="33" y="1820"/>
                      <a:pt x="11" y="1908"/>
                    </a:cubicBezTo>
                    <a:cubicBezTo>
                      <a:pt x="0" y="2039"/>
                      <a:pt x="0" y="2170"/>
                      <a:pt x="11" y="2290"/>
                    </a:cubicBezTo>
                    <a:cubicBezTo>
                      <a:pt x="33" y="2444"/>
                      <a:pt x="66" y="2586"/>
                      <a:pt x="131" y="2717"/>
                    </a:cubicBezTo>
                    <a:cubicBezTo>
                      <a:pt x="164" y="2783"/>
                      <a:pt x="208" y="2848"/>
                      <a:pt x="252" y="2914"/>
                    </a:cubicBezTo>
                    <a:cubicBezTo>
                      <a:pt x="285" y="2947"/>
                      <a:pt x="295" y="2969"/>
                      <a:pt x="350" y="3012"/>
                    </a:cubicBezTo>
                    <a:cubicBezTo>
                      <a:pt x="361" y="3023"/>
                      <a:pt x="372" y="3034"/>
                      <a:pt x="383" y="3045"/>
                    </a:cubicBezTo>
                    <a:lnTo>
                      <a:pt x="427" y="3045"/>
                    </a:lnTo>
                    <a:lnTo>
                      <a:pt x="503" y="3056"/>
                    </a:lnTo>
                    <a:cubicBezTo>
                      <a:pt x="567" y="3060"/>
                      <a:pt x="631" y="3063"/>
                      <a:pt x="695" y="3063"/>
                    </a:cubicBezTo>
                    <a:cubicBezTo>
                      <a:pt x="806" y="3063"/>
                      <a:pt x="917" y="3055"/>
                      <a:pt x="1028" y="3034"/>
                    </a:cubicBezTo>
                    <a:cubicBezTo>
                      <a:pt x="1280" y="3012"/>
                      <a:pt x="1520" y="2936"/>
                      <a:pt x="1739" y="2804"/>
                    </a:cubicBezTo>
                    <a:cubicBezTo>
                      <a:pt x="1958" y="2662"/>
                      <a:pt x="2111" y="2433"/>
                      <a:pt x="2166" y="2170"/>
                    </a:cubicBezTo>
                    <a:cubicBezTo>
                      <a:pt x="2177" y="2050"/>
                      <a:pt x="2188" y="1919"/>
                      <a:pt x="2177" y="1798"/>
                    </a:cubicBezTo>
                    <a:cubicBezTo>
                      <a:pt x="2155" y="1656"/>
                      <a:pt x="2133" y="1536"/>
                      <a:pt x="2133" y="1372"/>
                    </a:cubicBezTo>
                    <a:lnTo>
                      <a:pt x="2133" y="1350"/>
                    </a:lnTo>
                    <a:cubicBezTo>
                      <a:pt x="2133" y="1273"/>
                      <a:pt x="2122" y="1197"/>
                      <a:pt x="2111" y="1120"/>
                    </a:cubicBezTo>
                    <a:cubicBezTo>
                      <a:pt x="2089" y="967"/>
                      <a:pt x="2078" y="825"/>
                      <a:pt x="2056" y="672"/>
                    </a:cubicBezTo>
                    <a:cubicBezTo>
                      <a:pt x="2045" y="628"/>
                      <a:pt x="2035" y="595"/>
                      <a:pt x="2024" y="551"/>
                    </a:cubicBezTo>
                    <a:cubicBezTo>
                      <a:pt x="2002" y="497"/>
                      <a:pt x="1980" y="431"/>
                      <a:pt x="1958" y="365"/>
                    </a:cubicBezTo>
                    <a:cubicBezTo>
                      <a:pt x="1936" y="289"/>
                      <a:pt x="1903" y="212"/>
                      <a:pt x="1860" y="147"/>
                    </a:cubicBezTo>
                    <a:cubicBezTo>
                      <a:pt x="1827" y="103"/>
                      <a:pt x="1794" y="70"/>
                      <a:pt x="1750" y="59"/>
                    </a:cubicBezTo>
                    <a:cubicBezTo>
                      <a:pt x="1685" y="26"/>
                      <a:pt x="1619" y="4"/>
                      <a:pt x="1542" y="4"/>
                    </a:cubicBezTo>
                    <a:cubicBezTo>
                      <a:pt x="1522" y="2"/>
                      <a:pt x="1502" y="0"/>
                      <a:pt x="1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flipH="1">
                <a:off x="482375" y="4816650"/>
                <a:ext cx="1650" cy="4925"/>
              </a:xfrm>
              <a:custGeom>
                <a:avLst/>
                <a:gdLst/>
                <a:ahLst/>
                <a:cxnLst/>
                <a:rect l="l" t="t" r="r" b="b"/>
                <a:pathLst>
                  <a:path w="66" h="197" extrusionOk="0">
                    <a:moveTo>
                      <a:pt x="66" y="0"/>
                    </a:moveTo>
                    <a:cubicBezTo>
                      <a:pt x="44" y="11"/>
                      <a:pt x="33" y="22"/>
                      <a:pt x="33" y="33"/>
                    </a:cubicBezTo>
                    <a:cubicBezTo>
                      <a:pt x="33" y="44"/>
                      <a:pt x="33" y="55"/>
                      <a:pt x="33" y="66"/>
                    </a:cubicBezTo>
                    <a:cubicBezTo>
                      <a:pt x="33" y="66"/>
                      <a:pt x="22" y="77"/>
                      <a:pt x="11" y="77"/>
                    </a:cubicBezTo>
                    <a:cubicBezTo>
                      <a:pt x="11" y="98"/>
                      <a:pt x="11" y="120"/>
                      <a:pt x="0" y="142"/>
                    </a:cubicBezTo>
                    <a:cubicBezTo>
                      <a:pt x="0" y="164"/>
                      <a:pt x="0" y="175"/>
                      <a:pt x="0" y="197"/>
                    </a:cubicBezTo>
                    <a:cubicBezTo>
                      <a:pt x="0" y="186"/>
                      <a:pt x="6" y="186"/>
                      <a:pt x="10" y="186"/>
                    </a:cubicBezTo>
                    <a:cubicBezTo>
                      <a:pt x="14" y="186"/>
                      <a:pt x="17" y="186"/>
                      <a:pt x="11" y="175"/>
                    </a:cubicBezTo>
                    <a:lnTo>
                      <a:pt x="44" y="175"/>
                    </a:lnTo>
                    <a:cubicBezTo>
                      <a:pt x="44" y="120"/>
                      <a:pt x="55" y="55"/>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flipH="1">
                <a:off x="443825" y="4806525"/>
                <a:ext cx="43500" cy="31475"/>
              </a:xfrm>
              <a:custGeom>
                <a:avLst/>
                <a:gdLst/>
                <a:ahLst/>
                <a:cxnLst/>
                <a:rect l="l" t="t" r="r" b="b"/>
                <a:pathLst>
                  <a:path w="1740" h="1259" extrusionOk="0">
                    <a:moveTo>
                      <a:pt x="679" y="0"/>
                    </a:moveTo>
                    <a:cubicBezTo>
                      <a:pt x="646" y="0"/>
                      <a:pt x="613" y="0"/>
                      <a:pt x="581" y="11"/>
                    </a:cubicBezTo>
                    <a:lnTo>
                      <a:pt x="471" y="11"/>
                    </a:lnTo>
                    <a:cubicBezTo>
                      <a:pt x="460" y="22"/>
                      <a:pt x="449" y="44"/>
                      <a:pt x="438" y="55"/>
                    </a:cubicBezTo>
                    <a:cubicBezTo>
                      <a:pt x="427" y="55"/>
                      <a:pt x="406" y="66"/>
                      <a:pt x="384" y="77"/>
                    </a:cubicBezTo>
                    <a:cubicBezTo>
                      <a:pt x="362" y="99"/>
                      <a:pt x="351" y="110"/>
                      <a:pt x="329" y="121"/>
                    </a:cubicBezTo>
                    <a:cubicBezTo>
                      <a:pt x="325" y="128"/>
                      <a:pt x="323" y="130"/>
                      <a:pt x="321" y="130"/>
                    </a:cubicBezTo>
                    <a:cubicBezTo>
                      <a:pt x="318" y="130"/>
                      <a:pt x="318" y="121"/>
                      <a:pt x="318" y="121"/>
                    </a:cubicBezTo>
                    <a:cubicBezTo>
                      <a:pt x="307" y="121"/>
                      <a:pt x="318" y="132"/>
                      <a:pt x="307" y="143"/>
                    </a:cubicBezTo>
                    <a:cubicBezTo>
                      <a:pt x="296" y="143"/>
                      <a:pt x="296" y="143"/>
                      <a:pt x="285" y="153"/>
                    </a:cubicBezTo>
                    <a:cubicBezTo>
                      <a:pt x="285" y="153"/>
                      <a:pt x="252" y="186"/>
                      <a:pt x="242" y="197"/>
                    </a:cubicBezTo>
                    <a:lnTo>
                      <a:pt x="231" y="208"/>
                    </a:lnTo>
                    <a:lnTo>
                      <a:pt x="209" y="219"/>
                    </a:lnTo>
                    <a:cubicBezTo>
                      <a:pt x="209" y="230"/>
                      <a:pt x="198" y="241"/>
                      <a:pt x="187" y="252"/>
                    </a:cubicBezTo>
                    <a:cubicBezTo>
                      <a:pt x="187" y="263"/>
                      <a:pt x="176" y="263"/>
                      <a:pt x="176" y="274"/>
                    </a:cubicBezTo>
                    <a:cubicBezTo>
                      <a:pt x="176" y="296"/>
                      <a:pt x="176" y="307"/>
                      <a:pt x="165" y="318"/>
                    </a:cubicBezTo>
                    <a:lnTo>
                      <a:pt x="143" y="361"/>
                    </a:lnTo>
                    <a:lnTo>
                      <a:pt x="110" y="394"/>
                    </a:lnTo>
                    <a:lnTo>
                      <a:pt x="88" y="427"/>
                    </a:lnTo>
                    <a:cubicBezTo>
                      <a:pt x="88" y="427"/>
                      <a:pt x="77" y="438"/>
                      <a:pt x="77" y="449"/>
                    </a:cubicBezTo>
                    <a:cubicBezTo>
                      <a:pt x="77" y="449"/>
                      <a:pt x="77" y="471"/>
                      <a:pt x="67" y="471"/>
                    </a:cubicBezTo>
                    <a:cubicBezTo>
                      <a:pt x="56" y="482"/>
                      <a:pt x="56" y="482"/>
                      <a:pt x="56" y="493"/>
                    </a:cubicBezTo>
                    <a:cubicBezTo>
                      <a:pt x="56" y="503"/>
                      <a:pt x="45" y="536"/>
                      <a:pt x="34" y="547"/>
                    </a:cubicBezTo>
                    <a:cubicBezTo>
                      <a:pt x="12" y="569"/>
                      <a:pt x="1" y="591"/>
                      <a:pt x="1" y="624"/>
                    </a:cubicBezTo>
                    <a:lnTo>
                      <a:pt x="34" y="646"/>
                    </a:lnTo>
                    <a:lnTo>
                      <a:pt x="99" y="646"/>
                    </a:lnTo>
                    <a:cubicBezTo>
                      <a:pt x="88" y="657"/>
                      <a:pt x="88" y="668"/>
                      <a:pt x="77" y="678"/>
                    </a:cubicBezTo>
                    <a:cubicBezTo>
                      <a:pt x="88" y="700"/>
                      <a:pt x="77" y="700"/>
                      <a:pt x="88" y="711"/>
                    </a:cubicBezTo>
                    <a:cubicBezTo>
                      <a:pt x="110" y="733"/>
                      <a:pt x="132" y="766"/>
                      <a:pt x="143" y="788"/>
                    </a:cubicBezTo>
                    <a:lnTo>
                      <a:pt x="154" y="799"/>
                    </a:lnTo>
                    <a:cubicBezTo>
                      <a:pt x="176" y="832"/>
                      <a:pt x="209" y="853"/>
                      <a:pt x="231" y="886"/>
                    </a:cubicBezTo>
                    <a:cubicBezTo>
                      <a:pt x="235" y="891"/>
                      <a:pt x="239" y="892"/>
                      <a:pt x="242" y="892"/>
                    </a:cubicBezTo>
                    <a:cubicBezTo>
                      <a:pt x="251" y="892"/>
                      <a:pt x="254" y="874"/>
                      <a:pt x="260" y="874"/>
                    </a:cubicBezTo>
                    <a:cubicBezTo>
                      <a:pt x="261" y="874"/>
                      <a:pt x="262" y="874"/>
                      <a:pt x="263" y="875"/>
                    </a:cubicBezTo>
                    <a:cubicBezTo>
                      <a:pt x="274" y="897"/>
                      <a:pt x="285" y="908"/>
                      <a:pt x="296" y="919"/>
                    </a:cubicBezTo>
                    <a:cubicBezTo>
                      <a:pt x="318" y="930"/>
                      <a:pt x="329" y="952"/>
                      <a:pt x="351" y="974"/>
                    </a:cubicBezTo>
                    <a:cubicBezTo>
                      <a:pt x="351" y="974"/>
                      <a:pt x="351" y="985"/>
                      <a:pt x="362" y="996"/>
                    </a:cubicBezTo>
                    <a:lnTo>
                      <a:pt x="373" y="1007"/>
                    </a:lnTo>
                    <a:cubicBezTo>
                      <a:pt x="427" y="1061"/>
                      <a:pt x="482" y="1094"/>
                      <a:pt x="526" y="1138"/>
                    </a:cubicBezTo>
                    <a:cubicBezTo>
                      <a:pt x="559" y="1182"/>
                      <a:pt x="602" y="1203"/>
                      <a:pt x="646" y="1225"/>
                    </a:cubicBezTo>
                    <a:lnTo>
                      <a:pt x="723" y="1225"/>
                    </a:lnTo>
                    <a:cubicBezTo>
                      <a:pt x="767" y="1247"/>
                      <a:pt x="799" y="1247"/>
                      <a:pt x="843" y="1258"/>
                    </a:cubicBezTo>
                    <a:lnTo>
                      <a:pt x="963" y="1258"/>
                    </a:lnTo>
                    <a:cubicBezTo>
                      <a:pt x="985" y="1258"/>
                      <a:pt x="1007" y="1247"/>
                      <a:pt x="1029" y="1247"/>
                    </a:cubicBezTo>
                    <a:cubicBezTo>
                      <a:pt x="1062" y="1225"/>
                      <a:pt x="1084" y="1214"/>
                      <a:pt x="1106" y="1203"/>
                    </a:cubicBezTo>
                    <a:cubicBezTo>
                      <a:pt x="1160" y="1171"/>
                      <a:pt x="1215" y="1138"/>
                      <a:pt x="1259" y="1116"/>
                    </a:cubicBezTo>
                    <a:cubicBezTo>
                      <a:pt x="1302" y="1083"/>
                      <a:pt x="1346" y="1061"/>
                      <a:pt x="1390" y="1028"/>
                    </a:cubicBezTo>
                    <a:cubicBezTo>
                      <a:pt x="1434" y="1007"/>
                      <a:pt x="1456" y="974"/>
                      <a:pt x="1477" y="930"/>
                    </a:cubicBezTo>
                    <a:cubicBezTo>
                      <a:pt x="1477" y="930"/>
                      <a:pt x="1499" y="908"/>
                      <a:pt x="1499" y="897"/>
                    </a:cubicBezTo>
                    <a:cubicBezTo>
                      <a:pt x="1510" y="886"/>
                      <a:pt x="1521" y="875"/>
                      <a:pt x="1532" y="864"/>
                    </a:cubicBezTo>
                    <a:cubicBezTo>
                      <a:pt x="1543" y="853"/>
                      <a:pt x="1543" y="843"/>
                      <a:pt x="1554" y="832"/>
                    </a:cubicBezTo>
                    <a:cubicBezTo>
                      <a:pt x="1565" y="810"/>
                      <a:pt x="1598" y="777"/>
                      <a:pt x="1609" y="755"/>
                    </a:cubicBezTo>
                    <a:cubicBezTo>
                      <a:pt x="1620" y="733"/>
                      <a:pt x="1620" y="722"/>
                      <a:pt x="1631" y="711"/>
                    </a:cubicBezTo>
                    <a:cubicBezTo>
                      <a:pt x="1663" y="668"/>
                      <a:pt x="1685" y="613"/>
                      <a:pt x="1718" y="569"/>
                    </a:cubicBezTo>
                    <a:cubicBezTo>
                      <a:pt x="1718" y="558"/>
                      <a:pt x="1740" y="536"/>
                      <a:pt x="1718" y="525"/>
                    </a:cubicBezTo>
                    <a:cubicBezTo>
                      <a:pt x="1717" y="524"/>
                      <a:pt x="1716" y="524"/>
                      <a:pt x="1715" y="524"/>
                    </a:cubicBezTo>
                    <a:cubicBezTo>
                      <a:pt x="1703" y="524"/>
                      <a:pt x="1683" y="572"/>
                      <a:pt x="1663" y="602"/>
                    </a:cubicBezTo>
                    <a:cubicBezTo>
                      <a:pt x="1642" y="635"/>
                      <a:pt x="1620" y="668"/>
                      <a:pt x="1620" y="678"/>
                    </a:cubicBezTo>
                    <a:cubicBezTo>
                      <a:pt x="1587" y="689"/>
                      <a:pt x="1576" y="733"/>
                      <a:pt x="1554" y="766"/>
                    </a:cubicBezTo>
                    <a:cubicBezTo>
                      <a:pt x="1532" y="810"/>
                      <a:pt x="1499" y="853"/>
                      <a:pt x="1467" y="886"/>
                    </a:cubicBezTo>
                    <a:cubicBezTo>
                      <a:pt x="1434" y="930"/>
                      <a:pt x="1390" y="963"/>
                      <a:pt x="1357" y="1007"/>
                    </a:cubicBezTo>
                    <a:cubicBezTo>
                      <a:pt x="1335" y="1007"/>
                      <a:pt x="1324" y="1018"/>
                      <a:pt x="1313" y="1028"/>
                    </a:cubicBezTo>
                    <a:cubicBezTo>
                      <a:pt x="1302" y="1028"/>
                      <a:pt x="1302" y="1028"/>
                      <a:pt x="1313" y="1039"/>
                    </a:cubicBezTo>
                    <a:cubicBezTo>
                      <a:pt x="1281" y="1050"/>
                      <a:pt x="1259" y="1061"/>
                      <a:pt x="1237" y="1061"/>
                    </a:cubicBezTo>
                    <a:lnTo>
                      <a:pt x="1193" y="1083"/>
                    </a:lnTo>
                    <a:cubicBezTo>
                      <a:pt x="1171" y="1105"/>
                      <a:pt x="1149" y="1127"/>
                      <a:pt x="1127" y="1138"/>
                    </a:cubicBezTo>
                    <a:cubicBezTo>
                      <a:pt x="1095" y="1149"/>
                      <a:pt x="1073" y="1160"/>
                      <a:pt x="1040" y="1160"/>
                    </a:cubicBezTo>
                    <a:cubicBezTo>
                      <a:pt x="996" y="1171"/>
                      <a:pt x="963" y="1182"/>
                      <a:pt x="931" y="1182"/>
                    </a:cubicBezTo>
                    <a:lnTo>
                      <a:pt x="843" y="1182"/>
                    </a:lnTo>
                    <a:cubicBezTo>
                      <a:pt x="799" y="1171"/>
                      <a:pt x="767" y="1171"/>
                      <a:pt x="734" y="1149"/>
                    </a:cubicBezTo>
                    <a:cubicBezTo>
                      <a:pt x="723" y="1149"/>
                      <a:pt x="701" y="1127"/>
                      <a:pt x="690" y="1116"/>
                    </a:cubicBezTo>
                    <a:lnTo>
                      <a:pt x="635" y="1094"/>
                    </a:lnTo>
                    <a:lnTo>
                      <a:pt x="592" y="1072"/>
                    </a:lnTo>
                    <a:cubicBezTo>
                      <a:pt x="570" y="1061"/>
                      <a:pt x="548" y="1050"/>
                      <a:pt x="526" y="1039"/>
                    </a:cubicBezTo>
                    <a:cubicBezTo>
                      <a:pt x="515" y="1018"/>
                      <a:pt x="493" y="1007"/>
                      <a:pt x="471" y="985"/>
                    </a:cubicBezTo>
                    <a:lnTo>
                      <a:pt x="427" y="930"/>
                    </a:lnTo>
                    <a:lnTo>
                      <a:pt x="373" y="875"/>
                    </a:lnTo>
                    <a:cubicBezTo>
                      <a:pt x="373" y="864"/>
                      <a:pt x="362" y="853"/>
                      <a:pt x="362" y="853"/>
                    </a:cubicBezTo>
                    <a:cubicBezTo>
                      <a:pt x="351" y="832"/>
                      <a:pt x="329" y="821"/>
                      <a:pt x="318" y="810"/>
                    </a:cubicBezTo>
                    <a:cubicBezTo>
                      <a:pt x="318" y="799"/>
                      <a:pt x="307" y="788"/>
                      <a:pt x="307" y="777"/>
                    </a:cubicBezTo>
                    <a:cubicBezTo>
                      <a:pt x="274" y="755"/>
                      <a:pt x="263" y="722"/>
                      <a:pt x="242" y="689"/>
                    </a:cubicBezTo>
                    <a:cubicBezTo>
                      <a:pt x="231" y="646"/>
                      <a:pt x="209" y="613"/>
                      <a:pt x="198" y="580"/>
                    </a:cubicBezTo>
                    <a:lnTo>
                      <a:pt x="176" y="580"/>
                    </a:lnTo>
                    <a:lnTo>
                      <a:pt x="154" y="569"/>
                    </a:lnTo>
                    <a:cubicBezTo>
                      <a:pt x="154" y="577"/>
                      <a:pt x="141" y="579"/>
                      <a:pt x="140" y="585"/>
                    </a:cubicBezTo>
                    <a:lnTo>
                      <a:pt x="140" y="585"/>
                    </a:lnTo>
                    <a:cubicBezTo>
                      <a:pt x="132" y="567"/>
                      <a:pt x="133" y="557"/>
                      <a:pt x="143" y="547"/>
                    </a:cubicBezTo>
                    <a:cubicBezTo>
                      <a:pt x="143" y="525"/>
                      <a:pt x="143" y="503"/>
                      <a:pt x="154" y="482"/>
                    </a:cubicBezTo>
                    <a:cubicBezTo>
                      <a:pt x="154" y="482"/>
                      <a:pt x="154" y="471"/>
                      <a:pt x="165" y="460"/>
                    </a:cubicBezTo>
                    <a:cubicBezTo>
                      <a:pt x="165" y="449"/>
                      <a:pt x="165" y="438"/>
                      <a:pt x="165" y="438"/>
                    </a:cubicBezTo>
                    <a:cubicBezTo>
                      <a:pt x="165" y="416"/>
                      <a:pt x="176" y="405"/>
                      <a:pt x="187" y="394"/>
                    </a:cubicBezTo>
                    <a:cubicBezTo>
                      <a:pt x="198" y="361"/>
                      <a:pt x="220" y="328"/>
                      <a:pt x="242" y="307"/>
                    </a:cubicBezTo>
                    <a:cubicBezTo>
                      <a:pt x="252" y="285"/>
                      <a:pt x="285" y="285"/>
                      <a:pt x="296" y="263"/>
                    </a:cubicBezTo>
                    <a:cubicBezTo>
                      <a:pt x="296" y="252"/>
                      <a:pt x="296" y="241"/>
                      <a:pt x="296" y="230"/>
                    </a:cubicBezTo>
                    <a:cubicBezTo>
                      <a:pt x="296" y="230"/>
                      <a:pt x="329" y="197"/>
                      <a:pt x="340" y="186"/>
                    </a:cubicBezTo>
                    <a:cubicBezTo>
                      <a:pt x="351" y="175"/>
                      <a:pt x="362" y="164"/>
                      <a:pt x="373" y="153"/>
                    </a:cubicBezTo>
                    <a:lnTo>
                      <a:pt x="395" y="153"/>
                    </a:lnTo>
                    <a:cubicBezTo>
                      <a:pt x="395" y="143"/>
                      <a:pt x="406" y="143"/>
                      <a:pt x="417" y="132"/>
                    </a:cubicBezTo>
                    <a:cubicBezTo>
                      <a:pt x="427" y="121"/>
                      <a:pt x="427" y="99"/>
                      <a:pt x="438" y="88"/>
                    </a:cubicBezTo>
                    <a:cubicBezTo>
                      <a:pt x="460" y="66"/>
                      <a:pt x="493" y="55"/>
                      <a:pt x="515" y="44"/>
                    </a:cubicBezTo>
                    <a:cubicBezTo>
                      <a:pt x="548" y="33"/>
                      <a:pt x="570" y="33"/>
                      <a:pt x="602" y="33"/>
                    </a:cubicBezTo>
                    <a:cubicBezTo>
                      <a:pt x="606" y="30"/>
                      <a:pt x="612" y="28"/>
                      <a:pt x="620" y="28"/>
                    </a:cubicBezTo>
                    <a:cubicBezTo>
                      <a:pt x="634" y="28"/>
                      <a:pt x="654" y="33"/>
                      <a:pt x="668" y="33"/>
                    </a:cubicBezTo>
                    <a:lnTo>
                      <a:pt x="734" y="33"/>
                    </a:lnTo>
                    <a:cubicBezTo>
                      <a:pt x="745" y="33"/>
                      <a:pt x="767" y="33"/>
                      <a:pt x="777" y="44"/>
                    </a:cubicBezTo>
                    <a:lnTo>
                      <a:pt x="810" y="44"/>
                    </a:lnTo>
                    <a:cubicBezTo>
                      <a:pt x="832" y="55"/>
                      <a:pt x="854" y="66"/>
                      <a:pt x="876" y="88"/>
                    </a:cubicBezTo>
                    <a:cubicBezTo>
                      <a:pt x="887" y="82"/>
                      <a:pt x="895" y="82"/>
                      <a:pt x="901" y="82"/>
                    </a:cubicBezTo>
                    <a:cubicBezTo>
                      <a:pt x="906" y="82"/>
                      <a:pt x="909" y="82"/>
                      <a:pt x="909" y="77"/>
                    </a:cubicBezTo>
                    <a:cubicBezTo>
                      <a:pt x="920" y="66"/>
                      <a:pt x="898" y="44"/>
                      <a:pt x="876" y="33"/>
                    </a:cubicBezTo>
                    <a:cubicBezTo>
                      <a:pt x="854" y="22"/>
                      <a:pt x="843" y="22"/>
                      <a:pt x="821" y="22"/>
                    </a:cubicBezTo>
                    <a:cubicBezTo>
                      <a:pt x="810" y="0"/>
                      <a:pt x="788"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flipH="1">
                <a:off x="451750" y="4786275"/>
                <a:ext cx="29000" cy="15900"/>
              </a:xfrm>
              <a:custGeom>
                <a:avLst/>
                <a:gdLst/>
                <a:ahLst/>
                <a:cxnLst/>
                <a:rect l="l" t="t" r="r" b="b"/>
                <a:pathLst>
                  <a:path w="1160" h="636" extrusionOk="0">
                    <a:moveTo>
                      <a:pt x="985" y="1"/>
                    </a:moveTo>
                    <a:cubicBezTo>
                      <a:pt x="952" y="1"/>
                      <a:pt x="908" y="1"/>
                      <a:pt x="875" y="12"/>
                    </a:cubicBezTo>
                    <a:cubicBezTo>
                      <a:pt x="832" y="23"/>
                      <a:pt x="799" y="45"/>
                      <a:pt x="766" y="67"/>
                    </a:cubicBezTo>
                    <a:cubicBezTo>
                      <a:pt x="755" y="67"/>
                      <a:pt x="744" y="67"/>
                      <a:pt x="733" y="78"/>
                    </a:cubicBezTo>
                    <a:lnTo>
                      <a:pt x="733" y="88"/>
                    </a:lnTo>
                    <a:cubicBezTo>
                      <a:pt x="733" y="88"/>
                      <a:pt x="689" y="99"/>
                      <a:pt x="689" y="110"/>
                    </a:cubicBezTo>
                    <a:cubicBezTo>
                      <a:pt x="679" y="110"/>
                      <a:pt x="668" y="121"/>
                      <a:pt x="657" y="121"/>
                    </a:cubicBezTo>
                    <a:cubicBezTo>
                      <a:pt x="646" y="143"/>
                      <a:pt x="635" y="165"/>
                      <a:pt x="624" y="176"/>
                    </a:cubicBezTo>
                    <a:cubicBezTo>
                      <a:pt x="613" y="187"/>
                      <a:pt x="591" y="209"/>
                      <a:pt x="569" y="209"/>
                    </a:cubicBezTo>
                    <a:cubicBezTo>
                      <a:pt x="558" y="220"/>
                      <a:pt x="536" y="231"/>
                      <a:pt x="514" y="231"/>
                    </a:cubicBezTo>
                    <a:lnTo>
                      <a:pt x="482" y="231"/>
                    </a:lnTo>
                    <a:cubicBezTo>
                      <a:pt x="471" y="231"/>
                      <a:pt x="471" y="231"/>
                      <a:pt x="460" y="220"/>
                    </a:cubicBezTo>
                    <a:cubicBezTo>
                      <a:pt x="460" y="220"/>
                      <a:pt x="416" y="198"/>
                      <a:pt x="394" y="187"/>
                    </a:cubicBezTo>
                    <a:cubicBezTo>
                      <a:pt x="383" y="176"/>
                      <a:pt x="372" y="165"/>
                      <a:pt x="350" y="165"/>
                    </a:cubicBezTo>
                    <a:cubicBezTo>
                      <a:pt x="339" y="160"/>
                      <a:pt x="329" y="157"/>
                      <a:pt x="319" y="157"/>
                    </a:cubicBezTo>
                    <a:cubicBezTo>
                      <a:pt x="309" y="157"/>
                      <a:pt x="301" y="160"/>
                      <a:pt x="296" y="165"/>
                    </a:cubicBezTo>
                    <a:cubicBezTo>
                      <a:pt x="274" y="165"/>
                      <a:pt x="252" y="176"/>
                      <a:pt x="241" y="198"/>
                    </a:cubicBezTo>
                    <a:cubicBezTo>
                      <a:pt x="230" y="209"/>
                      <a:pt x="219" y="231"/>
                      <a:pt x="208" y="242"/>
                    </a:cubicBezTo>
                    <a:cubicBezTo>
                      <a:pt x="208" y="253"/>
                      <a:pt x="197" y="263"/>
                      <a:pt x="197" y="263"/>
                    </a:cubicBezTo>
                    <a:lnTo>
                      <a:pt x="186" y="285"/>
                    </a:lnTo>
                    <a:lnTo>
                      <a:pt x="154" y="318"/>
                    </a:lnTo>
                    <a:cubicBezTo>
                      <a:pt x="143" y="340"/>
                      <a:pt x="132" y="351"/>
                      <a:pt x="121" y="373"/>
                    </a:cubicBezTo>
                    <a:cubicBezTo>
                      <a:pt x="121" y="373"/>
                      <a:pt x="110" y="384"/>
                      <a:pt x="110" y="384"/>
                    </a:cubicBezTo>
                    <a:cubicBezTo>
                      <a:pt x="99" y="395"/>
                      <a:pt x="99" y="406"/>
                      <a:pt x="99" y="417"/>
                    </a:cubicBezTo>
                    <a:cubicBezTo>
                      <a:pt x="88" y="428"/>
                      <a:pt x="77" y="438"/>
                      <a:pt x="77" y="438"/>
                    </a:cubicBezTo>
                    <a:cubicBezTo>
                      <a:pt x="66" y="460"/>
                      <a:pt x="55" y="493"/>
                      <a:pt x="44" y="515"/>
                    </a:cubicBezTo>
                    <a:cubicBezTo>
                      <a:pt x="22" y="537"/>
                      <a:pt x="11" y="570"/>
                      <a:pt x="0" y="603"/>
                    </a:cubicBezTo>
                    <a:lnTo>
                      <a:pt x="33" y="635"/>
                    </a:lnTo>
                    <a:cubicBezTo>
                      <a:pt x="33" y="632"/>
                      <a:pt x="36" y="630"/>
                      <a:pt x="39" y="630"/>
                    </a:cubicBezTo>
                    <a:cubicBezTo>
                      <a:pt x="45" y="630"/>
                      <a:pt x="55" y="635"/>
                      <a:pt x="55" y="635"/>
                    </a:cubicBezTo>
                    <a:lnTo>
                      <a:pt x="77" y="635"/>
                    </a:lnTo>
                    <a:cubicBezTo>
                      <a:pt x="82" y="630"/>
                      <a:pt x="88" y="627"/>
                      <a:pt x="93" y="627"/>
                    </a:cubicBezTo>
                    <a:cubicBezTo>
                      <a:pt x="99" y="627"/>
                      <a:pt x="104" y="630"/>
                      <a:pt x="110" y="635"/>
                    </a:cubicBezTo>
                    <a:cubicBezTo>
                      <a:pt x="110" y="624"/>
                      <a:pt x="110" y="624"/>
                      <a:pt x="121" y="613"/>
                    </a:cubicBezTo>
                    <a:cubicBezTo>
                      <a:pt x="132" y="603"/>
                      <a:pt x="121" y="581"/>
                      <a:pt x="121" y="548"/>
                    </a:cubicBezTo>
                    <a:cubicBezTo>
                      <a:pt x="121" y="526"/>
                      <a:pt x="132" y="504"/>
                      <a:pt x="143" y="482"/>
                    </a:cubicBezTo>
                    <a:cubicBezTo>
                      <a:pt x="143" y="471"/>
                      <a:pt x="154" y="460"/>
                      <a:pt x="154" y="460"/>
                    </a:cubicBezTo>
                    <a:cubicBezTo>
                      <a:pt x="164" y="449"/>
                      <a:pt x="154" y="438"/>
                      <a:pt x="164" y="428"/>
                    </a:cubicBezTo>
                    <a:cubicBezTo>
                      <a:pt x="175" y="406"/>
                      <a:pt x="186" y="395"/>
                      <a:pt x="197" y="384"/>
                    </a:cubicBezTo>
                    <a:cubicBezTo>
                      <a:pt x="197" y="384"/>
                      <a:pt x="208" y="384"/>
                      <a:pt x="208" y="373"/>
                    </a:cubicBezTo>
                    <a:lnTo>
                      <a:pt x="219" y="351"/>
                    </a:lnTo>
                    <a:cubicBezTo>
                      <a:pt x="241" y="318"/>
                      <a:pt x="263" y="285"/>
                      <a:pt x="296" y="263"/>
                    </a:cubicBezTo>
                    <a:cubicBezTo>
                      <a:pt x="300" y="261"/>
                      <a:pt x="304" y="260"/>
                      <a:pt x="307" y="260"/>
                    </a:cubicBezTo>
                    <a:cubicBezTo>
                      <a:pt x="318" y="260"/>
                      <a:pt x="322" y="274"/>
                      <a:pt x="339" y="274"/>
                    </a:cubicBezTo>
                    <a:cubicBezTo>
                      <a:pt x="339" y="263"/>
                      <a:pt x="350" y="263"/>
                      <a:pt x="361" y="263"/>
                    </a:cubicBezTo>
                    <a:lnTo>
                      <a:pt x="372" y="263"/>
                    </a:lnTo>
                    <a:cubicBezTo>
                      <a:pt x="394" y="274"/>
                      <a:pt x="416" y="296"/>
                      <a:pt x="449" y="307"/>
                    </a:cubicBezTo>
                    <a:lnTo>
                      <a:pt x="547" y="307"/>
                    </a:lnTo>
                    <a:cubicBezTo>
                      <a:pt x="558" y="296"/>
                      <a:pt x="580" y="296"/>
                      <a:pt x="591" y="285"/>
                    </a:cubicBezTo>
                    <a:cubicBezTo>
                      <a:pt x="613" y="274"/>
                      <a:pt x="624" y="253"/>
                      <a:pt x="635" y="242"/>
                    </a:cubicBezTo>
                    <a:cubicBezTo>
                      <a:pt x="657" y="209"/>
                      <a:pt x="689" y="176"/>
                      <a:pt x="711" y="154"/>
                    </a:cubicBezTo>
                    <a:cubicBezTo>
                      <a:pt x="733" y="121"/>
                      <a:pt x="766" y="110"/>
                      <a:pt x="799" y="99"/>
                    </a:cubicBezTo>
                    <a:cubicBezTo>
                      <a:pt x="821" y="67"/>
                      <a:pt x="854" y="67"/>
                      <a:pt x="875" y="56"/>
                    </a:cubicBezTo>
                    <a:cubicBezTo>
                      <a:pt x="875" y="56"/>
                      <a:pt x="886" y="56"/>
                      <a:pt x="897" y="45"/>
                    </a:cubicBezTo>
                    <a:lnTo>
                      <a:pt x="952" y="45"/>
                    </a:lnTo>
                    <a:cubicBezTo>
                      <a:pt x="963" y="45"/>
                      <a:pt x="985" y="45"/>
                      <a:pt x="1007" y="56"/>
                    </a:cubicBezTo>
                    <a:lnTo>
                      <a:pt x="1039" y="56"/>
                    </a:lnTo>
                    <a:cubicBezTo>
                      <a:pt x="1072" y="67"/>
                      <a:pt x="1094" y="88"/>
                      <a:pt x="1105" y="121"/>
                    </a:cubicBezTo>
                    <a:cubicBezTo>
                      <a:pt x="1123" y="121"/>
                      <a:pt x="1126" y="135"/>
                      <a:pt x="1138" y="135"/>
                    </a:cubicBezTo>
                    <a:cubicBezTo>
                      <a:pt x="1141" y="135"/>
                      <a:pt x="1144" y="134"/>
                      <a:pt x="1149" y="132"/>
                    </a:cubicBezTo>
                    <a:cubicBezTo>
                      <a:pt x="1160" y="121"/>
                      <a:pt x="1138" y="88"/>
                      <a:pt x="1116" y="67"/>
                    </a:cubicBezTo>
                    <a:cubicBezTo>
                      <a:pt x="1094" y="45"/>
                      <a:pt x="1072" y="34"/>
                      <a:pt x="1050" y="34"/>
                    </a:cubicBezTo>
                    <a:cubicBezTo>
                      <a:pt x="1050" y="12"/>
                      <a:pt x="1018"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2"/>
            <p:cNvSpPr/>
            <p:nvPr/>
          </p:nvSpPr>
          <p:spPr>
            <a:xfrm flipH="1">
              <a:off x="5228600" y="5046525"/>
              <a:ext cx="24525" cy="17075"/>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flipH="1">
              <a:off x="5123000" y="4818425"/>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flipH="1">
              <a:off x="5331325" y="418615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flipH="1">
              <a:off x="5397575" y="3902100"/>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flipH="1">
              <a:off x="5901250" y="38334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flipH="1">
              <a:off x="5049975" y="4301375"/>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flipH="1">
              <a:off x="4542500" y="475642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2"/>
            <p:cNvGrpSpPr/>
            <p:nvPr/>
          </p:nvGrpSpPr>
          <p:grpSpPr>
            <a:xfrm>
              <a:off x="5500300" y="4469938"/>
              <a:ext cx="33675" cy="35675"/>
              <a:chOff x="4304250" y="4768863"/>
              <a:chExt cx="33675" cy="35675"/>
            </a:xfrm>
          </p:grpSpPr>
          <p:sp>
            <p:nvSpPr>
              <p:cNvPr id="224" name="Google Shape;224;p2"/>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2"/>
            <p:cNvGrpSpPr/>
            <p:nvPr/>
          </p:nvGrpSpPr>
          <p:grpSpPr>
            <a:xfrm>
              <a:off x="5829875" y="4084163"/>
              <a:ext cx="123900" cy="117750"/>
              <a:chOff x="4877375" y="4089763"/>
              <a:chExt cx="123900" cy="117750"/>
            </a:xfrm>
          </p:grpSpPr>
          <p:sp>
            <p:nvSpPr>
              <p:cNvPr id="228" name="Google Shape;228;p2"/>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
            <p:cNvSpPr/>
            <p:nvPr/>
          </p:nvSpPr>
          <p:spPr>
            <a:xfrm>
              <a:off x="5572525" y="4731388"/>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
            <p:cNvGrpSpPr/>
            <p:nvPr/>
          </p:nvGrpSpPr>
          <p:grpSpPr>
            <a:xfrm>
              <a:off x="8695963" y="2344700"/>
              <a:ext cx="42425" cy="60175"/>
              <a:chOff x="8695963" y="2344700"/>
              <a:chExt cx="42425" cy="60175"/>
            </a:xfrm>
          </p:grpSpPr>
          <p:sp>
            <p:nvSpPr>
              <p:cNvPr id="235" name="Google Shape;235;p2"/>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7" name="Google Shape;237;p2"/>
          <p:cNvSpPr txBox="1">
            <a:spLocks noGrp="1"/>
          </p:cNvSpPr>
          <p:nvPr>
            <p:ph type="ctrTitle"/>
          </p:nvPr>
        </p:nvSpPr>
        <p:spPr>
          <a:xfrm>
            <a:off x="720000" y="923850"/>
            <a:ext cx="5109900" cy="23469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chemeClr val="accent1"/>
              </a:buClr>
              <a:buSzPts val="5200"/>
              <a:buNone/>
              <a:defRPr sz="5200">
                <a:solidFill>
                  <a:schemeClr val="accen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238" name="Google Shape;238;p2"/>
          <p:cNvSpPr txBox="1">
            <a:spLocks noGrp="1"/>
          </p:cNvSpPr>
          <p:nvPr>
            <p:ph type="subTitle" idx="1"/>
          </p:nvPr>
        </p:nvSpPr>
        <p:spPr>
          <a:xfrm>
            <a:off x="720000" y="3307575"/>
            <a:ext cx="3318600" cy="834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9" name="Google Shape;239;p2"/>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868"/>
        <p:cNvGrpSpPr/>
        <p:nvPr/>
      </p:nvGrpSpPr>
      <p:grpSpPr>
        <a:xfrm>
          <a:off x="0" y="0"/>
          <a:ext cx="0" cy="0"/>
          <a:chOff x="0" y="0"/>
          <a:chExt cx="0" cy="0"/>
        </a:xfrm>
      </p:grpSpPr>
      <p:grpSp>
        <p:nvGrpSpPr>
          <p:cNvPr id="3869" name="Google Shape;3869;p27"/>
          <p:cNvGrpSpPr/>
          <p:nvPr/>
        </p:nvGrpSpPr>
        <p:grpSpPr>
          <a:xfrm>
            <a:off x="6379600" y="3553675"/>
            <a:ext cx="3113463" cy="1537975"/>
            <a:chOff x="6379600" y="3553675"/>
            <a:chExt cx="3113463" cy="1537975"/>
          </a:xfrm>
        </p:grpSpPr>
        <p:sp>
          <p:nvSpPr>
            <p:cNvPr id="3870" name="Google Shape;3870;p27"/>
            <p:cNvSpPr/>
            <p:nvPr/>
          </p:nvSpPr>
          <p:spPr>
            <a:xfrm rot="10800000">
              <a:off x="6379600"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rot="10800000">
              <a:off x="70162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27"/>
            <p:cNvGrpSpPr/>
            <p:nvPr/>
          </p:nvGrpSpPr>
          <p:grpSpPr>
            <a:xfrm flipH="1">
              <a:off x="6898250" y="3836263"/>
              <a:ext cx="2594813" cy="1255388"/>
              <a:chOff x="4376088" y="3836263"/>
              <a:chExt cx="2594813" cy="1255388"/>
            </a:xfrm>
          </p:grpSpPr>
          <p:sp>
            <p:nvSpPr>
              <p:cNvPr id="3873" name="Google Shape;3873;p27"/>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7" name="Google Shape;3877;p27"/>
              <p:cNvGrpSpPr/>
              <p:nvPr/>
            </p:nvGrpSpPr>
            <p:grpSpPr>
              <a:xfrm rot="10800000" flipH="1">
                <a:off x="6766613" y="4756875"/>
                <a:ext cx="162450" cy="154525"/>
                <a:chOff x="8676550" y="247000"/>
                <a:chExt cx="162450" cy="154525"/>
              </a:xfrm>
            </p:grpSpPr>
            <p:sp>
              <p:nvSpPr>
                <p:cNvPr id="3878" name="Google Shape;3878;p2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2" name="Google Shape;3882;p27"/>
              <p:cNvGrpSpPr/>
              <p:nvPr/>
            </p:nvGrpSpPr>
            <p:grpSpPr>
              <a:xfrm rot="10800000" flipH="1">
                <a:off x="6541913" y="4145338"/>
                <a:ext cx="119250" cy="106125"/>
                <a:chOff x="8527250" y="1363000"/>
                <a:chExt cx="119250" cy="106125"/>
              </a:xfrm>
            </p:grpSpPr>
            <p:sp>
              <p:nvSpPr>
                <p:cNvPr id="3883" name="Google Shape;3883;p27"/>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7" name="Google Shape;3887;p27"/>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5" name="Google Shape;3895;p27"/>
              <p:cNvGrpSpPr/>
              <p:nvPr/>
            </p:nvGrpSpPr>
            <p:grpSpPr>
              <a:xfrm rot="10800000" flipH="1">
                <a:off x="6898950" y="3943388"/>
                <a:ext cx="71950" cy="81225"/>
                <a:chOff x="8764175" y="4911563"/>
                <a:chExt cx="71950" cy="81225"/>
              </a:xfrm>
            </p:grpSpPr>
            <p:sp>
              <p:nvSpPr>
                <p:cNvPr id="3896" name="Google Shape;3896;p27"/>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7"/>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27"/>
              <p:cNvGrpSpPr/>
              <p:nvPr/>
            </p:nvGrpSpPr>
            <p:grpSpPr>
              <a:xfrm rot="10800000" flipH="1">
                <a:off x="6229650" y="3836263"/>
                <a:ext cx="61825" cy="42450"/>
                <a:chOff x="4695825" y="4574513"/>
                <a:chExt cx="61825" cy="42450"/>
              </a:xfrm>
            </p:grpSpPr>
            <p:sp>
              <p:nvSpPr>
                <p:cNvPr id="3902" name="Google Shape;3902;p27"/>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7"/>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27"/>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9" name="Google Shape;3909;p27"/>
              <p:cNvGrpSpPr/>
              <p:nvPr/>
            </p:nvGrpSpPr>
            <p:grpSpPr>
              <a:xfrm>
                <a:off x="4376088" y="3957425"/>
                <a:ext cx="2016175" cy="1134225"/>
                <a:chOff x="9561163" y="3957425"/>
                <a:chExt cx="2016175" cy="1134225"/>
              </a:xfrm>
            </p:grpSpPr>
            <p:sp>
              <p:nvSpPr>
                <p:cNvPr id="3910" name="Google Shape;3910;p27"/>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1" name="Google Shape;3911;p27"/>
                <p:cNvGrpSpPr/>
                <p:nvPr/>
              </p:nvGrpSpPr>
              <p:grpSpPr>
                <a:xfrm rot="10800000" flipH="1">
                  <a:off x="10007513" y="5069675"/>
                  <a:ext cx="27650" cy="21975"/>
                  <a:chOff x="8820375" y="1023600"/>
                  <a:chExt cx="27650" cy="21975"/>
                </a:xfrm>
              </p:grpSpPr>
              <p:sp>
                <p:nvSpPr>
                  <p:cNvPr id="3912" name="Google Shape;3912;p2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27"/>
                <p:cNvGrpSpPr/>
                <p:nvPr/>
              </p:nvGrpSpPr>
              <p:grpSpPr>
                <a:xfrm rot="10800000" flipH="1">
                  <a:off x="11351188" y="4100450"/>
                  <a:ext cx="55825" cy="44400"/>
                  <a:chOff x="8347600" y="1441475"/>
                  <a:chExt cx="55825" cy="44400"/>
                </a:xfrm>
              </p:grpSpPr>
              <p:sp>
                <p:nvSpPr>
                  <p:cNvPr id="3918" name="Google Shape;3918;p2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1" name="Google Shape;3921;p27"/>
                <p:cNvGrpSpPr/>
                <p:nvPr/>
              </p:nvGrpSpPr>
              <p:grpSpPr>
                <a:xfrm rot="10800000" flipH="1">
                  <a:off x="11321000" y="4892400"/>
                  <a:ext cx="80675" cy="73725"/>
                  <a:chOff x="7502975" y="324575"/>
                  <a:chExt cx="80675" cy="73725"/>
                </a:xfrm>
              </p:grpSpPr>
              <p:sp>
                <p:nvSpPr>
                  <p:cNvPr id="3922" name="Google Shape;3922;p2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27"/>
                <p:cNvGrpSpPr/>
                <p:nvPr/>
              </p:nvGrpSpPr>
              <p:grpSpPr>
                <a:xfrm rot="10800000" flipH="1">
                  <a:off x="11506238" y="4289400"/>
                  <a:ext cx="71100" cy="74200"/>
                  <a:chOff x="8502650" y="1222725"/>
                  <a:chExt cx="71100" cy="74200"/>
                </a:xfrm>
              </p:grpSpPr>
              <p:sp>
                <p:nvSpPr>
                  <p:cNvPr id="3928" name="Google Shape;3928;p2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2" name="Google Shape;3932;p27"/>
                <p:cNvGrpSpPr/>
                <p:nvPr/>
              </p:nvGrpSpPr>
              <p:grpSpPr>
                <a:xfrm rot="10800000" flipH="1">
                  <a:off x="10639400" y="4849000"/>
                  <a:ext cx="157250" cy="160550"/>
                  <a:chOff x="7568050" y="747400"/>
                  <a:chExt cx="157250" cy="160550"/>
                </a:xfrm>
              </p:grpSpPr>
              <p:sp>
                <p:nvSpPr>
                  <p:cNvPr id="3933" name="Google Shape;3933;p2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7" name="Google Shape;3937;p27"/>
                <p:cNvGrpSpPr/>
                <p:nvPr/>
              </p:nvGrpSpPr>
              <p:grpSpPr>
                <a:xfrm rot="10800000" flipH="1">
                  <a:off x="10972475" y="4141013"/>
                  <a:ext cx="32825" cy="22950"/>
                  <a:chOff x="8097425" y="1383825"/>
                  <a:chExt cx="32825" cy="22950"/>
                </a:xfrm>
              </p:grpSpPr>
              <p:sp>
                <p:nvSpPr>
                  <p:cNvPr id="3938" name="Google Shape;3938;p2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2" name="Google Shape;3942;p27"/>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7"/>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7"/>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7"/>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7"/>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7"/>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7"/>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7"/>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7"/>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7"/>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7"/>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27"/>
              <p:cNvGrpSpPr/>
              <p:nvPr/>
            </p:nvGrpSpPr>
            <p:grpSpPr>
              <a:xfrm rot="10800000" flipH="1">
                <a:off x="6316063" y="4693088"/>
                <a:ext cx="42425" cy="60175"/>
                <a:chOff x="8695963" y="2344700"/>
                <a:chExt cx="42425" cy="60175"/>
              </a:xfrm>
            </p:grpSpPr>
            <p:sp>
              <p:nvSpPr>
                <p:cNvPr id="3954" name="Google Shape;3954;p27"/>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7"/>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56" name="Google Shape;3956;p2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957"/>
        <p:cNvGrpSpPr/>
        <p:nvPr/>
      </p:nvGrpSpPr>
      <p:grpSpPr>
        <a:xfrm>
          <a:off x="0" y="0"/>
          <a:ext cx="0" cy="0"/>
          <a:chOff x="0" y="0"/>
          <a:chExt cx="0" cy="0"/>
        </a:xfrm>
      </p:grpSpPr>
      <p:sp>
        <p:nvSpPr>
          <p:cNvPr id="3958" name="Google Shape;3958;p28"/>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9" name="Google Shape;3959;p28"/>
          <p:cNvGrpSpPr/>
          <p:nvPr/>
        </p:nvGrpSpPr>
        <p:grpSpPr>
          <a:xfrm>
            <a:off x="5681263" y="-51500"/>
            <a:ext cx="3369425" cy="2307475"/>
            <a:chOff x="5681263" y="-51500"/>
            <a:chExt cx="3369425" cy="2307475"/>
          </a:xfrm>
        </p:grpSpPr>
        <p:grpSp>
          <p:nvGrpSpPr>
            <p:cNvPr id="3960" name="Google Shape;3960;p28"/>
            <p:cNvGrpSpPr/>
            <p:nvPr/>
          </p:nvGrpSpPr>
          <p:grpSpPr>
            <a:xfrm flipH="1">
              <a:off x="8858075" y="2234000"/>
              <a:ext cx="27650" cy="21975"/>
              <a:chOff x="8820375" y="1023600"/>
              <a:chExt cx="27650" cy="21975"/>
            </a:xfrm>
          </p:grpSpPr>
          <p:sp>
            <p:nvSpPr>
              <p:cNvPr id="3961" name="Google Shape;3961;p28"/>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8"/>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8"/>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4" name="Google Shape;3964;p28"/>
            <p:cNvGrpSpPr/>
            <p:nvPr/>
          </p:nvGrpSpPr>
          <p:grpSpPr>
            <a:xfrm flipH="1">
              <a:off x="8487700" y="1028150"/>
              <a:ext cx="55825" cy="44400"/>
              <a:chOff x="8347600" y="1441475"/>
              <a:chExt cx="55825" cy="44400"/>
            </a:xfrm>
          </p:grpSpPr>
          <p:sp>
            <p:nvSpPr>
              <p:cNvPr id="3965" name="Google Shape;3965;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28"/>
            <p:cNvGrpSpPr/>
            <p:nvPr/>
          </p:nvGrpSpPr>
          <p:grpSpPr>
            <a:xfrm flipH="1">
              <a:off x="8493038" y="206875"/>
              <a:ext cx="80675" cy="73725"/>
              <a:chOff x="7502975" y="324575"/>
              <a:chExt cx="80675" cy="73725"/>
            </a:xfrm>
          </p:grpSpPr>
          <p:sp>
            <p:nvSpPr>
              <p:cNvPr id="3969" name="Google Shape;3969;p28"/>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8"/>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8"/>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8"/>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8"/>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4" name="Google Shape;3974;p28"/>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8"/>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6" name="Google Shape;3976;p28"/>
            <p:cNvGrpSpPr/>
            <p:nvPr/>
          </p:nvGrpSpPr>
          <p:grpSpPr>
            <a:xfrm flipH="1">
              <a:off x="7995013" y="1158475"/>
              <a:ext cx="162450" cy="154525"/>
              <a:chOff x="8676550" y="247000"/>
              <a:chExt cx="162450" cy="154525"/>
            </a:xfrm>
          </p:grpSpPr>
          <p:sp>
            <p:nvSpPr>
              <p:cNvPr id="3977" name="Google Shape;3977;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1" name="Google Shape;3981;p28"/>
            <p:cNvGrpSpPr/>
            <p:nvPr/>
          </p:nvGrpSpPr>
          <p:grpSpPr>
            <a:xfrm flipH="1">
              <a:off x="8317375" y="809400"/>
              <a:ext cx="71100" cy="74200"/>
              <a:chOff x="8502650" y="1222725"/>
              <a:chExt cx="71100" cy="74200"/>
            </a:xfrm>
          </p:grpSpPr>
          <p:sp>
            <p:nvSpPr>
              <p:cNvPr id="3982" name="Google Shape;3982;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28"/>
            <p:cNvGrpSpPr/>
            <p:nvPr/>
          </p:nvGrpSpPr>
          <p:grpSpPr>
            <a:xfrm flipH="1">
              <a:off x="8760475" y="124813"/>
              <a:ext cx="157250" cy="160550"/>
              <a:chOff x="7568050" y="747400"/>
              <a:chExt cx="157250" cy="160550"/>
            </a:xfrm>
          </p:grpSpPr>
          <p:sp>
            <p:nvSpPr>
              <p:cNvPr id="3987" name="Google Shape;3987;p28"/>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8"/>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8"/>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8"/>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1" name="Google Shape;3991;p28"/>
            <p:cNvGrpSpPr/>
            <p:nvPr/>
          </p:nvGrpSpPr>
          <p:grpSpPr>
            <a:xfrm flipH="1">
              <a:off x="8889413" y="1009038"/>
              <a:ext cx="32825" cy="22950"/>
              <a:chOff x="8097425" y="1383825"/>
              <a:chExt cx="32825" cy="22950"/>
            </a:xfrm>
          </p:grpSpPr>
          <p:sp>
            <p:nvSpPr>
              <p:cNvPr id="3992" name="Google Shape;3992;p28"/>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8"/>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8"/>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8"/>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6" name="Google Shape;3996;p28"/>
            <p:cNvGrpSpPr/>
            <p:nvPr/>
          </p:nvGrpSpPr>
          <p:grpSpPr>
            <a:xfrm flipH="1">
              <a:off x="7723638" y="922900"/>
              <a:ext cx="115950" cy="86125"/>
              <a:chOff x="8839525" y="1569650"/>
              <a:chExt cx="115950" cy="86125"/>
            </a:xfrm>
          </p:grpSpPr>
          <p:sp>
            <p:nvSpPr>
              <p:cNvPr id="3997" name="Google Shape;3997;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9" name="Google Shape;3999;p28"/>
            <p:cNvGrpSpPr/>
            <p:nvPr/>
          </p:nvGrpSpPr>
          <p:grpSpPr>
            <a:xfrm flipH="1">
              <a:off x="7003263" y="814888"/>
              <a:ext cx="48150" cy="36350"/>
              <a:chOff x="8512150" y="4124863"/>
              <a:chExt cx="48150" cy="36350"/>
            </a:xfrm>
          </p:grpSpPr>
          <p:sp>
            <p:nvSpPr>
              <p:cNvPr id="4000" name="Google Shape;4000;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4" name="Google Shape;4004;p28"/>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8"/>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8"/>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8"/>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8"/>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8"/>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8"/>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8"/>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8"/>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8"/>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8"/>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8"/>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8"/>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8"/>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8"/>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8"/>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8"/>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8"/>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8"/>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3" name="Google Shape;4023;p28"/>
            <p:cNvGrpSpPr/>
            <p:nvPr/>
          </p:nvGrpSpPr>
          <p:grpSpPr>
            <a:xfrm rot="10800000" flipH="1">
              <a:off x="7720588" y="193063"/>
              <a:ext cx="76300" cy="134575"/>
              <a:chOff x="8292650" y="153875"/>
              <a:chExt cx="76300" cy="134575"/>
            </a:xfrm>
          </p:grpSpPr>
          <p:sp>
            <p:nvSpPr>
              <p:cNvPr id="4024" name="Google Shape;4024;p28"/>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8"/>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8"/>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7" name="Google Shape;4027;p28"/>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8"/>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9" name="Google Shape;4029;p28"/>
            <p:cNvGrpSpPr/>
            <p:nvPr/>
          </p:nvGrpSpPr>
          <p:grpSpPr>
            <a:xfrm rot="10800000">
              <a:off x="8938788" y="1694650"/>
              <a:ext cx="39675" cy="33500"/>
              <a:chOff x="1171975" y="3874200"/>
              <a:chExt cx="39675" cy="33500"/>
            </a:xfrm>
          </p:grpSpPr>
          <p:sp>
            <p:nvSpPr>
              <p:cNvPr id="4030" name="Google Shape;4030;p28"/>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8"/>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8"/>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8"/>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8"/>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5" name="Google Shape;4035;p28"/>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8"/>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7" name="Google Shape;4037;p28"/>
            <p:cNvGrpSpPr/>
            <p:nvPr/>
          </p:nvGrpSpPr>
          <p:grpSpPr>
            <a:xfrm rot="10800000">
              <a:off x="9017013" y="1136738"/>
              <a:ext cx="33675" cy="35675"/>
              <a:chOff x="4304250" y="4768863"/>
              <a:chExt cx="33675" cy="35675"/>
            </a:xfrm>
          </p:grpSpPr>
          <p:sp>
            <p:nvSpPr>
              <p:cNvPr id="4038" name="Google Shape;4038;p28"/>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8"/>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8"/>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1" name="Google Shape;4041;p28"/>
            <p:cNvGrpSpPr/>
            <p:nvPr/>
          </p:nvGrpSpPr>
          <p:grpSpPr>
            <a:xfrm rot="10800000">
              <a:off x="8597213" y="1440438"/>
              <a:ext cx="123900" cy="117750"/>
              <a:chOff x="4877375" y="4089763"/>
              <a:chExt cx="123900" cy="117750"/>
            </a:xfrm>
          </p:grpSpPr>
          <p:sp>
            <p:nvSpPr>
              <p:cNvPr id="4042" name="Google Shape;4042;p28"/>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8"/>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8"/>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8"/>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8"/>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7" name="Google Shape;4047;p28"/>
            <p:cNvGrpSpPr/>
            <p:nvPr/>
          </p:nvGrpSpPr>
          <p:grpSpPr>
            <a:xfrm rot="10800000">
              <a:off x="7394300" y="188950"/>
              <a:ext cx="55825" cy="44400"/>
              <a:chOff x="8347600" y="1441475"/>
              <a:chExt cx="55825" cy="44400"/>
            </a:xfrm>
          </p:grpSpPr>
          <p:sp>
            <p:nvSpPr>
              <p:cNvPr id="4048" name="Google Shape;4048;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1" name="Google Shape;4051;p28"/>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2" name="Google Shape;4052;p28"/>
            <p:cNvGrpSpPr/>
            <p:nvPr/>
          </p:nvGrpSpPr>
          <p:grpSpPr>
            <a:xfrm rot="10800000">
              <a:off x="6901613" y="-51500"/>
              <a:ext cx="162450" cy="154525"/>
              <a:chOff x="8676550" y="247000"/>
              <a:chExt cx="162450" cy="154525"/>
            </a:xfrm>
          </p:grpSpPr>
          <p:sp>
            <p:nvSpPr>
              <p:cNvPr id="4053" name="Google Shape;4053;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7" name="Google Shape;4057;p28"/>
            <p:cNvGrpSpPr/>
            <p:nvPr/>
          </p:nvGrpSpPr>
          <p:grpSpPr>
            <a:xfrm rot="10800000">
              <a:off x="7223975" y="377900"/>
              <a:ext cx="71100" cy="74200"/>
              <a:chOff x="8502650" y="1222725"/>
              <a:chExt cx="71100" cy="74200"/>
            </a:xfrm>
          </p:grpSpPr>
          <p:sp>
            <p:nvSpPr>
              <p:cNvPr id="4058" name="Google Shape;4058;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 name="Google Shape;4062;p28"/>
            <p:cNvGrpSpPr/>
            <p:nvPr/>
          </p:nvGrpSpPr>
          <p:grpSpPr>
            <a:xfrm rot="10800000">
              <a:off x="6630238" y="252475"/>
              <a:ext cx="115950" cy="86125"/>
              <a:chOff x="8839525" y="1569650"/>
              <a:chExt cx="115950" cy="86125"/>
            </a:xfrm>
          </p:grpSpPr>
          <p:sp>
            <p:nvSpPr>
              <p:cNvPr id="4063" name="Google Shape;4063;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5" name="Google Shape;4065;p28"/>
            <p:cNvGrpSpPr/>
            <p:nvPr/>
          </p:nvGrpSpPr>
          <p:grpSpPr>
            <a:xfrm rot="10800000">
              <a:off x="5681263" y="113788"/>
              <a:ext cx="48150" cy="36350"/>
              <a:chOff x="8512150" y="4124863"/>
              <a:chExt cx="48150" cy="36350"/>
            </a:xfrm>
          </p:grpSpPr>
          <p:sp>
            <p:nvSpPr>
              <p:cNvPr id="4066" name="Google Shape;4066;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0" name="Google Shape;4070;p28"/>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8"/>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8"/>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8"/>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8"/>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8"/>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8"/>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5982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55151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grpSp>
        <p:nvGrpSpPr>
          <p:cNvPr id="241" name="Google Shape;241;p3"/>
          <p:cNvGrpSpPr/>
          <p:nvPr/>
        </p:nvGrpSpPr>
        <p:grpSpPr>
          <a:xfrm>
            <a:off x="4376088" y="0"/>
            <a:ext cx="4767900" cy="5091650"/>
            <a:chOff x="4376088" y="0"/>
            <a:chExt cx="4767900" cy="5091650"/>
          </a:xfrm>
        </p:grpSpPr>
        <p:sp>
          <p:nvSpPr>
            <p:cNvPr id="242" name="Google Shape;242;p3"/>
            <p:cNvSpPr/>
            <p:nvPr/>
          </p:nvSpPr>
          <p:spPr>
            <a:xfrm rot="10800000" flipH="1">
              <a:off x="7398475"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10800000" flipH="1">
              <a:off x="68276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3"/>
            <p:cNvGrpSpPr/>
            <p:nvPr/>
          </p:nvGrpSpPr>
          <p:grpSpPr>
            <a:xfrm>
              <a:off x="4376088" y="3836263"/>
              <a:ext cx="2594813" cy="1255388"/>
              <a:chOff x="4376088" y="3836263"/>
              <a:chExt cx="2594813" cy="1255388"/>
            </a:xfrm>
          </p:grpSpPr>
          <p:sp>
            <p:nvSpPr>
              <p:cNvPr id="245" name="Google Shape;245;p3"/>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
              <p:cNvGrpSpPr/>
              <p:nvPr/>
            </p:nvGrpSpPr>
            <p:grpSpPr>
              <a:xfrm rot="10800000" flipH="1">
                <a:off x="6766613" y="4756875"/>
                <a:ext cx="162450" cy="154525"/>
                <a:chOff x="8676550" y="247000"/>
                <a:chExt cx="162450" cy="154525"/>
              </a:xfrm>
            </p:grpSpPr>
            <p:sp>
              <p:nvSpPr>
                <p:cNvPr id="250" name="Google Shape;250;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3"/>
              <p:cNvGrpSpPr/>
              <p:nvPr/>
            </p:nvGrpSpPr>
            <p:grpSpPr>
              <a:xfrm rot="10800000" flipH="1">
                <a:off x="6541913" y="4145338"/>
                <a:ext cx="119250" cy="106125"/>
                <a:chOff x="8527250" y="1363000"/>
                <a:chExt cx="119250" cy="106125"/>
              </a:xfrm>
            </p:grpSpPr>
            <p:sp>
              <p:nvSpPr>
                <p:cNvPr id="255" name="Google Shape;255;p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3"/>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rot="10800000" flipH="1">
                <a:off x="6898950" y="3943388"/>
                <a:ext cx="71950" cy="81225"/>
                <a:chOff x="8764175" y="4911563"/>
                <a:chExt cx="71950" cy="81225"/>
              </a:xfrm>
            </p:grpSpPr>
            <p:sp>
              <p:nvSpPr>
                <p:cNvPr id="268" name="Google Shape;268;p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rot="10800000" flipH="1">
                <a:off x="6229650" y="3836263"/>
                <a:ext cx="61825" cy="42450"/>
                <a:chOff x="4695825" y="4574513"/>
                <a:chExt cx="61825" cy="42450"/>
              </a:xfrm>
            </p:grpSpPr>
            <p:sp>
              <p:nvSpPr>
                <p:cNvPr id="274" name="Google Shape;274;p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3"/>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3"/>
              <p:cNvGrpSpPr/>
              <p:nvPr/>
            </p:nvGrpSpPr>
            <p:grpSpPr>
              <a:xfrm>
                <a:off x="4376088" y="3957425"/>
                <a:ext cx="2016175" cy="1134225"/>
                <a:chOff x="9561163" y="3957425"/>
                <a:chExt cx="2016175" cy="1134225"/>
              </a:xfrm>
            </p:grpSpPr>
            <p:sp>
              <p:nvSpPr>
                <p:cNvPr id="282" name="Google Shape;282;p3"/>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3"/>
                <p:cNvGrpSpPr/>
                <p:nvPr/>
              </p:nvGrpSpPr>
              <p:grpSpPr>
                <a:xfrm rot="10800000" flipH="1">
                  <a:off x="10007513" y="5069675"/>
                  <a:ext cx="27650" cy="21975"/>
                  <a:chOff x="8820375" y="1023600"/>
                  <a:chExt cx="27650" cy="21975"/>
                </a:xfrm>
              </p:grpSpPr>
              <p:sp>
                <p:nvSpPr>
                  <p:cNvPr id="284" name="Google Shape;284;p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10800000" flipH="1">
                  <a:off x="11351188" y="4100450"/>
                  <a:ext cx="55825" cy="44400"/>
                  <a:chOff x="8347600" y="1441475"/>
                  <a:chExt cx="55825" cy="44400"/>
                </a:xfrm>
              </p:grpSpPr>
              <p:sp>
                <p:nvSpPr>
                  <p:cNvPr id="290" name="Google Shape;29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0800000" flipH="1">
                  <a:off x="11321000" y="4892400"/>
                  <a:ext cx="80675" cy="73725"/>
                  <a:chOff x="7502975" y="324575"/>
                  <a:chExt cx="80675" cy="73725"/>
                </a:xfrm>
              </p:grpSpPr>
              <p:sp>
                <p:nvSpPr>
                  <p:cNvPr id="294" name="Google Shape;29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
                <p:cNvGrpSpPr/>
                <p:nvPr/>
              </p:nvGrpSpPr>
              <p:grpSpPr>
                <a:xfrm rot="10800000" flipH="1">
                  <a:off x="11506238" y="4289400"/>
                  <a:ext cx="71100" cy="74200"/>
                  <a:chOff x="8502650" y="1222725"/>
                  <a:chExt cx="71100" cy="74200"/>
                </a:xfrm>
              </p:grpSpPr>
              <p:sp>
                <p:nvSpPr>
                  <p:cNvPr id="300" name="Google Shape;300;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
                <p:cNvGrpSpPr/>
                <p:nvPr/>
              </p:nvGrpSpPr>
              <p:grpSpPr>
                <a:xfrm rot="10800000" flipH="1">
                  <a:off x="10639400" y="4849000"/>
                  <a:ext cx="157250" cy="160550"/>
                  <a:chOff x="7568050" y="747400"/>
                  <a:chExt cx="157250" cy="160550"/>
                </a:xfrm>
              </p:grpSpPr>
              <p:sp>
                <p:nvSpPr>
                  <p:cNvPr id="305" name="Google Shape;305;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
                <p:cNvGrpSpPr/>
                <p:nvPr/>
              </p:nvGrpSpPr>
              <p:grpSpPr>
                <a:xfrm rot="10800000" flipH="1">
                  <a:off x="10972475" y="4141013"/>
                  <a:ext cx="32825" cy="22950"/>
                  <a:chOff x="8097425" y="1383825"/>
                  <a:chExt cx="32825" cy="22950"/>
                </a:xfrm>
              </p:grpSpPr>
              <p:sp>
                <p:nvSpPr>
                  <p:cNvPr id="310" name="Google Shape;310;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3"/>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
              <p:cNvGrpSpPr/>
              <p:nvPr/>
            </p:nvGrpSpPr>
            <p:grpSpPr>
              <a:xfrm rot="10800000" flipH="1">
                <a:off x="6316063" y="4693088"/>
                <a:ext cx="42425" cy="60175"/>
                <a:chOff x="8695963" y="2344700"/>
                <a:chExt cx="42425" cy="60175"/>
              </a:xfrm>
            </p:grpSpPr>
            <p:sp>
              <p:nvSpPr>
                <p:cNvPr id="326" name="Google Shape;326;p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 name="Google Shape;328;p3"/>
            <p:cNvGrpSpPr/>
            <p:nvPr/>
          </p:nvGrpSpPr>
          <p:grpSpPr>
            <a:xfrm>
              <a:off x="7401363" y="0"/>
              <a:ext cx="1742625" cy="2062738"/>
              <a:chOff x="7401363" y="0"/>
              <a:chExt cx="1742625" cy="2062738"/>
            </a:xfrm>
          </p:grpSpPr>
          <p:grpSp>
            <p:nvGrpSpPr>
              <p:cNvPr id="329" name="Google Shape;329;p3"/>
              <p:cNvGrpSpPr/>
              <p:nvPr/>
            </p:nvGrpSpPr>
            <p:grpSpPr>
              <a:xfrm flipH="1">
                <a:off x="8581000" y="934450"/>
                <a:ext cx="55825" cy="44400"/>
                <a:chOff x="8347600" y="1441475"/>
                <a:chExt cx="55825" cy="44400"/>
              </a:xfrm>
            </p:grpSpPr>
            <p:sp>
              <p:nvSpPr>
                <p:cNvPr id="330" name="Google Shape;33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
              <p:cNvGrpSpPr/>
              <p:nvPr/>
            </p:nvGrpSpPr>
            <p:grpSpPr>
              <a:xfrm flipH="1">
                <a:off x="8586338" y="113175"/>
                <a:ext cx="80675" cy="73725"/>
                <a:chOff x="7502975" y="324575"/>
                <a:chExt cx="80675" cy="73725"/>
              </a:xfrm>
            </p:grpSpPr>
            <p:sp>
              <p:nvSpPr>
                <p:cNvPr id="334" name="Google Shape;33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
              <p:cNvSpPr/>
              <p:nvPr/>
            </p:nvSpPr>
            <p:spPr>
              <a:xfrm flipH="1">
                <a:off x="7837850" y="11102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8182513" y="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
              <p:cNvGrpSpPr/>
              <p:nvPr/>
            </p:nvGrpSpPr>
            <p:grpSpPr>
              <a:xfrm flipH="1">
                <a:off x="8088313" y="1064775"/>
                <a:ext cx="162450" cy="154525"/>
                <a:chOff x="8676550" y="247000"/>
                <a:chExt cx="162450" cy="154525"/>
              </a:xfrm>
            </p:grpSpPr>
            <p:sp>
              <p:nvSpPr>
                <p:cNvPr id="342" name="Google Shape;342;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3"/>
              <p:cNvGrpSpPr/>
              <p:nvPr/>
            </p:nvGrpSpPr>
            <p:grpSpPr>
              <a:xfrm flipH="1">
                <a:off x="8410675" y="715700"/>
                <a:ext cx="71100" cy="74200"/>
                <a:chOff x="8502650" y="1222725"/>
                <a:chExt cx="71100" cy="74200"/>
              </a:xfrm>
            </p:grpSpPr>
            <p:sp>
              <p:nvSpPr>
                <p:cNvPr id="347" name="Google Shape;347;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3"/>
              <p:cNvGrpSpPr/>
              <p:nvPr/>
            </p:nvGrpSpPr>
            <p:grpSpPr>
              <a:xfrm flipH="1">
                <a:off x="8853775" y="31113"/>
                <a:ext cx="157250" cy="160550"/>
                <a:chOff x="7568050" y="747400"/>
                <a:chExt cx="157250" cy="160550"/>
              </a:xfrm>
            </p:grpSpPr>
            <p:sp>
              <p:nvSpPr>
                <p:cNvPr id="352" name="Google Shape;352;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
              <p:cNvGrpSpPr/>
              <p:nvPr/>
            </p:nvGrpSpPr>
            <p:grpSpPr>
              <a:xfrm flipH="1">
                <a:off x="8982713" y="915338"/>
                <a:ext cx="32825" cy="22950"/>
                <a:chOff x="8097425" y="1383825"/>
                <a:chExt cx="32825" cy="22950"/>
              </a:xfrm>
            </p:grpSpPr>
            <p:sp>
              <p:nvSpPr>
                <p:cNvPr id="357" name="Google Shape;357;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3"/>
              <p:cNvGrpSpPr/>
              <p:nvPr/>
            </p:nvGrpSpPr>
            <p:grpSpPr>
              <a:xfrm flipH="1">
                <a:off x="7816938" y="829200"/>
                <a:ext cx="115950" cy="86125"/>
                <a:chOff x="8839525" y="1569650"/>
                <a:chExt cx="115950" cy="86125"/>
              </a:xfrm>
            </p:grpSpPr>
            <p:sp>
              <p:nvSpPr>
                <p:cNvPr id="362" name="Google Shape;362;p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flipH="1">
                <a:off x="7401363" y="1483188"/>
                <a:ext cx="48150" cy="36350"/>
                <a:chOff x="8512150" y="4124863"/>
                <a:chExt cx="48150" cy="36350"/>
              </a:xfrm>
            </p:grpSpPr>
            <p:sp>
              <p:nvSpPr>
                <p:cNvPr id="365" name="Google Shape;365;p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3"/>
              <p:cNvSpPr/>
              <p:nvPr/>
            </p:nvSpPr>
            <p:spPr>
              <a:xfrm flipH="1">
                <a:off x="7760763" y="14431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flipH="1">
                <a:off x="8869675" y="4976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flipH="1">
                <a:off x="8147125" y="7562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flipH="1">
                <a:off x="8402425" y="1210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flipH="1">
                <a:off x="8796750" y="10647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flipH="1">
                <a:off x="8688138" y="411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flipH="1">
                <a:off x="7932900" y="12975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flipH="1">
                <a:off x="8281338" y="1869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flipH="1">
                <a:off x="8273688" y="1771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flipH="1">
                <a:off x="7962688" y="4986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flipH="1">
                <a:off x="8280788" y="1096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flipH="1">
                <a:off x="8223913" y="3785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8758713" y="7078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9101813" y="979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9023038" y="3382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569988" y="153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flipH="1">
                <a:off x="7556800" y="13332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flipH="1">
                <a:off x="8160663" y="2114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10800000" flipH="1">
                <a:off x="8968450" y="13121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
              <p:cNvGrpSpPr/>
              <p:nvPr/>
            </p:nvGrpSpPr>
            <p:grpSpPr>
              <a:xfrm rot="10800000" flipH="1">
                <a:off x="8499688" y="1928163"/>
                <a:ext cx="76300" cy="134575"/>
                <a:chOff x="8292650" y="153875"/>
                <a:chExt cx="76300" cy="134575"/>
              </a:xfrm>
            </p:grpSpPr>
            <p:sp>
              <p:nvSpPr>
                <p:cNvPr id="389" name="Google Shape;389;p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3"/>
              <p:cNvSpPr/>
              <p:nvPr/>
            </p:nvSpPr>
            <p:spPr>
              <a:xfrm rot="10800000" flipH="1">
                <a:off x="8323113" y="17528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10800000" flipH="1">
                <a:off x="8383188" y="17084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3"/>
              <p:cNvGrpSpPr/>
              <p:nvPr/>
            </p:nvGrpSpPr>
            <p:grpSpPr>
              <a:xfrm rot="10800000">
                <a:off x="9032088" y="1600950"/>
                <a:ext cx="39675" cy="33500"/>
                <a:chOff x="1171975" y="3874200"/>
                <a:chExt cx="39675" cy="33500"/>
              </a:xfrm>
            </p:grpSpPr>
            <p:sp>
              <p:nvSpPr>
                <p:cNvPr id="395" name="Google Shape;395;p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
              <p:cNvSpPr/>
              <p:nvPr/>
            </p:nvSpPr>
            <p:spPr>
              <a:xfrm rot="10800000" flipH="1">
                <a:off x="8723213" y="16976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10800000" flipH="1">
                <a:off x="8956513" y="5813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3"/>
              <p:cNvGrpSpPr/>
              <p:nvPr/>
            </p:nvGrpSpPr>
            <p:grpSpPr>
              <a:xfrm rot="10800000">
                <a:off x="9110313" y="1043038"/>
                <a:ext cx="33675" cy="35675"/>
                <a:chOff x="4304250" y="4768863"/>
                <a:chExt cx="33675" cy="35675"/>
              </a:xfrm>
            </p:grpSpPr>
            <p:sp>
              <p:nvSpPr>
                <p:cNvPr id="403" name="Google Shape;403;p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
              <p:cNvGrpSpPr/>
              <p:nvPr/>
            </p:nvGrpSpPr>
            <p:grpSpPr>
              <a:xfrm rot="10800000">
                <a:off x="8690513" y="1346738"/>
                <a:ext cx="123900" cy="117750"/>
                <a:chOff x="4877375" y="4089763"/>
                <a:chExt cx="123900" cy="117750"/>
              </a:xfrm>
            </p:grpSpPr>
            <p:sp>
              <p:nvSpPr>
                <p:cNvPr id="407" name="Google Shape;407;p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12" name="Google Shape;412;p3"/>
          <p:cNvSpPr txBox="1">
            <a:spLocks noGrp="1"/>
          </p:cNvSpPr>
          <p:nvPr>
            <p:ph type="title"/>
          </p:nvPr>
        </p:nvSpPr>
        <p:spPr>
          <a:xfrm>
            <a:off x="2991000" y="1351800"/>
            <a:ext cx="2204100" cy="1257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3" name="Google Shape;413;p3"/>
          <p:cNvSpPr txBox="1">
            <a:spLocks noGrp="1"/>
          </p:cNvSpPr>
          <p:nvPr>
            <p:ph type="title" idx="2" hasCustomPrompt="1"/>
          </p:nvPr>
        </p:nvSpPr>
        <p:spPr>
          <a:xfrm>
            <a:off x="720000" y="912450"/>
            <a:ext cx="2271000" cy="3013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2000"/>
              <a:buNone/>
              <a:defRPr sz="180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414" name="Google Shape;414;p3"/>
          <p:cNvSpPr txBox="1">
            <a:spLocks noGrp="1"/>
          </p:cNvSpPr>
          <p:nvPr>
            <p:ph type="subTitle" idx="1"/>
          </p:nvPr>
        </p:nvSpPr>
        <p:spPr>
          <a:xfrm>
            <a:off x="2991000" y="2705550"/>
            <a:ext cx="2432700" cy="8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5" name="Google Shape;415;p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8"/>
        <p:cNvGrpSpPr/>
        <p:nvPr/>
      </p:nvGrpSpPr>
      <p:grpSpPr>
        <a:xfrm>
          <a:off x="0" y="0"/>
          <a:ext cx="0" cy="0"/>
          <a:chOff x="0" y="0"/>
          <a:chExt cx="0" cy="0"/>
        </a:xfrm>
      </p:grpSpPr>
      <p:sp>
        <p:nvSpPr>
          <p:cNvPr id="719" name="Google Shape;71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0" name="Google Shape;720;p6"/>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6"/>
          <p:cNvGrpSpPr/>
          <p:nvPr/>
        </p:nvGrpSpPr>
        <p:grpSpPr>
          <a:xfrm rot="10800000">
            <a:off x="1752413" y="1500663"/>
            <a:ext cx="27650" cy="21975"/>
            <a:chOff x="8820375" y="1023600"/>
            <a:chExt cx="27650" cy="21975"/>
          </a:xfrm>
        </p:grpSpPr>
        <p:sp>
          <p:nvSpPr>
            <p:cNvPr id="722" name="Google Shape;722;p6"/>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6"/>
          <p:cNvGrpSpPr/>
          <p:nvPr/>
        </p:nvGrpSpPr>
        <p:grpSpPr>
          <a:xfrm rot="10800000">
            <a:off x="1077238" y="1160088"/>
            <a:ext cx="55825" cy="44400"/>
            <a:chOff x="8347600" y="1441475"/>
            <a:chExt cx="55825" cy="44400"/>
          </a:xfrm>
        </p:grpSpPr>
        <p:sp>
          <p:nvSpPr>
            <p:cNvPr id="726" name="Google Shape;726;p6"/>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6"/>
          <p:cNvGrpSpPr/>
          <p:nvPr/>
        </p:nvGrpSpPr>
        <p:grpSpPr>
          <a:xfrm rot="10800000">
            <a:off x="1082576" y="1952038"/>
            <a:ext cx="80675" cy="73725"/>
            <a:chOff x="7502975" y="324575"/>
            <a:chExt cx="80675" cy="73725"/>
          </a:xfrm>
        </p:grpSpPr>
        <p:sp>
          <p:nvSpPr>
            <p:cNvPr id="730" name="Google Shape;730;p6"/>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6"/>
          <p:cNvSpPr/>
          <p:nvPr/>
        </p:nvSpPr>
        <p:spPr>
          <a:xfrm rot="10800000">
            <a:off x="334088" y="965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rot="10800000">
            <a:off x="678751" y="2100638"/>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6"/>
          <p:cNvGrpSpPr/>
          <p:nvPr/>
        </p:nvGrpSpPr>
        <p:grpSpPr>
          <a:xfrm rot="10800000">
            <a:off x="584551" y="919638"/>
            <a:ext cx="162450" cy="154525"/>
            <a:chOff x="8676550" y="247000"/>
            <a:chExt cx="162450" cy="154525"/>
          </a:xfrm>
        </p:grpSpPr>
        <p:sp>
          <p:nvSpPr>
            <p:cNvPr id="738" name="Google Shape;738;p6"/>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6"/>
          <p:cNvGrpSpPr/>
          <p:nvPr/>
        </p:nvGrpSpPr>
        <p:grpSpPr>
          <a:xfrm rot="10800000">
            <a:off x="906913" y="1349038"/>
            <a:ext cx="71100" cy="74200"/>
            <a:chOff x="8502650" y="1222725"/>
            <a:chExt cx="71100" cy="74200"/>
          </a:xfrm>
        </p:grpSpPr>
        <p:sp>
          <p:nvSpPr>
            <p:cNvPr id="743" name="Google Shape;743;p6"/>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6"/>
          <p:cNvGrpSpPr/>
          <p:nvPr/>
        </p:nvGrpSpPr>
        <p:grpSpPr>
          <a:xfrm rot="10800000">
            <a:off x="1350013" y="1947275"/>
            <a:ext cx="157250" cy="160550"/>
            <a:chOff x="7568050" y="747400"/>
            <a:chExt cx="157250" cy="160550"/>
          </a:xfrm>
        </p:grpSpPr>
        <p:sp>
          <p:nvSpPr>
            <p:cNvPr id="748" name="Google Shape;748;p6"/>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6"/>
          <p:cNvGrpSpPr/>
          <p:nvPr/>
        </p:nvGrpSpPr>
        <p:grpSpPr>
          <a:xfrm rot="10800000">
            <a:off x="1478951" y="1200650"/>
            <a:ext cx="32825" cy="22950"/>
            <a:chOff x="8097425" y="1383825"/>
            <a:chExt cx="32825" cy="22950"/>
          </a:xfrm>
        </p:grpSpPr>
        <p:sp>
          <p:nvSpPr>
            <p:cNvPr id="753" name="Google Shape;753;p6"/>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6"/>
          <p:cNvGrpSpPr/>
          <p:nvPr/>
        </p:nvGrpSpPr>
        <p:grpSpPr>
          <a:xfrm rot="10800000">
            <a:off x="313176" y="1223613"/>
            <a:ext cx="115950" cy="86125"/>
            <a:chOff x="8839525" y="1569650"/>
            <a:chExt cx="115950" cy="86125"/>
          </a:xfrm>
        </p:grpSpPr>
        <p:sp>
          <p:nvSpPr>
            <p:cNvPr id="758" name="Google Shape;758;p6"/>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 name="Google Shape;760;p6"/>
          <p:cNvSpPr/>
          <p:nvPr/>
        </p:nvSpPr>
        <p:spPr>
          <a:xfrm rot="10800000">
            <a:off x="257001" y="675825"/>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rot="10800000">
            <a:off x="1365913" y="1596450"/>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rot="10800000">
            <a:off x="643363" y="1349038"/>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rot="10800000">
            <a:off x="898663" y="88946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rot="10800000">
            <a:off x="1292988" y="1017063"/>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rot="10800000">
            <a:off x="1184376" y="1669500"/>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rot="10800000">
            <a:off x="429138" y="7415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rot="10800000">
            <a:off x="777576" y="1951925"/>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rot="10800000">
            <a:off x="769926" y="1959600"/>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rot="10800000">
            <a:off x="458926" y="1597513"/>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rot="10800000">
            <a:off x="777026" y="2025750"/>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rot="10800000">
            <a:off x="720151" y="1636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rot="10800000" flipH="1">
            <a:off x="1254951" y="1392763"/>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rot="10800000" flipH="1">
            <a:off x="1598051" y="20125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rot="10800000" flipH="1">
            <a:off x="1519276" y="1787775"/>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rot="10800000" flipH="1">
            <a:off x="66226" y="5816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rot="10800000">
            <a:off x="53038" y="7772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rot="10800000">
            <a:off x="656901" y="1914625"/>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464688" y="741488"/>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6"/>
          <p:cNvGrpSpPr/>
          <p:nvPr/>
        </p:nvGrpSpPr>
        <p:grpSpPr>
          <a:xfrm>
            <a:off x="995926" y="76200"/>
            <a:ext cx="76300" cy="134575"/>
            <a:chOff x="8292650" y="153875"/>
            <a:chExt cx="76300" cy="134575"/>
          </a:xfrm>
        </p:grpSpPr>
        <p:sp>
          <p:nvSpPr>
            <p:cNvPr id="780" name="Google Shape;780;p6"/>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6"/>
          <p:cNvSpPr/>
          <p:nvPr/>
        </p:nvSpPr>
        <p:spPr>
          <a:xfrm>
            <a:off x="819351" y="366175"/>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879426" y="6094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6"/>
          <p:cNvGrpSpPr/>
          <p:nvPr/>
        </p:nvGrpSpPr>
        <p:grpSpPr>
          <a:xfrm flipH="1">
            <a:off x="1528326" y="504488"/>
            <a:ext cx="39675" cy="33500"/>
            <a:chOff x="1171975" y="3874200"/>
            <a:chExt cx="39675" cy="33500"/>
          </a:xfrm>
        </p:grpSpPr>
        <p:sp>
          <p:nvSpPr>
            <p:cNvPr id="786" name="Google Shape;786;p6"/>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6"/>
          <p:cNvSpPr/>
          <p:nvPr/>
        </p:nvSpPr>
        <p:spPr>
          <a:xfrm>
            <a:off x="1219451" y="423763"/>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452751" y="1493813"/>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6"/>
          <p:cNvGrpSpPr/>
          <p:nvPr/>
        </p:nvGrpSpPr>
        <p:grpSpPr>
          <a:xfrm flipH="1">
            <a:off x="1606551" y="1060225"/>
            <a:ext cx="33675" cy="35675"/>
            <a:chOff x="4304250" y="4768863"/>
            <a:chExt cx="33675" cy="35675"/>
          </a:xfrm>
        </p:grpSpPr>
        <p:sp>
          <p:nvSpPr>
            <p:cNvPr id="794" name="Google Shape;794;p6"/>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6"/>
          <p:cNvGrpSpPr/>
          <p:nvPr/>
        </p:nvGrpSpPr>
        <p:grpSpPr>
          <a:xfrm flipH="1">
            <a:off x="1186751" y="674450"/>
            <a:ext cx="123900" cy="117750"/>
            <a:chOff x="4877375" y="4089763"/>
            <a:chExt cx="123900" cy="117750"/>
          </a:xfrm>
        </p:grpSpPr>
        <p:sp>
          <p:nvSpPr>
            <p:cNvPr id="798" name="Google Shape;798;p6"/>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6"/>
          <p:cNvSpPr/>
          <p:nvPr/>
        </p:nvSpPr>
        <p:spPr>
          <a:xfrm>
            <a:off x="523038" y="441688"/>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6"/>
          <p:cNvGrpSpPr/>
          <p:nvPr/>
        </p:nvGrpSpPr>
        <p:grpSpPr>
          <a:xfrm rot="1562846">
            <a:off x="1783505" y="1971861"/>
            <a:ext cx="28474" cy="22299"/>
            <a:chOff x="117600" y="5032275"/>
            <a:chExt cx="28475" cy="22300"/>
          </a:xfrm>
        </p:grpSpPr>
        <p:sp>
          <p:nvSpPr>
            <p:cNvPr id="805" name="Google Shape;805;p6"/>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6"/>
          <p:cNvSpPr/>
          <p:nvPr/>
        </p:nvSpPr>
        <p:spPr>
          <a:xfrm rot="1562846" flipH="1">
            <a:off x="2322870" y="1895827"/>
            <a:ext cx="25" cy="2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rot="1562846" flipH="1">
            <a:off x="2297501" y="1889873"/>
            <a:ext cx="30124" cy="21824"/>
          </a:xfrm>
          <a:custGeom>
            <a:avLst/>
            <a:gdLst/>
            <a:ahLst/>
            <a:cxnLst/>
            <a:rect l="l" t="t" r="r" b="b"/>
            <a:pathLst>
              <a:path w="1205" h="873" extrusionOk="0">
                <a:moveTo>
                  <a:pt x="592" y="99"/>
                </a:moveTo>
                <a:cubicBezTo>
                  <a:pt x="613" y="99"/>
                  <a:pt x="635" y="99"/>
                  <a:pt x="635" y="121"/>
                </a:cubicBezTo>
                <a:cubicBezTo>
                  <a:pt x="635" y="125"/>
                  <a:pt x="634" y="126"/>
                  <a:pt x="632" y="126"/>
                </a:cubicBezTo>
                <a:cubicBezTo>
                  <a:pt x="628" y="126"/>
                  <a:pt x="621" y="121"/>
                  <a:pt x="613" y="121"/>
                </a:cubicBezTo>
                <a:cubicBezTo>
                  <a:pt x="602" y="116"/>
                  <a:pt x="592" y="113"/>
                  <a:pt x="581" y="113"/>
                </a:cubicBezTo>
                <a:cubicBezTo>
                  <a:pt x="570" y="113"/>
                  <a:pt x="559" y="116"/>
                  <a:pt x="548" y="121"/>
                </a:cubicBezTo>
                <a:lnTo>
                  <a:pt x="526" y="121"/>
                </a:lnTo>
                <a:cubicBezTo>
                  <a:pt x="592" y="132"/>
                  <a:pt x="657" y="143"/>
                  <a:pt x="723" y="154"/>
                </a:cubicBezTo>
                <a:lnTo>
                  <a:pt x="788" y="176"/>
                </a:lnTo>
                <a:cubicBezTo>
                  <a:pt x="821" y="187"/>
                  <a:pt x="843" y="198"/>
                  <a:pt x="865" y="209"/>
                </a:cubicBezTo>
                <a:cubicBezTo>
                  <a:pt x="887" y="220"/>
                  <a:pt x="898" y="231"/>
                  <a:pt x="909" y="252"/>
                </a:cubicBezTo>
                <a:cubicBezTo>
                  <a:pt x="909" y="252"/>
                  <a:pt x="942" y="274"/>
                  <a:pt x="942" y="274"/>
                </a:cubicBezTo>
                <a:cubicBezTo>
                  <a:pt x="963" y="296"/>
                  <a:pt x="974" y="307"/>
                  <a:pt x="985" y="329"/>
                </a:cubicBezTo>
                <a:cubicBezTo>
                  <a:pt x="996" y="340"/>
                  <a:pt x="996" y="351"/>
                  <a:pt x="1007" y="362"/>
                </a:cubicBezTo>
                <a:cubicBezTo>
                  <a:pt x="1018" y="395"/>
                  <a:pt x="1029" y="438"/>
                  <a:pt x="1040" y="460"/>
                </a:cubicBezTo>
                <a:lnTo>
                  <a:pt x="1051" y="493"/>
                </a:lnTo>
                <a:cubicBezTo>
                  <a:pt x="1051" y="504"/>
                  <a:pt x="1051" y="515"/>
                  <a:pt x="1051" y="515"/>
                </a:cubicBezTo>
                <a:cubicBezTo>
                  <a:pt x="1084" y="592"/>
                  <a:pt x="1095" y="559"/>
                  <a:pt x="1051" y="602"/>
                </a:cubicBezTo>
                <a:cubicBezTo>
                  <a:pt x="1029" y="635"/>
                  <a:pt x="996" y="668"/>
                  <a:pt x="952" y="701"/>
                </a:cubicBezTo>
                <a:cubicBezTo>
                  <a:pt x="931" y="712"/>
                  <a:pt x="909" y="734"/>
                  <a:pt x="876" y="745"/>
                </a:cubicBezTo>
                <a:cubicBezTo>
                  <a:pt x="821" y="756"/>
                  <a:pt x="767" y="767"/>
                  <a:pt x="712" y="777"/>
                </a:cubicBezTo>
                <a:lnTo>
                  <a:pt x="624" y="777"/>
                </a:lnTo>
                <a:lnTo>
                  <a:pt x="570" y="767"/>
                </a:lnTo>
                <a:cubicBezTo>
                  <a:pt x="548" y="767"/>
                  <a:pt x="526" y="756"/>
                  <a:pt x="493" y="756"/>
                </a:cubicBezTo>
                <a:cubicBezTo>
                  <a:pt x="460" y="745"/>
                  <a:pt x="427" y="734"/>
                  <a:pt x="395" y="723"/>
                </a:cubicBezTo>
                <a:cubicBezTo>
                  <a:pt x="384" y="723"/>
                  <a:pt x="362" y="723"/>
                  <a:pt x="351" y="712"/>
                </a:cubicBezTo>
                <a:cubicBezTo>
                  <a:pt x="329" y="712"/>
                  <a:pt x="318" y="701"/>
                  <a:pt x="296" y="690"/>
                </a:cubicBezTo>
                <a:lnTo>
                  <a:pt x="285" y="679"/>
                </a:lnTo>
                <a:cubicBezTo>
                  <a:pt x="274" y="679"/>
                  <a:pt x="263" y="668"/>
                  <a:pt x="263" y="668"/>
                </a:cubicBezTo>
                <a:cubicBezTo>
                  <a:pt x="263" y="668"/>
                  <a:pt x="263" y="657"/>
                  <a:pt x="252" y="646"/>
                </a:cubicBezTo>
                <a:lnTo>
                  <a:pt x="242" y="635"/>
                </a:lnTo>
                <a:cubicBezTo>
                  <a:pt x="231" y="624"/>
                  <a:pt x="220" y="613"/>
                  <a:pt x="220" y="613"/>
                </a:cubicBezTo>
                <a:cubicBezTo>
                  <a:pt x="198" y="602"/>
                  <a:pt x="176" y="592"/>
                  <a:pt x="165" y="570"/>
                </a:cubicBezTo>
                <a:cubicBezTo>
                  <a:pt x="132" y="537"/>
                  <a:pt x="110" y="504"/>
                  <a:pt x="99" y="471"/>
                </a:cubicBezTo>
                <a:cubicBezTo>
                  <a:pt x="88" y="417"/>
                  <a:pt x="110" y="362"/>
                  <a:pt x="143" y="318"/>
                </a:cubicBezTo>
                <a:cubicBezTo>
                  <a:pt x="154" y="307"/>
                  <a:pt x="176" y="296"/>
                  <a:pt x="187" y="274"/>
                </a:cubicBezTo>
                <a:cubicBezTo>
                  <a:pt x="198" y="263"/>
                  <a:pt x="209" y="263"/>
                  <a:pt x="242" y="242"/>
                </a:cubicBezTo>
                <a:cubicBezTo>
                  <a:pt x="274" y="231"/>
                  <a:pt x="307" y="220"/>
                  <a:pt x="329" y="187"/>
                </a:cubicBezTo>
                <a:cubicBezTo>
                  <a:pt x="340" y="165"/>
                  <a:pt x="351" y="143"/>
                  <a:pt x="351" y="121"/>
                </a:cubicBezTo>
                <a:cubicBezTo>
                  <a:pt x="362" y="121"/>
                  <a:pt x="362" y="132"/>
                  <a:pt x="373" y="132"/>
                </a:cubicBezTo>
                <a:cubicBezTo>
                  <a:pt x="378" y="127"/>
                  <a:pt x="386" y="124"/>
                  <a:pt x="395" y="124"/>
                </a:cubicBezTo>
                <a:cubicBezTo>
                  <a:pt x="403" y="124"/>
                  <a:pt x="411" y="127"/>
                  <a:pt x="417" y="132"/>
                </a:cubicBezTo>
                <a:lnTo>
                  <a:pt x="438" y="132"/>
                </a:lnTo>
                <a:cubicBezTo>
                  <a:pt x="460" y="121"/>
                  <a:pt x="482" y="110"/>
                  <a:pt x="504" y="99"/>
                </a:cubicBezTo>
                <a:close/>
                <a:moveTo>
                  <a:pt x="395" y="1"/>
                </a:moveTo>
                <a:cubicBezTo>
                  <a:pt x="373" y="1"/>
                  <a:pt x="362" y="1"/>
                  <a:pt x="340" y="12"/>
                </a:cubicBezTo>
                <a:cubicBezTo>
                  <a:pt x="329" y="23"/>
                  <a:pt x="318" y="23"/>
                  <a:pt x="318" y="34"/>
                </a:cubicBezTo>
                <a:cubicBezTo>
                  <a:pt x="307" y="45"/>
                  <a:pt x="307" y="56"/>
                  <a:pt x="318" y="67"/>
                </a:cubicBezTo>
                <a:lnTo>
                  <a:pt x="318" y="77"/>
                </a:lnTo>
                <a:lnTo>
                  <a:pt x="285" y="77"/>
                </a:lnTo>
                <a:cubicBezTo>
                  <a:pt x="274" y="77"/>
                  <a:pt x="263" y="88"/>
                  <a:pt x="252" y="99"/>
                </a:cubicBezTo>
                <a:lnTo>
                  <a:pt x="242" y="121"/>
                </a:lnTo>
                <a:lnTo>
                  <a:pt x="209" y="143"/>
                </a:lnTo>
                <a:lnTo>
                  <a:pt x="165" y="165"/>
                </a:lnTo>
                <a:cubicBezTo>
                  <a:pt x="143" y="176"/>
                  <a:pt x="132" y="187"/>
                  <a:pt x="110" y="209"/>
                </a:cubicBezTo>
                <a:cubicBezTo>
                  <a:pt x="88" y="231"/>
                  <a:pt x="77" y="263"/>
                  <a:pt x="67" y="285"/>
                </a:cubicBezTo>
                <a:cubicBezTo>
                  <a:pt x="45" y="307"/>
                  <a:pt x="34" y="340"/>
                  <a:pt x="23" y="373"/>
                </a:cubicBezTo>
                <a:cubicBezTo>
                  <a:pt x="1" y="427"/>
                  <a:pt x="12" y="493"/>
                  <a:pt x="45" y="537"/>
                </a:cubicBezTo>
                <a:cubicBezTo>
                  <a:pt x="99" y="635"/>
                  <a:pt x="176" y="712"/>
                  <a:pt x="274" y="767"/>
                </a:cubicBezTo>
                <a:cubicBezTo>
                  <a:pt x="329" y="799"/>
                  <a:pt x="395" y="821"/>
                  <a:pt x="460" y="843"/>
                </a:cubicBezTo>
                <a:cubicBezTo>
                  <a:pt x="524" y="863"/>
                  <a:pt x="592" y="873"/>
                  <a:pt x="659" y="873"/>
                </a:cubicBezTo>
                <a:cubicBezTo>
                  <a:pt x="775" y="873"/>
                  <a:pt x="892" y="844"/>
                  <a:pt x="996" y="788"/>
                </a:cubicBezTo>
                <a:cubicBezTo>
                  <a:pt x="1029" y="767"/>
                  <a:pt x="1073" y="745"/>
                  <a:pt x="1106" y="712"/>
                </a:cubicBezTo>
                <a:cubicBezTo>
                  <a:pt x="1127" y="690"/>
                  <a:pt x="1149" y="668"/>
                  <a:pt x="1160" y="646"/>
                </a:cubicBezTo>
                <a:lnTo>
                  <a:pt x="1193" y="602"/>
                </a:lnTo>
                <a:lnTo>
                  <a:pt x="1204" y="592"/>
                </a:lnTo>
                <a:lnTo>
                  <a:pt x="1204" y="570"/>
                </a:lnTo>
                <a:cubicBezTo>
                  <a:pt x="1182" y="570"/>
                  <a:pt x="1182" y="559"/>
                  <a:pt x="1182" y="548"/>
                </a:cubicBezTo>
                <a:lnTo>
                  <a:pt x="1182" y="537"/>
                </a:lnTo>
                <a:cubicBezTo>
                  <a:pt x="1171" y="504"/>
                  <a:pt x="1171" y="482"/>
                  <a:pt x="1160" y="449"/>
                </a:cubicBezTo>
                <a:cubicBezTo>
                  <a:pt x="1138" y="395"/>
                  <a:pt x="1117" y="340"/>
                  <a:pt x="1084" y="285"/>
                </a:cubicBezTo>
                <a:cubicBezTo>
                  <a:pt x="1051" y="231"/>
                  <a:pt x="1007" y="176"/>
                  <a:pt x="952" y="132"/>
                </a:cubicBezTo>
                <a:cubicBezTo>
                  <a:pt x="843" y="77"/>
                  <a:pt x="723" y="34"/>
                  <a:pt x="602" y="23"/>
                </a:cubicBezTo>
                <a:cubicBezTo>
                  <a:pt x="526" y="12"/>
                  <a:pt x="460" y="1"/>
                  <a:pt x="3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rot="1562846" flipH="1">
            <a:off x="2234782" y="1971097"/>
            <a:ext cx="10150" cy="15524"/>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rot="1562846" flipH="1">
            <a:off x="2221147" y="1366534"/>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6"/>
          <p:cNvGrpSpPr/>
          <p:nvPr/>
        </p:nvGrpSpPr>
        <p:grpSpPr>
          <a:xfrm rot="1562846">
            <a:off x="2102979" y="1543747"/>
            <a:ext cx="203468" cy="175544"/>
            <a:chOff x="292325" y="4360000"/>
            <a:chExt cx="203475" cy="175550"/>
          </a:xfrm>
        </p:grpSpPr>
        <p:sp>
          <p:nvSpPr>
            <p:cNvPr id="814" name="Google Shape;814;p6"/>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6"/>
          <p:cNvGrpSpPr/>
          <p:nvPr/>
        </p:nvGrpSpPr>
        <p:grpSpPr>
          <a:xfrm rot="1562846">
            <a:off x="3320779" y="1081223"/>
            <a:ext cx="39674" cy="33499"/>
            <a:chOff x="1171975" y="3874200"/>
            <a:chExt cx="39675" cy="33500"/>
          </a:xfrm>
        </p:grpSpPr>
        <p:sp>
          <p:nvSpPr>
            <p:cNvPr id="819" name="Google Shape;819;p6"/>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6"/>
          <p:cNvGrpSpPr/>
          <p:nvPr/>
        </p:nvGrpSpPr>
        <p:grpSpPr>
          <a:xfrm rot="1562846">
            <a:off x="2102815" y="2058809"/>
            <a:ext cx="45398" cy="34424"/>
            <a:chOff x="89450" y="4246250"/>
            <a:chExt cx="45400" cy="34425"/>
          </a:xfrm>
        </p:grpSpPr>
        <p:sp>
          <p:nvSpPr>
            <p:cNvPr id="825" name="Google Shape;825;p6"/>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6"/>
          <p:cNvGrpSpPr/>
          <p:nvPr/>
        </p:nvGrpSpPr>
        <p:grpSpPr>
          <a:xfrm rot="1562846">
            <a:off x="2101572" y="1271581"/>
            <a:ext cx="47873" cy="30924"/>
            <a:chOff x="194175" y="4477025"/>
            <a:chExt cx="47875" cy="30925"/>
          </a:xfrm>
        </p:grpSpPr>
        <p:sp>
          <p:nvSpPr>
            <p:cNvPr id="829" name="Google Shape;829;p6"/>
            <p:cNvSpPr/>
            <p:nvPr/>
          </p:nvSpPr>
          <p:spPr>
            <a:xfrm flipH="1">
              <a:off x="206750" y="4483600"/>
              <a:ext cx="25" cy="2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6"/>
          <p:cNvGrpSpPr/>
          <p:nvPr/>
        </p:nvGrpSpPr>
        <p:grpSpPr>
          <a:xfrm rot="1562846">
            <a:off x="2583582" y="1439960"/>
            <a:ext cx="44323" cy="58423"/>
            <a:chOff x="672400" y="4517950"/>
            <a:chExt cx="44325" cy="58425"/>
          </a:xfrm>
        </p:grpSpPr>
        <p:sp>
          <p:nvSpPr>
            <p:cNvPr id="836" name="Google Shape;836;p6"/>
            <p:cNvSpPr/>
            <p:nvPr/>
          </p:nvSpPr>
          <p:spPr>
            <a:xfrm flipH="1">
              <a:off x="710150" y="4539925"/>
              <a:ext cx="25" cy="2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6"/>
          <p:cNvGrpSpPr/>
          <p:nvPr/>
        </p:nvGrpSpPr>
        <p:grpSpPr>
          <a:xfrm rot="1562846">
            <a:off x="2367381" y="1240584"/>
            <a:ext cx="78772" cy="92922"/>
            <a:chOff x="319125" y="4619225"/>
            <a:chExt cx="78775" cy="92925"/>
          </a:xfrm>
        </p:grpSpPr>
        <p:sp>
          <p:nvSpPr>
            <p:cNvPr id="843" name="Google Shape;843;p6"/>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6"/>
          <p:cNvGrpSpPr/>
          <p:nvPr/>
        </p:nvGrpSpPr>
        <p:grpSpPr>
          <a:xfrm rot="1562846">
            <a:off x="1969009" y="1404957"/>
            <a:ext cx="56073" cy="56073"/>
            <a:chOff x="327875" y="5038950"/>
            <a:chExt cx="56075" cy="56075"/>
          </a:xfrm>
        </p:grpSpPr>
        <p:sp>
          <p:nvSpPr>
            <p:cNvPr id="848" name="Google Shape;848;p6"/>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6"/>
          <p:cNvGrpSpPr/>
          <p:nvPr/>
        </p:nvGrpSpPr>
        <p:grpSpPr>
          <a:xfrm rot="1562846">
            <a:off x="1831313" y="1204256"/>
            <a:ext cx="54698" cy="76572"/>
            <a:chOff x="433700" y="4770875"/>
            <a:chExt cx="54700" cy="76575"/>
          </a:xfrm>
        </p:grpSpPr>
        <p:sp>
          <p:nvSpPr>
            <p:cNvPr id="854" name="Google Shape;854;p6"/>
            <p:cNvSpPr/>
            <p:nvPr/>
          </p:nvSpPr>
          <p:spPr>
            <a:xfrm flipH="1">
              <a:off x="475250" y="4792025"/>
              <a:ext cx="1125" cy="850"/>
            </a:xfrm>
            <a:custGeom>
              <a:avLst/>
              <a:gdLst/>
              <a:ahLst/>
              <a:cxnLst/>
              <a:rect l="l" t="t" r="r" b="b"/>
              <a:pathLst>
                <a:path w="45" h="34" extrusionOk="0">
                  <a:moveTo>
                    <a:pt x="0" y="1"/>
                  </a:moveTo>
                  <a:lnTo>
                    <a:pt x="0" y="12"/>
                  </a:lnTo>
                  <a:cubicBezTo>
                    <a:pt x="0" y="23"/>
                    <a:pt x="11" y="33"/>
                    <a:pt x="33" y="33"/>
                  </a:cubicBezTo>
                  <a:cubicBezTo>
                    <a:pt x="33" y="23"/>
                    <a:pt x="44" y="23"/>
                    <a:pt x="44" y="12"/>
                  </a:cubicBezTo>
                  <a:cubicBezTo>
                    <a:pt x="33" y="12"/>
                    <a:pt x="1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flipH="1">
              <a:off x="433700" y="4770875"/>
              <a:ext cx="54700" cy="76575"/>
            </a:xfrm>
            <a:custGeom>
              <a:avLst/>
              <a:gdLst/>
              <a:ahLst/>
              <a:cxnLst/>
              <a:rect l="l" t="t" r="r" b="b"/>
              <a:pathLst>
                <a:path w="2188" h="3063" extrusionOk="0">
                  <a:moveTo>
                    <a:pt x="547" y="956"/>
                  </a:moveTo>
                  <a:lnTo>
                    <a:pt x="536" y="967"/>
                  </a:lnTo>
                  <a:lnTo>
                    <a:pt x="536" y="978"/>
                  </a:lnTo>
                  <a:cubicBezTo>
                    <a:pt x="536" y="978"/>
                    <a:pt x="525" y="978"/>
                    <a:pt x="514" y="989"/>
                  </a:cubicBezTo>
                  <a:cubicBezTo>
                    <a:pt x="503" y="1000"/>
                    <a:pt x="503" y="1011"/>
                    <a:pt x="492" y="1033"/>
                  </a:cubicBezTo>
                  <a:cubicBezTo>
                    <a:pt x="492" y="1044"/>
                    <a:pt x="481" y="1054"/>
                    <a:pt x="481" y="1065"/>
                  </a:cubicBezTo>
                  <a:cubicBezTo>
                    <a:pt x="470" y="1065"/>
                    <a:pt x="470" y="1076"/>
                    <a:pt x="460" y="1076"/>
                  </a:cubicBezTo>
                  <a:cubicBezTo>
                    <a:pt x="460" y="1109"/>
                    <a:pt x="449" y="1131"/>
                    <a:pt x="449" y="1153"/>
                  </a:cubicBezTo>
                  <a:cubicBezTo>
                    <a:pt x="449" y="1172"/>
                    <a:pt x="432" y="1191"/>
                    <a:pt x="442" y="1210"/>
                  </a:cubicBezTo>
                  <a:lnTo>
                    <a:pt x="442" y="1210"/>
                  </a:lnTo>
                  <a:cubicBezTo>
                    <a:pt x="458" y="1183"/>
                    <a:pt x="474" y="1157"/>
                    <a:pt x="492" y="1131"/>
                  </a:cubicBezTo>
                  <a:cubicBezTo>
                    <a:pt x="514" y="1076"/>
                    <a:pt x="536" y="1011"/>
                    <a:pt x="547" y="956"/>
                  </a:cubicBezTo>
                  <a:close/>
                  <a:moveTo>
                    <a:pt x="1499" y="234"/>
                  </a:moveTo>
                  <a:cubicBezTo>
                    <a:pt x="1553" y="234"/>
                    <a:pt x="1608" y="245"/>
                    <a:pt x="1652" y="267"/>
                  </a:cubicBezTo>
                  <a:cubicBezTo>
                    <a:pt x="1652" y="266"/>
                    <a:pt x="1652" y="266"/>
                    <a:pt x="1652" y="266"/>
                  </a:cubicBezTo>
                  <a:cubicBezTo>
                    <a:pt x="1657" y="266"/>
                    <a:pt x="1706" y="366"/>
                    <a:pt x="1706" y="376"/>
                  </a:cubicBezTo>
                  <a:cubicBezTo>
                    <a:pt x="1706" y="387"/>
                    <a:pt x="1750" y="497"/>
                    <a:pt x="1750" y="519"/>
                  </a:cubicBezTo>
                  <a:cubicBezTo>
                    <a:pt x="1772" y="562"/>
                    <a:pt x="1783" y="595"/>
                    <a:pt x="1805" y="639"/>
                  </a:cubicBezTo>
                  <a:cubicBezTo>
                    <a:pt x="1816" y="650"/>
                    <a:pt x="1816" y="672"/>
                    <a:pt x="1816" y="683"/>
                  </a:cubicBezTo>
                  <a:cubicBezTo>
                    <a:pt x="1827" y="726"/>
                    <a:pt x="1827" y="759"/>
                    <a:pt x="1838" y="803"/>
                  </a:cubicBezTo>
                  <a:cubicBezTo>
                    <a:pt x="1838" y="901"/>
                    <a:pt x="1849" y="1000"/>
                    <a:pt x="1870" y="1109"/>
                  </a:cubicBezTo>
                  <a:lnTo>
                    <a:pt x="1881" y="1197"/>
                  </a:lnTo>
                  <a:lnTo>
                    <a:pt x="1881" y="1208"/>
                  </a:lnTo>
                  <a:cubicBezTo>
                    <a:pt x="1881" y="1229"/>
                    <a:pt x="1892" y="1251"/>
                    <a:pt x="1892" y="1273"/>
                  </a:cubicBezTo>
                  <a:cubicBezTo>
                    <a:pt x="1925" y="1536"/>
                    <a:pt x="1947" y="1787"/>
                    <a:pt x="1936" y="2050"/>
                  </a:cubicBezTo>
                  <a:cubicBezTo>
                    <a:pt x="1947" y="2126"/>
                    <a:pt x="1936" y="2214"/>
                    <a:pt x="1903" y="2290"/>
                  </a:cubicBezTo>
                  <a:cubicBezTo>
                    <a:pt x="1838" y="2422"/>
                    <a:pt x="1739" y="2531"/>
                    <a:pt x="1619" y="2619"/>
                  </a:cubicBezTo>
                  <a:cubicBezTo>
                    <a:pt x="1553" y="2662"/>
                    <a:pt x="1499" y="2695"/>
                    <a:pt x="1422" y="2717"/>
                  </a:cubicBezTo>
                  <a:cubicBezTo>
                    <a:pt x="1389" y="2728"/>
                    <a:pt x="1313" y="2750"/>
                    <a:pt x="1269" y="2761"/>
                  </a:cubicBezTo>
                  <a:cubicBezTo>
                    <a:pt x="1192" y="2783"/>
                    <a:pt x="1160" y="2794"/>
                    <a:pt x="1083" y="2804"/>
                  </a:cubicBezTo>
                  <a:cubicBezTo>
                    <a:pt x="952" y="2829"/>
                    <a:pt x="814" y="2841"/>
                    <a:pt x="680" y="2841"/>
                  </a:cubicBezTo>
                  <a:cubicBezTo>
                    <a:pt x="635" y="2841"/>
                    <a:pt x="591" y="2840"/>
                    <a:pt x="547" y="2837"/>
                  </a:cubicBezTo>
                  <a:lnTo>
                    <a:pt x="481" y="2837"/>
                  </a:lnTo>
                  <a:cubicBezTo>
                    <a:pt x="481" y="2837"/>
                    <a:pt x="470" y="2837"/>
                    <a:pt x="470" y="2826"/>
                  </a:cubicBezTo>
                  <a:cubicBezTo>
                    <a:pt x="470" y="2815"/>
                    <a:pt x="438" y="2794"/>
                    <a:pt x="427" y="2761"/>
                  </a:cubicBezTo>
                  <a:cubicBezTo>
                    <a:pt x="405" y="2739"/>
                    <a:pt x="383" y="2717"/>
                    <a:pt x="361" y="2695"/>
                  </a:cubicBezTo>
                  <a:cubicBezTo>
                    <a:pt x="317" y="2640"/>
                    <a:pt x="295" y="2586"/>
                    <a:pt x="274" y="2531"/>
                  </a:cubicBezTo>
                  <a:cubicBezTo>
                    <a:pt x="241" y="2422"/>
                    <a:pt x="219" y="2301"/>
                    <a:pt x="208" y="2192"/>
                  </a:cubicBezTo>
                  <a:cubicBezTo>
                    <a:pt x="186" y="2159"/>
                    <a:pt x="164" y="2126"/>
                    <a:pt x="142" y="2104"/>
                  </a:cubicBezTo>
                  <a:cubicBezTo>
                    <a:pt x="142" y="2094"/>
                    <a:pt x="142" y="2094"/>
                    <a:pt x="142" y="2083"/>
                  </a:cubicBezTo>
                  <a:cubicBezTo>
                    <a:pt x="142" y="2072"/>
                    <a:pt x="153" y="2061"/>
                    <a:pt x="153" y="2050"/>
                  </a:cubicBezTo>
                  <a:cubicBezTo>
                    <a:pt x="148" y="2044"/>
                    <a:pt x="145" y="2042"/>
                    <a:pt x="142" y="2042"/>
                  </a:cubicBezTo>
                  <a:cubicBezTo>
                    <a:pt x="140" y="2042"/>
                    <a:pt x="137" y="2044"/>
                    <a:pt x="131" y="2050"/>
                  </a:cubicBezTo>
                  <a:lnTo>
                    <a:pt x="88" y="2050"/>
                  </a:lnTo>
                  <a:lnTo>
                    <a:pt x="55" y="2017"/>
                  </a:lnTo>
                  <a:cubicBezTo>
                    <a:pt x="66" y="1995"/>
                    <a:pt x="77" y="1962"/>
                    <a:pt x="88" y="1951"/>
                  </a:cubicBezTo>
                  <a:cubicBezTo>
                    <a:pt x="99" y="1929"/>
                    <a:pt x="110" y="1908"/>
                    <a:pt x="120" y="1886"/>
                  </a:cubicBezTo>
                  <a:cubicBezTo>
                    <a:pt x="131" y="1875"/>
                    <a:pt x="120" y="1875"/>
                    <a:pt x="131" y="1875"/>
                  </a:cubicBezTo>
                  <a:cubicBezTo>
                    <a:pt x="131" y="1864"/>
                    <a:pt x="131" y="1853"/>
                    <a:pt x="142" y="1842"/>
                  </a:cubicBezTo>
                  <a:cubicBezTo>
                    <a:pt x="153" y="1831"/>
                    <a:pt x="153" y="1831"/>
                    <a:pt x="153" y="1831"/>
                  </a:cubicBezTo>
                  <a:lnTo>
                    <a:pt x="175" y="1787"/>
                  </a:lnTo>
                  <a:lnTo>
                    <a:pt x="197" y="1754"/>
                  </a:lnTo>
                  <a:lnTo>
                    <a:pt x="219" y="1722"/>
                  </a:lnTo>
                  <a:cubicBezTo>
                    <a:pt x="219" y="1711"/>
                    <a:pt x="219" y="1689"/>
                    <a:pt x="230" y="1678"/>
                  </a:cubicBezTo>
                  <a:cubicBezTo>
                    <a:pt x="241" y="1667"/>
                    <a:pt x="241" y="1656"/>
                    <a:pt x="252" y="1645"/>
                  </a:cubicBezTo>
                  <a:cubicBezTo>
                    <a:pt x="252" y="1634"/>
                    <a:pt x="263" y="1623"/>
                    <a:pt x="274" y="1612"/>
                  </a:cubicBezTo>
                  <a:lnTo>
                    <a:pt x="285" y="1601"/>
                  </a:lnTo>
                  <a:cubicBezTo>
                    <a:pt x="306" y="1569"/>
                    <a:pt x="317" y="1525"/>
                    <a:pt x="328" y="1492"/>
                  </a:cubicBezTo>
                  <a:cubicBezTo>
                    <a:pt x="351" y="1401"/>
                    <a:pt x="384" y="1315"/>
                    <a:pt x="428" y="1234"/>
                  </a:cubicBezTo>
                  <a:lnTo>
                    <a:pt x="428" y="1234"/>
                  </a:lnTo>
                  <a:cubicBezTo>
                    <a:pt x="432" y="1236"/>
                    <a:pt x="435" y="1238"/>
                    <a:pt x="438" y="1240"/>
                  </a:cubicBezTo>
                  <a:cubicBezTo>
                    <a:pt x="443" y="1229"/>
                    <a:pt x="449" y="1229"/>
                    <a:pt x="451" y="1229"/>
                  </a:cubicBezTo>
                  <a:cubicBezTo>
                    <a:pt x="454" y="1229"/>
                    <a:pt x="454" y="1229"/>
                    <a:pt x="449" y="1219"/>
                  </a:cubicBezTo>
                  <a:cubicBezTo>
                    <a:pt x="446" y="1216"/>
                    <a:pt x="444" y="1213"/>
                    <a:pt x="442" y="1210"/>
                  </a:cubicBezTo>
                  <a:lnTo>
                    <a:pt x="442" y="1210"/>
                  </a:lnTo>
                  <a:cubicBezTo>
                    <a:pt x="437" y="1218"/>
                    <a:pt x="433" y="1226"/>
                    <a:pt x="428" y="1234"/>
                  </a:cubicBezTo>
                  <a:lnTo>
                    <a:pt x="428" y="1234"/>
                  </a:lnTo>
                  <a:cubicBezTo>
                    <a:pt x="424" y="1233"/>
                    <a:pt x="420" y="1232"/>
                    <a:pt x="416" y="1232"/>
                  </a:cubicBezTo>
                  <a:cubicBezTo>
                    <a:pt x="408" y="1232"/>
                    <a:pt x="399" y="1235"/>
                    <a:pt x="394" y="1240"/>
                  </a:cubicBezTo>
                  <a:cubicBezTo>
                    <a:pt x="394" y="1235"/>
                    <a:pt x="391" y="1232"/>
                    <a:pt x="387" y="1232"/>
                  </a:cubicBezTo>
                  <a:cubicBezTo>
                    <a:pt x="383" y="1232"/>
                    <a:pt x="378" y="1235"/>
                    <a:pt x="372" y="1240"/>
                  </a:cubicBezTo>
                  <a:lnTo>
                    <a:pt x="361" y="1240"/>
                  </a:lnTo>
                  <a:lnTo>
                    <a:pt x="328" y="1208"/>
                  </a:lnTo>
                  <a:cubicBezTo>
                    <a:pt x="328" y="1175"/>
                    <a:pt x="339" y="1142"/>
                    <a:pt x="361" y="1120"/>
                  </a:cubicBezTo>
                  <a:cubicBezTo>
                    <a:pt x="372" y="1098"/>
                    <a:pt x="383" y="1065"/>
                    <a:pt x="405" y="1044"/>
                  </a:cubicBezTo>
                  <a:cubicBezTo>
                    <a:pt x="405" y="1033"/>
                    <a:pt x="405" y="1033"/>
                    <a:pt x="416" y="1022"/>
                  </a:cubicBezTo>
                  <a:cubicBezTo>
                    <a:pt x="416" y="1011"/>
                    <a:pt x="427" y="1000"/>
                    <a:pt x="438" y="989"/>
                  </a:cubicBezTo>
                  <a:cubicBezTo>
                    <a:pt x="438" y="978"/>
                    <a:pt x="438" y="978"/>
                    <a:pt x="449" y="967"/>
                  </a:cubicBezTo>
                  <a:cubicBezTo>
                    <a:pt x="460" y="956"/>
                    <a:pt x="470" y="945"/>
                    <a:pt x="481" y="923"/>
                  </a:cubicBezTo>
                  <a:lnTo>
                    <a:pt x="514" y="879"/>
                  </a:lnTo>
                  <a:lnTo>
                    <a:pt x="525" y="869"/>
                  </a:lnTo>
                  <a:cubicBezTo>
                    <a:pt x="515" y="869"/>
                    <a:pt x="504" y="858"/>
                    <a:pt x="494" y="848"/>
                  </a:cubicBezTo>
                  <a:lnTo>
                    <a:pt x="494" y="848"/>
                  </a:lnTo>
                  <a:cubicBezTo>
                    <a:pt x="508" y="851"/>
                    <a:pt x="519" y="858"/>
                    <a:pt x="536" y="858"/>
                  </a:cubicBezTo>
                  <a:cubicBezTo>
                    <a:pt x="536" y="836"/>
                    <a:pt x="547" y="825"/>
                    <a:pt x="558" y="803"/>
                  </a:cubicBezTo>
                  <a:cubicBezTo>
                    <a:pt x="580" y="792"/>
                    <a:pt x="591" y="781"/>
                    <a:pt x="613" y="770"/>
                  </a:cubicBezTo>
                  <a:lnTo>
                    <a:pt x="678" y="770"/>
                  </a:lnTo>
                  <a:cubicBezTo>
                    <a:pt x="689" y="781"/>
                    <a:pt x="700" y="792"/>
                    <a:pt x="722" y="803"/>
                  </a:cubicBezTo>
                  <a:lnTo>
                    <a:pt x="755" y="770"/>
                  </a:lnTo>
                  <a:lnTo>
                    <a:pt x="842" y="694"/>
                  </a:lnTo>
                  <a:cubicBezTo>
                    <a:pt x="897" y="639"/>
                    <a:pt x="952" y="584"/>
                    <a:pt x="1006" y="529"/>
                  </a:cubicBezTo>
                  <a:cubicBezTo>
                    <a:pt x="1050" y="475"/>
                    <a:pt x="1083" y="420"/>
                    <a:pt x="1105" y="365"/>
                  </a:cubicBezTo>
                  <a:cubicBezTo>
                    <a:pt x="1105" y="344"/>
                    <a:pt x="1116" y="333"/>
                    <a:pt x="1116" y="322"/>
                  </a:cubicBezTo>
                  <a:lnTo>
                    <a:pt x="1116" y="311"/>
                  </a:lnTo>
                  <a:lnTo>
                    <a:pt x="1170" y="311"/>
                  </a:lnTo>
                  <a:cubicBezTo>
                    <a:pt x="1225" y="300"/>
                    <a:pt x="1280" y="289"/>
                    <a:pt x="1335" y="267"/>
                  </a:cubicBezTo>
                  <a:cubicBezTo>
                    <a:pt x="1378" y="256"/>
                    <a:pt x="1433" y="234"/>
                    <a:pt x="1488" y="234"/>
                  </a:cubicBezTo>
                  <a:close/>
                  <a:moveTo>
                    <a:pt x="1483" y="0"/>
                  </a:moveTo>
                  <a:cubicBezTo>
                    <a:pt x="1431" y="0"/>
                    <a:pt x="1383" y="10"/>
                    <a:pt x="1335" y="26"/>
                  </a:cubicBezTo>
                  <a:cubicBezTo>
                    <a:pt x="1262" y="62"/>
                    <a:pt x="1183" y="79"/>
                    <a:pt x="1105" y="79"/>
                  </a:cubicBezTo>
                  <a:cubicBezTo>
                    <a:pt x="1041" y="79"/>
                    <a:pt x="978" y="68"/>
                    <a:pt x="919" y="48"/>
                  </a:cubicBezTo>
                  <a:cubicBezTo>
                    <a:pt x="919" y="92"/>
                    <a:pt x="908" y="136"/>
                    <a:pt x="908" y="179"/>
                  </a:cubicBezTo>
                  <a:lnTo>
                    <a:pt x="897" y="256"/>
                  </a:lnTo>
                  <a:lnTo>
                    <a:pt x="886" y="278"/>
                  </a:lnTo>
                  <a:cubicBezTo>
                    <a:pt x="831" y="398"/>
                    <a:pt x="667" y="453"/>
                    <a:pt x="514" y="584"/>
                  </a:cubicBezTo>
                  <a:cubicBezTo>
                    <a:pt x="481" y="606"/>
                    <a:pt x="449" y="650"/>
                    <a:pt x="427" y="704"/>
                  </a:cubicBezTo>
                  <a:cubicBezTo>
                    <a:pt x="416" y="748"/>
                    <a:pt x="405" y="759"/>
                    <a:pt x="405" y="770"/>
                  </a:cubicBezTo>
                  <a:cubicBezTo>
                    <a:pt x="405" y="790"/>
                    <a:pt x="414" y="810"/>
                    <a:pt x="440" y="829"/>
                  </a:cubicBezTo>
                  <a:lnTo>
                    <a:pt x="440" y="829"/>
                  </a:lnTo>
                  <a:cubicBezTo>
                    <a:pt x="391" y="833"/>
                    <a:pt x="325" y="868"/>
                    <a:pt x="295" y="912"/>
                  </a:cubicBezTo>
                  <a:cubicBezTo>
                    <a:pt x="252" y="978"/>
                    <a:pt x="219" y="1087"/>
                    <a:pt x="186" y="1164"/>
                  </a:cubicBezTo>
                  <a:cubicBezTo>
                    <a:pt x="142" y="1262"/>
                    <a:pt x="110" y="1350"/>
                    <a:pt x="88" y="1437"/>
                  </a:cubicBezTo>
                  <a:cubicBezTo>
                    <a:pt x="66" y="1514"/>
                    <a:pt x="66" y="1601"/>
                    <a:pt x="44" y="1667"/>
                  </a:cubicBezTo>
                  <a:cubicBezTo>
                    <a:pt x="33" y="1744"/>
                    <a:pt x="33" y="1820"/>
                    <a:pt x="11" y="1908"/>
                  </a:cubicBezTo>
                  <a:cubicBezTo>
                    <a:pt x="0" y="2039"/>
                    <a:pt x="0" y="2170"/>
                    <a:pt x="11" y="2290"/>
                  </a:cubicBezTo>
                  <a:cubicBezTo>
                    <a:pt x="33" y="2444"/>
                    <a:pt x="66" y="2586"/>
                    <a:pt x="131" y="2717"/>
                  </a:cubicBezTo>
                  <a:cubicBezTo>
                    <a:pt x="164" y="2783"/>
                    <a:pt x="208" y="2848"/>
                    <a:pt x="252" y="2914"/>
                  </a:cubicBezTo>
                  <a:cubicBezTo>
                    <a:pt x="285" y="2947"/>
                    <a:pt x="295" y="2969"/>
                    <a:pt x="350" y="3012"/>
                  </a:cubicBezTo>
                  <a:cubicBezTo>
                    <a:pt x="361" y="3023"/>
                    <a:pt x="372" y="3034"/>
                    <a:pt x="383" y="3045"/>
                  </a:cubicBezTo>
                  <a:lnTo>
                    <a:pt x="427" y="3045"/>
                  </a:lnTo>
                  <a:lnTo>
                    <a:pt x="503" y="3056"/>
                  </a:lnTo>
                  <a:cubicBezTo>
                    <a:pt x="567" y="3060"/>
                    <a:pt x="631" y="3063"/>
                    <a:pt x="695" y="3063"/>
                  </a:cubicBezTo>
                  <a:cubicBezTo>
                    <a:pt x="806" y="3063"/>
                    <a:pt x="917" y="3055"/>
                    <a:pt x="1028" y="3034"/>
                  </a:cubicBezTo>
                  <a:cubicBezTo>
                    <a:pt x="1280" y="3012"/>
                    <a:pt x="1520" y="2936"/>
                    <a:pt x="1739" y="2804"/>
                  </a:cubicBezTo>
                  <a:cubicBezTo>
                    <a:pt x="1958" y="2662"/>
                    <a:pt x="2111" y="2433"/>
                    <a:pt x="2166" y="2170"/>
                  </a:cubicBezTo>
                  <a:cubicBezTo>
                    <a:pt x="2177" y="2050"/>
                    <a:pt x="2188" y="1919"/>
                    <a:pt x="2177" y="1798"/>
                  </a:cubicBezTo>
                  <a:cubicBezTo>
                    <a:pt x="2155" y="1656"/>
                    <a:pt x="2133" y="1536"/>
                    <a:pt x="2133" y="1372"/>
                  </a:cubicBezTo>
                  <a:lnTo>
                    <a:pt x="2133" y="1350"/>
                  </a:lnTo>
                  <a:cubicBezTo>
                    <a:pt x="2133" y="1273"/>
                    <a:pt x="2122" y="1197"/>
                    <a:pt x="2111" y="1120"/>
                  </a:cubicBezTo>
                  <a:cubicBezTo>
                    <a:pt x="2089" y="967"/>
                    <a:pt x="2078" y="825"/>
                    <a:pt x="2056" y="672"/>
                  </a:cubicBezTo>
                  <a:cubicBezTo>
                    <a:pt x="2045" y="628"/>
                    <a:pt x="2035" y="595"/>
                    <a:pt x="2024" y="551"/>
                  </a:cubicBezTo>
                  <a:cubicBezTo>
                    <a:pt x="2002" y="497"/>
                    <a:pt x="1980" y="431"/>
                    <a:pt x="1958" y="365"/>
                  </a:cubicBezTo>
                  <a:cubicBezTo>
                    <a:pt x="1936" y="289"/>
                    <a:pt x="1903" y="212"/>
                    <a:pt x="1860" y="147"/>
                  </a:cubicBezTo>
                  <a:cubicBezTo>
                    <a:pt x="1827" y="103"/>
                    <a:pt x="1794" y="70"/>
                    <a:pt x="1750" y="59"/>
                  </a:cubicBezTo>
                  <a:cubicBezTo>
                    <a:pt x="1685" y="26"/>
                    <a:pt x="1619" y="4"/>
                    <a:pt x="1542" y="4"/>
                  </a:cubicBezTo>
                  <a:cubicBezTo>
                    <a:pt x="1522" y="2"/>
                    <a:pt x="1502" y="0"/>
                    <a:pt x="1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flipH="1">
              <a:off x="482375" y="4816650"/>
              <a:ext cx="1650" cy="4925"/>
            </a:xfrm>
            <a:custGeom>
              <a:avLst/>
              <a:gdLst/>
              <a:ahLst/>
              <a:cxnLst/>
              <a:rect l="l" t="t" r="r" b="b"/>
              <a:pathLst>
                <a:path w="66" h="197" extrusionOk="0">
                  <a:moveTo>
                    <a:pt x="66" y="0"/>
                  </a:moveTo>
                  <a:cubicBezTo>
                    <a:pt x="44" y="11"/>
                    <a:pt x="33" y="22"/>
                    <a:pt x="33" y="33"/>
                  </a:cubicBezTo>
                  <a:cubicBezTo>
                    <a:pt x="33" y="44"/>
                    <a:pt x="33" y="55"/>
                    <a:pt x="33" y="66"/>
                  </a:cubicBezTo>
                  <a:cubicBezTo>
                    <a:pt x="33" y="66"/>
                    <a:pt x="22" y="77"/>
                    <a:pt x="11" y="77"/>
                  </a:cubicBezTo>
                  <a:cubicBezTo>
                    <a:pt x="11" y="98"/>
                    <a:pt x="11" y="120"/>
                    <a:pt x="0" y="142"/>
                  </a:cubicBezTo>
                  <a:cubicBezTo>
                    <a:pt x="0" y="164"/>
                    <a:pt x="0" y="175"/>
                    <a:pt x="0" y="197"/>
                  </a:cubicBezTo>
                  <a:cubicBezTo>
                    <a:pt x="0" y="186"/>
                    <a:pt x="6" y="186"/>
                    <a:pt x="10" y="186"/>
                  </a:cubicBezTo>
                  <a:cubicBezTo>
                    <a:pt x="14" y="186"/>
                    <a:pt x="17" y="186"/>
                    <a:pt x="11" y="175"/>
                  </a:cubicBezTo>
                  <a:lnTo>
                    <a:pt x="44" y="175"/>
                  </a:lnTo>
                  <a:cubicBezTo>
                    <a:pt x="44" y="120"/>
                    <a:pt x="55" y="55"/>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flipH="1">
              <a:off x="443825" y="4806525"/>
              <a:ext cx="43500" cy="31475"/>
            </a:xfrm>
            <a:custGeom>
              <a:avLst/>
              <a:gdLst/>
              <a:ahLst/>
              <a:cxnLst/>
              <a:rect l="l" t="t" r="r" b="b"/>
              <a:pathLst>
                <a:path w="1740" h="1259" extrusionOk="0">
                  <a:moveTo>
                    <a:pt x="679" y="0"/>
                  </a:moveTo>
                  <a:cubicBezTo>
                    <a:pt x="646" y="0"/>
                    <a:pt x="613" y="0"/>
                    <a:pt x="581" y="11"/>
                  </a:cubicBezTo>
                  <a:lnTo>
                    <a:pt x="471" y="11"/>
                  </a:lnTo>
                  <a:cubicBezTo>
                    <a:pt x="460" y="22"/>
                    <a:pt x="449" y="44"/>
                    <a:pt x="438" y="55"/>
                  </a:cubicBezTo>
                  <a:cubicBezTo>
                    <a:pt x="427" y="55"/>
                    <a:pt x="406" y="66"/>
                    <a:pt x="384" y="77"/>
                  </a:cubicBezTo>
                  <a:cubicBezTo>
                    <a:pt x="362" y="99"/>
                    <a:pt x="351" y="110"/>
                    <a:pt x="329" y="121"/>
                  </a:cubicBezTo>
                  <a:cubicBezTo>
                    <a:pt x="325" y="128"/>
                    <a:pt x="323" y="130"/>
                    <a:pt x="321" y="130"/>
                  </a:cubicBezTo>
                  <a:cubicBezTo>
                    <a:pt x="318" y="130"/>
                    <a:pt x="318" y="121"/>
                    <a:pt x="318" y="121"/>
                  </a:cubicBezTo>
                  <a:cubicBezTo>
                    <a:pt x="307" y="121"/>
                    <a:pt x="318" y="132"/>
                    <a:pt x="307" y="143"/>
                  </a:cubicBezTo>
                  <a:cubicBezTo>
                    <a:pt x="296" y="143"/>
                    <a:pt x="296" y="143"/>
                    <a:pt x="285" y="153"/>
                  </a:cubicBezTo>
                  <a:cubicBezTo>
                    <a:pt x="285" y="153"/>
                    <a:pt x="252" y="186"/>
                    <a:pt x="242" y="197"/>
                  </a:cubicBezTo>
                  <a:lnTo>
                    <a:pt x="231" y="208"/>
                  </a:lnTo>
                  <a:lnTo>
                    <a:pt x="209" y="219"/>
                  </a:lnTo>
                  <a:cubicBezTo>
                    <a:pt x="209" y="230"/>
                    <a:pt x="198" y="241"/>
                    <a:pt x="187" y="252"/>
                  </a:cubicBezTo>
                  <a:cubicBezTo>
                    <a:pt x="187" y="263"/>
                    <a:pt x="176" y="263"/>
                    <a:pt x="176" y="274"/>
                  </a:cubicBezTo>
                  <a:cubicBezTo>
                    <a:pt x="176" y="296"/>
                    <a:pt x="176" y="307"/>
                    <a:pt x="165" y="318"/>
                  </a:cubicBezTo>
                  <a:lnTo>
                    <a:pt x="143" y="361"/>
                  </a:lnTo>
                  <a:lnTo>
                    <a:pt x="110" y="394"/>
                  </a:lnTo>
                  <a:lnTo>
                    <a:pt x="88" y="427"/>
                  </a:lnTo>
                  <a:cubicBezTo>
                    <a:pt x="88" y="427"/>
                    <a:pt x="77" y="438"/>
                    <a:pt x="77" y="449"/>
                  </a:cubicBezTo>
                  <a:cubicBezTo>
                    <a:pt x="77" y="449"/>
                    <a:pt x="77" y="471"/>
                    <a:pt x="67" y="471"/>
                  </a:cubicBezTo>
                  <a:cubicBezTo>
                    <a:pt x="56" y="482"/>
                    <a:pt x="56" y="482"/>
                    <a:pt x="56" y="493"/>
                  </a:cubicBezTo>
                  <a:cubicBezTo>
                    <a:pt x="56" y="503"/>
                    <a:pt x="45" y="536"/>
                    <a:pt x="34" y="547"/>
                  </a:cubicBezTo>
                  <a:cubicBezTo>
                    <a:pt x="12" y="569"/>
                    <a:pt x="1" y="591"/>
                    <a:pt x="1" y="624"/>
                  </a:cubicBezTo>
                  <a:lnTo>
                    <a:pt x="34" y="646"/>
                  </a:lnTo>
                  <a:lnTo>
                    <a:pt x="99" y="646"/>
                  </a:lnTo>
                  <a:cubicBezTo>
                    <a:pt x="88" y="657"/>
                    <a:pt x="88" y="668"/>
                    <a:pt x="77" y="678"/>
                  </a:cubicBezTo>
                  <a:cubicBezTo>
                    <a:pt x="88" y="700"/>
                    <a:pt x="77" y="700"/>
                    <a:pt x="88" y="711"/>
                  </a:cubicBezTo>
                  <a:cubicBezTo>
                    <a:pt x="110" y="733"/>
                    <a:pt x="132" y="766"/>
                    <a:pt x="143" y="788"/>
                  </a:cubicBezTo>
                  <a:lnTo>
                    <a:pt x="154" y="799"/>
                  </a:lnTo>
                  <a:cubicBezTo>
                    <a:pt x="176" y="832"/>
                    <a:pt x="209" y="853"/>
                    <a:pt x="231" y="886"/>
                  </a:cubicBezTo>
                  <a:cubicBezTo>
                    <a:pt x="235" y="891"/>
                    <a:pt x="239" y="892"/>
                    <a:pt x="242" y="892"/>
                  </a:cubicBezTo>
                  <a:cubicBezTo>
                    <a:pt x="251" y="892"/>
                    <a:pt x="254" y="874"/>
                    <a:pt x="260" y="874"/>
                  </a:cubicBezTo>
                  <a:cubicBezTo>
                    <a:pt x="261" y="874"/>
                    <a:pt x="262" y="874"/>
                    <a:pt x="263" y="875"/>
                  </a:cubicBezTo>
                  <a:cubicBezTo>
                    <a:pt x="274" y="897"/>
                    <a:pt x="285" y="908"/>
                    <a:pt x="296" y="919"/>
                  </a:cubicBezTo>
                  <a:cubicBezTo>
                    <a:pt x="318" y="930"/>
                    <a:pt x="329" y="952"/>
                    <a:pt x="351" y="974"/>
                  </a:cubicBezTo>
                  <a:cubicBezTo>
                    <a:pt x="351" y="974"/>
                    <a:pt x="351" y="985"/>
                    <a:pt x="362" y="996"/>
                  </a:cubicBezTo>
                  <a:lnTo>
                    <a:pt x="373" y="1007"/>
                  </a:lnTo>
                  <a:cubicBezTo>
                    <a:pt x="427" y="1061"/>
                    <a:pt x="482" y="1094"/>
                    <a:pt x="526" y="1138"/>
                  </a:cubicBezTo>
                  <a:cubicBezTo>
                    <a:pt x="559" y="1182"/>
                    <a:pt x="602" y="1203"/>
                    <a:pt x="646" y="1225"/>
                  </a:cubicBezTo>
                  <a:lnTo>
                    <a:pt x="723" y="1225"/>
                  </a:lnTo>
                  <a:cubicBezTo>
                    <a:pt x="767" y="1247"/>
                    <a:pt x="799" y="1247"/>
                    <a:pt x="843" y="1258"/>
                  </a:cubicBezTo>
                  <a:lnTo>
                    <a:pt x="963" y="1258"/>
                  </a:lnTo>
                  <a:cubicBezTo>
                    <a:pt x="985" y="1258"/>
                    <a:pt x="1007" y="1247"/>
                    <a:pt x="1029" y="1247"/>
                  </a:cubicBezTo>
                  <a:cubicBezTo>
                    <a:pt x="1062" y="1225"/>
                    <a:pt x="1084" y="1214"/>
                    <a:pt x="1106" y="1203"/>
                  </a:cubicBezTo>
                  <a:cubicBezTo>
                    <a:pt x="1160" y="1171"/>
                    <a:pt x="1215" y="1138"/>
                    <a:pt x="1259" y="1116"/>
                  </a:cubicBezTo>
                  <a:cubicBezTo>
                    <a:pt x="1302" y="1083"/>
                    <a:pt x="1346" y="1061"/>
                    <a:pt x="1390" y="1028"/>
                  </a:cubicBezTo>
                  <a:cubicBezTo>
                    <a:pt x="1434" y="1007"/>
                    <a:pt x="1456" y="974"/>
                    <a:pt x="1477" y="930"/>
                  </a:cubicBezTo>
                  <a:cubicBezTo>
                    <a:pt x="1477" y="930"/>
                    <a:pt x="1499" y="908"/>
                    <a:pt x="1499" y="897"/>
                  </a:cubicBezTo>
                  <a:cubicBezTo>
                    <a:pt x="1510" y="886"/>
                    <a:pt x="1521" y="875"/>
                    <a:pt x="1532" y="864"/>
                  </a:cubicBezTo>
                  <a:cubicBezTo>
                    <a:pt x="1543" y="853"/>
                    <a:pt x="1543" y="843"/>
                    <a:pt x="1554" y="832"/>
                  </a:cubicBezTo>
                  <a:cubicBezTo>
                    <a:pt x="1565" y="810"/>
                    <a:pt x="1598" y="777"/>
                    <a:pt x="1609" y="755"/>
                  </a:cubicBezTo>
                  <a:cubicBezTo>
                    <a:pt x="1620" y="733"/>
                    <a:pt x="1620" y="722"/>
                    <a:pt x="1631" y="711"/>
                  </a:cubicBezTo>
                  <a:cubicBezTo>
                    <a:pt x="1663" y="668"/>
                    <a:pt x="1685" y="613"/>
                    <a:pt x="1718" y="569"/>
                  </a:cubicBezTo>
                  <a:cubicBezTo>
                    <a:pt x="1718" y="558"/>
                    <a:pt x="1740" y="536"/>
                    <a:pt x="1718" y="525"/>
                  </a:cubicBezTo>
                  <a:cubicBezTo>
                    <a:pt x="1717" y="524"/>
                    <a:pt x="1716" y="524"/>
                    <a:pt x="1715" y="524"/>
                  </a:cubicBezTo>
                  <a:cubicBezTo>
                    <a:pt x="1703" y="524"/>
                    <a:pt x="1683" y="572"/>
                    <a:pt x="1663" y="602"/>
                  </a:cubicBezTo>
                  <a:cubicBezTo>
                    <a:pt x="1642" y="635"/>
                    <a:pt x="1620" y="668"/>
                    <a:pt x="1620" y="678"/>
                  </a:cubicBezTo>
                  <a:cubicBezTo>
                    <a:pt x="1587" y="689"/>
                    <a:pt x="1576" y="733"/>
                    <a:pt x="1554" y="766"/>
                  </a:cubicBezTo>
                  <a:cubicBezTo>
                    <a:pt x="1532" y="810"/>
                    <a:pt x="1499" y="853"/>
                    <a:pt x="1467" y="886"/>
                  </a:cubicBezTo>
                  <a:cubicBezTo>
                    <a:pt x="1434" y="930"/>
                    <a:pt x="1390" y="963"/>
                    <a:pt x="1357" y="1007"/>
                  </a:cubicBezTo>
                  <a:cubicBezTo>
                    <a:pt x="1335" y="1007"/>
                    <a:pt x="1324" y="1018"/>
                    <a:pt x="1313" y="1028"/>
                  </a:cubicBezTo>
                  <a:cubicBezTo>
                    <a:pt x="1302" y="1028"/>
                    <a:pt x="1302" y="1028"/>
                    <a:pt x="1313" y="1039"/>
                  </a:cubicBezTo>
                  <a:cubicBezTo>
                    <a:pt x="1281" y="1050"/>
                    <a:pt x="1259" y="1061"/>
                    <a:pt x="1237" y="1061"/>
                  </a:cubicBezTo>
                  <a:lnTo>
                    <a:pt x="1193" y="1083"/>
                  </a:lnTo>
                  <a:cubicBezTo>
                    <a:pt x="1171" y="1105"/>
                    <a:pt x="1149" y="1127"/>
                    <a:pt x="1127" y="1138"/>
                  </a:cubicBezTo>
                  <a:cubicBezTo>
                    <a:pt x="1095" y="1149"/>
                    <a:pt x="1073" y="1160"/>
                    <a:pt x="1040" y="1160"/>
                  </a:cubicBezTo>
                  <a:cubicBezTo>
                    <a:pt x="996" y="1171"/>
                    <a:pt x="963" y="1182"/>
                    <a:pt x="931" y="1182"/>
                  </a:cubicBezTo>
                  <a:lnTo>
                    <a:pt x="843" y="1182"/>
                  </a:lnTo>
                  <a:cubicBezTo>
                    <a:pt x="799" y="1171"/>
                    <a:pt x="767" y="1171"/>
                    <a:pt x="734" y="1149"/>
                  </a:cubicBezTo>
                  <a:cubicBezTo>
                    <a:pt x="723" y="1149"/>
                    <a:pt x="701" y="1127"/>
                    <a:pt x="690" y="1116"/>
                  </a:cubicBezTo>
                  <a:lnTo>
                    <a:pt x="635" y="1094"/>
                  </a:lnTo>
                  <a:lnTo>
                    <a:pt x="592" y="1072"/>
                  </a:lnTo>
                  <a:cubicBezTo>
                    <a:pt x="570" y="1061"/>
                    <a:pt x="548" y="1050"/>
                    <a:pt x="526" y="1039"/>
                  </a:cubicBezTo>
                  <a:cubicBezTo>
                    <a:pt x="515" y="1018"/>
                    <a:pt x="493" y="1007"/>
                    <a:pt x="471" y="985"/>
                  </a:cubicBezTo>
                  <a:lnTo>
                    <a:pt x="427" y="930"/>
                  </a:lnTo>
                  <a:lnTo>
                    <a:pt x="373" y="875"/>
                  </a:lnTo>
                  <a:cubicBezTo>
                    <a:pt x="373" y="864"/>
                    <a:pt x="362" y="853"/>
                    <a:pt x="362" y="853"/>
                  </a:cubicBezTo>
                  <a:cubicBezTo>
                    <a:pt x="351" y="832"/>
                    <a:pt x="329" y="821"/>
                    <a:pt x="318" y="810"/>
                  </a:cubicBezTo>
                  <a:cubicBezTo>
                    <a:pt x="318" y="799"/>
                    <a:pt x="307" y="788"/>
                    <a:pt x="307" y="777"/>
                  </a:cubicBezTo>
                  <a:cubicBezTo>
                    <a:pt x="274" y="755"/>
                    <a:pt x="263" y="722"/>
                    <a:pt x="242" y="689"/>
                  </a:cubicBezTo>
                  <a:cubicBezTo>
                    <a:pt x="231" y="646"/>
                    <a:pt x="209" y="613"/>
                    <a:pt x="198" y="580"/>
                  </a:cubicBezTo>
                  <a:lnTo>
                    <a:pt x="176" y="580"/>
                  </a:lnTo>
                  <a:lnTo>
                    <a:pt x="154" y="569"/>
                  </a:lnTo>
                  <a:cubicBezTo>
                    <a:pt x="154" y="577"/>
                    <a:pt x="141" y="579"/>
                    <a:pt x="140" y="585"/>
                  </a:cubicBezTo>
                  <a:lnTo>
                    <a:pt x="140" y="585"/>
                  </a:lnTo>
                  <a:cubicBezTo>
                    <a:pt x="132" y="567"/>
                    <a:pt x="133" y="557"/>
                    <a:pt x="143" y="547"/>
                  </a:cubicBezTo>
                  <a:cubicBezTo>
                    <a:pt x="143" y="525"/>
                    <a:pt x="143" y="503"/>
                    <a:pt x="154" y="482"/>
                  </a:cubicBezTo>
                  <a:cubicBezTo>
                    <a:pt x="154" y="482"/>
                    <a:pt x="154" y="471"/>
                    <a:pt x="165" y="460"/>
                  </a:cubicBezTo>
                  <a:cubicBezTo>
                    <a:pt x="165" y="449"/>
                    <a:pt x="165" y="438"/>
                    <a:pt x="165" y="438"/>
                  </a:cubicBezTo>
                  <a:cubicBezTo>
                    <a:pt x="165" y="416"/>
                    <a:pt x="176" y="405"/>
                    <a:pt x="187" y="394"/>
                  </a:cubicBezTo>
                  <a:cubicBezTo>
                    <a:pt x="198" y="361"/>
                    <a:pt x="220" y="328"/>
                    <a:pt x="242" y="307"/>
                  </a:cubicBezTo>
                  <a:cubicBezTo>
                    <a:pt x="252" y="285"/>
                    <a:pt x="285" y="285"/>
                    <a:pt x="296" y="263"/>
                  </a:cubicBezTo>
                  <a:cubicBezTo>
                    <a:pt x="296" y="252"/>
                    <a:pt x="296" y="241"/>
                    <a:pt x="296" y="230"/>
                  </a:cubicBezTo>
                  <a:cubicBezTo>
                    <a:pt x="296" y="230"/>
                    <a:pt x="329" y="197"/>
                    <a:pt x="340" y="186"/>
                  </a:cubicBezTo>
                  <a:cubicBezTo>
                    <a:pt x="351" y="175"/>
                    <a:pt x="362" y="164"/>
                    <a:pt x="373" y="153"/>
                  </a:cubicBezTo>
                  <a:lnTo>
                    <a:pt x="395" y="153"/>
                  </a:lnTo>
                  <a:cubicBezTo>
                    <a:pt x="395" y="143"/>
                    <a:pt x="406" y="143"/>
                    <a:pt x="417" y="132"/>
                  </a:cubicBezTo>
                  <a:cubicBezTo>
                    <a:pt x="427" y="121"/>
                    <a:pt x="427" y="99"/>
                    <a:pt x="438" y="88"/>
                  </a:cubicBezTo>
                  <a:cubicBezTo>
                    <a:pt x="460" y="66"/>
                    <a:pt x="493" y="55"/>
                    <a:pt x="515" y="44"/>
                  </a:cubicBezTo>
                  <a:cubicBezTo>
                    <a:pt x="548" y="33"/>
                    <a:pt x="570" y="33"/>
                    <a:pt x="602" y="33"/>
                  </a:cubicBezTo>
                  <a:cubicBezTo>
                    <a:pt x="606" y="30"/>
                    <a:pt x="612" y="28"/>
                    <a:pt x="620" y="28"/>
                  </a:cubicBezTo>
                  <a:cubicBezTo>
                    <a:pt x="634" y="28"/>
                    <a:pt x="654" y="33"/>
                    <a:pt x="668" y="33"/>
                  </a:cubicBezTo>
                  <a:lnTo>
                    <a:pt x="734" y="33"/>
                  </a:lnTo>
                  <a:cubicBezTo>
                    <a:pt x="745" y="33"/>
                    <a:pt x="767" y="33"/>
                    <a:pt x="777" y="44"/>
                  </a:cubicBezTo>
                  <a:lnTo>
                    <a:pt x="810" y="44"/>
                  </a:lnTo>
                  <a:cubicBezTo>
                    <a:pt x="832" y="55"/>
                    <a:pt x="854" y="66"/>
                    <a:pt x="876" y="88"/>
                  </a:cubicBezTo>
                  <a:cubicBezTo>
                    <a:pt x="887" y="82"/>
                    <a:pt x="895" y="82"/>
                    <a:pt x="901" y="82"/>
                  </a:cubicBezTo>
                  <a:cubicBezTo>
                    <a:pt x="906" y="82"/>
                    <a:pt x="909" y="82"/>
                    <a:pt x="909" y="77"/>
                  </a:cubicBezTo>
                  <a:cubicBezTo>
                    <a:pt x="920" y="66"/>
                    <a:pt x="898" y="44"/>
                    <a:pt x="876" y="33"/>
                  </a:cubicBezTo>
                  <a:cubicBezTo>
                    <a:pt x="854" y="22"/>
                    <a:pt x="843" y="22"/>
                    <a:pt x="821" y="22"/>
                  </a:cubicBezTo>
                  <a:cubicBezTo>
                    <a:pt x="810" y="0"/>
                    <a:pt x="788" y="0"/>
                    <a:pt x="7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flipH="1">
              <a:off x="451750" y="4786275"/>
              <a:ext cx="29000" cy="15900"/>
            </a:xfrm>
            <a:custGeom>
              <a:avLst/>
              <a:gdLst/>
              <a:ahLst/>
              <a:cxnLst/>
              <a:rect l="l" t="t" r="r" b="b"/>
              <a:pathLst>
                <a:path w="1160" h="636" extrusionOk="0">
                  <a:moveTo>
                    <a:pt x="985" y="1"/>
                  </a:moveTo>
                  <a:cubicBezTo>
                    <a:pt x="952" y="1"/>
                    <a:pt x="908" y="1"/>
                    <a:pt x="875" y="12"/>
                  </a:cubicBezTo>
                  <a:cubicBezTo>
                    <a:pt x="832" y="23"/>
                    <a:pt x="799" y="45"/>
                    <a:pt x="766" y="67"/>
                  </a:cubicBezTo>
                  <a:cubicBezTo>
                    <a:pt x="755" y="67"/>
                    <a:pt x="744" y="67"/>
                    <a:pt x="733" y="78"/>
                  </a:cubicBezTo>
                  <a:lnTo>
                    <a:pt x="733" y="88"/>
                  </a:lnTo>
                  <a:cubicBezTo>
                    <a:pt x="733" y="88"/>
                    <a:pt x="689" y="99"/>
                    <a:pt x="689" y="110"/>
                  </a:cubicBezTo>
                  <a:cubicBezTo>
                    <a:pt x="679" y="110"/>
                    <a:pt x="668" y="121"/>
                    <a:pt x="657" y="121"/>
                  </a:cubicBezTo>
                  <a:cubicBezTo>
                    <a:pt x="646" y="143"/>
                    <a:pt x="635" y="165"/>
                    <a:pt x="624" y="176"/>
                  </a:cubicBezTo>
                  <a:cubicBezTo>
                    <a:pt x="613" y="187"/>
                    <a:pt x="591" y="209"/>
                    <a:pt x="569" y="209"/>
                  </a:cubicBezTo>
                  <a:cubicBezTo>
                    <a:pt x="558" y="220"/>
                    <a:pt x="536" y="231"/>
                    <a:pt x="514" y="231"/>
                  </a:cubicBezTo>
                  <a:lnTo>
                    <a:pt x="482" y="231"/>
                  </a:lnTo>
                  <a:cubicBezTo>
                    <a:pt x="471" y="231"/>
                    <a:pt x="471" y="231"/>
                    <a:pt x="460" y="220"/>
                  </a:cubicBezTo>
                  <a:cubicBezTo>
                    <a:pt x="460" y="220"/>
                    <a:pt x="416" y="198"/>
                    <a:pt x="394" y="187"/>
                  </a:cubicBezTo>
                  <a:cubicBezTo>
                    <a:pt x="383" y="176"/>
                    <a:pt x="372" y="165"/>
                    <a:pt x="350" y="165"/>
                  </a:cubicBezTo>
                  <a:cubicBezTo>
                    <a:pt x="339" y="160"/>
                    <a:pt x="329" y="157"/>
                    <a:pt x="319" y="157"/>
                  </a:cubicBezTo>
                  <a:cubicBezTo>
                    <a:pt x="309" y="157"/>
                    <a:pt x="301" y="160"/>
                    <a:pt x="296" y="165"/>
                  </a:cubicBezTo>
                  <a:cubicBezTo>
                    <a:pt x="274" y="165"/>
                    <a:pt x="252" y="176"/>
                    <a:pt x="241" y="198"/>
                  </a:cubicBezTo>
                  <a:cubicBezTo>
                    <a:pt x="230" y="209"/>
                    <a:pt x="219" y="231"/>
                    <a:pt x="208" y="242"/>
                  </a:cubicBezTo>
                  <a:cubicBezTo>
                    <a:pt x="208" y="253"/>
                    <a:pt x="197" y="263"/>
                    <a:pt x="197" y="263"/>
                  </a:cubicBezTo>
                  <a:lnTo>
                    <a:pt x="186" y="285"/>
                  </a:lnTo>
                  <a:lnTo>
                    <a:pt x="154" y="318"/>
                  </a:lnTo>
                  <a:cubicBezTo>
                    <a:pt x="143" y="340"/>
                    <a:pt x="132" y="351"/>
                    <a:pt x="121" y="373"/>
                  </a:cubicBezTo>
                  <a:cubicBezTo>
                    <a:pt x="121" y="373"/>
                    <a:pt x="110" y="384"/>
                    <a:pt x="110" y="384"/>
                  </a:cubicBezTo>
                  <a:cubicBezTo>
                    <a:pt x="99" y="395"/>
                    <a:pt x="99" y="406"/>
                    <a:pt x="99" y="417"/>
                  </a:cubicBezTo>
                  <a:cubicBezTo>
                    <a:pt x="88" y="428"/>
                    <a:pt x="77" y="438"/>
                    <a:pt x="77" y="438"/>
                  </a:cubicBezTo>
                  <a:cubicBezTo>
                    <a:pt x="66" y="460"/>
                    <a:pt x="55" y="493"/>
                    <a:pt x="44" y="515"/>
                  </a:cubicBezTo>
                  <a:cubicBezTo>
                    <a:pt x="22" y="537"/>
                    <a:pt x="11" y="570"/>
                    <a:pt x="0" y="603"/>
                  </a:cubicBezTo>
                  <a:lnTo>
                    <a:pt x="33" y="635"/>
                  </a:lnTo>
                  <a:cubicBezTo>
                    <a:pt x="33" y="632"/>
                    <a:pt x="36" y="630"/>
                    <a:pt x="39" y="630"/>
                  </a:cubicBezTo>
                  <a:cubicBezTo>
                    <a:pt x="45" y="630"/>
                    <a:pt x="55" y="635"/>
                    <a:pt x="55" y="635"/>
                  </a:cubicBezTo>
                  <a:lnTo>
                    <a:pt x="77" y="635"/>
                  </a:lnTo>
                  <a:cubicBezTo>
                    <a:pt x="82" y="630"/>
                    <a:pt x="88" y="627"/>
                    <a:pt x="93" y="627"/>
                  </a:cubicBezTo>
                  <a:cubicBezTo>
                    <a:pt x="99" y="627"/>
                    <a:pt x="104" y="630"/>
                    <a:pt x="110" y="635"/>
                  </a:cubicBezTo>
                  <a:cubicBezTo>
                    <a:pt x="110" y="624"/>
                    <a:pt x="110" y="624"/>
                    <a:pt x="121" y="613"/>
                  </a:cubicBezTo>
                  <a:cubicBezTo>
                    <a:pt x="132" y="603"/>
                    <a:pt x="121" y="581"/>
                    <a:pt x="121" y="548"/>
                  </a:cubicBezTo>
                  <a:cubicBezTo>
                    <a:pt x="121" y="526"/>
                    <a:pt x="132" y="504"/>
                    <a:pt x="143" y="482"/>
                  </a:cubicBezTo>
                  <a:cubicBezTo>
                    <a:pt x="143" y="471"/>
                    <a:pt x="154" y="460"/>
                    <a:pt x="154" y="460"/>
                  </a:cubicBezTo>
                  <a:cubicBezTo>
                    <a:pt x="164" y="449"/>
                    <a:pt x="154" y="438"/>
                    <a:pt x="164" y="428"/>
                  </a:cubicBezTo>
                  <a:cubicBezTo>
                    <a:pt x="175" y="406"/>
                    <a:pt x="186" y="395"/>
                    <a:pt x="197" y="384"/>
                  </a:cubicBezTo>
                  <a:cubicBezTo>
                    <a:pt x="197" y="384"/>
                    <a:pt x="208" y="384"/>
                    <a:pt x="208" y="373"/>
                  </a:cubicBezTo>
                  <a:lnTo>
                    <a:pt x="219" y="351"/>
                  </a:lnTo>
                  <a:cubicBezTo>
                    <a:pt x="241" y="318"/>
                    <a:pt x="263" y="285"/>
                    <a:pt x="296" y="263"/>
                  </a:cubicBezTo>
                  <a:cubicBezTo>
                    <a:pt x="300" y="261"/>
                    <a:pt x="304" y="260"/>
                    <a:pt x="307" y="260"/>
                  </a:cubicBezTo>
                  <a:cubicBezTo>
                    <a:pt x="318" y="260"/>
                    <a:pt x="322" y="274"/>
                    <a:pt x="339" y="274"/>
                  </a:cubicBezTo>
                  <a:cubicBezTo>
                    <a:pt x="339" y="263"/>
                    <a:pt x="350" y="263"/>
                    <a:pt x="361" y="263"/>
                  </a:cubicBezTo>
                  <a:lnTo>
                    <a:pt x="372" y="263"/>
                  </a:lnTo>
                  <a:cubicBezTo>
                    <a:pt x="394" y="274"/>
                    <a:pt x="416" y="296"/>
                    <a:pt x="449" y="307"/>
                  </a:cubicBezTo>
                  <a:lnTo>
                    <a:pt x="547" y="307"/>
                  </a:lnTo>
                  <a:cubicBezTo>
                    <a:pt x="558" y="296"/>
                    <a:pt x="580" y="296"/>
                    <a:pt x="591" y="285"/>
                  </a:cubicBezTo>
                  <a:cubicBezTo>
                    <a:pt x="613" y="274"/>
                    <a:pt x="624" y="253"/>
                    <a:pt x="635" y="242"/>
                  </a:cubicBezTo>
                  <a:cubicBezTo>
                    <a:pt x="657" y="209"/>
                    <a:pt x="689" y="176"/>
                    <a:pt x="711" y="154"/>
                  </a:cubicBezTo>
                  <a:cubicBezTo>
                    <a:pt x="733" y="121"/>
                    <a:pt x="766" y="110"/>
                    <a:pt x="799" y="99"/>
                  </a:cubicBezTo>
                  <a:cubicBezTo>
                    <a:pt x="821" y="67"/>
                    <a:pt x="854" y="67"/>
                    <a:pt x="875" y="56"/>
                  </a:cubicBezTo>
                  <a:cubicBezTo>
                    <a:pt x="875" y="56"/>
                    <a:pt x="886" y="56"/>
                    <a:pt x="897" y="45"/>
                  </a:cubicBezTo>
                  <a:lnTo>
                    <a:pt x="952" y="45"/>
                  </a:lnTo>
                  <a:cubicBezTo>
                    <a:pt x="963" y="45"/>
                    <a:pt x="985" y="45"/>
                    <a:pt x="1007" y="56"/>
                  </a:cubicBezTo>
                  <a:lnTo>
                    <a:pt x="1039" y="56"/>
                  </a:lnTo>
                  <a:cubicBezTo>
                    <a:pt x="1072" y="67"/>
                    <a:pt x="1094" y="88"/>
                    <a:pt x="1105" y="121"/>
                  </a:cubicBezTo>
                  <a:cubicBezTo>
                    <a:pt x="1123" y="121"/>
                    <a:pt x="1126" y="135"/>
                    <a:pt x="1138" y="135"/>
                  </a:cubicBezTo>
                  <a:cubicBezTo>
                    <a:pt x="1141" y="135"/>
                    <a:pt x="1144" y="134"/>
                    <a:pt x="1149" y="132"/>
                  </a:cubicBezTo>
                  <a:cubicBezTo>
                    <a:pt x="1160" y="121"/>
                    <a:pt x="1138" y="88"/>
                    <a:pt x="1116" y="67"/>
                  </a:cubicBezTo>
                  <a:cubicBezTo>
                    <a:pt x="1094" y="45"/>
                    <a:pt x="1072" y="34"/>
                    <a:pt x="1050" y="34"/>
                  </a:cubicBezTo>
                  <a:cubicBezTo>
                    <a:pt x="1050" y="12"/>
                    <a:pt x="1018" y="1"/>
                    <a:pt x="9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 name="Google Shape;859;p6"/>
          <p:cNvSpPr/>
          <p:nvPr/>
        </p:nvSpPr>
        <p:spPr>
          <a:xfrm rot="1562846" flipH="1">
            <a:off x="2442648" y="2021341"/>
            <a:ext cx="24524" cy="17074"/>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rot="1562846" flipH="1">
            <a:off x="2521630" y="1694987"/>
            <a:ext cx="31999" cy="26774"/>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rot="1562846" flipH="1">
            <a:off x="2987986" y="1217201"/>
            <a:ext cx="25199" cy="21324"/>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rot="1562846" flipH="1">
            <a:off x="3170692" y="1373744"/>
            <a:ext cx="33874" cy="26374"/>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rot="1562846" flipH="1">
            <a:off x="3656003" y="1149633"/>
            <a:ext cx="19824" cy="17499"/>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rot="1562846" flipH="1">
            <a:off x="2670930" y="1207424"/>
            <a:ext cx="83197" cy="70248"/>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rot="1562846" flipH="1">
            <a:off x="1806316" y="1687574"/>
            <a:ext cx="75572" cy="63748"/>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6"/>
          <p:cNvGrpSpPr/>
          <p:nvPr/>
        </p:nvGrpSpPr>
        <p:grpSpPr>
          <a:xfrm rot="1562846">
            <a:off x="3454495" y="1361035"/>
            <a:ext cx="123896" cy="117746"/>
            <a:chOff x="4877375" y="4089763"/>
            <a:chExt cx="123900" cy="117750"/>
          </a:xfrm>
        </p:grpSpPr>
        <p:sp>
          <p:nvSpPr>
            <p:cNvPr id="867" name="Google Shape;867;p6"/>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6"/>
          <p:cNvSpPr/>
          <p:nvPr/>
        </p:nvSpPr>
        <p:spPr>
          <a:xfrm>
            <a:off x="3814726" y="8209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6"/>
          <p:cNvGrpSpPr/>
          <p:nvPr/>
        </p:nvGrpSpPr>
        <p:grpSpPr>
          <a:xfrm>
            <a:off x="88792" y="151495"/>
            <a:ext cx="35279" cy="33988"/>
            <a:chOff x="88792" y="761095"/>
            <a:chExt cx="35279" cy="33988"/>
          </a:xfrm>
        </p:grpSpPr>
        <p:sp>
          <p:nvSpPr>
            <p:cNvPr id="874" name="Google Shape;874;p6"/>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6"/>
          <p:cNvGrpSpPr/>
          <p:nvPr/>
        </p:nvGrpSpPr>
        <p:grpSpPr>
          <a:xfrm rot="2144809">
            <a:off x="481539" y="203744"/>
            <a:ext cx="71099" cy="74199"/>
            <a:chOff x="8502650" y="1222725"/>
            <a:chExt cx="71100" cy="74200"/>
          </a:xfrm>
        </p:grpSpPr>
        <p:sp>
          <p:nvSpPr>
            <p:cNvPr id="878" name="Google Shape;878;p6"/>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6"/>
          <p:cNvSpPr/>
          <p:nvPr/>
        </p:nvSpPr>
        <p:spPr>
          <a:xfrm rot="2144809">
            <a:off x="304928" y="1390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rot="2144809">
            <a:off x="259449" y="34801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rot="2144809">
            <a:off x="232972" y="-84343"/>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6"/>
          <p:cNvGrpSpPr/>
          <p:nvPr/>
        </p:nvGrpSpPr>
        <p:grpSpPr>
          <a:xfrm>
            <a:off x="1566074" y="2316836"/>
            <a:ext cx="69586" cy="73623"/>
            <a:chOff x="175149" y="495436"/>
            <a:chExt cx="69586" cy="73623"/>
          </a:xfrm>
        </p:grpSpPr>
        <p:sp>
          <p:nvSpPr>
            <p:cNvPr id="886" name="Google Shape;886;p6"/>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6"/>
          <p:cNvGrpSpPr/>
          <p:nvPr/>
        </p:nvGrpSpPr>
        <p:grpSpPr>
          <a:xfrm rot="2144809">
            <a:off x="2287050" y="2217871"/>
            <a:ext cx="55825" cy="44400"/>
            <a:chOff x="8347600" y="1441475"/>
            <a:chExt cx="55825" cy="44400"/>
          </a:xfrm>
        </p:grpSpPr>
        <p:sp>
          <p:nvSpPr>
            <p:cNvPr id="889" name="Google Shape;889;p6"/>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6"/>
          <p:cNvSpPr/>
          <p:nvPr/>
        </p:nvSpPr>
        <p:spPr>
          <a:xfrm rot="2144809">
            <a:off x="1329236" y="228863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rot="2144809">
            <a:off x="1785868" y="2211507"/>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05"/>
        <p:cNvGrpSpPr/>
        <p:nvPr/>
      </p:nvGrpSpPr>
      <p:grpSpPr>
        <a:xfrm>
          <a:off x="0" y="0"/>
          <a:ext cx="0" cy="0"/>
          <a:chOff x="0" y="0"/>
          <a:chExt cx="0" cy="0"/>
        </a:xfrm>
      </p:grpSpPr>
      <p:grpSp>
        <p:nvGrpSpPr>
          <p:cNvPr id="1706" name="Google Shape;1706;p13"/>
          <p:cNvGrpSpPr/>
          <p:nvPr/>
        </p:nvGrpSpPr>
        <p:grpSpPr>
          <a:xfrm>
            <a:off x="3046063" y="-53112"/>
            <a:ext cx="6097938" cy="5068563"/>
            <a:chOff x="3046063" y="-53112"/>
            <a:chExt cx="6097938" cy="5068563"/>
          </a:xfrm>
        </p:grpSpPr>
        <p:grpSp>
          <p:nvGrpSpPr>
            <p:cNvPr id="1707" name="Google Shape;1707;p13"/>
            <p:cNvGrpSpPr/>
            <p:nvPr/>
          </p:nvGrpSpPr>
          <p:grpSpPr>
            <a:xfrm>
              <a:off x="5380988" y="2819613"/>
              <a:ext cx="490000" cy="398338"/>
              <a:chOff x="5380988" y="2819613"/>
              <a:chExt cx="490000" cy="398338"/>
            </a:xfrm>
          </p:grpSpPr>
          <p:grpSp>
            <p:nvGrpSpPr>
              <p:cNvPr id="1708" name="Google Shape;1708;p13"/>
              <p:cNvGrpSpPr/>
              <p:nvPr/>
            </p:nvGrpSpPr>
            <p:grpSpPr>
              <a:xfrm rot="10800000" flipH="1">
                <a:off x="5380988" y="3063425"/>
                <a:ext cx="162450" cy="154525"/>
                <a:chOff x="8676550" y="247000"/>
                <a:chExt cx="162450" cy="154525"/>
              </a:xfrm>
            </p:grpSpPr>
            <p:sp>
              <p:nvSpPr>
                <p:cNvPr id="1709" name="Google Shape;1709;p1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13"/>
              <p:cNvSpPr/>
              <p:nvPr/>
            </p:nvSpPr>
            <p:spPr>
              <a:xfrm rot="10800000" flipH="1">
                <a:off x="5846613" y="28196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rot="10800000" flipH="1">
                <a:off x="5607775" y="28853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13"/>
            <p:cNvGrpSpPr/>
            <p:nvPr/>
          </p:nvGrpSpPr>
          <p:grpSpPr>
            <a:xfrm>
              <a:off x="3046063" y="3601225"/>
              <a:ext cx="2016175" cy="1414225"/>
              <a:chOff x="2969863" y="3677425"/>
              <a:chExt cx="2016175" cy="1414225"/>
            </a:xfrm>
          </p:grpSpPr>
          <p:sp>
            <p:nvSpPr>
              <p:cNvPr id="1716" name="Google Shape;1716;p13"/>
              <p:cNvSpPr/>
              <p:nvPr/>
            </p:nvSpPr>
            <p:spPr>
              <a:xfrm rot="10800000" flipH="1">
                <a:off x="38231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13"/>
              <p:cNvGrpSpPr/>
              <p:nvPr/>
            </p:nvGrpSpPr>
            <p:grpSpPr>
              <a:xfrm rot="10800000" flipH="1">
                <a:off x="3416213" y="5069675"/>
                <a:ext cx="27650" cy="21975"/>
                <a:chOff x="8820375" y="1023600"/>
                <a:chExt cx="27650" cy="21975"/>
              </a:xfrm>
            </p:grpSpPr>
            <p:sp>
              <p:nvSpPr>
                <p:cNvPr id="1718" name="Google Shape;1718;p1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13"/>
              <p:cNvGrpSpPr/>
              <p:nvPr/>
            </p:nvGrpSpPr>
            <p:grpSpPr>
              <a:xfrm rot="10800000" flipH="1">
                <a:off x="4759888" y="4100450"/>
                <a:ext cx="55825" cy="44400"/>
                <a:chOff x="8347600" y="1441475"/>
                <a:chExt cx="55825" cy="44400"/>
              </a:xfrm>
            </p:grpSpPr>
            <p:sp>
              <p:nvSpPr>
                <p:cNvPr id="1724" name="Google Shape;1724;p1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13"/>
              <p:cNvGrpSpPr/>
              <p:nvPr/>
            </p:nvGrpSpPr>
            <p:grpSpPr>
              <a:xfrm rot="10800000" flipH="1">
                <a:off x="4729700" y="4892400"/>
                <a:ext cx="80675" cy="73725"/>
                <a:chOff x="7502975" y="324575"/>
                <a:chExt cx="80675" cy="73725"/>
              </a:xfrm>
            </p:grpSpPr>
            <p:sp>
              <p:nvSpPr>
                <p:cNvPr id="1728" name="Google Shape;1728;p1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13"/>
              <p:cNvGrpSpPr/>
              <p:nvPr/>
            </p:nvGrpSpPr>
            <p:grpSpPr>
              <a:xfrm rot="10800000" flipH="1">
                <a:off x="4914938" y="4289400"/>
                <a:ext cx="71100" cy="74200"/>
                <a:chOff x="8502650" y="1222725"/>
                <a:chExt cx="71100" cy="74200"/>
              </a:xfrm>
            </p:grpSpPr>
            <p:sp>
              <p:nvSpPr>
                <p:cNvPr id="1734" name="Google Shape;1734;p1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3"/>
              <p:cNvGrpSpPr/>
              <p:nvPr/>
            </p:nvGrpSpPr>
            <p:grpSpPr>
              <a:xfrm rot="10800000" flipH="1">
                <a:off x="4048100" y="4849000"/>
                <a:ext cx="157250" cy="160550"/>
                <a:chOff x="7568050" y="747400"/>
                <a:chExt cx="157250" cy="160550"/>
              </a:xfrm>
            </p:grpSpPr>
            <p:sp>
              <p:nvSpPr>
                <p:cNvPr id="1739" name="Google Shape;1739;p1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3" name="Google Shape;1743;p13"/>
              <p:cNvGrpSpPr/>
              <p:nvPr/>
            </p:nvGrpSpPr>
            <p:grpSpPr>
              <a:xfrm rot="10800000" flipH="1">
                <a:off x="4381175" y="4141013"/>
                <a:ext cx="32825" cy="22950"/>
                <a:chOff x="8097425" y="1383825"/>
                <a:chExt cx="32825" cy="22950"/>
              </a:xfrm>
            </p:grpSpPr>
            <p:sp>
              <p:nvSpPr>
                <p:cNvPr id="1744" name="Google Shape;1744;p1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13"/>
              <p:cNvSpPr/>
              <p:nvPr/>
            </p:nvSpPr>
            <p:spPr>
              <a:xfrm rot="10800000" flipH="1">
                <a:off x="35955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rot="10800000" flipH="1">
                <a:off x="44751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rot="10800000" flipH="1">
                <a:off x="29698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rot="10800000" flipH="1">
                <a:off x="4720213" y="3677425"/>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rot="10800000" flipH="1">
                <a:off x="33503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rot="10800000" flipH="1">
                <a:off x="45323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rot="10800000" flipH="1">
                <a:off x="46738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rot="10800000" flipH="1">
                <a:off x="39916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rot="10800000">
                <a:off x="45999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rot="10800000">
                <a:off x="43370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rot="10800000">
                <a:off x="43595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rot="10800000">
                <a:off x="45061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13"/>
            <p:cNvGrpSpPr/>
            <p:nvPr/>
          </p:nvGrpSpPr>
          <p:grpSpPr>
            <a:xfrm>
              <a:off x="6071213" y="-53112"/>
              <a:ext cx="3072788" cy="2804088"/>
              <a:chOff x="6071213" y="-53112"/>
              <a:chExt cx="3072788" cy="2804088"/>
            </a:xfrm>
          </p:grpSpPr>
          <p:sp>
            <p:nvSpPr>
              <p:cNvPr id="1761" name="Google Shape;1761;p13"/>
              <p:cNvSpPr/>
              <p:nvPr/>
            </p:nvSpPr>
            <p:spPr>
              <a:xfrm rot="10800000" flipH="1">
                <a:off x="84554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rot="10800000" flipH="1">
                <a:off x="89633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rot="10800000" flipH="1">
                <a:off x="87596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rot="10800000" flipH="1">
                <a:off x="8407200" y="28605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rot="10800000" flipH="1">
                <a:off x="8264200" y="1492950"/>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rot="10800000" flipH="1">
                <a:off x="86998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3"/>
              <p:cNvGrpSpPr/>
              <p:nvPr/>
            </p:nvGrpSpPr>
            <p:grpSpPr>
              <a:xfrm rot="10800000" flipH="1">
                <a:off x="7270963" y="1242363"/>
                <a:ext cx="76300" cy="134575"/>
                <a:chOff x="8292650" y="153875"/>
                <a:chExt cx="76300" cy="134575"/>
              </a:xfrm>
            </p:grpSpPr>
            <p:sp>
              <p:nvSpPr>
                <p:cNvPr id="1768" name="Google Shape;1768;p1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13"/>
              <p:cNvGrpSpPr/>
              <p:nvPr/>
            </p:nvGrpSpPr>
            <p:grpSpPr>
              <a:xfrm rot="10800000" flipH="1">
                <a:off x="9028050" y="290550"/>
                <a:ext cx="115950" cy="86125"/>
                <a:chOff x="8839525" y="1569650"/>
                <a:chExt cx="115950" cy="86125"/>
              </a:xfrm>
            </p:grpSpPr>
            <p:sp>
              <p:nvSpPr>
                <p:cNvPr id="1772" name="Google Shape;1772;p1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13"/>
              <p:cNvSpPr/>
              <p:nvPr/>
            </p:nvSpPr>
            <p:spPr>
              <a:xfrm rot="10800000" flipH="1">
                <a:off x="85520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rot="10800000" flipH="1">
                <a:off x="85501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13"/>
              <p:cNvGrpSpPr/>
              <p:nvPr/>
            </p:nvGrpSpPr>
            <p:grpSpPr>
              <a:xfrm rot="10800000" flipH="1">
                <a:off x="8512150" y="778463"/>
                <a:ext cx="48150" cy="36350"/>
                <a:chOff x="8512150" y="4124863"/>
                <a:chExt cx="48150" cy="36350"/>
              </a:xfrm>
            </p:grpSpPr>
            <p:sp>
              <p:nvSpPr>
                <p:cNvPr id="1777" name="Google Shape;1777;p1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13"/>
              <p:cNvGrpSpPr/>
              <p:nvPr/>
            </p:nvGrpSpPr>
            <p:grpSpPr>
              <a:xfrm rot="10800000" flipH="1">
                <a:off x="8921813" y="1987050"/>
                <a:ext cx="119250" cy="106125"/>
                <a:chOff x="8527250" y="1363000"/>
                <a:chExt cx="119250" cy="106125"/>
              </a:xfrm>
            </p:grpSpPr>
            <p:sp>
              <p:nvSpPr>
                <p:cNvPr id="1782" name="Google Shape;1782;p1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786;p13"/>
              <p:cNvSpPr/>
              <p:nvPr/>
            </p:nvSpPr>
            <p:spPr>
              <a:xfrm rot="10800000" flipH="1">
                <a:off x="8915538" y="2728450"/>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rot="10800000" flipH="1">
                <a:off x="8884988" y="2353675"/>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rot="10800000" flipH="1">
                <a:off x="6071213" y="1628938"/>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13"/>
              <p:cNvGrpSpPr/>
              <p:nvPr/>
            </p:nvGrpSpPr>
            <p:grpSpPr>
              <a:xfrm rot="10800000">
                <a:off x="7928563" y="188863"/>
                <a:ext cx="28475" cy="22300"/>
                <a:chOff x="117600" y="5032275"/>
                <a:chExt cx="28475" cy="22300"/>
              </a:xfrm>
            </p:grpSpPr>
            <p:sp>
              <p:nvSpPr>
                <p:cNvPr id="1790" name="Google Shape;1790;p13"/>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13"/>
              <p:cNvSpPr/>
              <p:nvPr/>
            </p:nvSpPr>
            <p:spPr>
              <a:xfrm rot="10800000" flipH="1">
                <a:off x="6446675" y="15833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rot="10800000" flipH="1">
                <a:off x="8346375" y="13733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rot="10800000" flipH="1">
                <a:off x="8352650" y="14501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rot="10800000" flipH="1">
                <a:off x="8327225" y="12968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rot="10800000" flipH="1">
                <a:off x="8345825" y="13843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rot="10800000" flipH="1">
                <a:off x="8354300" y="15593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rot="10800000" flipH="1">
                <a:off x="8334075" y="13571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1" name="Google Shape;1801;p13"/>
              <p:cNvGrpSpPr/>
              <p:nvPr/>
            </p:nvGrpSpPr>
            <p:grpSpPr>
              <a:xfrm rot="10800000" flipH="1">
                <a:off x="7883263" y="23913"/>
                <a:ext cx="146025" cy="127275"/>
                <a:chOff x="4316575" y="4989963"/>
                <a:chExt cx="146025" cy="127275"/>
              </a:xfrm>
            </p:grpSpPr>
            <p:sp>
              <p:nvSpPr>
                <p:cNvPr id="1802" name="Google Shape;1802;p13"/>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13"/>
              <p:cNvGrpSpPr/>
              <p:nvPr/>
            </p:nvGrpSpPr>
            <p:grpSpPr>
              <a:xfrm rot="10800000" flipH="1">
                <a:off x="7932213" y="393038"/>
                <a:ext cx="48150" cy="57350"/>
                <a:chOff x="4803550" y="4379313"/>
                <a:chExt cx="48150" cy="57350"/>
              </a:xfrm>
            </p:grpSpPr>
            <p:sp>
              <p:nvSpPr>
                <p:cNvPr id="1807" name="Google Shape;1807;p13"/>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3"/>
              <p:cNvGrpSpPr/>
              <p:nvPr/>
            </p:nvGrpSpPr>
            <p:grpSpPr>
              <a:xfrm rot="10800000" flipH="1">
                <a:off x="8764175" y="-53112"/>
                <a:ext cx="71950" cy="81225"/>
                <a:chOff x="8764175" y="4911563"/>
                <a:chExt cx="71950" cy="81225"/>
              </a:xfrm>
            </p:grpSpPr>
            <p:sp>
              <p:nvSpPr>
                <p:cNvPr id="1812" name="Google Shape;1812;p1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13"/>
              <p:cNvGrpSpPr/>
              <p:nvPr/>
            </p:nvGrpSpPr>
            <p:grpSpPr>
              <a:xfrm rot="10800000" flipH="1">
                <a:off x="7060675" y="1483588"/>
                <a:ext cx="61825" cy="42450"/>
                <a:chOff x="4695825" y="4574513"/>
                <a:chExt cx="61825" cy="42450"/>
              </a:xfrm>
            </p:grpSpPr>
            <p:sp>
              <p:nvSpPr>
                <p:cNvPr id="1818" name="Google Shape;1818;p1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13"/>
              <p:cNvSpPr/>
              <p:nvPr/>
            </p:nvSpPr>
            <p:spPr>
              <a:xfrm rot="10800000" flipH="1">
                <a:off x="67746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rot="10800000" flipH="1">
                <a:off x="8531750" y="962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rot="10800000" flipH="1">
                <a:off x="8529175" y="-52362"/>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rot="10800000" flipH="1">
                <a:off x="74397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7" name="Google Shape;1827;p13"/>
              <p:cNvGrpSpPr/>
              <p:nvPr/>
            </p:nvGrpSpPr>
            <p:grpSpPr>
              <a:xfrm rot="10800000">
                <a:off x="7207363" y="817438"/>
                <a:ext cx="203475" cy="175550"/>
                <a:chOff x="292325" y="4360000"/>
                <a:chExt cx="203475" cy="175550"/>
              </a:xfrm>
            </p:grpSpPr>
            <p:sp>
              <p:nvSpPr>
                <p:cNvPr id="1828" name="Google Shape;1828;p13"/>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13"/>
              <p:cNvGrpSpPr/>
              <p:nvPr/>
            </p:nvGrpSpPr>
            <p:grpSpPr>
              <a:xfrm rot="10800000">
                <a:off x="6567713" y="1292888"/>
                <a:ext cx="39675" cy="33500"/>
                <a:chOff x="1171975" y="3874200"/>
                <a:chExt cx="39675" cy="33500"/>
              </a:xfrm>
            </p:grpSpPr>
            <p:sp>
              <p:nvSpPr>
                <p:cNvPr id="1833" name="Google Shape;1833;p1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13"/>
              <p:cNvGrpSpPr/>
              <p:nvPr/>
            </p:nvGrpSpPr>
            <p:grpSpPr>
              <a:xfrm rot="10800000">
                <a:off x="7644513" y="919913"/>
                <a:ext cx="45400" cy="562075"/>
                <a:chOff x="89450" y="3718600"/>
                <a:chExt cx="45400" cy="562075"/>
              </a:xfrm>
            </p:grpSpPr>
            <p:sp>
              <p:nvSpPr>
                <p:cNvPr id="1839" name="Google Shape;1839;p13"/>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13"/>
              <p:cNvGrpSpPr/>
              <p:nvPr/>
            </p:nvGrpSpPr>
            <p:grpSpPr>
              <a:xfrm rot="10800000">
                <a:off x="7537313" y="692638"/>
                <a:ext cx="47875" cy="30925"/>
                <a:chOff x="194175" y="4477025"/>
                <a:chExt cx="47875" cy="30925"/>
              </a:xfrm>
            </p:grpSpPr>
            <p:sp>
              <p:nvSpPr>
                <p:cNvPr id="1843" name="Google Shape;1843;p13"/>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3"/>
              <p:cNvGrpSpPr/>
              <p:nvPr/>
            </p:nvGrpSpPr>
            <p:grpSpPr>
              <a:xfrm rot="10800000">
                <a:off x="7062638" y="624213"/>
                <a:ext cx="44325" cy="58425"/>
                <a:chOff x="672400" y="4517950"/>
                <a:chExt cx="44325" cy="58425"/>
              </a:xfrm>
            </p:grpSpPr>
            <p:sp>
              <p:nvSpPr>
                <p:cNvPr id="1850" name="Google Shape;1850;p13"/>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13"/>
              <p:cNvSpPr/>
              <p:nvPr/>
            </p:nvSpPr>
            <p:spPr>
              <a:xfrm rot="10800000" flipH="1">
                <a:off x="68233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rot="10800000" flipH="1">
                <a:off x="67484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rot="10800000" flipH="1">
                <a:off x="6258838" y="1389613"/>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rot="10800000" flipH="1">
                <a:off x="69705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rot="10800000" flipH="1">
                <a:off x="6492138" y="273313"/>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13"/>
              <p:cNvGrpSpPr/>
              <p:nvPr/>
            </p:nvGrpSpPr>
            <p:grpSpPr>
              <a:xfrm rot="10800000">
                <a:off x="6645938" y="734975"/>
                <a:ext cx="33675" cy="35675"/>
                <a:chOff x="4304250" y="4768863"/>
                <a:chExt cx="33675" cy="35675"/>
              </a:xfrm>
            </p:grpSpPr>
            <p:sp>
              <p:nvSpPr>
                <p:cNvPr id="1862" name="Google Shape;1862;p1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13"/>
              <p:cNvGrpSpPr/>
              <p:nvPr/>
            </p:nvGrpSpPr>
            <p:grpSpPr>
              <a:xfrm rot="10800000">
                <a:off x="6226138" y="1038675"/>
                <a:ext cx="123900" cy="117750"/>
                <a:chOff x="4877375" y="4089763"/>
                <a:chExt cx="123900" cy="117750"/>
              </a:xfrm>
            </p:grpSpPr>
            <p:sp>
              <p:nvSpPr>
                <p:cNvPr id="1866" name="Google Shape;1866;p1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13"/>
              <p:cNvGrpSpPr/>
              <p:nvPr/>
            </p:nvGrpSpPr>
            <p:grpSpPr>
              <a:xfrm rot="10800000" flipH="1">
                <a:off x="8695963" y="2534800"/>
                <a:ext cx="42425" cy="60175"/>
                <a:chOff x="8695963" y="2344700"/>
                <a:chExt cx="42425" cy="60175"/>
              </a:xfrm>
            </p:grpSpPr>
            <p:sp>
              <p:nvSpPr>
                <p:cNvPr id="1872" name="Google Shape;1872;p1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13"/>
              <p:cNvGrpSpPr/>
              <p:nvPr/>
            </p:nvGrpSpPr>
            <p:grpSpPr>
              <a:xfrm rot="10800000">
                <a:off x="7381463" y="488438"/>
                <a:ext cx="78775" cy="92925"/>
                <a:chOff x="319125" y="4619225"/>
                <a:chExt cx="78775" cy="92925"/>
              </a:xfrm>
            </p:grpSpPr>
            <p:sp>
              <p:nvSpPr>
                <p:cNvPr id="1875" name="Google Shape;1875;p13"/>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13"/>
              <p:cNvGrpSpPr/>
              <p:nvPr/>
            </p:nvGrpSpPr>
            <p:grpSpPr>
              <a:xfrm rot="10800000">
                <a:off x="7395413" y="105563"/>
                <a:ext cx="56075" cy="56075"/>
                <a:chOff x="327875" y="5038950"/>
                <a:chExt cx="56075" cy="56075"/>
              </a:xfrm>
            </p:grpSpPr>
            <p:sp>
              <p:nvSpPr>
                <p:cNvPr id="1880" name="Google Shape;1880;p13"/>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13"/>
              <p:cNvSpPr/>
              <p:nvPr/>
            </p:nvSpPr>
            <p:spPr>
              <a:xfrm rot="10800000" flipH="1">
                <a:off x="70249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rot="10800000">
                <a:off x="76390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7" name="Google Shape;188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8" name="Google Shape;1888;p13"/>
          <p:cNvSpPr txBox="1">
            <a:spLocks noGrp="1"/>
          </p:cNvSpPr>
          <p:nvPr>
            <p:ph type="subTitle" idx="1"/>
          </p:nvPr>
        </p:nvSpPr>
        <p:spPr>
          <a:xfrm>
            <a:off x="202785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89" name="Google Shape;1889;p13"/>
          <p:cNvSpPr txBox="1">
            <a:spLocks noGrp="1"/>
          </p:cNvSpPr>
          <p:nvPr>
            <p:ph type="subTitle" idx="2"/>
          </p:nvPr>
        </p:nvSpPr>
        <p:spPr>
          <a:xfrm>
            <a:off x="2027850"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0" name="Google Shape;1890;p13"/>
          <p:cNvSpPr txBox="1">
            <a:spLocks noGrp="1"/>
          </p:cNvSpPr>
          <p:nvPr>
            <p:ph type="subTitle" idx="3"/>
          </p:nvPr>
        </p:nvSpPr>
        <p:spPr>
          <a:xfrm>
            <a:off x="620730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1" name="Google Shape;1891;p13"/>
          <p:cNvSpPr txBox="1">
            <a:spLocks noGrp="1"/>
          </p:cNvSpPr>
          <p:nvPr>
            <p:ph type="subTitle" idx="4"/>
          </p:nvPr>
        </p:nvSpPr>
        <p:spPr>
          <a:xfrm>
            <a:off x="6207324"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2" name="Google Shape;1892;p13"/>
          <p:cNvSpPr txBox="1">
            <a:spLocks noGrp="1"/>
          </p:cNvSpPr>
          <p:nvPr>
            <p:ph type="subTitle" idx="5"/>
          </p:nvPr>
        </p:nvSpPr>
        <p:spPr>
          <a:xfrm>
            <a:off x="202785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3" name="Google Shape;1893;p13"/>
          <p:cNvSpPr txBox="1">
            <a:spLocks noGrp="1"/>
          </p:cNvSpPr>
          <p:nvPr>
            <p:ph type="subTitle" idx="6"/>
          </p:nvPr>
        </p:nvSpPr>
        <p:spPr>
          <a:xfrm>
            <a:off x="2027850"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4" name="Google Shape;1894;p13"/>
          <p:cNvSpPr txBox="1">
            <a:spLocks noGrp="1"/>
          </p:cNvSpPr>
          <p:nvPr>
            <p:ph type="subTitle" idx="7"/>
          </p:nvPr>
        </p:nvSpPr>
        <p:spPr>
          <a:xfrm>
            <a:off x="620730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5" name="Google Shape;1895;p13"/>
          <p:cNvSpPr txBox="1">
            <a:spLocks noGrp="1"/>
          </p:cNvSpPr>
          <p:nvPr>
            <p:ph type="subTitle" idx="8"/>
          </p:nvPr>
        </p:nvSpPr>
        <p:spPr>
          <a:xfrm>
            <a:off x="6207324"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6" name="Google Shape;1896;p13"/>
          <p:cNvSpPr txBox="1">
            <a:spLocks noGrp="1"/>
          </p:cNvSpPr>
          <p:nvPr>
            <p:ph type="title" idx="9" hasCustomPrompt="1"/>
          </p:nvPr>
        </p:nvSpPr>
        <p:spPr>
          <a:xfrm>
            <a:off x="7200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7" name="Google Shape;1897;p13"/>
          <p:cNvSpPr txBox="1">
            <a:spLocks noGrp="1"/>
          </p:cNvSpPr>
          <p:nvPr>
            <p:ph type="title" idx="13" hasCustomPrompt="1"/>
          </p:nvPr>
        </p:nvSpPr>
        <p:spPr>
          <a:xfrm>
            <a:off x="7200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8" name="Google Shape;1898;p13"/>
          <p:cNvSpPr txBox="1">
            <a:spLocks noGrp="1"/>
          </p:cNvSpPr>
          <p:nvPr>
            <p:ph type="title" idx="14" hasCustomPrompt="1"/>
          </p:nvPr>
        </p:nvSpPr>
        <p:spPr>
          <a:xfrm>
            <a:off x="48993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9" name="Google Shape;1899;p13"/>
          <p:cNvSpPr txBox="1">
            <a:spLocks noGrp="1"/>
          </p:cNvSpPr>
          <p:nvPr>
            <p:ph type="title" idx="15" hasCustomPrompt="1"/>
          </p:nvPr>
        </p:nvSpPr>
        <p:spPr>
          <a:xfrm>
            <a:off x="48993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900" name="Google Shape;1900;p1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901"/>
        <p:cNvGrpSpPr/>
        <p:nvPr/>
      </p:nvGrpSpPr>
      <p:grpSpPr>
        <a:xfrm>
          <a:off x="0" y="0"/>
          <a:ext cx="0" cy="0"/>
          <a:chOff x="0" y="0"/>
          <a:chExt cx="0" cy="0"/>
        </a:xfrm>
      </p:grpSpPr>
      <p:grpSp>
        <p:nvGrpSpPr>
          <p:cNvPr id="1902" name="Google Shape;1902;p14"/>
          <p:cNvGrpSpPr/>
          <p:nvPr/>
        </p:nvGrpSpPr>
        <p:grpSpPr>
          <a:xfrm>
            <a:off x="354995" y="37485"/>
            <a:ext cx="4715931" cy="4890077"/>
            <a:chOff x="354995" y="37485"/>
            <a:chExt cx="4715931" cy="4890077"/>
          </a:xfrm>
        </p:grpSpPr>
        <p:sp>
          <p:nvSpPr>
            <p:cNvPr id="1903" name="Google Shape;1903;p14"/>
            <p:cNvSpPr/>
            <p:nvPr/>
          </p:nvSpPr>
          <p:spPr>
            <a:xfrm rot="10800000" flipH="1">
              <a:off x="2592307" y="1829938"/>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rot="10800000">
              <a:off x="2494582" y="37258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rot="10800000">
              <a:off x="4595920" y="4622563"/>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rot="10800000" flipH="1">
              <a:off x="857907" y="2257938"/>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rot="10800000" flipH="1">
              <a:off x="1248957" y="22344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rot="10800000">
              <a:off x="4060870" y="4280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14"/>
            <p:cNvGrpSpPr/>
            <p:nvPr/>
          </p:nvGrpSpPr>
          <p:grpSpPr>
            <a:xfrm rot="10800000">
              <a:off x="3229495" y="4786713"/>
              <a:ext cx="76300" cy="134575"/>
              <a:chOff x="8292650" y="153875"/>
              <a:chExt cx="76300" cy="134575"/>
            </a:xfrm>
          </p:grpSpPr>
          <p:sp>
            <p:nvSpPr>
              <p:cNvPr id="1910" name="Google Shape;1910;p14"/>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4"/>
            <p:cNvGrpSpPr/>
            <p:nvPr/>
          </p:nvGrpSpPr>
          <p:grpSpPr>
            <a:xfrm rot="10800000">
              <a:off x="2967107" y="4025475"/>
              <a:ext cx="27650" cy="21975"/>
              <a:chOff x="8820375" y="1023600"/>
              <a:chExt cx="27650" cy="21975"/>
            </a:xfrm>
          </p:grpSpPr>
          <p:sp>
            <p:nvSpPr>
              <p:cNvPr id="1914" name="Google Shape;191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14"/>
            <p:cNvGrpSpPr/>
            <p:nvPr/>
          </p:nvGrpSpPr>
          <p:grpSpPr>
            <a:xfrm rot="10800000">
              <a:off x="4285695" y="4492963"/>
              <a:ext cx="115950" cy="86125"/>
              <a:chOff x="8839525" y="1569650"/>
              <a:chExt cx="115950" cy="86125"/>
            </a:xfrm>
          </p:grpSpPr>
          <p:sp>
            <p:nvSpPr>
              <p:cNvPr id="1920" name="Google Shape;1920;p14"/>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14"/>
            <p:cNvSpPr/>
            <p:nvPr/>
          </p:nvSpPr>
          <p:spPr>
            <a:xfrm rot="10800000" flipH="1">
              <a:off x="1155182" y="2771300"/>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rot="10800000" flipH="1">
              <a:off x="1153282" y="2771025"/>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4" name="Google Shape;1924;p14"/>
            <p:cNvGrpSpPr/>
            <p:nvPr/>
          </p:nvGrpSpPr>
          <p:grpSpPr>
            <a:xfrm rot="10800000" flipH="1">
              <a:off x="1115257" y="2750350"/>
              <a:ext cx="48150" cy="36350"/>
              <a:chOff x="8512150" y="4124863"/>
              <a:chExt cx="48150" cy="36350"/>
            </a:xfrm>
          </p:grpSpPr>
          <p:sp>
            <p:nvSpPr>
              <p:cNvPr id="1925" name="Google Shape;1925;p14"/>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4"/>
            <p:cNvGrpSpPr/>
            <p:nvPr/>
          </p:nvGrpSpPr>
          <p:grpSpPr>
            <a:xfrm rot="10800000">
              <a:off x="3607582" y="4319638"/>
              <a:ext cx="119250" cy="106125"/>
              <a:chOff x="8527250" y="1363000"/>
              <a:chExt cx="119250" cy="106125"/>
            </a:xfrm>
          </p:grpSpPr>
          <p:sp>
            <p:nvSpPr>
              <p:cNvPr id="1930" name="Google Shape;1930;p14"/>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14"/>
            <p:cNvSpPr/>
            <p:nvPr/>
          </p:nvSpPr>
          <p:spPr>
            <a:xfrm rot="10800000">
              <a:off x="2788282" y="38475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rot="10800000">
              <a:off x="2634257" y="4158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rot="10800000">
              <a:off x="3727982" y="46862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rot="10800000">
              <a:off x="3474207" y="4174588"/>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rot="10800000">
              <a:off x="2912270" y="4735100"/>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14"/>
            <p:cNvGrpSpPr/>
            <p:nvPr/>
          </p:nvGrpSpPr>
          <p:grpSpPr>
            <a:xfrm rot="4064466">
              <a:off x="1697185" y="2473408"/>
              <a:ext cx="28476" cy="22300"/>
              <a:chOff x="117600" y="5032275"/>
              <a:chExt cx="28475" cy="22300"/>
            </a:xfrm>
          </p:grpSpPr>
          <p:sp>
            <p:nvSpPr>
              <p:cNvPr id="1940" name="Google Shape;1940;p14"/>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14"/>
            <p:cNvSpPr/>
            <p:nvPr/>
          </p:nvSpPr>
          <p:spPr>
            <a:xfrm rot="10800000">
              <a:off x="2663120" y="4691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rot="10800000" flipH="1">
              <a:off x="797082" y="2109225"/>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rot="10800000" flipH="1">
              <a:off x="803357" y="2116900"/>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rot="10800000" flipH="1">
              <a:off x="777932" y="21015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rot="10800000" flipH="1">
              <a:off x="796532" y="2110325"/>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rot="10800000" flipH="1">
              <a:off x="805007" y="2127825"/>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rot="10800000" flipH="1">
              <a:off x="784782" y="2107600"/>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1" name="Google Shape;1951;p14"/>
            <p:cNvGrpSpPr/>
            <p:nvPr/>
          </p:nvGrpSpPr>
          <p:grpSpPr>
            <a:xfrm rot="10800000" flipH="1">
              <a:off x="3597645" y="3671938"/>
              <a:ext cx="146025" cy="127275"/>
              <a:chOff x="4316575" y="4989963"/>
              <a:chExt cx="146025" cy="127275"/>
            </a:xfrm>
          </p:grpSpPr>
          <p:sp>
            <p:nvSpPr>
              <p:cNvPr id="1952" name="Google Shape;1952;p14"/>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14"/>
            <p:cNvGrpSpPr/>
            <p:nvPr/>
          </p:nvGrpSpPr>
          <p:grpSpPr>
            <a:xfrm rot="10800000" flipH="1">
              <a:off x="354995" y="1046375"/>
              <a:ext cx="48150" cy="57350"/>
              <a:chOff x="4803550" y="4379313"/>
              <a:chExt cx="48150" cy="57350"/>
            </a:xfrm>
          </p:grpSpPr>
          <p:sp>
            <p:nvSpPr>
              <p:cNvPr id="1957" name="Google Shape;1957;p14"/>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14"/>
            <p:cNvGrpSpPr/>
            <p:nvPr/>
          </p:nvGrpSpPr>
          <p:grpSpPr>
            <a:xfrm rot="10800000">
              <a:off x="4593570" y="4149300"/>
              <a:ext cx="71950" cy="81225"/>
              <a:chOff x="8764175" y="4911563"/>
              <a:chExt cx="71950" cy="81225"/>
            </a:xfrm>
          </p:grpSpPr>
          <p:sp>
            <p:nvSpPr>
              <p:cNvPr id="1962" name="Google Shape;1962;p14"/>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4"/>
            <p:cNvGrpSpPr/>
            <p:nvPr/>
          </p:nvGrpSpPr>
          <p:grpSpPr>
            <a:xfrm rot="10800000">
              <a:off x="2926895" y="4362788"/>
              <a:ext cx="61825" cy="42450"/>
              <a:chOff x="4695825" y="4574513"/>
              <a:chExt cx="61825" cy="42450"/>
            </a:xfrm>
          </p:grpSpPr>
          <p:sp>
            <p:nvSpPr>
              <p:cNvPr id="1968" name="Google Shape;1968;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14"/>
            <p:cNvSpPr/>
            <p:nvPr/>
          </p:nvSpPr>
          <p:spPr>
            <a:xfrm rot="10800000">
              <a:off x="3411832" y="39167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rot="10800000" flipH="1">
              <a:off x="982457" y="206810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rot="10800000" flipH="1">
              <a:off x="979882" y="1919525"/>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6" name="Google Shape;1976;p14"/>
            <p:cNvGrpSpPr/>
            <p:nvPr/>
          </p:nvGrpSpPr>
          <p:grpSpPr>
            <a:xfrm rot="4064466">
              <a:off x="5034165" y="4836098"/>
              <a:ext cx="29276" cy="35826"/>
              <a:chOff x="7298175" y="170300"/>
              <a:chExt cx="29275" cy="35825"/>
            </a:xfrm>
          </p:grpSpPr>
          <p:sp>
            <p:nvSpPr>
              <p:cNvPr id="1977" name="Google Shape;1977;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1" name="Google Shape;1981;p14"/>
            <p:cNvSpPr/>
            <p:nvPr/>
          </p:nvSpPr>
          <p:spPr>
            <a:xfrm rot="4064466" flipH="1">
              <a:off x="1961267" y="3237222"/>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rot="4064466" flipH="1">
              <a:off x="1935221" y="3223150"/>
              <a:ext cx="30126" cy="21825"/>
            </a:xfrm>
            <a:custGeom>
              <a:avLst/>
              <a:gdLst/>
              <a:ahLst/>
              <a:cxnLst/>
              <a:rect l="l" t="t" r="r" b="b"/>
              <a:pathLst>
                <a:path w="1205" h="873" extrusionOk="0">
                  <a:moveTo>
                    <a:pt x="592" y="99"/>
                  </a:moveTo>
                  <a:cubicBezTo>
                    <a:pt x="613" y="99"/>
                    <a:pt x="635" y="99"/>
                    <a:pt x="635" y="121"/>
                  </a:cubicBezTo>
                  <a:cubicBezTo>
                    <a:pt x="635" y="125"/>
                    <a:pt x="634" y="126"/>
                    <a:pt x="632" y="126"/>
                  </a:cubicBezTo>
                  <a:cubicBezTo>
                    <a:pt x="628" y="126"/>
                    <a:pt x="621" y="121"/>
                    <a:pt x="613" y="121"/>
                  </a:cubicBezTo>
                  <a:cubicBezTo>
                    <a:pt x="602" y="116"/>
                    <a:pt x="592" y="113"/>
                    <a:pt x="581" y="113"/>
                  </a:cubicBezTo>
                  <a:cubicBezTo>
                    <a:pt x="570" y="113"/>
                    <a:pt x="559" y="116"/>
                    <a:pt x="548" y="121"/>
                  </a:cubicBezTo>
                  <a:lnTo>
                    <a:pt x="526" y="121"/>
                  </a:lnTo>
                  <a:cubicBezTo>
                    <a:pt x="592" y="132"/>
                    <a:pt x="657" y="143"/>
                    <a:pt x="723" y="154"/>
                  </a:cubicBezTo>
                  <a:lnTo>
                    <a:pt x="788" y="176"/>
                  </a:lnTo>
                  <a:cubicBezTo>
                    <a:pt x="821" y="187"/>
                    <a:pt x="843" y="198"/>
                    <a:pt x="865" y="209"/>
                  </a:cubicBezTo>
                  <a:cubicBezTo>
                    <a:pt x="887" y="220"/>
                    <a:pt x="898" y="231"/>
                    <a:pt x="909" y="252"/>
                  </a:cubicBezTo>
                  <a:cubicBezTo>
                    <a:pt x="909" y="252"/>
                    <a:pt x="942" y="274"/>
                    <a:pt x="942" y="274"/>
                  </a:cubicBezTo>
                  <a:cubicBezTo>
                    <a:pt x="963" y="296"/>
                    <a:pt x="974" y="307"/>
                    <a:pt x="985" y="329"/>
                  </a:cubicBezTo>
                  <a:cubicBezTo>
                    <a:pt x="996" y="340"/>
                    <a:pt x="996" y="351"/>
                    <a:pt x="1007" y="362"/>
                  </a:cubicBezTo>
                  <a:cubicBezTo>
                    <a:pt x="1018" y="395"/>
                    <a:pt x="1029" y="438"/>
                    <a:pt x="1040" y="460"/>
                  </a:cubicBezTo>
                  <a:lnTo>
                    <a:pt x="1051" y="493"/>
                  </a:lnTo>
                  <a:cubicBezTo>
                    <a:pt x="1051" y="504"/>
                    <a:pt x="1051" y="515"/>
                    <a:pt x="1051" y="515"/>
                  </a:cubicBezTo>
                  <a:cubicBezTo>
                    <a:pt x="1084" y="592"/>
                    <a:pt x="1095" y="559"/>
                    <a:pt x="1051" y="602"/>
                  </a:cubicBezTo>
                  <a:cubicBezTo>
                    <a:pt x="1029" y="635"/>
                    <a:pt x="996" y="668"/>
                    <a:pt x="952" y="701"/>
                  </a:cubicBezTo>
                  <a:cubicBezTo>
                    <a:pt x="931" y="712"/>
                    <a:pt x="909" y="734"/>
                    <a:pt x="876" y="745"/>
                  </a:cubicBezTo>
                  <a:cubicBezTo>
                    <a:pt x="821" y="756"/>
                    <a:pt x="767" y="767"/>
                    <a:pt x="712" y="777"/>
                  </a:cubicBezTo>
                  <a:lnTo>
                    <a:pt x="624" y="777"/>
                  </a:lnTo>
                  <a:lnTo>
                    <a:pt x="570" y="767"/>
                  </a:lnTo>
                  <a:cubicBezTo>
                    <a:pt x="548" y="767"/>
                    <a:pt x="526" y="756"/>
                    <a:pt x="493" y="756"/>
                  </a:cubicBezTo>
                  <a:cubicBezTo>
                    <a:pt x="460" y="745"/>
                    <a:pt x="427" y="734"/>
                    <a:pt x="395" y="723"/>
                  </a:cubicBezTo>
                  <a:cubicBezTo>
                    <a:pt x="384" y="723"/>
                    <a:pt x="362" y="723"/>
                    <a:pt x="351" y="712"/>
                  </a:cubicBezTo>
                  <a:cubicBezTo>
                    <a:pt x="329" y="712"/>
                    <a:pt x="318" y="701"/>
                    <a:pt x="296" y="690"/>
                  </a:cubicBezTo>
                  <a:lnTo>
                    <a:pt x="285" y="679"/>
                  </a:lnTo>
                  <a:cubicBezTo>
                    <a:pt x="274" y="679"/>
                    <a:pt x="263" y="668"/>
                    <a:pt x="263" y="668"/>
                  </a:cubicBezTo>
                  <a:cubicBezTo>
                    <a:pt x="263" y="668"/>
                    <a:pt x="263" y="657"/>
                    <a:pt x="252" y="646"/>
                  </a:cubicBezTo>
                  <a:lnTo>
                    <a:pt x="242" y="635"/>
                  </a:lnTo>
                  <a:cubicBezTo>
                    <a:pt x="231" y="624"/>
                    <a:pt x="220" y="613"/>
                    <a:pt x="220" y="613"/>
                  </a:cubicBezTo>
                  <a:cubicBezTo>
                    <a:pt x="198" y="602"/>
                    <a:pt x="176" y="592"/>
                    <a:pt x="165" y="570"/>
                  </a:cubicBezTo>
                  <a:cubicBezTo>
                    <a:pt x="132" y="537"/>
                    <a:pt x="110" y="504"/>
                    <a:pt x="99" y="471"/>
                  </a:cubicBezTo>
                  <a:cubicBezTo>
                    <a:pt x="88" y="417"/>
                    <a:pt x="110" y="362"/>
                    <a:pt x="143" y="318"/>
                  </a:cubicBezTo>
                  <a:cubicBezTo>
                    <a:pt x="154" y="307"/>
                    <a:pt x="176" y="296"/>
                    <a:pt x="187" y="274"/>
                  </a:cubicBezTo>
                  <a:cubicBezTo>
                    <a:pt x="198" y="263"/>
                    <a:pt x="209" y="263"/>
                    <a:pt x="242" y="242"/>
                  </a:cubicBezTo>
                  <a:cubicBezTo>
                    <a:pt x="274" y="231"/>
                    <a:pt x="307" y="220"/>
                    <a:pt x="329" y="187"/>
                  </a:cubicBezTo>
                  <a:cubicBezTo>
                    <a:pt x="340" y="165"/>
                    <a:pt x="351" y="143"/>
                    <a:pt x="351" y="121"/>
                  </a:cubicBezTo>
                  <a:cubicBezTo>
                    <a:pt x="362" y="121"/>
                    <a:pt x="362" y="132"/>
                    <a:pt x="373" y="132"/>
                  </a:cubicBezTo>
                  <a:cubicBezTo>
                    <a:pt x="378" y="127"/>
                    <a:pt x="386" y="124"/>
                    <a:pt x="395" y="124"/>
                  </a:cubicBezTo>
                  <a:cubicBezTo>
                    <a:pt x="403" y="124"/>
                    <a:pt x="411" y="127"/>
                    <a:pt x="417" y="132"/>
                  </a:cubicBezTo>
                  <a:lnTo>
                    <a:pt x="438" y="132"/>
                  </a:lnTo>
                  <a:cubicBezTo>
                    <a:pt x="460" y="121"/>
                    <a:pt x="482" y="110"/>
                    <a:pt x="504" y="99"/>
                  </a:cubicBezTo>
                  <a:close/>
                  <a:moveTo>
                    <a:pt x="395" y="1"/>
                  </a:moveTo>
                  <a:cubicBezTo>
                    <a:pt x="373" y="1"/>
                    <a:pt x="362" y="1"/>
                    <a:pt x="340" y="12"/>
                  </a:cubicBezTo>
                  <a:cubicBezTo>
                    <a:pt x="329" y="23"/>
                    <a:pt x="318" y="23"/>
                    <a:pt x="318" y="34"/>
                  </a:cubicBezTo>
                  <a:cubicBezTo>
                    <a:pt x="307" y="45"/>
                    <a:pt x="307" y="56"/>
                    <a:pt x="318" y="67"/>
                  </a:cubicBezTo>
                  <a:lnTo>
                    <a:pt x="318" y="77"/>
                  </a:lnTo>
                  <a:lnTo>
                    <a:pt x="285" y="77"/>
                  </a:lnTo>
                  <a:cubicBezTo>
                    <a:pt x="274" y="77"/>
                    <a:pt x="263" y="88"/>
                    <a:pt x="252" y="99"/>
                  </a:cubicBezTo>
                  <a:lnTo>
                    <a:pt x="242" y="121"/>
                  </a:lnTo>
                  <a:lnTo>
                    <a:pt x="209" y="143"/>
                  </a:lnTo>
                  <a:lnTo>
                    <a:pt x="165" y="165"/>
                  </a:lnTo>
                  <a:cubicBezTo>
                    <a:pt x="143" y="176"/>
                    <a:pt x="132" y="187"/>
                    <a:pt x="110" y="209"/>
                  </a:cubicBezTo>
                  <a:cubicBezTo>
                    <a:pt x="88" y="231"/>
                    <a:pt x="77" y="263"/>
                    <a:pt x="67" y="285"/>
                  </a:cubicBezTo>
                  <a:cubicBezTo>
                    <a:pt x="45" y="307"/>
                    <a:pt x="34" y="340"/>
                    <a:pt x="23" y="373"/>
                  </a:cubicBezTo>
                  <a:cubicBezTo>
                    <a:pt x="1" y="427"/>
                    <a:pt x="12" y="493"/>
                    <a:pt x="45" y="537"/>
                  </a:cubicBezTo>
                  <a:cubicBezTo>
                    <a:pt x="99" y="635"/>
                    <a:pt x="176" y="712"/>
                    <a:pt x="274" y="767"/>
                  </a:cubicBezTo>
                  <a:cubicBezTo>
                    <a:pt x="329" y="799"/>
                    <a:pt x="395" y="821"/>
                    <a:pt x="460" y="843"/>
                  </a:cubicBezTo>
                  <a:cubicBezTo>
                    <a:pt x="524" y="863"/>
                    <a:pt x="592" y="873"/>
                    <a:pt x="659" y="873"/>
                  </a:cubicBezTo>
                  <a:cubicBezTo>
                    <a:pt x="775" y="873"/>
                    <a:pt x="892" y="844"/>
                    <a:pt x="996" y="788"/>
                  </a:cubicBezTo>
                  <a:cubicBezTo>
                    <a:pt x="1029" y="767"/>
                    <a:pt x="1073" y="745"/>
                    <a:pt x="1106" y="712"/>
                  </a:cubicBezTo>
                  <a:cubicBezTo>
                    <a:pt x="1127" y="690"/>
                    <a:pt x="1149" y="668"/>
                    <a:pt x="1160" y="646"/>
                  </a:cubicBezTo>
                  <a:lnTo>
                    <a:pt x="1193" y="602"/>
                  </a:lnTo>
                  <a:lnTo>
                    <a:pt x="1204" y="592"/>
                  </a:lnTo>
                  <a:lnTo>
                    <a:pt x="1204" y="570"/>
                  </a:lnTo>
                  <a:cubicBezTo>
                    <a:pt x="1182" y="570"/>
                    <a:pt x="1182" y="559"/>
                    <a:pt x="1182" y="548"/>
                  </a:cubicBezTo>
                  <a:lnTo>
                    <a:pt x="1182" y="537"/>
                  </a:lnTo>
                  <a:cubicBezTo>
                    <a:pt x="1171" y="504"/>
                    <a:pt x="1171" y="482"/>
                    <a:pt x="1160" y="449"/>
                  </a:cubicBezTo>
                  <a:cubicBezTo>
                    <a:pt x="1138" y="395"/>
                    <a:pt x="1117" y="340"/>
                    <a:pt x="1084" y="285"/>
                  </a:cubicBezTo>
                  <a:cubicBezTo>
                    <a:pt x="1051" y="231"/>
                    <a:pt x="1007" y="176"/>
                    <a:pt x="952" y="132"/>
                  </a:cubicBezTo>
                  <a:cubicBezTo>
                    <a:pt x="843" y="77"/>
                    <a:pt x="723" y="34"/>
                    <a:pt x="602" y="23"/>
                  </a:cubicBezTo>
                  <a:cubicBezTo>
                    <a:pt x="526" y="12"/>
                    <a:pt x="460"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rot="4064466" flipH="1">
              <a:off x="1706346" y="2897924"/>
              <a:ext cx="10150" cy="15525"/>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4" name="Google Shape;1984;p14"/>
            <p:cNvGrpSpPr/>
            <p:nvPr/>
          </p:nvGrpSpPr>
          <p:grpSpPr>
            <a:xfrm rot="4064466">
              <a:off x="2218055" y="3450341"/>
              <a:ext cx="40751" cy="29851"/>
              <a:chOff x="923425" y="4869400"/>
              <a:chExt cx="40750" cy="29850"/>
            </a:xfrm>
          </p:grpSpPr>
          <p:sp>
            <p:nvSpPr>
              <p:cNvPr id="1985" name="Google Shape;1985;p14"/>
              <p:cNvSpPr/>
              <p:nvPr/>
            </p:nvSpPr>
            <p:spPr>
              <a:xfrm flipH="1">
                <a:off x="953500" y="487187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flipH="1">
                <a:off x="923425" y="4869400"/>
                <a:ext cx="40750" cy="29850"/>
              </a:xfrm>
              <a:custGeom>
                <a:avLst/>
                <a:gdLst/>
                <a:ahLst/>
                <a:cxnLst/>
                <a:rect l="l" t="t" r="r" b="b"/>
                <a:pathLst>
                  <a:path w="1630" h="1194" extrusionOk="0">
                    <a:moveTo>
                      <a:pt x="799" y="132"/>
                    </a:moveTo>
                    <a:cubicBezTo>
                      <a:pt x="820" y="132"/>
                      <a:pt x="853" y="132"/>
                      <a:pt x="853" y="154"/>
                    </a:cubicBezTo>
                    <a:cubicBezTo>
                      <a:pt x="853" y="162"/>
                      <a:pt x="852" y="164"/>
                      <a:pt x="849" y="164"/>
                    </a:cubicBezTo>
                    <a:cubicBezTo>
                      <a:pt x="847" y="164"/>
                      <a:pt x="843" y="162"/>
                      <a:pt x="839" y="162"/>
                    </a:cubicBezTo>
                    <a:cubicBezTo>
                      <a:pt x="836" y="162"/>
                      <a:pt x="834" y="163"/>
                      <a:pt x="831" y="165"/>
                    </a:cubicBezTo>
                    <a:cubicBezTo>
                      <a:pt x="799" y="154"/>
                      <a:pt x="766" y="154"/>
                      <a:pt x="733" y="154"/>
                    </a:cubicBezTo>
                    <a:lnTo>
                      <a:pt x="700" y="154"/>
                    </a:lnTo>
                    <a:cubicBezTo>
                      <a:pt x="689" y="154"/>
                      <a:pt x="667" y="154"/>
                      <a:pt x="656" y="165"/>
                    </a:cubicBezTo>
                    <a:lnTo>
                      <a:pt x="700" y="165"/>
                    </a:lnTo>
                    <a:cubicBezTo>
                      <a:pt x="799" y="176"/>
                      <a:pt x="886" y="187"/>
                      <a:pt x="974" y="209"/>
                    </a:cubicBezTo>
                    <a:lnTo>
                      <a:pt x="1061" y="242"/>
                    </a:lnTo>
                    <a:cubicBezTo>
                      <a:pt x="1105" y="242"/>
                      <a:pt x="1138" y="263"/>
                      <a:pt x="1170" y="285"/>
                    </a:cubicBezTo>
                    <a:cubicBezTo>
                      <a:pt x="1192" y="296"/>
                      <a:pt x="1214" y="318"/>
                      <a:pt x="1225" y="329"/>
                    </a:cubicBezTo>
                    <a:cubicBezTo>
                      <a:pt x="1225" y="329"/>
                      <a:pt x="1269" y="373"/>
                      <a:pt x="1280" y="373"/>
                    </a:cubicBezTo>
                    <a:cubicBezTo>
                      <a:pt x="1291" y="395"/>
                      <a:pt x="1313" y="417"/>
                      <a:pt x="1334" y="438"/>
                    </a:cubicBezTo>
                    <a:cubicBezTo>
                      <a:pt x="1345" y="460"/>
                      <a:pt x="1345" y="471"/>
                      <a:pt x="1356" y="493"/>
                    </a:cubicBezTo>
                    <a:cubicBezTo>
                      <a:pt x="1367" y="526"/>
                      <a:pt x="1389" y="592"/>
                      <a:pt x="1411" y="635"/>
                    </a:cubicBezTo>
                    <a:lnTo>
                      <a:pt x="1422" y="679"/>
                    </a:lnTo>
                    <a:cubicBezTo>
                      <a:pt x="1422" y="679"/>
                      <a:pt x="1422" y="690"/>
                      <a:pt x="1433" y="701"/>
                    </a:cubicBezTo>
                    <a:cubicBezTo>
                      <a:pt x="1466" y="810"/>
                      <a:pt x="1488" y="756"/>
                      <a:pt x="1433" y="821"/>
                    </a:cubicBezTo>
                    <a:cubicBezTo>
                      <a:pt x="1389" y="876"/>
                      <a:pt x="1345" y="909"/>
                      <a:pt x="1302" y="942"/>
                    </a:cubicBezTo>
                    <a:cubicBezTo>
                      <a:pt x="1258" y="974"/>
                      <a:pt x="1225" y="996"/>
                      <a:pt x="1181" y="1007"/>
                    </a:cubicBezTo>
                    <a:cubicBezTo>
                      <a:pt x="1116" y="1029"/>
                      <a:pt x="1039" y="1051"/>
                      <a:pt x="963" y="1051"/>
                    </a:cubicBezTo>
                    <a:lnTo>
                      <a:pt x="853" y="1051"/>
                    </a:lnTo>
                    <a:lnTo>
                      <a:pt x="766" y="1040"/>
                    </a:lnTo>
                    <a:cubicBezTo>
                      <a:pt x="733" y="1040"/>
                      <a:pt x="711" y="1040"/>
                      <a:pt x="667" y="1029"/>
                    </a:cubicBezTo>
                    <a:cubicBezTo>
                      <a:pt x="624" y="1018"/>
                      <a:pt x="580" y="996"/>
                      <a:pt x="536" y="985"/>
                    </a:cubicBezTo>
                    <a:cubicBezTo>
                      <a:pt x="514" y="985"/>
                      <a:pt x="492" y="974"/>
                      <a:pt x="470" y="974"/>
                    </a:cubicBezTo>
                    <a:cubicBezTo>
                      <a:pt x="449" y="963"/>
                      <a:pt x="427" y="952"/>
                      <a:pt x="405" y="942"/>
                    </a:cubicBezTo>
                    <a:cubicBezTo>
                      <a:pt x="394" y="931"/>
                      <a:pt x="383" y="931"/>
                      <a:pt x="383" y="920"/>
                    </a:cubicBezTo>
                    <a:cubicBezTo>
                      <a:pt x="372" y="920"/>
                      <a:pt x="361" y="909"/>
                      <a:pt x="350" y="898"/>
                    </a:cubicBezTo>
                    <a:cubicBezTo>
                      <a:pt x="350" y="898"/>
                      <a:pt x="339" y="887"/>
                      <a:pt x="339" y="887"/>
                    </a:cubicBezTo>
                    <a:lnTo>
                      <a:pt x="317" y="854"/>
                    </a:lnTo>
                    <a:cubicBezTo>
                      <a:pt x="306" y="843"/>
                      <a:pt x="295" y="843"/>
                      <a:pt x="285" y="832"/>
                    </a:cubicBezTo>
                    <a:cubicBezTo>
                      <a:pt x="252" y="821"/>
                      <a:pt x="230" y="799"/>
                      <a:pt x="208" y="777"/>
                    </a:cubicBezTo>
                    <a:cubicBezTo>
                      <a:pt x="175" y="734"/>
                      <a:pt x="142" y="690"/>
                      <a:pt x="131" y="635"/>
                    </a:cubicBezTo>
                    <a:cubicBezTo>
                      <a:pt x="110" y="559"/>
                      <a:pt x="142" y="482"/>
                      <a:pt x="197" y="427"/>
                    </a:cubicBezTo>
                    <a:cubicBezTo>
                      <a:pt x="208" y="406"/>
                      <a:pt x="230" y="395"/>
                      <a:pt x="252" y="373"/>
                    </a:cubicBezTo>
                    <a:cubicBezTo>
                      <a:pt x="263" y="351"/>
                      <a:pt x="274" y="351"/>
                      <a:pt x="317" y="329"/>
                    </a:cubicBezTo>
                    <a:lnTo>
                      <a:pt x="372" y="307"/>
                    </a:lnTo>
                    <a:cubicBezTo>
                      <a:pt x="394" y="296"/>
                      <a:pt x="416" y="274"/>
                      <a:pt x="438" y="252"/>
                    </a:cubicBezTo>
                    <a:cubicBezTo>
                      <a:pt x="449" y="231"/>
                      <a:pt x="460" y="209"/>
                      <a:pt x="470" y="187"/>
                    </a:cubicBezTo>
                    <a:lnTo>
                      <a:pt x="470" y="154"/>
                    </a:lnTo>
                    <a:cubicBezTo>
                      <a:pt x="481" y="165"/>
                      <a:pt x="492" y="165"/>
                      <a:pt x="503" y="165"/>
                    </a:cubicBezTo>
                    <a:lnTo>
                      <a:pt x="591" y="165"/>
                    </a:lnTo>
                    <a:cubicBezTo>
                      <a:pt x="613" y="154"/>
                      <a:pt x="645" y="143"/>
                      <a:pt x="678" y="132"/>
                    </a:cubicBezTo>
                    <a:close/>
                    <a:moveTo>
                      <a:pt x="525" y="1"/>
                    </a:moveTo>
                    <a:cubicBezTo>
                      <a:pt x="503" y="1"/>
                      <a:pt x="470" y="12"/>
                      <a:pt x="449" y="23"/>
                    </a:cubicBezTo>
                    <a:cubicBezTo>
                      <a:pt x="438" y="34"/>
                      <a:pt x="427" y="34"/>
                      <a:pt x="416" y="45"/>
                    </a:cubicBezTo>
                    <a:cubicBezTo>
                      <a:pt x="416" y="56"/>
                      <a:pt x="416" y="67"/>
                      <a:pt x="416" y="88"/>
                    </a:cubicBezTo>
                    <a:cubicBezTo>
                      <a:pt x="427" y="88"/>
                      <a:pt x="427" y="99"/>
                      <a:pt x="427" y="99"/>
                    </a:cubicBezTo>
                    <a:lnTo>
                      <a:pt x="383" y="99"/>
                    </a:lnTo>
                    <a:cubicBezTo>
                      <a:pt x="361" y="110"/>
                      <a:pt x="350" y="121"/>
                      <a:pt x="328" y="132"/>
                    </a:cubicBezTo>
                    <a:lnTo>
                      <a:pt x="317" y="165"/>
                    </a:lnTo>
                    <a:cubicBezTo>
                      <a:pt x="306" y="176"/>
                      <a:pt x="285" y="187"/>
                      <a:pt x="274" y="187"/>
                    </a:cubicBezTo>
                    <a:lnTo>
                      <a:pt x="208" y="231"/>
                    </a:lnTo>
                    <a:cubicBezTo>
                      <a:pt x="186" y="242"/>
                      <a:pt x="164" y="263"/>
                      <a:pt x="142" y="285"/>
                    </a:cubicBezTo>
                    <a:cubicBezTo>
                      <a:pt x="120" y="318"/>
                      <a:pt x="99" y="351"/>
                      <a:pt x="77" y="384"/>
                    </a:cubicBezTo>
                    <a:cubicBezTo>
                      <a:pt x="55" y="427"/>
                      <a:pt x="33" y="471"/>
                      <a:pt x="22" y="515"/>
                    </a:cubicBezTo>
                    <a:cubicBezTo>
                      <a:pt x="0" y="592"/>
                      <a:pt x="0" y="668"/>
                      <a:pt x="44" y="734"/>
                    </a:cubicBezTo>
                    <a:cubicBezTo>
                      <a:pt x="120" y="865"/>
                      <a:pt x="230" y="974"/>
                      <a:pt x="361" y="1051"/>
                    </a:cubicBezTo>
                    <a:cubicBezTo>
                      <a:pt x="438" y="1095"/>
                      <a:pt x="525" y="1127"/>
                      <a:pt x="613" y="1149"/>
                    </a:cubicBezTo>
                    <a:cubicBezTo>
                      <a:pt x="706" y="1179"/>
                      <a:pt x="803" y="1194"/>
                      <a:pt x="899" y="1194"/>
                    </a:cubicBezTo>
                    <a:cubicBezTo>
                      <a:pt x="1051" y="1194"/>
                      <a:pt x="1201" y="1157"/>
                      <a:pt x="1334" y="1084"/>
                    </a:cubicBezTo>
                    <a:cubicBezTo>
                      <a:pt x="1400" y="1051"/>
                      <a:pt x="1444" y="1018"/>
                      <a:pt x="1488" y="974"/>
                    </a:cubicBezTo>
                    <a:cubicBezTo>
                      <a:pt x="1520" y="942"/>
                      <a:pt x="1553" y="920"/>
                      <a:pt x="1575" y="887"/>
                    </a:cubicBezTo>
                    <a:cubicBezTo>
                      <a:pt x="1586" y="876"/>
                      <a:pt x="1597" y="843"/>
                      <a:pt x="1619" y="821"/>
                    </a:cubicBezTo>
                    <a:lnTo>
                      <a:pt x="1630" y="810"/>
                    </a:lnTo>
                    <a:lnTo>
                      <a:pt x="1630" y="788"/>
                    </a:lnTo>
                    <a:lnTo>
                      <a:pt x="1608" y="734"/>
                    </a:lnTo>
                    <a:lnTo>
                      <a:pt x="1608" y="723"/>
                    </a:lnTo>
                    <a:cubicBezTo>
                      <a:pt x="1597" y="690"/>
                      <a:pt x="1586" y="646"/>
                      <a:pt x="1575" y="613"/>
                    </a:cubicBezTo>
                    <a:cubicBezTo>
                      <a:pt x="1542" y="537"/>
                      <a:pt x="1520" y="460"/>
                      <a:pt x="1477" y="384"/>
                    </a:cubicBezTo>
                    <a:cubicBezTo>
                      <a:pt x="1433" y="307"/>
                      <a:pt x="1367" y="231"/>
                      <a:pt x="1280" y="187"/>
                    </a:cubicBezTo>
                    <a:cubicBezTo>
                      <a:pt x="1247" y="154"/>
                      <a:pt x="1203" y="132"/>
                      <a:pt x="1159" y="121"/>
                    </a:cubicBezTo>
                    <a:cubicBezTo>
                      <a:pt x="1127" y="99"/>
                      <a:pt x="1083" y="88"/>
                      <a:pt x="1039" y="77"/>
                    </a:cubicBezTo>
                    <a:cubicBezTo>
                      <a:pt x="963" y="67"/>
                      <a:pt x="886" y="45"/>
                      <a:pt x="799" y="34"/>
                    </a:cubicBezTo>
                    <a:cubicBezTo>
                      <a:pt x="711" y="12"/>
                      <a:pt x="624"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flipH="1">
                <a:off x="942275" y="4873250"/>
                <a:ext cx="13975" cy="21075"/>
              </a:xfrm>
              <a:custGeom>
                <a:avLst/>
                <a:gdLst/>
                <a:ahLst/>
                <a:cxnLst/>
                <a:rect l="l" t="t" r="r" b="b"/>
                <a:pathLst>
                  <a:path w="559" h="843" extrusionOk="0">
                    <a:moveTo>
                      <a:pt x="372" y="0"/>
                    </a:moveTo>
                    <a:cubicBezTo>
                      <a:pt x="350" y="11"/>
                      <a:pt x="318" y="22"/>
                      <a:pt x="285" y="33"/>
                    </a:cubicBezTo>
                    <a:cubicBezTo>
                      <a:pt x="252" y="55"/>
                      <a:pt x="230" y="77"/>
                      <a:pt x="208" y="98"/>
                    </a:cubicBezTo>
                    <a:lnTo>
                      <a:pt x="175" y="120"/>
                    </a:lnTo>
                    <a:cubicBezTo>
                      <a:pt x="164" y="131"/>
                      <a:pt x="153" y="142"/>
                      <a:pt x="143" y="164"/>
                    </a:cubicBezTo>
                    <a:cubicBezTo>
                      <a:pt x="132" y="175"/>
                      <a:pt x="132" y="186"/>
                      <a:pt x="132" y="197"/>
                    </a:cubicBezTo>
                    <a:cubicBezTo>
                      <a:pt x="132" y="219"/>
                      <a:pt x="143" y="230"/>
                      <a:pt x="143" y="252"/>
                    </a:cubicBezTo>
                    <a:cubicBezTo>
                      <a:pt x="143" y="273"/>
                      <a:pt x="153" y="295"/>
                      <a:pt x="164" y="317"/>
                    </a:cubicBezTo>
                    <a:cubicBezTo>
                      <a:pt x="175" y="339"/>
                      <a:pt x="175" y="361"/>
                      <a:pt x="164" y="372"/>
                    </a:cubicBezTo>
                    <a:lnTo>
                      <a:pt x="164" y="383"/>
                    </a:lnTo>
                    <a:lnTo>
                      <a:pt x="164" y="405"/>
                    </a:lnTo>
                    <a:lnTo>
                      <a:pt x="153" y="416"/>
                    </a:lnTo>
                    <a:cubicBezTo>
                      <a:pt x="132" y="427"/>
                      <a:pt x="121" y="448"/>
                      <a:pt x="99" y="459"/>
                    </a:cubicBezTo>
                    <a:cubicBezTo>
                      <a:pt x="88" y="459"/>
                      <a:pt x="77" y="470"/>
                      <a:pt x="66" y="481"/>
                    </a:cubicBezTo>
                    <a:cubicBezTo>
                      <a:pt x="55" y="492"/>
                      <a:pt x="44" y="492"/>
                      <a:pt x="33" y="503"/>
                    </a:cubicBezTo>
                    <a:cubicBezTo>
                      <a:pt x="33" y="514"/>
                      <a:pt x="22" y="525"/>
                      <a:pt x="11" y="547"/>
                    </a:cubicBezTo>
                    <a:cubicBezTo>
                      <a:pt x="11" y="558"/>
                      <a:pt x="0" y="580"/>
                      <a:pt x="11" y="591"/>
                    </a:cubicBezTo>
                    <a:cubicBezTo>
                      <a:pt x="0" y="613"/>
                      <a:pt x="0" y="634"/>
                      <a:pt x="11" y="645"/>
                    </a:cubicBezTo>
                    <a:cubicBezTo>
                      <a:pt x="11" y="667"/>
                      <a:pt x="11" y="678"/>
                      <a:pt x="22" y="700"/>
                    </a:cubicBezTo>
                    <a:cubicBezTo>
                      <a:pt x="22" y="700"/>
                      <a:pt x="22" y="711"/>
                      <a:pt x="33" y="722"/>
                    </a:cubicBezTo>
                    <a:lnTo>
                      <a:pt x="44" y="744"/>
                    </a:lnTo>
                    <a:cubicBezTo>
                      <a:pt x="44" y="744"/>
                      <a:pt x="55" y="755"/>
                      <a:pt x="66" y="766"/>
                    </a:cubicBezTo>
                    <a:cubicBezTo>
                      <a:pt x="66" y="766"/>
                      <a:pt x="77" y="777"/>
                      <a:pt x="88" y="788"/>
                    </a:cubicBezTo>
                    <a:cubicBezTo>
                      <a:pt x="99" y="788"/>
                      <a:pt x="110" y="798"/>
                      <a:pt x="110" y="798"/>
                    </a:cubicBezTo>
                    <a:cubicBezTo>
                      <a:pt x="132" y="809"/>
                      <a:pt x="153" y="820"/>
                      <a:pt x="186" y="831"/>
                    </a:cubicBezTo>
                    <a:cubicBezTo>
                      <a:pt x="208" y="842"/>
                      <a:pt x="219" y="842"/>
                      <a:pt x="241" y="842"/>
                    </a:cubicBezTo>
                    <a:lnTo>
                      <a:pt x="274" y="842"/>
                    </a:lnTo>
                    <a:lnTo>
                      <a:pt x="263" y="809"/>
                    </a:lnTo>
                    <a:cubicBezTo>
                      <a:pt x="252" y="809"/>
                      <a:pt x="263" y="798"/>
                      <a:pt x="252" y="798"/>
                    </a:cubicBezTo>
                    <a:cubicBezTo>
                      <a:pt x="252" y="798"/>
                      <a:pt x="252" y="788"/>
                      <a:pt x="252" y="788"/>
                    </a:cubicBezTo>
                    <a:cubicBezTo>
                      <a:pt x="252" y="777"/>
                      <a:pt x="241" y="777"/>
                      <a:pt x="241" y="766"/>
                    </a:cubicBezTo>
                    <a:lnTo>
                      <a:pt x="175" y="766"/>
                    </a:lnTo>
                    <a:cubicBezTo>
                      <a:pt x="153" y="766"/>
                      <a:pt x="132" y="755"/>
                      <a:pt x="110" y="744"/>
                    </a:cubicBezTo>
                    <a:cubicBezTo>
                      <a:pt x="99" y="744"/>
                      <a:pt x="99" y="733"/>
                      <a:pt x="88" y="733"/>
                    </a:cubicBezTo>
                    <a:cubicBezTo>
                      <a:pt x="88" y="733"/>
                      <a:pt x="77" y="722"/>
                      <a:pt x="66" y="722"/>
                    </a:cubicBezTo>
                    <a:cubicBezTo>
                      <a:pt x="55" y="711"/>
                      <a:pt x="44" y="700"/>
                      <a:pt x="44" y="689"/>
                    </a:cubicBezTo>
                    <a:lnTo>
                      <a:pt x="44" y="667"/>
                    </a:lnTo>
                    <a:cubicBezTo>
                      <a:pt x="22" y="634"/>
                      <a:pt x="22" y="602"/>
                      <a:pt x="44" y="569"/>
                    </a:cubicBezTo>
                    <a:cubicBezTo>
                      <a:pt x="55" y="547"/>
                      <a:pt x="77" y="536"/>
                      <a:pt x="99" y="525"/>
                    </a:cubicBezTo>
                    <a:cubicBezTo>
                      <a:pt x="99" y="514"/>
                      <a:pt x="110" y="503"/>
                      <a:pt x="110" y="492"/>
                    </a:cubicBezTo>
                    <a:lnTo>
                      <a:pt x="121" y="492"/>
                    </a:lnTo>
                    <a:cubicBezTo>
                      <a:pt x="143" y="481"/>
                      <a:pt x="164" y="459"/>
                      <a:pt x="175" y="448"/>
                    </a:cubicBezTo>
                    <a:cubicBezTo>
                      <a:pt x="186" y="427"/>
                      <a:pt x="197" y="405"/>
                      <a:pt x="208" y="383"/>
                    </a:cubicBezTo>
                    <a:cubicBezTo>
                      <a:pt x="208" y="383"/>
                      <a:pt x="208" y="372"/>
                      <a:pt x="208" y="361"/>
                    </a:cubicBezTo>
                    <a:cubicBezTo>
                      <a:pt x="208" y="350"/>
                      <a:pt x="208" y="339"/>
                      <a:pt x="208" y="317"/>
                    </a:cubicBezTo>
                    <a:cubicBezTo>
                      <a:pt x="197" y="295"/>
                      <a:pt x="186" y="284"/>
                      <a:pt x="175" y="273"/>
                    </a:cubicBezTo>
                    <a:cubicBezTo>
                      <a:pt x="153" y="241"/>
                      <a:pt x="153" y="208"/>
                      <a:pt x="164" y="175"/>
                    </a:cubicBezTo>
                    <a:cubicBezTo>
                      <a:pt x="175" y="153"/>
                      <a:pt x="197" y="131"/>
                      <a:pt x="219" y="109"/>
                    </a:cubicBezTo>
                    <a:cubicBezTo>
                      <a:pt x="241" y="98"/>
                      <a:pt x="263" y="77"/>
                      <a:pt x="285" y="66"/>
                    </a:cubicBezTo>
                    <a:lnTo>
                      <a:pt x="307" y="55"/>
                    </a:lnTo>
                    <a:lnTo>
                      <a:pt x="328" y="44"/>
                    </a:lnTo>
                    <a:lnTo>
                      <a:pt x="350" y="33"/>
                    </a:lnTo>
                    <a:cubicBezTo>
                      <a:pt x="372" y="33"/>
                      <a:pt x="383" y="22"/>
                      <a:pt x="405" y="22"/>
                    </a:cubicBezTo>
                    <a:lnTo>
                      <a:pt x="438" y="22"/>
                    </a:lnTo>
                    <a:cubicBezTo>
                      <a:pt x="460" y="22"/>
                      <a:pt x="493" y="22"/>
                      <a:pt x="525" y="33"/>
                    </a:cubicBezTo>
                    <a:cubicBezTo>
                      <a:pt x="536" y="33"/>
                      <a:pt x="558" y="33"/>
                      <a:pt x="558" y="22"/>
                    </a:cubicBezTo>
                    <a:cubicBezTo>
                      <a:pt x="558" y="11"/>
                      <a:pt x="525"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14"/>
            <p:cNvSpPr/>
            <p:nvPr/>
          </p:nvSpPr>
          <p:spPr>
            <a:xfrm rot="4064466" flipH="1">
              <a:off x="2344699" y="2768219"/>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9" name="Google Shape;1989;p14"/>
            <p:cNvGrpSpPr/>
            <p:nvPr/>
          </p:nvGrpSpPr>
          <p:grpSpPr>
            <a:xfrm rot="4064466">
              <a:off x="2361340" y="2773864"/>
              <a:ext cx="203479" cy="175553"/>
              <a:chOff x="292325" y="4360000"/>
              <a:chExt cx="203475" cy="175550"/>
            </a:xfrm>
          </p:grpSpPr>
          <p:sp>
            <p:nvSpPr>
              <p:cNvPr id="1990" name="Google Shape;1990;p14"/>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 name="Google Shape;1994;p14"/>
            <p:cNvGrpSpPr/>
            <p:nvPr/>
          </p:nvGrpSpPr>
          <p:grpSpPr>
            <a:xfrm rot="4064466">
              <a:off x="1709419" y="2730898"/>
              <a:ext cx="89177" cy="75226"/>
              <a:chOff x="645875" y="4874950"/>
              <a:chExt cx="89175" cy="75225"/>
            </a:xfrm>
          </p:grpSpPr>
          <p:sp>
            <p:nvSpPr>
              <p:cNvPr id="1995" name="Google Shape;1995;p14"/>
              <p:cNvSpPr/>
              <p:nvPr/>
            </p:nvSpPr>
            <p:spPr>
              <a:xfrm flipH="1">
                <a:off x="654900" y="4930925"/>
                <a:ext cx="575" cy="25"/>
              </a:xfrm>
              <a:custGeom>
                <a:avLst/>
                <a:gdLst/>
                <a:ahLst/>
                <a:cxnLst/>
                <a:rect l="l" t="t" r="r" b="b"/>
                <a:pathLst>
                  <a:path w="23" h="1" extrusionOk="0">
                    <a:moveTo>
                      <a:pt x="11" y="1"/>
                    </a:moveTo>
                    <a:lnTo>
                      <a:pt x="22" y="1"/>
                    </a:lnTo>
                    <a:lnTo>
                      <a:pt x="22" y="1"/>
                    </a:lnTo>
                    <a:lnTo>
                      <a:pt x="22"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flipH="1">
                <a:off x="645875" y="4874950"/>
                <a:ext cx="87525" cy="75225"/>
              </a:xfrm>
              <a:custGeom>
                <a:avLst/>
                <a:gdLst/>
                <a:ahLst/>
                <a:cxnLst/>
                <a:rect l="l" t="t" r="r" b="b"/>
                <a:pathLst>
                  <a:path w="3501" h="3009" extrusionOk="0">
                    <a:moveTo>
                      <a:pt x="1964" y="0"/>
                    </a:moveTo>
                    <a:cubicBezTo>
                      <a:pt x="1801" y="0"/>
                      <a:pt x="1639" y="23"/>
                      <a:pt x="1477" y="63"/>
                    </a:cubicBezTo>
                    <a:cubicBezTo>
                      <a:pt x="1335" y="96"/>
                      <a:pt x="1192" y="140"/>
                      <a:pt x="1061" y="195"/>
                    </a:cubicBezTo>
                    <a:cubicBezTo>
                      <a:pt x="996" y="227"/>
                      <a:pt x="919" y="260"/>
                      <a:pt x="864" y="293"/>
                    </a:cubicBezTo>
                    <a:cubicBezTo>
                      <a:pt x="788" y="326"/>
                      <a:pt x="722" y="370"/>
                      <a:pt x="667" y="424"/>
                    </a:cubicBezTo>
                    <a:cubicBezTo>
                      <a:pt x="558" y="523"/>
                      <a:pt x="460" y="632"/>
                      <a:pt x="372" y="741"/>
                    </a:cubicBezTo>
                    <a:cubicBezTo>
                      <a:pt x="328" y="796"/>
                      <a:pt x="274" y="840"/>
                      <a:pt x="230" y="884"/>
                    </a:cubicBezTo>
                    <a:cubicBezTo>
                      <a:pt x="219" y="895"/>
                      <a:pt x="208" y="895"/>
                      <a:pt x="197" y="905"/>
                    </a:cubicBezTo>
                    <a:cubicBezTo>
                      <a:pt x="186" y="916"/>
                      <a:pt x="175" y="916"/>
                      <a:pt x="164" y="927"/>
                    </a:cubicBezTo>
                    <a:lnTo>
                      <a:pt x="132" y="949"/>
                    </a:lnTo>
                    <a:cubicBezTo>
                      <a:pt x="99" y="949"/>
                      <a:pt x="99" y="982"/>
                      <a:pt x="88" y="1015"/>
                    </a:cubicBezTo>
                    <a:lnTo>
                      <a:pt x="66" y="1091"/>
                    </a:lnTo>
                    <a:cubicBezTo>
                      <a:pt x="44" y="1146"/>
                      <a:pt x="33" y="1212"/>
                      <a:pt x="22" y="1266"/>
                    </a:cubicBezTo>
                    <a:lnTo>
                      <a:pt x="77" y="1234"/>
                    </a:lnTo>
                    <a:cubicBezTo>
                      <a:pt x="77" y="1234"/>
                      <a:pt x="88" y="1223"/>
                      <a:pt x="99" y="1223"/>
                    </a:cubicBezTo>
                    <a:cubicBezTo>
                      <a:pt x="110" y="1223"/>
                      <a:pt x="110" y="1201"/>
                      <a:pt x="121" y="1201"/>
                    </a:cubicBezTo>
                    <a:lnTo>
                      <a:pt x="142" y="1201"/>
                    </a:lnTo>
                    <a:lnTo>
                      <a:pt x="197" y="1168"/>
                    </a:lnTo>
                    <a:lnTo>
                      <a:pt x="241" y="1146"/>
                    </a:lnTo>
                    <a:cubicBezTo>
                      <a:pt x="252" y="1135"/>
                      <a:pt x="274" y="1135"/>
                      <a:pt x="285" y="1124"/>
                    </a:cubicBezTo>
                    <a:cubicBezTo>
                      <a:pt x="296" y="1113"/>
                      <a:pt x="307" y="1102"/>
                      <a:pt x="317" y="1091"/>
                    </a:cubicBezTo>
                    <a:lnTo>
                      <a:pt x="350" y="1070"/>
                    </a:lnTo>
                    <a:cubicBezTo>
                      <a:pt x="361" y="1059"/>
                      <a:pt x="372" y="1059"/>
                      <a:pt x="394" y="1048"/>
                    </a:cubicBezTo>
                    <a:cubicBezTo>
                      <a:pt x="569" y="916"/>
                      <a:pt x="667" y="752"/>
                      <a:pt x="810" y="643"/>
                    </a:cubicBezTo>
                    <a:cubicBezTo>
                      <a:pt x="864" y="577"/>
                      <a:pt x="941" y="534"/>
                      <a:pt x="1017" y="501"/>
                    </a:cubicBezTo>
                    <a:cubicBezTo>
                      <a:pt x="1072" y="479"/>
                      <a:pt x="1160" y="457"/>
                      <a:pt x="1203" y="435"/>
                    </a:cubicBezTo>
                    <a:cubicBezTo>
                      <a:pt x="1302" y="402"/>
                      <a:pt x="1346" y="380"/>
                      <a:pt x="1433" y="348"/>
                    </a:cubicBezTo>
                    <a:cubicBezTo>
                      <a:pt x="1588" y="305"/>
                      <a:pt x="1756" y="275"/>
                      <a:pt x="1922" y="275"/>
                    </a:cubicBezTo>
                    <a:cubicBezTo>
                      <a:pt x="1967" y="275"/>
                      <a:pt x="2012" y="277"/>
                      <a:pt x="2057" y="282"/>
                    </a:cubicBezTo>
                    <a:cubicBezTo>
                      <a:pt x="2111" y="282"/>
                      <a:pt x="2166" y="293"/>
                      <a:pt x="2210" y="304"/>
                    </a:cubicBezTo>
                    <a:cubicBezTo>
                      <a:pt x="2297" y="326"/>
                      <a:pt x="2374" y="359"/>
                      <a:pt x="2450" y="380"/>
                    </a:cubicBezTo>
                    <a:cubicBezTo>
                      <a:pt x="2527" y="391"/>
                      <a:pt x="2592" y="424"/>
                      <a:pt x="2658" y="468"/>
                    </a:cubicBezTo>
                    <a:cubicBezTo>
                      <a:pt x="2767" y="545"/>
                      <a:pt x="2877" y="632"/>
                      <a:pt x="2964" y="741"/>
                    </a:cubicBezTo>
                    <a:cubicBezTo>
                      <a:pt x="3085" y="916"/>
                      <a:pt x="3172" y="1113"/>
                      <a:pt x="3194" y="1321"/>
                    </a:cubicBezTo>
                    <a:cubicBezTo>
                      <a:pt x="3205" y="1387"/>
                      <a:pt x="3194" y="1463"/>
                      <a:pt x="3205" y="1518"/>
                    </a:cubicBezTo>
                    <a:cubicBezTo>
                      <a:pt x="3227" y="1627"/>
                      <a:pt x="3139" y="1737"/>
                      <a:pt x="3041" y="1912"/>
                    </a:cubicBezTo>
                    <a:cubicBezTo>
                      <a:pt x="3008" y="1977"/>
                      <a:pt x="2997" y="2043"/>
                      <a:pt x="2997" y="2109"/>
                    </a:cubicBezTo>
                    <a:cubicBezTo>
                      <a:pt x="2997" y="2141"/>
                      <a:pt x="3008" y="2185"/>
                      <a:pt x="3019" y="2218"/>
                    </a:cubicBezTo>
                    <a:cubicBezTo>
                      <a:pt x="3008" y="2215"/>
                      <a:pt x="2997" y="2214"/>
                      <a:pt x="2987" y="2214"/>
                    </a:cubicBezTo>
                    <a:cubicBezTo>
                      <a:pt x="2955" y="2214"/>
                      <a:pt x="2926" y="2226"/>
                      <a:pt x="2910" y="2251"/>
                    </a:cubicBezTo>
                    <a:cubicBezTo>
                      <a:pt x="2866" y="2284"/>
                      <a:pt x="2844" y="2284"/>
                      <a:pt x="2800" y="2316"/>
                    </a:cubicBezTo>
                    <a:cubicBezTo>
                      <a:pt x="2757" y="2349"/>
                      <a:pt x="2724" y="2382"/>
                      <a:pt x="2691" y="2404"/>
                    </a:cubicBezTo>
                    <a:cubicBezTo>
                      <a:pt x="2625" y="2448"/>
                      <a:pt x="2560" y="2491"/>
                      <a:pt x="2494" y="2535"/>
                    </a:cubicBezTo>
                    <a:cubicBezTo>
                      <a:pt x="2297" y="2634"/>
                      <a:pt x="2089" y="2699"/>
                      <a:pt x="1871" y="2743"/>
                    </a:cubicBezTo>
                    <a:cubicBezTo>
                      <a:pt x="1805" y="2754"/>
                      <a:pt x="1728" y="2765"/>
                      <a:pt x="1663" y="2765"/>
                    </a:cubicBezTo>
                    <a:lnTo>
                      <a:pt x="1641" y="2765"/>
                    </a:lnTo>
                    <a:cubicBezTo>
                      <a:pt x="1542" y="2765"/>
                      <a:pt x="1444" y="2765"/>
                      <a:pt x="1346" y="2754"/>
                    </a:cubicBezTo>
                    <a:cubicBezTo>
                      <a:pt x="1280" y="2743"/>
                      <a:pt x="1214" y="2732"/>
                      <a:pt x="1149" y="2721"/>
                    </a:cubicBezTo>
                    <a:cubicBezTo>
                      <a:pt x="1127" y="2721"/>
                      <a:pt x="1007" y="2688"/>
                      <a:pt x="996" y="2677"/>
                    </a:cubicBezTo>
                    <a:cubicBezTo>
                      <a:pt x="930" y="2655"/>
                      <a:pt x="864" y="2634"/>
                      <a:pt x="799" y="2601"/>
                    </a:cubicBezTo>
                    <a:cubicBezTo>
                      <a:pt x="755" y="2579"/>
                      <a:pt x="722" y="2546"/>
                      <a:pt x="678" y="2513"/>
                    </a:cubicBezTo>
                    <a:cubicBezTo>
                      <a:pt x="602" y="2448"/>
                      <a:pt x="525" y="2360"/>
                      <a:pt x="449" y="2284"/>
                    </a:cubicBezTo>
                    <a:cubicBezTo>
                      <a:pt x="438" y="2251"/>
                      <a:pt x="416" y="2229"/>
                      <a:pt x="394" y="2196"/>
                    </a:cubicBezTo>
                    <a:lnTo>
                      <a:pt x="394" y="2185"/>
                    </a:lnTo>
                    <a:cubicBezTo>
                      <a:pt x="383" y="2163"/>
                      <a:pt x="372" y="2141"/>
                      <a:pt x="361" y="2120"/>
                    </a:cubicBezTo>
                    <a:cubicBezTo>
                      <a:pt x="361" y="2109"/>
                      <a:pt x="350" y="2098"/>
                      <a:pt x="350" y="2087"/>
                    </a:cubicBezTo>
                    <a:cubicBezTo>
                      <a:pt x="328" y="2087"/>
                      <a:pt x="307" y="2087"/>
                      <a:pt x="285" y="2076"/>
                    </a:cubicBezTo>
                    <a:cubicBezTo>
                      <a:pt x="252" y="2076"/>
                      <a:pt x="230" y="2065"/>
                      <a:pt x="208" y="2043"/>
                    </a:cubicBezTo>
                    <a:cubicBezTo>
                      <a:pt x="186" y="2032"/>
                      <a:pt x="175" y="2021"/>
                      <a:pt x="164" y="1999"/>
                    </a:cubicBezTo>
                    <a:cubicBezTo>
                      <a:pt x="110" y="1955"/>
                      <a:pt x="88" y="1890"/>
                      <a:pt x="88" y="1824"/>
                    </a:cubicBezTo>
                    <a:cubicBezTo>
                      <a:pt x="88" y="1770"/>
                      <a:pt x="99" y="1715"/>
                      <a:pt x="110" y="1660"/>
                    </a:cubicBezTo>
                    <a:cubicBezTo>
                      <a:pt x="110" y="1649"/>
                      <a:pt x="121" y="1649"/>
                      <a:pt x="132" y="1627"/>
                    </a:cubicBezTo>
                    <a:cubicBezTo>
                      <a:pt x="142" y="1627"/>
                      <a:pt x="164" y="1616"/>
                      <a:pt x="175" y="1605"/>
                    </a:cubicBezTo>
                    <a:cubicBezTo>
                      <a:pt x="181" y="1611"/>
                      <a:pt x="186" y="1614"/>
                      <a:pt x="192" y="1614"/>
                    </a:cubicBezTo>
                    <a:cubicBezTo>
                      <a:pt x="197" y="1614"/>
                      <a:pt x="203" y="1611"/>
                      <a:pt x="208" y="1605"/>
                    </a:cubicBezTo>
                    <a:cubicBezTo>
                      <a:pt x="211" y="1603"/>
                      <a:pt x="212" y="1602"/>
                      <a:pt x="214" y="1602"/>
                    </a:cubicBezTo>
                    <a:cubicBezTo>
                      <a:pt x="217" y="1602"/>
                      <a:pt x="219" y="1605"/>
                      <a:pt x="221" y="1605"/>
                    </a:cubicBezTo>
                    <a:cubicBezTo>
                      <a:pt x="223" y="1605"/>
                      <a:pt x="226" y="1603"/>
                      <a:pt x="230" y="1595"/>
                    </a:cubicBezTo>
                    <a:lnTo>
                      <a:pt x="252" y="1649"/>
                    </a:lnTo>
                    <a:cubicBezTo>
                      <a:pt x="241" y="1518"/>
                      <a:pt x="252" y="1398"/>
                      <a:pt x="274" y="1266"/>
                    </a:cubicBezTo>
                    <a:lnTo>
                      <a:pt x="285" y="1201"/>
                    </a:lnTo>
                    <a:lnTo>
                      <a:pt x="252" y="1223"/>
                    </a:lnTo>
                    <a:lnTo>
                      <a:pt x="241" y="1223"/>
                    </a:lnTo>
                    <a:cubicBezTo>
                      <a:pt x="241" y="1223"/>
                      <a:pt x="241" y="1234"/>
                      <a:pt x="241" y="1234"/>
                    </a:cubicBezTo>
                    <a:lnTo>
                      <a:pt x="230" y="1234"/>
                    </a:lnTo>
                    <a:cubicBezTo>
                      <a:pt x="219" y="1234"/>
                      <a:pt x="197" y="1245"/>
                      <a:pt x="186" y="1255"/>
                    </a:cubicBezTo>
                    <a:cubicBezTo>
                      <a:pt x="175" y="1255"/>
                      <a:pt x="175" y="1277"/>
                      <a:pt x="164" y="1277"/>
                    </a:cubicBezTo>
                    <a:cubicBezTo>
                      <a:pt x="159" y="1283"/>
                      <a:pt x="153" y="1283"/>
                      <a:pt x="149" y="1283"/>
                    </a:cubicBezTo>
                    <a:cubicBezTo>
                      <a:pt x="145" y="1283"/>
                      <a:pt x="142" y="1283"/>
                      <a:pt x="142" y="1288"/>
                    </a:cubicBezTo>
                    <a:cubicBezTo>
                      <a:pt x="132" y="1299"/>
                      <a:pt x="110" y="1332"/>
                      <a:pt x="88" y="1343"/>
                    </a:cubicBezTo>
                    <a:cubicBezTo>
                      <a:pt x="66" y="1365"/>
                      <a:pt x="55" y="1376"/>
                      <a:pt x="55" y="1398"/>
                    </a:cubicBezTo>
                    <a:cubicBezTo>
                      <a:pt x="55" y="1406"/>
                      <a:pt x="53" y="1408"/>
                      <a:pt x="51" y="1408"/>
                    </a:cubicBezTo>
                    <a:cubicBezTo>
                      <a:pt x="48" y="1408"/>
                      <a:pt x="45" y="1405"/>
                      <a:pt x="40" y="1405"/>
                    </a:cubicBezTo>
                    <a:cubicBezTo>
                      <a:pt x="38" y="1405"/>
                      <a:pt x="36" y="1406"/>
                      <a:pt x="33" y="1409"/>
                    </a:cubicBezTo>
                    <a:cubicBezTo>
                      <a:pt x="33" y="1409"/>
                      <a:pt x="22" y="1398"/>
                      <a:pt x="22" y="1398"/>
                    </a:cubicBezTo>
                    <a:cubicBezTo>
                      <a:pt x="22" y="1441"/>
                      <a:pt x="11" y="1485"/>
                      <a:pt x="11" y="1529"/>
                    </a:cubicBezTo>
                    <a:cubicBezTo>
                      <a:pt x="0" y="1715"/>
                      <a:pt x="22" y="1890"/>
                      <a:pt x="77" y="2076"/>
                    </a:cubicBezTo>
                    <a:cubicBezTo>
                      <a:pt x="77" y="2087"/>
                      <a:pt x="88" y="2087"/>
                      <a:pt x="88" y="2098"/>
                    </a:cubicBezTo>
                    <a:cubicBezTo>
                      <a:pt x="121" y="2196"/>
                      <a:pt x="164" y="2295"/>
                      <a:pt x="219" y="2371"/>
                    </a:cubicBezTo>
                    <a:cubicBezTo>
                      <a:pt x="328" y="2535"/>
                      <a:pt x="482" y="2677"/>
                      <a:pt x="646" y="2787"/>
                    </a:cubicBezTo>
                    <a:cubicBezTo>
                      <a:pt x="842" y="2896"/>
                      <a:pt x="1050" y="2973"/>
                      <a:pt x="1280" y="2994"/>
                    </a:cubicBezTo>
                    <a:cubicBezTo>
                      <a:pt x="1366" y="3004"/>
                      <a:pt x="1453" y="3009"/>
                      <a:pt x="1540" y="3009"/>
                    </a:cubicBezTo>
                    <a:cubicBezTo>
                      <a:pt x="1850" y="3009"/>
                      <a:pt x="2160" y="2948"/>
                      <a:pt x="2450" y="2820"/>
                    </a:cubicBezTo>
                    <a:cubicBezTo>
                      <a:pt x="2658" y="2743"/>
                      <a:pt x="2866" y="2655"/>
                      <a:pt x="3052" y="2524"/>
                    </a:cubicBezTo>
                    <a:cubicBezTo>
                      <a:pt x="3096" y="2502"/>
                      <a:pt x="3128" y="2459"/>
                      <a:pt x="3161" y="2415"/>
                    </a:cubicBezTo>
                    <a:cubicBezTo>
                      <a:pt x="3183" y="2371"/>
                      <a:pt x="3205" y="2360"/>
                      <a:pt x="3205" y="2338"/>
                    </a:cubicBezTo>
                    <a:cubicBezTo>
                      <a:pt x="3216" y="2316"/>
                      <a:pt x="3205" y="2284"/>
                      <a:pt x="3183" y="2273"/>
                    </a:cubicBezTo>
                    <a:cubicBezTo>
                      <a:pt x="3172" y="2262"/>
                      <a:pt x="3161" y="2251"/>
                      <a:pt x="3150" y="2240"/>
                    </a:cubicBezTo>
                    <a:cubicBezTo>
                      <a:pt x="3183" y="2240"/>
                      <a:pt x="3205" y="2207"/>
                      <a:pt x="3238" y="2185"/>
                    </a:cubicBezTo>
                    <a:cubicBezTo>
                      <a:pt x="3260" y="2163"/>
                      <a:pt x="3281" y="2141"/>
                      <a:pt x="3303" y="2109"/>
                    </a:cubicBezTo>
                    <a:cubicBezTo>
                      <a:pt x="3336" y="2010"/>
                      <a:pt x="3369" y="1923"/>
                      <a:pt x="3413" y="1835"/>
                    </a:cubicBezTo>
                    <a:cubicBezTo>
                      <a:pt x="3446" y="1770"/>
                      <a:pt x="3467" y="1715"/>
                      <a:pt x="3478" y="1649"/>
                    </a:cubicBezTo>
                    <a:cubicBezTo>
                      <a:pt x="3500" y="1573"/>
                      <a:pt x="3500" y="1507"/>
                      <a:pt x="3489" y="1441"/>
                    </a:cubicBezTo>
                    <a:cubicBezTo>
                      <a:pt x="3467" y="1343"/>
                      <a:pt x="3435" y="1245"/>
                      <a:pt x="3413" y="1157"/>
                    </a:cubicBezTo>
                    <a:cubicBezTo>
                      <a:pt x="3391" y="1059"/>
                      <a:pt x="3358" y="971"/>
                      <a:pt x="3325" y="873"/>
                    </a:cubicBezTo>
                    <a:cubicBezTo>
                      <a:pt x="3260" y="730"/>
                      <a:pt x="3172" y="588"/>
                      <a:pt x="3063" y="479"/>
                    </a:cubicBezTo>
                    <a:cubicBezTo>
                      <a:pt x="2822" y="216"/>
                      <a:pt x="2483" y="52"/>
                      <a:pt x="2133" y="9"/>
                    </a:cubicBezTo>
                    <a:cubicBezTo>
                      <a:pt x="2077" y="3"/>
                      <a:pt x="2020"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flipH="1">
                <a:off x="725450" y="4916175"/>
                <a:ext cx="3575" cy="8775"/>
              </a:xfrm>
              <a:custGeom>
                <a:avLst/>
                <a:gdLst/>
                <a:ahLst/>
                <a:cxnLst/>
                <a:rect l="l" t="t" r="r" b="b"/>
                <a:pathLst>
                  <a:path w="143" h="351" extrusionOk="0">
                    <a:moveTo>
                      <a:pt x="77" y="0"/>
                    </a:moveTo>
                    <a:cubicBezTo>
                      <a:pt x="44" y="44"/>
                      <a:pt x="22" y="99"/>
                      <a:pt x="11" y="153"/>
                    </a:cubicBezTo>
                    <a:cubicBezTo>
                      <a:pt x="0" y="197"/>
                      <a:pt x="11" y="241"/>
                      <a:pt x="44" y="274"/>
                    </a:cubicBezTo>
                    <a:cubicBezTo>
                      <a:pt x="44" y="285"/>
                      <a:pt x="55" y="296"/>
                      <a:pt x="66" y="306"/>
                    </a:cubicBezTo>
                    <a:cubicBezTo>
                      <a:pt x="77" y="317"/>
                      <a:pt x="99" y="328"/>
                      <a:pt x="121" y="339"/>
                    </a:cubicBezTo>
                    <a:lnTo>
                      <a:pt x="142" y="350"/>
                    </a:lnTo>
                    <a:cubicBezTo>
                      <a:pt x="99" y="230"/>
                      <a:pt x="77" y="121"/>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flipH="1">
                <a:off x="666675" y="4914800"/>
                <a:ext cx="64825" cy="21075"/>
              </a:xfrm>
              <a:custGeom>
                <a:avLst/>
                <a:gdLst/>
                <a:ahLst/>
                <a:cxnLst/>
                <a:rect l="l" t="t" r="r" b="b"/>
                <a:pathLst>
                  <a:path w="2593" h="843" extrusionOk="0">
                    <a:moveTo>
                      <a:pt x="154" y="1"/>
                    </a:moveTo>
                    <a:cubicBezTo>
                      <a:pt x="149" y="6"/>
                      <a:pt x="143" y="6"/>
                      <a:pt x="138" y="6"/>
                    </a:cubicBezTo>
                    <a:cubicBezTo>
                      <a:pt x="132" y="6"/>
                      <a:pt x="127" y="6"/>
                      <a:pt x="121" y="11"/>
                    </a:cubicBezTo>
                    <a:lnTo>
                      <a:pt x="99" y="11"/>
                    </a:lnTo>
                    <a:cubicBezTo>
                      <a:pt x="77" y="22"/>
                      <a:pt x="66" y="22"/>
                      <a:pt x="45" y="22"/>
                    </a:cubicBezTo>
                    <a:cubicBezTo>
                      <a:pt x="45" y="44"/>
                      <a:pt x="34" y="44"/>
                      <a:pt x="23" y="66"/>
                    </a:cubicBezTo>
                    <a:cubicBezTo>
                      <a:pt x="12" y="110"/>
                      <a:pt x="1" y="165"/>
                      <a:pt x="1" y="219"/>
                    </a:cubicBezTo>
                    <a:cubicBezTo>
                      <a:pt x="1" y="285"/>
                      <a:pt x="34" y="351"/>
                      <a:pt x="77" y="394"/>
                    </a:cubicBezTo>
                    <a:cubicBezTo>
                      <a:pt x="88" y="416"/>
                      <a:pt x="110" y="427"/>
                      <a:pt x="121" y="449"/>
                    </a:cubicBezTo>
                    <a:cubicBezTo>
                      <a:pt x="143" y="460"/>
                      <a:pt x="176" y="471"/>
                      <a:pt x="198" y="482"/>
                    </a:cubicBezTo>
                    <a:cubicBezTo>
                      <a:pt x="220" y="482"/>
                      <a:pt x="241" y="493"/>
                      <a:pt x="263" y="493"/>
                    </a:cubicBezTo>
                    <a:lnTo>
                      <a:pt x="351" y="493"/>
                    </a:lnTo>
                    <a:lnTo>
                      <a:pt x="362" y="482"/>
                    </a:lnTo>
                    <a:lnTo>
                      <a:pt x="384" y="482"/>
                    </a:lnTo>
                    <a:cubicBezTo>
                      <a:pt x="432" y="464"/>
                      <a:pt x="483" y="456"/>
                      <a:pt x="534" y="456"/>
                    </a:cubicBezTo>
                    <a:cubicBezTo>
                      <a:pt x="576" y="456"/>
                      <a:pt x="618" y="461"/>
                      <a:pt x="657" y="471"/>
                    </a:cubicBezTo>
                    <a:cubicBezTo>
                      <a:pt x="712" y="493"/>
                      <a:pt x="756" y="526"/>
                      <a:pt x="799" y="569"/>
                    </a:cubicBezTo>
                    <a:cubicBezTo>
                      <a:pt x="821" y="569"/>
                      <a:pt x="843" y="580"/>
                      <a:pt x="865" y="591"/>
                    </a:cubicBezTo>
                    <a:cubicBezTo>
                      <a:pt x="865" y="591"/>
                      <a:pt x="876" y="602"/>
                      <a:pt x="887" y="602"/>
                    </a:cubicBezTo>
                    <a:lnTo>
                      <a:pt x="898" y="602"/>
                    </a:lnTo>
                    <a:cubicBezTo>
                      <a:pt x="931" y="635"/>
                      <a:pt x="974" y="679"/>
                      <a:pt x="1018" y="722"/>
                    </a:cubicBezTo>
                    <a:cubicBezTo>
                      <a:pt x="1051" y="744"/>
                      <a:pt x="1084" y="766"/>
                      <a:pt x="1127" y="788"/>
                    </a:cubicBezTo>
                    <a:cubicBezTo>
                      <a:pt x="1138" y="799"/>
                      <a:pt x="1149" y="799"/>
                      <a:pt x="1160" y="810"/>
                    </a:cubicBezTo>
                    <a:cubicBezTo>
                      <a:pt x="1193" y="821"/>
                      <a:pt x="1237" y="832"/>
                      <a:pt x="1270" y="843"/>
                    </a:cubicBezTo>
                    <a:cubicBezTo>
                      <a:pt x="1313" y="832"/>
                      <a:pt x="1346" y="832"/>
                      <a:pt x="1390" y="821"/>
                    </a:cubicBezTo>
                    <a:cubicBezTo>
                      <a:pt x="1477" y="821"/>
                      <a:pt x="1565" y="810"/>
                      <a:pt x="1641" y="810"/>
                    </a:cubicBezTo>
                    <a:cubicBezTo>
                      <a:pt x="1718" y="799"/>
                      <a:pt x="1795" y="799"/>
                      <a:pt x="1860" y="788"/>
                    </a:cubicBezTo>
                    <a:cubicBezTo>
                      <a:pt x="1937" y="788"/>
                      <a:pt x="1991" y="755"/>
                      <a:pt x="2046" y="733"/>
                    </a:cubicBezTo>
                    <a:lnTo>
                      <a:pt x="2101" y="711"/>
                    </a:lnTo>
                    <a:cubicBezTo>
                      <a:pt x="2123" y="701"/>
                      <a:pt x="2145" y="690"/>
                      <a:pt x="2166" y="679"/>
                    </a:cubicBezTo>
                    <a:cubicBezTo>
                      <a:pt x="2177" y="668"/>
                      <a:pt x="2199" y="657"/>
                      <a:pt x="2210" y="646"/>
                    </a:cubicBezTo>
                    <a:cubicBezTo>
                      <a:pt x="2232" y="635"/>
                      <a:pt x="2298" y="602"/>
                      <a:pt x="2331" y="580"/>
                    </a:cubicBezTo>
                    <a:cubicBezTo>
                      <a:pt x="2363" y="558"/>
                      <a:pt x="2363" y="547"/>
                      <a:pt x="2385" y="536"/>
                    </a:cubicBezTo>
                    <a:cubicBezTo>
                      <a:pt x="2451" y="482"/>
                      <a:pt x="2506" y="427"/>
                      <a:pt x="2560" y="383"/>
                    </a:cubicBezTo>
                    <a:cubicBezTo>
                      <a:pt x="2560" y="351"/>
                      <a:pt x="2593" y="329"/>
                      <a:pt x="2582" y="318"/>
                    </a:cubicBezTo>
                    <a:cubicBezTo>
                      <a:pt x="2580" y="317"/>
                      <a:pt x="2579" y="316"/>
                      <a:pt x="2577" y="316"/>
                    </a:cubicBezTo>
                    <a:cubicBezTo>
                      <a:pt x="2554" y="316"/>
                      <a:pt x="2513" y="375"/>
                      <a:pt x="2473" y="405"/>
                    </a:cubicBezTo>
                    <a:cubicBezTo>
                      <a:pt x="2440" y="438"/>
                      <a:pt x="2396" y="482"/>
                      <a:pt x="2385" y="493"/>
                    </a:cubicBezTo>
                    <a:cubicBezTo>
                      <a:pt x="2341" y="515"/>
                      <a:pt x="2298" y="547"/>
                      <a:pt x="2254" y="569"/>
                    </a:cubicBezTo>
                    <a:cubicBezTo>
                      <a:pt x="2199" y="613"/>
                      <a:pt x="2123" y="657"/>
                      <a:pt x="2057" y="679"/>
                    </a:cubicBezTo>
                    <a:cubicBezTo>
                      <a:pt x="1981" y="711"/>
                      <a:pt x="1915" y="733"/>
                      <a:pt x="1827" y="744"/>
                    </a:cubicBezTo>
                    <a:lnTo>
                      <a:pt x="1565" y="744"/>
                    </a:lnTo>
                    <a:cubicBezTo>
                      <a:pt x="1521" y="744"/>
                      <a:pt x="1477" y="755"/>
                      <a:pt x="1445" y="755"/>
                    </a:cubicBezTo>
                    <a:lnTo>
                      <a:pt x="1291" y="755"/>
                    </a:lnTo>
                    <a:cubicBezTo>
                      <a:pt x="1248" y="744"/>
                      <a:pt x="1193" y="733"/>
                      <a:pt x="1149" y="711"/>
                    </a:cubicBezTo>
                    <a:cubicBezTo>
                      <a:pt x="1138" y="701"/>
                      <a:pt x="1127" y="690"/>
                      <a:pt x="1116" y="690"/>
                    </a:cubicBezTo>
                    <a:cubicBezTo>
                      <a:pt x="1106" y="679"/>
                      <a:pt x="1095" y="679"/>
                      <a:pt x="1084" y="668"/>
                    </a:cubicBezTo>
                    <a:cubicBezTo>
                      <a:pt x="1073" y="657"/>
                      <a:pt x="1051" y="646"/>
                      <a:pt x="1040" y="635"/>
                    </a:cubicBezTo>
                    <a:cubicBezTo>
                      <a:pt x="1007" y="591"/>
                      <a:pt x="952" y="547"/>
                      <a:pt x="931" y="515"/>
                    </a:cubicBezTo>
                    <a:cubicBezTo>
                      <a:pt x="909" y="493"/>
                      <a:pt x="887" y="471"/>
                      <a:pt x="854" y="449"/>
                    </a:cubicBezTo>
                    <a:cubicBezTo>
                      <a:pt x="832" y="427"/>
                      <a:pt x="810" y="416"/>
                      <a:pt x="777" y="405"/>
                    </a:cubicBezTo>
                    <a:cubicBezTo>
                      <a:pt x="745" y="394"/>
                      <a:pt x="723" y="383"/>
                      <a:pt x="690" y="372"/>
                    </a:cubicBezTo>
                    <a:lnTo>
                      <a:pt x="570" y="372"/>
                    </a:lnTo>
                    <a:cubicBezTo>
                      <a:pt x="537" y="372"/>
                      <a:pt x="493" y="372"/>
                      <a:pt x="460" y="383"/>
                    </a:cubicBezTo>
                    <a:lnTo>
                      <a:pt x="351" y="405"/>
                    </a:lnTo>
                    <a:lnTo>
                      <a:pt x="231" y="405"/>
                    </a:lnTo>
                    <a:lnTo>
                      <a:pt x="220" y="394"/>
                    </a:lnTo>
                    <a:cubicBezTo>
                      <a:pt x="198" y="383"/>
                      <a:pt x="176" y="372"/>
                      <a:pt x="165" y="361"/>
                    </a:cubicBezTo>
                    <a:cubicBezTo>
                      <a:pt x="154" y="351"/>
                      <a:pt x="143" y="340"/>
                      <a:pt x="132" y="329"/>
                    </a:cubicBezTo>
                    <a:cubicBezTo>
                      <a:pt x="110" y="296"/>
                      <a:pt x="99" y="252"/>
                      <a:pt x="99" y="208"/>
                    </a:cubicBezTo>
                    <a:cubicBezTo>
                      <a:pt x="121" y="154"/>
                      <a:pt x="143" y="110"/>
                      <a:pt x="165" y="55"/>
                    </a:cubicBezTo>
                    <a:lnTo>
                      <a:pt x="165" y="44"/>
                    </a:ln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flipH="1">
                <a:off x="703300" y="4899225"/>
                <a:ext cx="31750" cy="10800"/>
              </a:xfrm>
              <a:custGeom>
                <a:avLst/>
                <a:gdLst/>
                <a:ahLst/>
                <a:cxnLst/>
                <a:rect l="l" t="t" r="r" b="b"/>
                <a:pathLst>
                  <a:path w="1270" h="432" extrusionOk="0">
                    <a:moveTo>
                      <a:pt x="843" y="0"/>
                    </a:moveTo>
                    <a:cubicBezTo>
                      <a:pt x="832" y="11"/>
                      <a:pt x="810" y="11"/>
                      <a:pt x="788" y="22"/>
                    </a:cubicBezTo>
                    <a:lnTo>
                      <a:pt x="723" y="22"/>
                    </a:lnTo>
                    <a:cubicBezTo>
                      <a:pt x="690" y="22"/>
                      <a:pt x="668" y="33"/>
                      <a:pt x="635" y="33"/>
                    </a:cubicBezTo>
                    <a:lnTo>
                      <a:pt x="624" y="33"/>
                    </a:lnTo>
                    <a:cubicBezTo>
                      <a:pt x="613" y="33"/>
                      <a:pt x="613" y="44"/>
                      <a:pt x="602" y="44"/>
                    </a:cubicBezTo>
                    <a:lnTo>
                      <a:pt x="580" y="44"/>
                    </a:lnTo>
                    <a:cubicBezTo>
                      <a:pt x="548" y="44"/>
                      <a:pt x="526" y="55"/>
                      <a:pt x="504" y="66"/>
                    </a:cubicBezTo>
                    <a:lnTo>
                      <a:pt x="460" y="66"/>
                    </a:lnTo>
                    <a:cubicBezTo>
                      <a:pt x="438" y="66"/>
                      <a:pt x="427" y="77"/>
                      <a:pt x="416" y="77"/>
                    </a:cubicBezTo>
                    <a:lnTo>
                      <a:pt x="383" y="99"/>
                    </a:lnTo>
                    <a:cubicBezTo>
                      <a:pt x="373" y="109"/>
                      <a:pt x="362" y="131"/>
                      <a:pt x="351" y="131"/>
                    </a:cubicBezTo>
                    <a:cubicBezTo>
                      <a:pt x="340" y="142"/>
                      <a:pt x="318" y="153"/>
                      <a:pt x="307" y="153"/>
                    </a:cubicBezTo>
                    <a:lnTo>
                      <a:pt x="263" y="175"/>
                    </a:lnTo>
                    <a:lnTo>
                      <a:pt x="208" y="208"/>
                    </a:lnTo>
                    <a:lnTo>
                      <a:pt x="187" y="208"/>
                    </a:lnTo>
                    <a:cubicBezTo>
                      <a:pt x="176" y="219"/>
                      <a:pt x="176" y="230"/>
                      <a:pt x="165" y="230"/>
                    </a:cubicBezTo>
                    <a:cubicBezTo>
                      <a:pt x="154" y="241"/>
                      <a:pt x="143" y="241"/>
                      <a:pt x="143" y="241"/>
                    </a:cubicBezTo>
                    <a:lnTo>
                      <a:pt x="88" y="274"/>
                    </a:lnTo>
                    <a:lnTo>
                      <a:pt x="77" y="284"/>
                    </a:lnTo>
                    <a:cubicBezTo>
                      <a:pt x="55" y="306"/>
                      <a:pt x="23" y="306"/>
                      <a:pt x="1" y="339"/>
                    </a:cubicBezTo>
                    <a:cubicBezTo>
                      <a:pt x="1" y="350"/>
                      <a:pt x="12" y="361"/>
                      <a:pt x="12" y="383"/>
                    </a:cubicBezTo>
                    <a:cubicBezTo>
                      <a:pt x="14" y="381"/>
                      <a:pt x="16" y="380"/>
                      <a:pt x="18" y="380"/>
                    </a:cubicBezTo>
                    <a:cubicBezTo>
                      <a:pt x="26" y="380"/>
                      <a:pt x="33" y="394"/>
                      <a:pt x="33" y="394"/>
                    </a:cubicBezTo>
                    <a:cubicBezTo>
                      <a:pt x="44" y="394"/>
                      <a:pt x="44" y="405"/>
                      <a:pt x="55" y="405"/>
                    </a:cubicBezTo>
                    <a:lnTo>
                      <a:pt x="77" y="405"/>
                    </a:lnTo>
                    <a:cubicBezTo>
                      <a:pt x="77" y="405"/>
                      <a:pt x="88" y="416"/>
                      <a:pt x="88" y="416"/>
                    </a:cubicBezTo>
                    <a:cubicBezTo>
                      <a:pt x="96" y="423"/>
                      <a:pt x="104" y="431"/>
                      <a:pt x="107" y="431"/>
                    </a:cubicBezTo>
                    <a:cubicBezTo>
                      <a:pt x="109" y="431"/>
                      <a:pt x="110" y="430"/>
                      <a:pt x="110" y="427"/>
                    </a:cubicBezTo>
                    <a:cubicBezTo>
                      <a:pt x="110" y="405"/>
                      <a:pt x="132" y="394"/>
                      <a:pt x="143" y="372"/>
                    </a:cubicBezTo>
                    <a:cubicBezTo>
                      <a:pt x="165" y="350"/>
                      <a:pt x="187" y="328"/>
                      <a:pt x="198" y="317"/>
                    </a:cubicBezTo>
                    <a:cubicBezTo>
                      <a:pt x="202" y="309"/>
                      <a:pt x="204" y="307"/>
                      <a:pt x="206" y="307"/>
                    </a:cubicBezTo>
                    <a:cubicBezTo>
                      <a:pt x="209" y="307"/>
                      <a:pt x="211" y="310"/>
                      <a:pt x="213" y="310"/>
                    </a:cubicBezTo>
                    <a:cubicBezTo>
                      <a:pt x="215" y="310"/>
                      <a:pt x="217" y="309"/>
                      <a:pt x="219" y="306"/>
                    </a:cubicBezTo>
                    <a:cubicBezTo>
                      <a:pt x="230" y="295"/>
                      <a:pt x="230" y="284"/>
                      <a:pt x="241" y="284"/>
                    </a:cubicBezTo>
                    <a:cubicBezTo>
                      <a:pt x="263" y="274"/>
                      <a:pt x="274" y="263"/>
                      <a:pt x="285" y="252"/>
                    </a:cubicBezTo>
                    <a:lnTo>
                      <a:pt x="307" y="252"/>
                    </a:lnTo>
                    <a:lnTo>
                      <a:pt x="340" y="230"/>
                    </a:lnTo>
                    <a:cubicBezTo>
                      <a:pt x="373" y="208"/>
                      <a:pt x="394" y="197"/>
                      <a:pt x="427" y="186"/>
                    </a:cubicBezTo>
                    <a:cubicBezTo>
                      <a:pt x="438" y="181"/>
                      <a:pt x="452" y="181"/>
                      <a:pt x="467" y="181"/>
                    </a:cubicBezTo>
                    <a:cubicBezTo>
                      <a:pt x="482" y="181"/>
                      <a:pt x="498" y="181"/>
                      <a:pt x="515" y="175"/>
                    </a:cubicBezTo>
                    <a:cubicBezTo>
                      <a:pt x="515" y="164"/>
                      <a:pt x="526" y="153"/>
                      <a:pt x="526" y="142"/>
                    </a:cubicBezTo>
                    <a:lnTo>
                      <a:pt x="537" y="142"/>
                    </a:lnTo>
                    <a:lnTo>
                      <a:pt x="537" y="131"/>
                    </a:lnTo>
                    <a:cubicBezTo>
                      <a:pt x="558" y="131"/>
                      <a:pt x="580" y="120"/>
                      <a:pt x="613" y="120"/>
                    </a:cubicBezTo>
                    <a:cubicBezTo>
                      <a:pt x="624" y="109"/>
                      <a:pt x="646" y="109"/>
                      <a:pt x="657" y="109"/>
                    </a:cubicBezTo>
                    <a:lnTo>
                      <a:pt x="679" y="109"/>
                    </a:lnTo>
                    <a:cubicBezTo>
                      <a:pt x="690" y="99"/>
                      <a:pt x="701" y="99"/>
                      <a:pt x="723" y="99"/>
                    </a:cubicBezTo>
                    <a:cubicBezTo>
                      <a:pt x="733" y="99"/>
                      <a:pt x="755" y="77"/>
                      <a:pt x="766" y="77"/>
                    </a:cubicBezTo>
                    <a:cubicBezTo>
                      <a:pt x="783" y="71"/>
                      <a:pt x="802" y="68"/>
                      <a:pt x="821" y="68"/>
                    </a:cubicBezTo>
                    <a:cubicBezTo>
                      <a:pt x="840" y="68"/>
                      <a:pt x="859" y="71"/>
                      <a:pt x="876" y="77"/>
                    </a:cubicBezTo>
                    <a:cubicBezTo>
                      <a:pt x="908" y="77"/>
                      <a:pt x="941" y="88"/>
                      <a:pt x="963" y="109"/>
                    </a:cubicBezTo>
                    <a:cubicBezTo>
                      <a:pt x="996" y="109"/>
                      <a:pt x="1018" y="131"/>
                      <a:pt x="1040" y="142"/>
                    </a:cubicBezTo>
                    <a:cubicBezTo>
                      <a:pt x="1040" y="142"/>
                      <a:pt x="1051" y="153"/>
                      <a:pt x="1062" y="153"/>
                    </a:cubicBezTo>
                    <a:cubicBezTo>
                      <a:pt x="1073" y="153"/>
                      <a:pt x="1073" y="164"/>
                      <a:pt x="1083" y="175"/>
                    </a:cubicBezTo>
                    <a:cubicBezTo>
                      <a:pt x="1094" y="175"/>
                      <a:pt x="1094" y="175"/>
                      <a:pt x="1105" y="186"/>
                    </a:cubicBezTo>
                    <a:cubicBezTo>
                      <a:pt x="1127" y="186"/>
                      <a:pt x="1138" y="208"/>
                      <a:pt x="1149" y="219"/>
                    </a:cubicBezTo>
                    <a:cubicBezTo>
                      <a:pt x="1160" y="230"/>
                      <a:pt x="1160" y="230"/>
                      <a:pt x="1171" y="241"/>
                    </a:cubicBezTo>
                    <a:cubicBezTo>
                      <a:pt x="1193" y="263"/>
                      <a:pt x="1215" y="295"/>
                      <a:pt x="1226" y="328"/>
                    </a:cubicBezTo>
                    <a:cubicBezTo>
                      <a:pt x="1234" y="328"/>
                      <a:pt x="1236" y="342"/>
                      <a:pt x="1248" y="342"/>
                    </a:cubicBezTo>
                    <a:cubicBezTo>
                      <a:pt x="1251" y="342"/>
                      <a:pt x="1254" y="341"/>
                      <a:pt x="1258" y="339"/>
                    </a:cubicBezTo>
                    <a:cubicBezTo>
                      <a:pt x="1269" y="328"/>
                      <a:pt x="1258" y="295"/>
                      <a:pt x="1248" y="274"/>
                    </a:cubicBezTo>
                    <a:cubicBezTo>
                      <a:pt x="1237" y="263"/>
                      <a:pt x="1215" y="241"/>
                      <a:pt x="1204" y="230"/>
                    </a:cubicBezTo>
                    <a:cubicBezTo>
                      <a:pt x="1204" y="208"/>
                      <a:pt x="1182" y="186"/>
                      <a:pt x="1160" y="175"/>
                    </a:cubicBezTo>
                    <a:cubicBezTo>
                      <a:pt x="1127" y="153"/>
                      <a:pt x="1105" y="131"/>
                      <a:pt x="1073" y="109"/>
                    </a:cubicBezTo>
                    <a:cubicBezTo>
                      <a:pt x="1040" y="88"/>
                      <a:pt x="1007" y="77"/>
                      <a:pt x="974" y="66"/>
                    </a:cubicBezTo>
                    <a:lnTo>
                      <a:pt x="941" y="44"/>
                    </a:lnTo>
                    <a:lnTo>
                      <a:pt x="930" y="44"/>
                    </a:lnTo>
                    <a:cubicBezTo>
                      <a:pt x="919" y="33"/>
                      <a:pt x="898" y="22"/>
                      <a:pt x="887" y="11"/>
                    </a:cubicBezTo>
                    <a:cubicBezTo>
                      <a:pt x="876" y="11"/>
                      <a:pt x="854" y="11"/>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0" name="Google Shape;2000;p14"/>
            <p:cNvGrpSpPr/>
            <p:nvPr/>
          </p:nvGrpSpPr>
          <p:grpSpPr>
            <a:xfrm rot="4064466">
              <a:off x="3231908" y="3301761"/>
              <a:ext cx="39676" cy="33501"/>
              <a:chOff x="1171975" y="3874200"/>
              <a:chExt cx="39675" cy="33500"/>
            </a:xfrm>
          </p:grpSpPr>
          <p:sp>
            <p:nvSpPr>
              <p:cNvPr id="2001" name="Google Shape;2001;p14"/>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14"/>
            <p:cNvGrpSpPr/>
            <p:nvPr/>
          </p:nvGrpSpPr>
          <p:grpSpPr>
            <a:xfrm rot="4064466">
              <a:off x="2475309" y="2443178"/>
              <a:ext cx="45401" cy="34426"/>
              <a:chOff x="89450" y="4246250"/>
              <a:chExt cx="45400" cy="34425"/>
            </a:xfrm>
          </p:grpSpPr>
          <p:sp>
            <p:nvSpPr>
              <p:cNvPr id="2007" name="Google Shape;2007;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14"/>
            <p:cNvGrpSpPr/>
            <p:nvPr/>
          </p:nvGrpSpPr>
          <p:grpSpPr>
            <a:xfrm rot="4064466">
              <a:off x="2195135" y="2463564"/>
              <a:ext cx="47876" cy="30926"/>
              <a:chOff x="194175" y="4477025"/>
              <a:chExt cx="47875" cy="30925"/>
            </a:xfrm>
          </p:grpSpPr>
          <p:sp>
            <p:nvSpPr>
              <p:cNvPr id="2011" name="Google Shape;2011;p14"/>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14"/>
            <p:cNvGrpSpPr/>
            <p:nvPr/>
          </p:nvGrpSpPr>
          <p:grpSpPr>
            <a:xfrm rot="4064466">
              <a:off x="2475075" y="2247891"/>
              <a:ext cx="44326" cy="58426"/>
              <a:chOff x="672400" y="4517950"/>
              <a:chExt cx="44325" cy="58425"/>
            </a:xfrm>
          </p:grpSpPr>
          <p:sp>
            <p:nvSpPr>
              <p:cNvPr id="2018" name="Google Shape;2018;p14"/>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14"/>
            <p:cNvGrpSpPr/>
            <p:nvPr/>
          </p:nvGrpSpPr>
          <p:grpSpPr>
            <a:xfrm rot="4064466">
              <a:off x="2179684" y="2794299"/>
              <a:ext cx="78777" cy="92927"/>
              <a:chOff x="319125" y="4619225"/>
              <a:chExt cx="78775" cy="92925"/>
            </a:xfrm>
          </p:grpSpPr>
          <p:sp>
            <p:nvSpPr>
              <p:cNvPr id="2025" name="Google Shape;2025;p14"/>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14"/>
            <p:cNvGrpSpPr/>
            <p:nvPr/>
          </p:nvGrpSpPr>
          <p:grpSpPr>
            <a:xfrm rot="4064466">
              <a:off x="1399183" y="2543706"/>
              <a:ext cx="56076" cy="56076"/>
              <a:chOff x="327875" y="5038950"/>
              <a:chExt cx="56075" cy="56075"/>
            </a:xfrm>
          </p:grpSpPr>
          <p:sp>
            <p:nvSpPr>
              <p:cNvPr id="2030" name="Google Shape;2030;p14"/>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14"/>
            <p:cNvGrpSpPr/>
            <p:nvPr/>
          </p:nvGrpSpPr>
          <p:grpSpPr>
            <a:xfrm rot="4064466">
              <a:off x="3271677" y="2970283"/>
              <a:ext cx="54701" cy="76577"/>
              <a:chOff x="433700" y="4770875"/>
              <a:chExt cx="54700" cy="76575"/>
            </a:xfrm>
          </p:grpSpPr>
          <p:sp>
            <p:nvSpPr>
              <p:cNvPr id="2036" name="Google Shape;2036;p14"/>
              <p:cNvSpPr/>
              <p:nvPr/>
            </p:nvSpPr>
            <p:spPr>
              <a:xfrm flipH="1">
                <a:off x="475250" y="4792025"/>
                <a:ext cx="1125" cy="850"/>
              </a:xfrm>
              <a:custGeom>
                <a:avLst/>
                <a:gdLst/>
                <a:ahLst/>
                <a:cxnLst/>
                <a:rect l="l" t="t" r="r" b="b"/>
                <a:pathLst>
                  <a:path w="45" h="34" extrusionOk="0">
                    <a:moveTo>
                      <a:pt x="0" y="1"/>
                    </a:moveTo>
                    <a:lnTo>
                      <a:pt x="0" y="12"/>
                    </a:lnTo>
                    <a:cubicBezTo>
                      <a:pt x="0" y="23"/>
                      <a:pt x="11" y="33"/>
                      <a:pt x="33" y="33"/>
                    </a:cubicBezTo>
                    <a:cubicBezTo>
                      <a:pt x="33" y="23"/>
                      <a:pt x="44" y="23"/>
                      <a:pt x="44" y="12"/>
                    </a:cubicBezTo>
                    <a:cubicBezTo>
                      <a:pt x="33"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flipH="1">
                <a:off x="433700" y="4770875"/>
                <a:ext cx="54700" cy="76575"/>
              </a:xfrm>
              <a:custGeom>
                <a:avLst/>
                <a:gdLst/>
                <a:ahLst/>
                <a:cxnLst/>
                <a:rect l="l" t="t" r="r" b="b"/>
                <a:pathLst>
                  <a:path w="2188" h="3063" extrusionOk="0">
                    <a:moveTo>
                      <a:pt x="547" y="956"/>
                    </a:moveTo>
                    <a:lnTo>
                      <a:pt x="536" y="967"/>
                    </a:lnTo>
                    <a:lnTo>
                      <a:pt x="536" y="978"/>
                    </a:lnTo>
                    <a:cubicBezTo>
                      <a:pt x="536" y="978"/>
                      <a:pt x="525" y="978"/>
                      <a:pt x="514" y="989"/>
                    </a:cubicBezTo>
                    <a:cubicBezTo>
                      <a:pt x="503" y="1000"/>
                      <a:pt x="503" y="1011"/>
                      <a:pt x="492" y="1033"/>
                    </a:cubicBezTo>
                    <a:cubicBezTo>
                      <a:pt x="492" y="1044"/>
                      <a:pt x="481" y="1054"/>
                      <a:pt x="481" y="1065"/>
                    </a:cubicBezTo>
                    <a:cubicBezTo>
                      <a:pt x="470" y="1065"/>
                      <a:pt x="470" y="1076"/>
                      <a:pt x="460" y="1076"/>
                    </a:cubicBezTo>
                    <a:cubicBezTo>
                      <a:pt x="460" y="1109"/>
                      <a:pt x="449" y="1131"/>
                      <a:pt x="449" y="1153"/>
                    </a:cubicBezTo>
                    <a:cubicBezTo>
                      <a:pt x="449" y="1172"/>
                      <a:pt x="432" y="1191"/>
                      <a:pt x="442" y="1210"/>
                    </a:cubicBezTo>
                    <a:lnTo>
                      <a:pt x="442" y="1210"/>
                    </a:lnTo>
                    <a:cubicBezTo>
                      <a:pt x="458" y="1183"/>
                      <a:pt x="474" y="1157"/>
                      <a:pt x="492" y="1131"/>
                    </a:cubicBezTo>
                    <a:cubicBezTo>
                      <a:pt x="514" y="1076"/>
                      <a:pt x="536" y="1011"/>
                      <a:pt x="547" y="956"/>
                    </a:cubicBezTo>
                    <a:close/>
                    <a:moveTo>
                      <a:pt x="1499" y="234"/>
                    </a:moveTo>
                    <a:cubicBezTo>
                      <a:pt x="1553" y="234"/>
                      <a:pt x="1608" y="245"/>
                      <a:pt x="1652" y="267"/>
                    </a:cubicBezTo>
                    <a:cubicBezTo>
                      <a:pt x="1652" y="266"/>
                      <a:pt x="1652" y="266"/>
                      <a:pt x="1652" y="266"/>
                    </a:cubicBezTo>
                    <a:cubicBezTo>
                      <a:pt x="1657" y="266"/>
                      <a:pt x="1706" y="366"/>
                      <a:pt x="1706" y="376"/>
                    </a:cubicBezTo>
                    <a:cubicBezTo>
                      <a:pt x="1706" y="387"/>
                      <a:pt x="1750" y="497"/>
                      <a:pt x="1750" y="519"/>
                    </a:cubicBezTo>
                    <a:cubicBezTo>
                      <a:pt x="1772" y="562"/>
                      <a:pt x="1783" y="595"/>
                      <a:pt x="1805" y="639"/>
                    </a:cubicBezTo>
                    <a:cubicBezTo>
                      <a:pt x="1816" y="650"/>
                      <a:pt x="1816" y="672"/>
                      <a:pt x="1816" y="683"/>
                    </a:cubicBezTo>
                    <a:cubicBezTo>
                      <a:pt x="1827" y="726"/>
                      <a:pt x="1827" y="759"/>
                      <a:pt x="1838" y="803"/>
                    </a:cubicBezTo>
                    <a:cubicBezTo>
                      <a:pt x="1838" y="901"/>
                      <a:pt x="1849" y="1000"/>
                      <a:pt x="1870" y="1109"/>
                    </a:cubicBezTo>
                    <a:lnTo>
                      <a:pt x="1881" y="1197"/>
                    </a:lnTo>
                    <a:lnTo>
                      <a:pt x="1881" y="1208"/>
                    </a:lnTo>
                    <a:cubicBezTo>
                      <a:pt x="1881" y="1229"/>
                      <a:pt x="1892" y="1251"/>
                      <a:pt x="1892" y="1273"/>
                    </a:cubicBezTo>
                    <a:cubicBezTo>
                      <a:pt x="1925" y="1536"/>
                      <a:pt x="1947" y="1787"/>
                      <a:pt x="1936" y="2050"/>
                    </a:cubicBezTo>
                    <a:cubicBezTo>
                      <a:pt x="1947" y="2126"/>
                      <a:pt x="1936" y="2214"/>
                      <a:pt x="1903" y="2290"/>
                    </a:cubicBezTo>
                    <a:cubicBezTo>
                      <a:pt x="1838" y="2422"/>
                      <a:pt x="1739" y="2531"/>
                      <a:pt x="1619" y="2619"/>
                    </a:cubicBezTo>
                    <a:cubicBezTo>
                      <a:pt x="1553" y="2662"/>
                      <a:pt x="1499" y="2695"/>
                      <a:pt x="1422" y="2717"/>
                    </a:cubicBezTo>
                    <a:cubicBezTo>
                      <a:pt x="1389" y="2728"/>
                      <a:pt x="1313" y="2750"/>
                      <a:pt x="1269" y="2761"/>
                    </a:cubicBezTo>
                    <a:cubicBezTo>
                      <a:pt x="1192" y="2783"/>
                      <a:pt x="1160" y="2794"/>
                      <a:pt x="1083" y="2804"/>
                    </a:cubicBezTo>
                    <a:cubicBezTo>
                      <a:pt x="952" y="2829"/>
                      <a:pt x="814" y="2841"/>
                      <a:pt x="680" y="2841"/>
                    </a:cubicBezTo>
                    <a:cubicBezTo>
                      <a:pt x="635" y="2841"/>
                      <a:pt x="591" y="2840"/>
                      <a:pt x="547" y="2837"/>
                    </a:cubicBezTo>
                    <a:lnTo>
                      <a:pt x="481" y="2837"/>
                    </a:lnTo>
                    <a:cubicBezTo>
                      <a:pt x="481" y="2837"/>
                      <a:pt x="470" y="2837"/>
                      <a:pt x="470" y="2826"/>
                    </a:cubicBezTo>
                    <a:cubicBezTo>
                      <a:pt x="470" y="2815"/>
                      <a:pt x="438" y="2794"/>
                      <a:pt x="427" y="2761"/>
                    </a:cubicBezTo>
                    <a:cubicBezTo>
                      <a:pt x="405" y="2739"/>
                      <a:pt x="383" y="2717"/>
                      <a:pt x="361" y="2695"/>
                    </a:cubicBezTo>
                    <a:cubicBezTo>
                      <a:pt x="317" y="2640"/>
                      <a:pt x="295" y="2586"/>
                      <a:pt x="274" y="2531"/>
                    </a:cubicBezTo>
                    <a:cubicBezTo>
                      <a:pt x="241" y="2422"/>
                      <a:pt x="219" y="2301"/>
                      <a:pt x="208" y="2192"/>
                    </a:cubicBezTo>
                    <a:cubicBezTo>
                      <a:pt x="186" y="2159"/>
                      <a:pt x="164" y="2126"/>
                      <a:pt x="142" y="2104"/>
                    </a:cubicBezTo>
                    <a:cubicBezTo>
                      <a:pt x="142" y="2094"/>
                      <a:pt x="142" y="2094"/>
                      <a:pt x="142" y="2083"/>
                    </a:cubicBezTo>
                    <a:cubicBezTo>
                      <a:pt x="142" y="2072"/>
                      <a:pt x="153" y="2061"/>
                      <a:pt x="153" y="2050"/>
                    </a:cubicBezTo>
                    <a:cubicBezTo>
                      <a:pt x="148" y="2044"/>
                      <a:pt x="145" y="2042"/>
                      <a:pt x="142" y="2042"/>
                    </a:cubicBezTo>
                    <a:cubicBezTo>
                      <a:pt x="140" y="2042"/>
                      <a:pt x="137" y="2044"/>
                      <a:pt x="131" y="2050"/>
                    </a:cubicBezTo>
                    <a:lnTo>
                      <a:pt x="88" y="2050"/>
                    </a:lnTo>
                    <a:lnTo>
                      <a:pt x="55" y="2017"/>
                    </a:lnTo>
                    <a:cubicBezTo>
                      <a:pt x="66" y="1995"/>
                      <a:pt x="77" y="1962"/>
                      <a:pt x="88" y="1951"/>
                    </a:cubicBezTo>
                    <a:cubicBezTo>
                      <a:pt x="99" y="1929"/>
                      <a:pt x="110" y="1908"/>
                      <a:pt x="120" y="1886"/>
                    </a:cubicBezTo>
                    <a:cubicBezTo>
                      <a:pt x="131" y="1875"/>
                      <a:pt x="120" y="1875"/>
                      <a:pt x="131" y="1875"/>
                    </a:cubicBezTo>
                    <a:cubicBezTo>
                      <a:pt x="131" y="1864"/>
                      <a:pt x="131" y="1853"/>
                      <a:pt x="142" y="1842"/>
                    </a:cubicBezTo>
                    <a:cubicBezTo>
                      <a:pt x="153" y="1831"/>
                      <a:pt x="153" y="1831"/>
                      <a:pt x="153" y="1831"/>
                    </a:cubicBezTo>
                    <a:lnTo>
                      <a:pt x="175" y="1787"/>
                    </a:lnTo>
                    <a:lnTo>
                      <a:pt x="197" y="1754"/>
                    </a:lnTo>
                    <a:lnTo>
                      <a:pt x="219" y="1722"/>
                    </a:lnTo>
                    <a:cubicBezTo>
                      <a:pt x="219" y="1711"/>
                      <a:pt x="219" y="1689"/>
                      <a:pt x="230" y="1678"/>
                    </a:cubicBezTo>
                    <a:cubicBezTo>
                      <a:pt x="241" y="1667"/>
                      <a:pt x="241" y="1656"/>
                      <a:pt x="252" y="1645"/>
                    </a:cubicBezTo>
                    <a:cubicBezTo>
                      <a:pt x="252" y="1634"/>
                      <a:pt x="263" y="1623"/>
                      <a:pt x="274" y="1612"/>
                    </a:cubicBezTo>
                    <a:lnTo>
                      <a:pt x="285" y="1601"/>
                    </a:lnTo>
                    <a:cubicBezTo>
                      <a:pt x="306" y="1569"/>
                      <a:pt x="317" y="1525"/>
                      <a:pt x="328" y="1492"/>
                    </a:cubicBezTo>
                    <a:cubicBezTo>
                      <a:pt x="351" y="1401"/>
                      <a:pt x="384" y="1315"/>
                      <a:pt x="428" y="1234"/>
                    </a:cubicBezTo>
                    <a:lnTo>
                      <a:pt x="428" y="1234"/>
                    </a:lnTo>
                    <a:cubicBezTo>
                      <a:pt x="432" y="1236"/>
                      <a:pt x="435" y="1238"/>
                      <a:pt x="438" y="1240"/>
                    </a:cubicBezTo>
                    <a:cubicBezTo>
                      <a:pt x="443" y="1229"/>
                      <a:pt x="449" y="1229"/>
                      <a:pt x="451" y="1229"/>
                    </a:cubicBezTo>
                    <a:cubicBezTo>
                      <a:pt x="454" y="1229"/>
                      <a:pt x="454" y="1229"/>
                      <a:pt x="449" y="1219"/>
                    </a:cubicBezTo>
                    <a:cubicBezTo>
                      <a:pt x="446" y="1216"/>
                      <a:pt x="444" y="1213"/>
                      <a:pt x="442" y="1210"/>
                    </a:cubicBezTo>
                    <a:lnTo>
                      <a:pt x="442" y="1210"/>
                    </a:lnTo>
                    <a:cubicBezTo>
                      <a:pt x="437" y="1218"/>
                      <a:pt x="433" y="1226"/>
                      <a:pt x="428" y="1234"/>
                    </a:cubicBezTo>
                    <a:lnTo>
                      <a:pt x="428" y="1234"/>
                    </a:lnTo>
                    <a:cubicBezTo>
                      <a:pt x="424" y="1233"/>
                      <a:pt x="420" y="1232"/>
                      <a:pt x="416" y="1232"/>
                    </a:cubicBezTo>
                    <a:cubicBezTo>
                      <a:pt x="408" y="1232"/>
                      <a:pt x="399" y="1235"/>
                      <a:pt x="394" y="1240"/>
                    </a:cubicBezTo>
                    <a:cubicBezTo>
                      <a:pt x="394" y="1235"/>
                      <a:pt x="391" y="1232"/>
                      <a:pt x="387" y="1232"/>
                    </a:cubicBezTo>
                    <a:cubicBezTo>
                      <a:pt x="383" y="1232"/>
                      <a:pt x="378" y="1235"/>
                      <a:pt x="372" y="1240"/>
                    </a:cubicBezTo>
                    <a:lnTo>
                      <a:pt x="361" y="1240"/>
                    </a:lnTo>
                    <a:lnTo>
                      <a:pt x="328" y="1208"/>
                    </a:lnTo>
                    <a:cubicBezTo>
                      <a:pt x="328" y="1175"/>
                      <a:pt x="339" y="1142"/>
                      <a:pt x="361" y="1120"/>
                    </a:cubicBezTo>
                    <a:cubicBezTo>
                      <a:pt x="372" y="1098"/>
                      <a:pt x="383" y="1065"/>
                      <a:pt x="405" y="1044"/>
                    </a:cubicBezTo>
                    <a:cubicBezTo>
                      <a:pt x="405" y="1033"/>
                      <a:pt x="405" y="1033"/>
                      <a:pt x="416" y="1022"/>
                    </a:cubicBezTo>
                    <a:cubicBezTo>
                      <a:pt x="416" y="1011"/>
                      <a:pt x="427" y="1000"/>
                      <a:pt x="438" y="989"/>
                    </a:cubicBezTo>
                    <a:cubicBezTo>
                      <a:pt x="438" y="978"/>
                      <a:pt x="438" y="978"/>
                      <a:pt x="449" y="967"/>
                    </a:cubicBezTo>
                    <a:cubicBezTo>
                      <a:pt x="460" y="956"/>
                      <a:pt x="470" y="945"/>
                      <a:pt x="481" y="923"/>
                    </a:cubicBezTo>
                    <a:lnTo>
                      <a:pt x="514" y="879"/>
                    </a:lnTo>
                    <a:lnTo>
                      <a:pt x="525" y="869"/>
                    </a:lnTo>
                    <a:cubicBezTo>
                      <a:pt x="515" y="869"/>
                      <a:pt x="504" y="858"/>
                      <a:pt x="494" y="848"/>
                    </a:cubicBezTo>
                    <a:lnTo>
                      <a:pt x="494" y="848"/>
                    </a:lnTo>
                    <a:cubicBezTo>
                      <a:pt x="508" y="851"/>
                      <a:pt x="519" y="858"/>
                      <a:pt x="536" y="858"/>
                    </a:cubicBezTo>
                    <a:cubicBezTo>
                      <a:pt x="536" y="836"/>
                      <a:pt x="547" y="825"/>
                      <a:pt x="558" y="803"/>
                    </a:cubicBezTo>
                    <a:cubicBezTo>
                      <a:pt x="580" y="792"/>
                      <a:pt x="591" y="781"/>
                      <a:pt x="613" y="770"/>
                    </a:cubicBezTo>
                    <a:lnTo>
                      <a:pt x="678" y="770"/>
                    </a:lnTo>
                    <a:cubicBezTo>
                      <a:pt x="689" y="781"/>
                      <a:pt x="700" y="792"/>
                      <a:pt x="722" y="803"/>
                    </a:cubicBezTo>
                    <a:lnTo>
                      <a:pt x="755" y="770"/>
                    </a:lnTo>
                    <a:lnTo>
                      <a:pt x="842" y="694"/>
                    </a:lnTo>
                    <a:cubicBezTo>
                      <a:pt x="897" y="639"/>
                      <a:pt x="952" y="584"/>
                      <a:pt x="1006" y="529"/>
                    </a:cubicBezTo>
                    <a:cubicBezTo>
                      <a:pt x="1050" y="475"/>
                      <a:pt x="1083" y="420"/>
                      <a:pt x="1105" y="365"/>
                    </a:cubicBezTo>
                    <a:cubicBezTo>
                      <a:pt x="1105" y="344"/>
                      <a:pt x="1116" y="333"/>
                      <a:pt x="1116" y="322"/>
                    </a:cubicBezTo>
                    <a:lnTo>
                      <a:pt x="1116" y="311"/>
                    </a:lnTo>
                    <a:lnTo>
                      <a:pt x="1170" y="311"/>
                    </a:lnTo>
                    <a:cubicBezTo>
                      <a:pt x="1225" y="300"/>
                      <a:pt x="1280" y="289"/>
                      <a:pt x="1335" y="267"/>
                    </a:cubicBezTo>
                    <a:cubicBezTo>
                      <a:pt x="1378" y="256"/>
                      <a:pt x="1433" y="234"/>
                      <a:pt x="1488" y="234"/>
                    </a:cubicBezTo>
                    <a:close/>
                    <a:moveTo>
                      <a:pt x="1483" y="0"/>
                    </a:moveTo>
                    <a:cubicBezTo>
                      <a:pt x="1431" y="0"/>
                      <a:pt x="1383" y="10"/>
                      <a:pt x="1335" y="26"/>
                    </a:cubicBezTo>
                    <a:cubicBezTo>
                      <a:pt x="1262" y="62"/>
                      <a:pt x="1183" y="79"/>
                      <a:pt x="1105" y="79"/>
                    </a:cubicBezTo>
                    <a:cubicBezTo>
                      <a:pt x="1041" y="79"/>
                      <a:pt x="978" y="68"/>
                      <a:pt x="919" y="48"/>
                    </a:cubicBezTo>
                    <a:cubicBezTo>
                      <a:pt x="919" y="92"/>
                      <a:pt x="908" y="136"/>
                      <a:pt x="908" y="179"/>
                    </a:cubicBezTo>
                    <a:lnTo>
                      <a:pt x="897" y="256"/>
                    </a:lnTo>
                    <a:lnTo>
                      <a:pt x="886" y="278"/>
                    </a:lnTo>
                    <a:cubicBezTo>
                      <a:pt x="831" y="398"/>
                      <a:pt x="667" y="453"/>
                      <a:pt x="514" y="584"/>
                    </a:cubicBezTo>
                    <a:cubicBezTo>
                      <a:pt x="481" y="606"/>
                      <a:pt x="449" y="650"/>
                      <a:pt x="427" y="704"/>
                    </a:cubicBezTo>
                    <a:cubicBezTo>
                      <a:pt x="416" y="748"/>
                      <a:pt x="405" y="759"/>
                      <a:pt x="405" y="770"/>
                    </a:cubicBezTo>
                    <a:cubicBezTo>
                      <a:pt x="405" y="790"/>
                      <a:pt x="414" y="810"/>
                      <a:pt x="440" y="829"/>
                    </a:cubicBezTo>
                    <a:lnTo>
                      <a:pt x="440" y="829"/>
                    </a:lnTo>
                    <a:cubicBezTo>
                      <a:pt x="391" y="833"/>
                      <a:pt x="325" y="868"/>
                      <a:pt x="295" y="912"/>
                    </a:cubicBezTo>
                    <a:cubicBezTo>
                      <a:pt x="252" y="978"/>
                      <a:pt x="219" y="1087"/>
                      <a:pt x="186" y="1164"/>
                    </a:cubicBezTo>
                    <a:cubicBezTo>
                      <a:pt x="142" y="1262"/>
                      <a:pt x="110" y="1350"/>
                      <a:pt x="88" y="1437"/>
                    </a:cubicBezTo>
                    <a:cubicBezTo>
                      <a:pt x="66" y="1514"/>
                      <a:pt x="66" y="1601"/>
                      <a:pt x="44" y="1667"/>
                    </a:cubicBezTo>
                    <a:cubicBezTo>
                      <a:pt x="33" y="1744"/>
                      <a:pt x="33" y="1820"/>
                      <a:pt x="11" y="1908"/>
                    </a:cubicBezTo>
                    <a:cubicBezTo>
                      <a:pt x="0" y="2039"/>
                      <a:pt x="0" y="2170"/>
                      <a:pt x="11" y="2290"/>
                    </a:cubicBezTo>
                    <a:cubicBezTo>
                      <a:pt x="33" y="2444"/>
                      <a:pt x="66" y="2586"/>
                      <a:pt x="131" y="2717"/>
                    </a:cubicBezTo>
                    <a:cubicBezTo>
                      <a:pt x="164" y="2783"/>
                      <a:pt x="208" y="2848"/>
                      <a:pt x="252" y="2914"/>
                    </a:cubicBezTo>
                    <a:cubicBezTo>
                      <a:pt x="285" y="2947"/>
                      <a:pt x="295" y="2969"/>
                      <a:pt x="350" y="3012"/>
                    </a:cubicBezTo>
                    <a:cubicBezTo>
                      <a:pt x="361" y="3023"/>
                      <a:pt x="372" y="3034"/>
                      <a:pt x="383" y="3045"/>
                    </a:cubicBezTo>
                    <a:lnTo>
                      <a:pt x="427" y="3045"/>
                    </a:lnTo>
                    <a:lnTo>
                      <a:pt x="503" y="3056"/>
                    </a:lnTo>
                    <a:cubicBezTo>
                      <a:pt x="567" y="3060"/>
                      <a:pt x="631" y="3063"/>
                      <a:pt x="695" y="3063"/>
                    </a:cubicBezTo>
                    <a:cubicBezTo>
                      <a:pt x="806" y="3063"/>
                      <a:pt x="917" y="3055"/>
                      <a:pt x="1028" y="3034"/>
                    </a:cubicBezTo>
                    <a:cubicBezTo>
                      <a:pt x="1280" y="3012"/>
                      <a:pt x="1520" y="2936"/>
                      <a:pt x="1739" y="2804"/>
                    </a:cubicBezTo>
                    <a:cubicBezTo>
                      <a:pt x="1958" y="2662"/>
                      <a:pt x="2111" y="2433"/>
                      <a:pt x="2166" y="2170"/>
                    </a:cubicBezTo>
                    <a:cubicBezTo>
                      <a:pt x="2177" y="2050"/>
                      <a:pt x="2188" y="1919"/>
                      <a:pt x="2177" y="1798"/>
                    </a:cubicBezTo>
                    <a:cubicBezTo>
                      <a:pt x="2155" y="1656"/>
                      <a:pt x="2133" y="1536"/>
                      <a:pt x="2133" y="1372"/>
                    </a:cubicBezTo>
                    <a:lnTo>
                      <a:pt x="2133" y="1350"/>
                    </a:lnTo>
                    <a:cubicBezTo>
                      <a:pt x="2133" y="1273"/>
                      <a:pt x="2122" y="1197"/>
                      <a:pt x="2111" y="1120"/>
                    </a:cubicBezTo>
                    <a:cubicBezTo>
                      <a:pt x="2089" y="967"/>
                      <a:pt x="2078" y="825"/>
                      <a:pt x="2056" y="672"/>
                    </a:cubicBezTo>
                    <a:cubicBezTo>
                      <a:pt x="2045" y="628"/>
                      <a:pt x="2035" y="595"/>
                      <a:pt x="2024" y="551"/>
                    </a:cubicBezTo>
                    <a:cubicBezTo>
                      <a:pt x="2002" y="497"/>
                      <a:pt x="1980" y="431"/>
                      <a:pt x="1958" y="365"/>
                    </a:cubicBezTo>
                    <a:cubicBezTo>
                      <a:pt x="1936" y="289"/>
                      <a:pt x="1903" y="212"/>
                      <a:pt x="1860" y="147"/>
                    </a:cubicBezTo>
                    <a:cubicBezTo>
                      <a:pt x="1827" y="103"/>
                      <a:pt x="1794" y="70"/>
                      <a:pt x="1750" y="59"/>
                    </a:cubicBezTo>
                    <a:cubicBezTo>
                      <a:pt x="1685" y="26"/>
                      <a:pt x="1619" y="4"/>
                      <a:pt x="1542" y="4"/>
                    </a:cubicBezTo>
                    <a:cubicBezTo>
                      <a:pt x="1522" y="2"/>
                      <a:pt x="1502" y="0"/>
                      <a:pt x="1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flipH="1">
                <a:off x="482375" y="4816650"/>
                <a:ext cx="1650" cy="4925"/>
              </a:xfrm>
              <a:custGeom>
                <a:avLst/>
                <a:gdLst/>
                <a:ahLst/>
                <a:cxnLst/>
                <a:rect l="l" t="t" r="r" b="b"/>
                <a:pathLst>
                  <a:path w="66" h="197" extrusionOk="0">
                    <a:moveTo>
                      <a:pt x="66" y="0"/>
                    </a:moveTo>
                    <a:cubicBezTo>
                      <a:pt x="44" y="11"/>
                      <a:pt x="33" y="22"/>
                      <a:pt x="33" y="33"/>
                    </a:cubicBezTo>
                    <a:cubicBezTo>
                      <a:pt x="33" y="44"/>
                      <a:pt x="33" y="55"/>
                      <a:pt x="33" y="66"/>
                    </a:cubicBezTo>
                    <a:cubicBezTo>
                      <a:pt x="33" y="66"/>
                      <a:pt x="22" y="77"/>
                      <a:pt x="11" y="77"/>
                    </a:cubicBezTo>
                    <a:cubicBezTo>
                      <a:pt x="11" y="98"/>
                      <a:pt x="11" y="120"/>
                      <a:pt x="0" y="142"/>
                    </a:cubicBezTo>
                    <a:cubicBezTo>
                      <a:pt x="0" y="164"/>
                      <a:pt x="0" y="175"/>
                      <a:pt x="0" y="197"/>
                    </a:cubicBezTo>
                    <a:cubicBezTo>
                      <a:pt x="0" y="186"/>
                      <a:pt x="6" y="186"/>
                      <a:pt x="10" y="186"/>
                    </a:cubicBezTo>
                    <a:cubicBezTo>
                      <a:pt x="14" y="186"/>
                      <a:pt x="17" y="186"/>
                      <a:pt x="11" y="175"/>
                    </a:cubicBezTo>
                    <a:lnTo>
                      <a:pt x="44" y="175"/>
                    </a:lnTo>
                    <a:cubicBezTo>
                      <a:pt x="44" y="120"/>
                      <a:pt x="55" y="55"/>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flipH="1">
                <a:off x="443825" y="4806525"/>
                <a:ext cx="43500" cy="31475"/>
              </a:xfrm>
              <a:custGeom>
                <a:avLst/>
                <a:gdLst/>
                <a:ahLst/>
                <a:cxnLst/>
                <a:rect l="l" t="t" r="r" b="b"/>
                <a:pathLst>
                  <a:path w="1740" h="1259" extrusionOk="0">
                    <a:moveTo>
                      <a:pt x="679" y="0"/>
                    </a:moveTo>
                    <a:cubicBezTo>
                      <a:pt x="646" y="0"/>
                      <a:pt x="613" y="0"/>
                      <a:pt x="581" y="11"/>
                    </a:cubicBezTo>
                    <a:lnTo>
                      <a:pt x="471" y="11"/>
                    </a:lnTo>
                    <a:cubicBezTo>
                      <a:pt x="460" y="22"/>
                      <a:pt x="449" y="44"/>
                      <a:pt x="438" y="55"/>
                    </a:cubicBezTo>
                    <a:cubicBezTo>
                      <a:pt x="427" y="55"/>
                      <a:pt x="406" y="66"/>
                      <a:pt x="384" y="77"/>
                    </a:cubicBezTo>
                    <a:cubicBezTo>
                      <a:pt x="362" y="99"/>
                      <a:pt x="351" y="110"/>
                      <a:pt x="329" y="121"/>
                    </a:cubicBezTo>
                    <a:cubicBezTo>
                      <a:pt x="325" y="128"/>
                      <a:pt x="323" y="130"/>
                      <a:pt x="321" y="130"/>
                    </a:cubicBezTo>
                    <a:cubicBezTo>
                      <a:pt x="318" y="130"/>
                      <a:pt x="318" y="121"/>
                      <a:pt x="318" y="121"/>
                    </a:cubicBezTo>
                    <a:cubicBezTo>
                      <a:pt x="307" y="121"/>
                      <a:pt x="318" y="132"/>
                      <a:pt x="307" y="143"/>
                    </a:cubicBezTo>
                    <a:cubicBezTo>
                      <a:pt x="296" y="143"/>
                      <a:pt x="296" y="143"/>
                      <a:pt x="285" y="153"/>
                    </a:cubicBezTo>
                    <a:cubicBezTo>
                      <a:pt x="285" y="153"/>
                      <a:pt x="252" y="186"/>
                      <a:pt x="242" y="197"/>
                    </a:cubicBezTo>
                    <a:lnTo>
                      <a:pt x="231" y="208"/>
                    </a:lnTo>
                    <a:lnTo>
                      <a:pt x="209" y="219"/>
                    </a:lnTo>
                    <a:cubicBezTo>
                      <a:pt x="209" y="230"/>
                      <a:pt x="198" y="241"/>
                      <a:pt x="187" y="252"/>
                    </a:cubicBezTo>
                    <a:cubicBezTo>
                      <a:pt x="187" y="263"/>
                      <a:pt x="176" y="263"/>
                      <a:pt x="176" y="274"/>
                    </a:cubicBezTo>
                    <a:cubicBezTo>
                      <a:pt x="176" y="296"/>
                      <a:pt x="176" y="307"/>
                      <a:pt x="165" y="318"/>
                    </a:cubicBezTo>
                    <a:lnTo>
                      <a:pt x="143" y="361"/>
                    </a:lnTo>
                    <a:lnTo>
                      <a:pt x="110" y="394"/>
                    </a:lnTo>
                    <a:lnTo>
                      <a:pt x="88" y="427"/>
                    </a:lnTo>
                    <a:cubicBezTo>
                      <a:pt x="88" y="427"/>
                      <a:pt x="77" y="438"/>
                      <a:pt x="77" y="449"/>
                    </a:cubicBezTo>
                    <a:cubicBezTo>
                      <a:pt x="77" y="449"/>
                      <a:pt x="77" y="471"/>
                      <a:pt x="67" y="471"/>
                    </a:cubicBezTo>
                    <a:cubicBezTo>
                      <a:pt x="56" y="482"/>
                      <a:pt x="56" y="482"/>
                      <a:pt x="56" y="493"/>
                    </a:cubicBezTo>
                    <a:cubicBezTo>
                      <a:pt x="56" y="503"/>
                      <a:pt x="45" y="536"/>
                      <a:pt x="34" y="547"/>
                    </a:cubicBezTo>
                    <a:cubicBezTo>
                      <a:pt x="12" y="569"/>
                      <a:pt x="1" y="591"/>
                      <a:pt x="1" y="624"/>
                    </a:cubicBezTo>
                    <a:lnTo>
                      <a:pt x="34" y="646"/>
                    </a:lnTo>
                    <a:lnTo>
                      <a:pt x="99" y="646"/>
                    </a:lnTo>
                    <a:cubicBezTo>
                      <a:pt x="88" y="657"/>
                      <a:pt x="88" y="668"/>
                      <a:pt x="77" y="678"/>
                    </a:cubicBezTo>
                    <a:cubicBezTo>
                      <a:pt x="88" y="700"/>
                      <a:pt x="77" y="700"/>
                      <a:pt x="88" y="711"/>
                    </a:cubicBezTo>
                    <a:cubicBezTo>
                      <a:pt x="110" y="733"/>
                      <a:pt x="132" y="766"/>
                      <a:pt x="143" y="788"/>
                    </a:cubicBezTo>
                    <a:lnTo>
                      <a:pt x="154" y="799"/>
                    </a:lnTo>
                    <a:cubicBezTo>
                      <a:pt x="176" y="832"/>
                      <a:pt x="209" y="853"/>
                      <a:pt x="231" y="886"/>
                    </a:cubicBezTo>
                    <a:cubicBezTo>
                      <a:pt x="235" y="891"/>
                      <a:pt x="239" y="892"/>
                      <a:pt x="242" y="892"/>
                    </a:cubicBezTo>
                    <a:cubicBezTo>
                      <a:pt x="251" y="892"/>
                      <a:pt x="254" y="874"/>
                      <a:pt x="260" y="874"/>
                    </a:cubicBezTo>
                    <a:cubicBezTo>
                      <a:pt x="261" y="874"/>
                      <a:pt x="262" y="874"/>
                      <a:pt x="263" y="875"/>
                    </a:cubicBezTo>
                    <a:cubicBezTo>
                      <a:pt x="274" y="897"/>
                      <a:pt x="285" y="908"/>
                      <a:pt x="296" y="919"/>
                    </a:cubicBezTo>
                    <a:cubicBezTo>
                      <a:pt x="318" y="930"/>
                      <a:pt x="329" y="952"/>
                      <a:pt x="351" y="974"/>
                    </a:cubicBezTo>
                    <a:cubicBezTo>
                      <a:pt x="351" y="974"/>
                      <a:pt x="351" y="985"/>
                      <a:pt x="362" y="996"/>
                    </a:cubicBezTo>
                    <a:lnTo>
                      <a:pt x="373" y="1007"/>
                    </a:lnTo>
                    <a:cubicBezTo>
                      <a:pt x="427" y="1061"/>
                      <a:pt x="482" y="1094"/>
                      <a:pt x="526" y="1138"/>
                    </a:cubicBezTo>
                    <a:cubicBezTo>
                      <a:pt x="559" y="1182"/>
                      <a:pt x="602" y="1203"/>
                      <a:pt x="646" y="1225"/>
                    </a:cubicBezTo>
                    <a:lnTo>
                      <a:pt x="723" y="1225"/>
                    </a:lnTo>
                    <a:cubicBezTo>
                      <a:pt x="767" y="1247"/>
                      <a:pt x="799" y="1247"/>
                      <a:pt x="843" y="1258"/>
                    </a:cubicBezTo>
                    <a:lnTo>
                      <a:pt x="963" y="1258"/>
                    </a:lnTo>
                    <a:cubicBezTo>
                      <a:pt x="985" y="1258"/>
                      <a:pt x="1007" y="1247"/>
                      <a:pt x="1029" y="1247"/>
                    </a:cubicBezTo>
                    <a:cubicBezTo>
                      <a:pt x="1062" y="1225"/>
                      <a:pt x="1084" y="1214"/>
                      <a:pt x="1106" y="1203"/>
                    </a:cubicBezTo>
                    <a:cubicBezTo>
                      <a:pt x="1160" y="1171"/>
                      <a:pt x="1215" y="1138"/>
                      <a:pt x="1259" y="1116"/>
                    </a:cubicBezTo>
                    <a:cubicBezTo>
                      <a:pt x="1302" y="1083"/>
                      <a:pt x="1346" y="1061"/>
                      <a:pt x="1390" y="1028"/>
                    </a:cubicBezTo>
                    <a:cubicBezTo>
                      <a:pt x="1434" y="1007"/>
                      <a:pt x="1456" y="974"/>
                      <a:pt x="1477" y="930"/>
                    </a:cubicBezTo>
                    <a:cubicBezTo>
                      <a:pt x="1477" y="930"/>
                      <a:pt x="1499" y="908"/>
                      <a:pt x="1499" y="897"/>
                    </a:cubicBezTo>
                    <a:cubicBezTo>
                      <a:pt x="1510" y="886"/>
                      <a:pt x="1521" y="875"/>
                      <a:pt x="1532" y="864"/>
                    </a:cubicBezTo>
                    <a:cubicBezTo>
                      <a:pt x="1543" y="853"/>
                      <a:pt x="1543" y="843"/>
                      <a:pt x="1554" y="832"/>
                    </a:cubicBezTo>
                    <a:cubicBezTo>
                      <a:pt x="1565" y="810"/>
                      <a:pt x="1598" y="777"/>
                      <a:pt x="1609" y="755"/>
                    </a:cubicBezTo>
                    <a:cubicBezTo>
                      <a:pt x="1620" y="733"/>
                      <a:pt x="1620" y="722"/>
                      <a:pt x="1631" y="711"/>
                    </a:cubicBezTo>
                    <a:cubicBezTo>
                      <a:pt x="1663" y="668"/>
                      <a:pt x="1685" y="613"/>
                      <a:pt x="1718" y="569"/>
                    </a:cubicBezTo>
                    <a:cubicBezTo>
                      <a:pt x="1718" y="558"/>
                      <a:pt x="1740" y="536"/>
                      <a:pt x="1718" y="525"/>
                    </a:cubicBezTo>
                    <a:cubicBezTo>
                      <a:pt x="1717" y="524"/>
                      <a:pt x="1716" y="524"/>
                      <a:pt x="1715" y="524"/>
                    </a:cubicBezTo>
                    <a:cubicBezTo>
                      <a:pt x="1703" y="524"/>
                      <a:pt x="1683" y="572"/>
                      <a:pt x="1663" y="602"/>
                    </a:cubicBezTo>
                    <a:cubicBezTo>
                      <a:pt x="1642" y="635"/>
                      <a:pt x="1620" y="668"/>
                      <a:pt x="1620" y="678"/>
                    </a:cubicBezTo>
                    <a:cubicBezTo>
                      <a:pt x="1587" y="689"/>
                      <a:pt x="1576" y="733"/>
                      <a:pt x="1554" y="766"/>
                    </a:cubicBezTo>
                    <a:cubicBezTo>
                      <a:pt x="1532" y="810"/>
                      <a:pt x="1499" y="853"/>
                      <a:pt x="1467" y="886"/>
                    </a:cubicBezTo>
                    <a:cubicBezTo>
                      <a:pt x="1434" y="930"/>
                      <a:pt x="1390" y="963"/>
                      <a:pt x="1357" y="1007"/>
                    </a:cubicBezTo>
                    <a:cubicBezTo>
                      <a:pt x="1335" y="1007"/>
                      <a:pt x="1324" y="1018"/>
                      <a:pt x="1313" y="1028"/>
                    </a:cubicBezTo>
                    <a:cubicBezTo>
                      <a:pt x="1302" y="1028"/>
                      <a:pt x="1302" y="1028"/>
                      <a:pt x="1313" y="1039"/>
                    </a:cubicBezTo>
                    <a:cubicBezTo>
                      <a:pt x="1281" y="1050"/>
                      <a:pt x="1259" y="1061"/>
                      <a:pt x="1237" y="1061"/>
                    </a:cubicBezTo>
                    <a:lnTo>
                      <a:pt x="1193" y="1083"/>
                    </a:lnTo>
                    <a:cubicBezTo>
                      <a:pt x="1171" y="1105"/>
                      <a:pt x="1149" y="1127"/>
                      <a:pt x="1127" y="1138"/>
                    </a:cubicBezTo>
                    <a:cubicBezTo>
                      <a:pt x="1095" y="1149"/>
                      <a:pt x="1073" y="1160"/>
                      <a:pt x="1040" y="1160"/>
                    </a:cubicBezTo>
                    <a:cubicBezTo>
                      <a:pt x="996" y="1171"/>
                      <a:pt x="963" y="1182"/>
                      <a:pt x="931" y="1182"/>
                    </a:cubicBezTo>
                    <a:lnTo>
                      <a:pt x="843" y="1182"/>
                    </a:lnTo>
                    <a:cubicBezTo>
                      <a:pt x="799" y="1171"/>
                      <a:pt x="767" y="1171"/>
                      <a:pt x="734" y="1149"/>
                    </a:cubicBezTo>
                    <a:cubicBezTo>
                      <a:pt x="723" y="1149"/>
                      <a:pt x="701" y="1127"/>
                      <a:pt x="690" y="1116"/>
                    </a:cubicBezTo>
                    <a:lnTo>
                      <a:pt x="635" y="1094"/>
                    </a:lnTo>
                    <a:lnTo>
                      <a:pt x="592" y="1072"/>
                    </a:lnTo>
                    <a:cubicBezTo>
                      <a:pt x="570" y="1061"/>
                      <a:pt x="548" y="1050"/>
                      <a:pt x="526" y="1039"/>
                    </a:cubicBezTo>
                    <a:cubicBezTo>
                      <a:pt x="515" y="1018"/>
                      <a:pt x="493" y="1007"/>
                      <a:pt x="471" y="985"/>
                    </a:cubicBezTo>
                    <a:lnTo>
                      <a:pt x="427" y="930"/>
                    </a:lnTo>
                    <a:lnTo>
                      <a:pt x="373" y="875"/>
                    </a:lnTo>
                    <a:cubicBezTo>
                      <a:pt x="373" y="864"/>
                      <a:pt x="362" y="853"/>
                      <a:pt x="362" y="853"/>
                    </a:cubicBezTo>
                    <a:cubicBezTo>
                      <a:pt x="351" y="832"/>
                      <a:pt x="329" y="821"/>
                      <a:pt x="318" y="810"/>
                    </a:cubicBezTo>
                    <a:cubicBezTo>
                      <a:pt x="318" y="799"/>
                      <a:pt x="307" y="788"/>
                      <a:pt x="307" y="777"/>
                    </a:cubicBezTo>
                    <a:cubicBezTo>
                      <a:pt x="274" y="755"/>
                      <a:pt x="263" y="722"/>
                      <a:pt x="242" y="689"/>
                    </a:cubicBezTo>
                    <a:cubicBezTo>
                      <a:pt x="231" y="646"/>
                      <a:pt x="209" y="613"/>
                      <a:pt x="198" y="580"/>
                    </a:cubicBezTo>
                    <a:lnTo>
                      <a:pt x="176" y="580"/>
                    </a:lnTo>
                    <a:lnTo>
                      <a:pt x="154" y="569"/>
                    </a:lnTo>
                    <a:cubicBezTo>
                      <a:pt x="154" y="577"/>
                      <a:pt x="141" y="579"/>
                      <a:pt x="140" y="585"/>
                    </a:cubicBezTo>
                    <a:lnTo>
                      <a:pt x="140" y="585"/>
                    </a:lnTo>
                    <a:cubicBezTo>
                      <a:pt x="132" y="567"/>
                      <a:pt x="133" y="557"/>
                      <a:pt x="143" y="547"/>
                    </a:cubicBezTo>
                    <a:cubicBezTo>
                      <a:pt x="143" y="525"/>
                      <a:pt x="143" y="503"/>
                      <a:pt x="154" y="482"/>
                    </a:cubicBezTo>
                    <a:cubicBezTo>
                      <a:pt x="154" y="482"/>
                      <a:pt x="154" y="471"/>
                      <a:pt x="165" y="460"/>
                    </a:cubicBezTo>
                    <a:cubicBezTo>
                      <a:pt x="165" y="449"/>
                      <a:pt x="165" y="438"/>
                      <a:pt x="165" y="438"/>
                    </a:cubicBezTo>
                    <a:cubicBezTo>
                      <a:pt x="165" y="416"/>
                      <a:pt x="176" y="405"/>
                      <a:pt x="187" y="394"/>
                    </a:cubicBezTo>
                    <a:cubicBezTo>
                      <a:pt x="198" y="361"/>
                      <a:pt x="220" y="328"/>
                      <a:pt x="242" y="307"/>
                    </a:cubicBezTo>
                    <a:cubicBezTo>
                      <a:pt x="252" y="285"/>
                      <a:pt x="285" y="285"/>
                      <a:pt x="296" y="263"/>
                    </a:cubicBezTo>
                    <a:cubicBezTo>
                      <a:pt x="296" y="252"/>
                      <a:pt x="296" y="241"/>
                      <a:pt x="296" y="230"/>
                    </a:cubicBezTo>
                    <a:cubicBezTo>
                      <a:pt x="296" y="230"/>
                      <a:pt x="329" y="197"/>
                      <a:pt x="340" y="186"/>
                    </a:cubicBezTo>
                    <a:cubicBezTo>
                      <a:pt x="351" y="175"/>
                      <a:pt x="362" y="164"/>
                      <a:pt x="373" y="153"/>
                    </a:cubicBezTo>
                    <a:lnTo>
                      <a:pt x="395" y="153"/>
                    </a:lnTo>
                    <a:cubicBezTo>
                      <a:pt x="395" y="143"/>
                      <a:pt x="406" y="143"/>
                      <a:pt x="417" y="132"/>
                    </a:cubicBezTo>
                    <a:cubicBezTo>
                      <a:pt x="427" y="121"/>
                      <a:pt x="427" y="99"/>
                      <a:pt x="438" y="88"/>
                    </a:cubicBezTo>
                    <a:cubicBezTo>
                      <a:pt x="460" y="66"/>
                      <a:pt x="493" y="55"/>
                      <a:pt x="515" y="44"/>
                    </a:cubicBezTo>
                    <a:cubicBezTo>
                      <a:pt x="548" y="33"/>
                      <a:pt x="570" y="33"/>
                      <a:pt x="602" y="33"/>
                    </a:cubicBezTo>
                    <a:cubicBezTo>
                      <a:pt x="606" y="30"/>
                      <a:pt x="612" y="28"/>
                      <a:pt x="620" y="28"/>
                    </a:cubicBezTo>
                    <a:cubicBezTo>
                      <a:pt x="634" y="28"/>
                      <a:pt x="654" y="33"/>
                      <a:pt x="668" y="33"/>
                    </a:cubicBezTo>
                    <a:lnTo>
                      <a:pt x="734" y="33"/>
                    </a:lnTo>
                    <a:cubicBezTo>
                      <a:pt x="745" y="33"/>
                      <a:pt x="767" y="33"/>
                      <a:pt x="777" y="44"/>
                    </a:cubicBezTo>
                    <a:lnTo>
                      <a:pt x="810" y="44"/>
                    </a:lnTo>
                    <a:cubicBezTo>
                      <a:pt x="832" y="55"/>
                      <a:pt x="854" y="66"/>
                      <a:pt x="876" y="88"/>
                    </a:cubicBezTo>
                    <a:cubicBezTo>
                      <a:pt x="887" y="82"/>
                      <a:pt x="895" y="82"/>
                      <a:pt x="901" y="82"/>
                    </a:cubicBezTo>
                    <a:cubicBezTo>
                      <a:pt x="906" y="82"/>
                      <a:pt x="909" y="82"/>
                      <a:pt x="909" y="77"/>
                    </a:cubicBezTo>
                    <a:cubicBezTo>
                      <a:pt x="920" y="66"/>
                      <a:pt x="898" y="44"/>
                      <a:pt x="876" y="33"/>
                    </a:cubicBezTo>
                    <a:cubicBezTo>
                      <a:pt x="854" y="22"/>
                      <a:pt x="843" y="22"/>
                      <a:pt x="821" y="22"/>
                    </a:cubicBezTo>
                    <a:cubicBezTo>
                      <a:pt x="810" y="0"/>
                      <a:pt x="788"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flipH="1">
                <a:off x="451750" y="4786275"/>
                <a:ext cx="29000" cy="15900"/>
              </a:xfrm>
              <a:custGeom>
                <a:avLst/>
                <a:gdLst/>
                <a:ahLst/>
                <a:cxnLst/>
                <a:rect l="l" t="t" r="r" b="b"/>
                <a:pathLst>
                  <a:path w="1160" h="636" extrusionOk="0">
                    <a:moveTo>
                      <a:pt x="985" y="1"/>
                    </a:moveTo>
                    <a:cubicBezTo>
                      <a:pt x="952" y="1"/>
                      <a:pt x="908" y="1"/>
                      <a:pt x="875" y="12"/>
                    </a:cubicBezTo>
                    <a:cubicBezTo>
                      <a:pt x="832" y="23"/>
                      <a:pt x="799" y="45"/>
                      <a:pt x="766" y="67"/>
                    </a:cubicBezTo>
                    <a:cubicBezTo>
                      <a:pt x="755" y="67"/>
                      <a:pt x="744" y="67"/>
                      <a:pt x="733" y="78"/>
                    </a:cubicBezTo>
                    <a:lnTo>
                      <a:pt x="733" y="88"/>
                    </a:lnTo>
                    <a:cubicBezTo>
                      <a:pt x="733" y="88"/>
                      <a:pt x="689" y="99"/>
                      <a:pt x="689" y="110"/>
                    </a:cubicBezTo>
                    <a:cubicBezTo>
                      <a:pt x="679" y="110"/>
                      <a:pt x="668" y="121"/>
                      <a:pt x="657" y="121"/>
                    </a:cubicBezTo>
                    <a:cubicBezTo>
                      <a:pt x="646" y="143"/>
                      <a:pt x="635" y="165"/>
                      <a:pt x="624" y="176"/>
                    </a:cubicBezTo>
                    <a:cubicBezTo>
                      <a:pt x="613" y="187"/>
                      <a:pt x="591" y="209"/>
                      <a:pt x="569" y="209"/>
                    </a:cubicBezTo>
                    <a:cubicBezTo>
                      <a:pt x="558" y="220"/>
                      <a:pt x="536" y="231"/>
                      <a:pt x="514" y="231"/>
                    </a:cubicBezTo>
                    <a:lnTo>
                      <a:pt x="482" y="231"/>
                    </a:lnTo>
                    <a:cubicBezTo>
                      <a:pt x="471" y="231"/>
                      <a:pt x="471" y="231"/>
                      <a:pt x="460" y="220"/>
                    </a:cubicBezTo>
                    <a:cubicBezTo>
                      <a:pt x="460" y="220"/>
                      <a:pt x="416" y="198"/>
                      <a:pt x="394" y="187"/>
                    </a:cubicBezTo>
                    <a:cubicBezTo>
                      <a:pt x="383" y="176"/>
                      <a:pt x="372" y="165"/>
                      <a:pt x="350" y="165"/>
                    </a:cubicBezTo>
                    <a:cubicBezTo>
                      <a:pt x="339" y="160"/>
                      <a:pt x="329" y="157"/>
                      <a:pt x="319" y="157"/>
                    </a:cubicBezTo>
                    <a:cubicBezTo>
                      <a:pt x="309" y="157"/>
                      <a:pt x="301" y="160"/>
                      <a:pt x="296" y="165"/>
                    </a:cubicBezTo>
                    <a:cubicBezTo>
                      <a:pt x="274" y="165"/>
                      <a:pt x="252" y="176"/>
                      <a:pt x="241" y="198"/>
                    </a:cubicBezTo>
                    <a:cubicBezTo>
                      <a:pt x="230" y="209"/>
                      <a:pt x="219" y="231"/>
                      <a:pt x="208" y="242"/>
                    </a:cubicBezTo>
                    <a:cubicBezTo>
                      <a:pt x="208" y="253"/>
                      <a:pt x="197" y="263"/>
                      <a:pt x="197" y="263"/>
                    </a:cubicBezTo>
                    <a:lnTo>
                      <a:pt x="186" y="285"/>
                    </a:lnTo>
                    <a:lnTo>
                      <a:pt x="154" y="318"/>
                    </a:lnTo>
                    <a:cubicBezTo>
                      <a:pt x="143" y="340"/>
                      <a:pt x="132" y="351"/>
                      <a:pt x="121" y="373"/>
                    </a:cubicBezTo>
                    <a:cubicBezTo>
                      <a:pt x="121" y="373"/>
                      <a:pt x="110" y="384"/>
                      <a:pt x="110" y="384"/>
                    </a:cubicBezTo>
                    <a:cubicBezTo>
                      <a:pt x="99" y="395"/>
                      <a:pt x="99" y="406"/>
                      <a:pt x="99" y="417"/>
                    </a:cubicBezTo>
                    <a:cubicBezTo>
                      <a:pt x="88" y="428"/>
                      <a:pt x="77" y="438"/>
                      <a:pt x="77" y="438"/>
                    </a:cubicBezTo>
                    <a:cubicBezTo>
                      <a:pt x="66" y="460"/>
                      <a:pt x="55" y="493"/>
                      <a:pt x="44" y="515"/>
                    </a:cubicBezTo>
                    <a:cubicBezTo>
                      <a:pt x="22" y="537"/>
                      <a:pt x="11" y="570"/>
                      <a:pt x="0" y="603"/>
                    </a:cubicBezTo>
                    <a:lnTo>
                      <a:pt x="33" y="635"/>
                    </a:lnTo>
                    <a:cubicBezTo>
                      <a:pt x="33" y="632"/>
                      <a:pt x="36" y="630"/>
                      <a:pt x="39" y="630"/>
                    </a:cubicBezTo>
                    <a:cubicBezTo>
                      <a:pt x="45" y="630"/>
                      <a:pt x="55" y="635"/>
                      <a:pt x="55" y="635"/>
                    </a:cubicBezTo>
                    <a:lnTo>
                      <a:pt x="77" y="635"/>
                    </a:lnTo>
                    <a:cubicBezTo>
                      <a:pt x="82" y="630"/>
                      <a:pt x="88" y="627"/>
                      <a:pt x="93" y="627"/>
                    </a:cubicBezTo>
                    <a:cubicBezTo>
                      <a:pt x="99" y="627"/>
                      <a:pt x="104" y="630"/>
                      <a:pt x="110" y="635"/>
                    </a:cubicBezTo>
                    <a:cubicBezTo>
                      <a:pt x="110" y="624"/>
                      <a:pt x="110" y="624"/>
                      <a:pt x="121" y="613"/>
                    </a:cubicBezTo>
                    <a:cubicBezTo>
                      <a:pt x="132" y="603"/>
                      <a:pt x="121" y="581"/>
                      <a:pt x="121" y="548"/>
                    </a:cubicBezTo>
                    <a:cubicBezTo>
                      <a:pt x="121" y="526"/>
                      <a:pt x="132" y="504"/>
                      <a:pt x="143" y="482"/>
                    </a:cubicBezTo>
                    <a:cubicBezTo>
                      <a:pt x="143" y="471"/>
                      <a:pt x="154" y="460"/>
                      <a:pt x="154" y="460"/>
                    </a:cubicBezTo>
                    <a:cubicBezTo>
                      <a:pt x="164" y="449"/>
                      <a:pt x="154" y="438"/>
                      <a:pt x="164" y="428"/>
                    </a:cubicBezTo>
                    <a:cubicBezTo>
                      <a:pt x="175" y="406"/>
                      <a:pt x="186" y="395"/>
                      <a:pt x="197" y="384"/>
                    </a:cubicBezTo>
                    <a:cubicBezTo>
                      <a:pt x="197" y="384"/>
                      <a:pt x="208" y="384"/>
                      <a:pt x="208" y="373"/>
                    </a:cubicBezTo>
                    <a:lnTo>
                      <a:pt x="219" y="351"/>
                    </a:lnTo>
                    <a:cubicBezTo>
                      <a:pt x="241" y="318"/>
                      <a:pt x="263" y="285"/>
                      <a:pt x="296" y="263"/>
                    </a:cubicBezTo>
                    <a:cubicBezTo>
                      <a:pt x="300" y="261"/>
                      <a:pt x="304" y="260"/>
                      <a:pt x="307" y="260"/>
                    </a:cubicBezTo>
                    <a:cubicBezTo>
                      <a:pt x="318" y="260"/>
                      <a:pt x="322" y="274"/>
                      <a:pt x="339" y="274"/>
                    </a:cubicBezTo>
                    <a:cubicBezTo>
                      <a:pt x="339" y="263"/>
                      <a:pt x="350" y="263"/>
                      <a:pt x="361" y="263"/>
                    </a:cubicBezTo>
                    <a:lnTo>
                      <a:pt x="372" y="263"/>
                    </a:lnTo>
                    <a:cubicBezTo>
                      <a:pt x="394" y="274"/>
                      <a:pt x="416" y="296"/>
                      <a:pt x="449" y="307"/>
                    </a:cubicBezTo>
                    <a:lnTo>
                      <a:pt x="547" y="307"/>
                    </a:lnTo>
                    <a:cubicBezTo>
                      <a:pt x="558" y="296"/>
                      <a:pt x="580" y="296"/>
                      <a:pt x="591" y="285"/>
                    </a:cubicBezTo>
                    <a:cubicBezTo>
                      <a:pt x="613" y="274"/>
                      <a:pt x="624" y="253"/>
                      <a:pt x="635" y="242"/>
                    </a:cubicBezTo>
                    <a:cubicBezTo>
                      <a:pt x="657" y="209"/>
                      <a:pt x="689" y="176"/>
                      <a:pt x="711" y="154"/>
                    </a:cubicBezTo>
                    <a:cubicBezTo>
                      <a:pt x="733" y="121"/>
                      <a:pt x="766" y="110"/>
                      <a:pt x="799" y="99"/>
                    </a:cubicBezTo>
                    <a:cubicBezTo>
                      <a:pt x="821" y="67"/>
                      <a:pt x="854" y="67"/>
                      <a:pt x="875" y="56"/>
                    </a:cubicBezTo>
                    <a:cubicBezTo>
                      <a:pt x="875" y="56"/>
                      <a:pt x="886" y="56"/>
                      <a:pt x="897" y="45"/>
                    </a:cubicBezTo>
                    <a:lnTo>
                      <a:pt x="952" y="45"/>
                    </a:lnTo>
                    <a:cubicBezTo>
                      <a:pt x="963" y="45"/>
                      <a:pt x="985" y="45"/>
                      <a:pt x="1007" y="56"/>
                    </a:cubicBezTo>
                    <a:lnTo>
                      <a:pt x="1039" y="56"/>
                    </a:lnTo>
                    <a:cubicBezTo>
                      <a:pt x="1072" y="67"/>
                      <a:pt x="1094" y="88"/>
                      <a:pt x="1105" y="121"/>
                    </a:cubicBezTo>
                    <a:cubicBezTo>
                      <a:pt x="1123" y="121"/>
                      <a:pt x="1126" y="135"/>
                      <a:pt x="1138" y="135"/>
                    </a:cubicBezTo>
                    <a:cubicBezTo>
                      <a:pt x="1141" y="135"/>
                      <a:pt x="1144" y="134"/>
                      <a:pt x="1149" y="132"/>
                    </a:cubicBezTo>
                    <a:cubicBezTo>
                      <a:pt x="1160" y="121"/>
                      <a:pt x="1138" y="88"/>
                      <a:pt x="1116" y="67"/>
                    </a:cubicBezTo>
                    <a:cubicBezTo>
                      <a:pt x="1094" y="45"/>
                      <a:pt x="1072" y="34"/>
                      <a:pt x="1050" y="34"/>
                    </a:cubicBezTo>
                    <a:cubicBezTo>
                      <a:pt x="1050" y="12"/>
                      <a:pt x="1018"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14"/>
            <p:cNvSpPr/>
            <p:nvPr/>
          </p:nvSpPr>
          <p:spPr>
            <a:xfrm rot="4064466" flipH="1">
              <a:off x="524533" y="1533961"/>
              <a:ext cx="24525" cy="17075"/>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rot="4064466" flipH="1">
              <a:off x="2230325" y="3226700"/>
              <a:ext cx="32001" cy="26776"/>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rot="4064466" flipH="1">
              <a:off x="2899031" y="3178552"/>
              <a:ext cx="25201"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rot="4064466" flipH="1">
              <a:off x="3181978" y="3134717"/>
              <a:ext cx="33876" cy="26376"/>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rot="4064466" flipH="1">
              <a:off x="3444745" y="3571121"/>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rot="4064466" flipH="1">
              <a:off x="2645164" y="2973454"/>
              <a:ext cx="83202" cy="70251"/>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rot="4064466" flipH="1">
              <a:off x="2037175" y="2674650"/>
              <a:ext cx="75576" cy="63751"/>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14"/>
            <p:cNvGrpSpPr/>
            <p:nvPr/>
          </p:nvGrpSpPr>
          <p:grpSpPr>
            <a:xfrm rot="4064466">
              <a:off x="2691114" y="3442032"/>
              <a:ext cx="33676" cy="35676"/>
              <a:chOff x="4304250" y="4768863"/>
              <a:chExt cx="33675" cy="35675"/>
            </a:xfrm>
          </p:grpSpPr>
          <p:sp>
            <p:nvSpPr>
              <p:cNvPr id="2049" name="Google Shape;2049;p14"/>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14"/>
            <p:cNvGrpSpPr/>
            <p:nvPr/>
          </p:nvGrpSpPr>
          <p:grpSpPr>
            <a:xfrm rot="4064466">
              <a:off x="3106995" y="3617180"/>
              <a:ext cx="123902" cy="117752"/>
              <a:chOff x="4877375" y="4089763"/>
              <a:chExt cx="123900" cy="117750"/>
            </a:xfrm>
          </p:grpSpPr>
          <p:sp>
            <p:nvSpPr>
              <p:cNvPr id="2053" name="Google Shape;2053;p14"/>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14"/>
            <p:cNvSpPr/>
            <p:nvPr/>
          </p:nvSpPr>
          <p:spPr>
            <a:xfrm rot="10800000">
              <a:off x="2654970" y="260406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9" name="Google Shape;2059;p14"/>
            <p:cNvGrpSpPr/>
            <p:nvPr/>
          </p:nvGrpSpPr>
          <p:grpSpPr>
            <a:xfrm rot="10800000">
              <a:off x="3910257" y="4867388"/>
              <a:ext cx="42425" cy="60175"/>
              <a:chOff x="8695963" y="2344700"/>
              <a:chExt cx="42425" cy="60175"/>
            </a:xfrm>
          </p:grpSpPr>
          <p:sp>
            <p:nvSpPr>
              <p:cNvPr id="2060" name="Google Shape;2060;p14"/>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14"/>
            <p:cNvGrpSpPr/>
            <p:nvPr/>
          </p:nvGrpSpPr>
          <p:grpSpPr>
            <a:xfrm rot="9237154" flipH="1">
              <a:off x="1544390" y="499579"/>
              <a:ext cx="29274" cy="35824"/>
              <a:chOff x="7298175" y="170300"/>
              <a:chExt cx="29275" cy="35825"/>
            </a:xfrm>
          </p:grpSpPr>
          <p:sp>
            <p:nvSpPr>
              <p:cNvPr id="2063" name="Google Shape;2063;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2067;p14"/>
            <p:cNvSpPr/>
            <p:nvPr/>
          </p:nvSpPr>
          <p:spPr>
            <a:xfrm rot="9237154">
              <a:off x="531713" y="152316"/>
              <a:ext cx="10150" cy="15524"/>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8" name="Google Shape;2068;p14"/>
            <p:cNvGrpSpPr/>
            <p:nvPr/>
          </p:nvGrpSpPr>
          <p:grpSpPr>
            <a:xfrm rot="9237154" flipH="1">
              <a:off x="399747" y="45705"/>
              <a:ext cx="45398" cy="34424"/>
              <a:chOff x="89450" y="4246250"/>
              <a:chExt cx="45400" cy="34425"/>
            </a:xfrm>
          </p:grpSpPr>
          <p:sp>
            <p:nvSpPr>
              <p:cNvPr id="2069" name="Google Shape;2069;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2" name="Google Shape;2072;p14"/>
            <p:cNvSpPr/>
            <p:nvPr/>
          </p:nvSpPr>
          <p:spPr>
            <a:xfrm rot="9237154">
              <a:off x="739579" y="100522"/>
              <a:ext cx="24524" cy="17074"/>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14"/>
            <p:cNvGrpSpPr/>
            <p:nvPr/>
          </p:nvGrpSpPr>
          <p:grpSpPr>
            <a:xfrm rot="10800000">
              <a:off x="2900432" y="2120475"/>
              <a:ext cx="27650" cy="21975"/>
              <a:chOff x="8820375" y="1023600"/>
              <a:chExt cx="27650" cy="21975"/>
            </a:xfrm>
          </p:grpSpPr>
          <p:sp>
            <p:nvSpPr>
              <p:cNvPr id="2074" name="Google Shape;207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9" name="Google Shape;2079;p14"/>
            <p:cNvSpPr/>
            <p:nvPr/>
          </p:nvSpPr>
          <p:spPr>
            <a:xfrm rot="10800000">
              <a:off x="2645407" y="14853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rot="10800000">
              <a:off x="2719982" y="2253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rot="10800000">
              <a:off x="2901245" y="2786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2" name="Google Shape;2082;p14"/>
            <p:cNvGrpSpPr/>
            <p:nvPr/>
          </p:nvGrpSpPr>
          <p:grpSpPr>
            <a:xfrm rot="10800000">
              <a:off x="3165020" y="2457788"/>
              <a:ext cx="61825" cy="42450"/>
              <a:chOff x="4695825" y="4574513"/>
              <a:chExt cx="61825" cy="42450"/>
            </a:xfrm>
          </p:grpSpPr>
          <p:sp>
            <p:nvSpPr>
              <p:cNvPr id="2083" name="Google Shape;2083;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8" name="Google Shape;2088;p14"/>
          <p:cNvSpPr txBox="1">
            <a:spLocks noGrp="1"/>
          </p:cNvSpPr>
          <p:nvPr>
            <p:ph type="ctrTitle"/>
          </p:nvPr>
        </p:nvSpPr>
        <p:spPr>
          <a:xfrm flipH="1">
            <a:off x="3314107" y="1300163"/>
            <a:ext cx="5109900" cy="1484700"/>
          </a:xfrm>
          <a:prstGeom prst="rect">
            <a:avLst/>
          </a:prstGeom>
        </p:spPr>
        <p:txBody>
          <a:bodyPr spcFirstLastPara="1" wrap="square" lIns="91425" tIns="91425" rIns="91425" bIns="91425" anchor="b" anchorCtr="0">
            <a:noAutofit/>
          </a:bodyPr>
          <a:lstStyle>
            <a:lvl1pPr lvl="0" algn="r" rtl="0">
              <a:lnSpc>
                <a:spcPct val="80000"/>
              </a:lnSpc>
              <a:spcBef>
                <a:spcPts val="0"/>
              </a:spcBef>
              <a:spcAft>
                <a:spcPts val="0"/>
              </a:spcAft>
              <a:buSzPts val="10000"/>
              <a:buNone/>
              <a:defRPr sz="10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9" name="Google Shape;2089;p14"/>
          <p:cNvSpPr txBox="1">
            <a:spLocks noGrp="1"/>
          </p:cNvSpPr>
          <p:nvPr>
            <p:ph type="subTitle" idx="1"/>
          </p:nvPr>
        </p:nvSpPr>
        <p:spPr>
          <a:xfrm flipH="1">
            <a:off x="4171799" y="2898050"/>
            <a:ext cx="4252200" cy="94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090" name="Google Shape;2090;p14"/>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2524"/>
        <p:cNvGrpSpPr/>
        <p:nvPr/>
      </p:nvGrpSpPr>
      <p:grpSpPr>
        <a:xfrm>
          <a:off x="0" y="0"/>
          <a:ext cx="0" cy="0"/>
          <a:chOff x="0" y="0"/>
          <a:chExt cx="0" cy="0"/>
        </a:xfrm>
      </p:grpSpPr>
      <p:sp>
        <p:nvSpPr>
          <p:cNvPr id="2525" name="Google Shape;252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6" name="Google Shape;2526;p17"/>
          <p:cNvSpPr txBox="1">
            <a:spLocks noGrp="1"/>
          </p:cNvSpPr>
          <p:nvPr>
            <p:ph type="subTitle" idx="1"/>
          </p:nvPr>
        </p:nvSpPr>
        <p:spPr>
          <a:xfrm>
            <a:off x="720000"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7" name="Google Shape;2527;p17"/>
          <p:cNvSpPr txBox="1">
            <a:spLocks noGrp="1"/>
          </p:cNvSpPr>
          <p:nvPr>
            <p:ph type="subTitle" idx="2"/>
          </p:nvPr>
        </p:nvSpPr>
        <p:spPr>
          <a:xfrm>
            <a:off x="720012"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28" name="Google Shape;2528;p17"/>
          <p:cNvSpPr txBox="1">
            <a:spLocks noGrp="1"/>
          </p:cNvSpPr>
          <p:nvPr>
            <p:ph type="subTitle" idx="3"/>
          </p:nvPr>
        </p:nvSpPr>
        <p:spPr>
          <a:xfrm>
            <a:off x="3467825"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9" name="Google Shape;2529;p17"/>
          <p:cNvSpPr txBox="1">
            <a:spLocks noGrp="1"/>
          </p:cNvSpPr>
          <p:nvPr>
            <p:ph type="subTitle" idx="4"/>
          </p:nvPr>
        </p:nvSpPr>
        <p:spPr>
          <a:xfrm>
            <a:off x="3467837"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0" name="Google Shape;2530;p17"/>
          <p:cNvSpPr txBox="1">
            <a:spLocks noGrp="1"/>
          </p:cNvSpPr>
          <p:nvPr>
            <p:ph type="subTitle" idx="5"/>
          </p:nvPr>
        </p:nvSpPr>
        <p:spPr>
          <a:xfrm>
            <a:off x="6215662"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31" name="Google Shape;2531;p17"/>
          <p:cNvSpPr txBox="1">
            <a:spLocks noGrp="1"/>
          </p:cNvSpPr>
          <p:nvPr>
            <p:ph type="subTitle" idx="6"/>
          </p:nvPr>
        </p:nvSpPr>
        <p:spPr>
          <a:xfrm>
            <a:off x="6215675"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2" name="Google Shape;2532;p1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3" name="Google Shape;2533;p17"/>
          <p:cNvGrpSpPr/>
          <p:nvPr/>
        </p:nvGrpSpPr>
        <p:grpSpPr>
          <a:xfrm>
            <a:off x="5681263" y="-51500"/>
            <a:ext cx="3369425" cy="2307475"/>
            <a:chOff x="5681263" y="-51500"/>
            <a:chExt cx="3369425" cy="2307475"/>
          </a:xfrm>
        </p:grpSpPr>
        <p:grpSp>
          <p:nvGrpSpPr>
            <p:cNvPr id="2534" name="Google Shape;2534;p17"/>
            <p:cNvGrpSpPr/>
            <p:nvPr/>
          </p:nvGrpSpPr>
          <p:grpSpPr>
            <a:xfrm flipH="1">
              <a:off x="8858075" y="2234000"/>
              <a:ext cx="27650" cy="21975"/>
              <a:chOff x="8820375" y="1023600"/>
              <a:chExt cx="27650" cy="21975"/>
            </a:xfrm>
          </p:grpSpPr>
          <p:sp>
            <p:nvSpPr>
              <p:cNvPr id="2535" name="Google Shape;2535;p1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17"/>
            <p:cNvGrpSpPr/>
            <p:nvPr/>
          </p:nvGrpSpPr>
          <p:grpSpPr>
            <a:xfrm flipH="1">
              <a:off x="8487700" y="1028150"/>
              <a:ext cx="55825" cy="44400"/>
              <a:chOff x="8347600" y="1441475"/>
              <a:chExt cx="55825" cy="44400"/>
            </a:xfrm>
          </p:grpSpPr>
          <p:sp>
            <p:nvSpPr>
              <p:cNvPr id="2539" name="Google Shape;2539;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17"/>
            <p:cNvGrpSpPr/>
            <p:nvPr/>
          </p:nvGrpSpPr>
          <p:grpSpPr>
            <a:xfrm flipH="1">
              <a:off x="8493038" y="206875"/>
              <a:ext cx="80675" cy="73725"/>
              <a:chOff x="7502975" y="324575"/>
              <a:chExt cx="80675" cy="73725"/>
            </a:xfrm>
          </p:grpSpPr>
          <p:sp>
            <p:nvSpPr>
              <p:cNvPr id="2543" name="Google Shape;2543;p1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17"/>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7"/>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17"/>
            <p:cNvGrpSpPr/>
            <p:nvPr/>
          </p:nvGrpSpPr>
          <p:grpSpPr>
            <a:xfrm flipH="1">
              <a:off x="7995013" y="1158475"/>
              <a:ext cx="162450" cy="154525"/>
              <a:chOff x="8676550" y="247000"/>
              <a:chExt cx="162450" cy="154525"/>
            </a:xfrm>
          </p:grpSpPr>
          <p:sp>
            <p:nvSpPr>
              <p:cNvPr id="2551" name="Google Shape;2551;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5" name="Google Shape;2555;p17"/>
            <p:cNvGrpSpPr/>
            <p:nvPr/>
          </p:nvGrpSpPr>
          <p:grpSpPr>
            <a:xfrm flipH="1">
              <a:off x="8317375" y="809400"/>
              <a:ext cx="71100" cy="74200"/>
              <a:chOff x="8502650" y="1222725"/>
              <a:chExt cx="71100" cy="74200"/>
            </a:xfrm>
          </p:grpSpPr>
          <p:sp>
            <p:nvSpPr>
              <p:cNvPr id="2556" name="Google Shape;2556;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17"/>
            <p:cNvGrpSpPr/>
            <p:nvPr/>
          </p:nvGrpSpPr>
          <p:grpSpPr>
            <a:xfrm flipH="1">
              <a:off x="8760475" y="124813"/>
              <a:ext cx="157250" cy="160550"/>
              <a:chOff x="7568050" y="747400"/>
              <a:chExt cx="157250" cy="160550"/>
            </a:xfrm>
          </p:grpSpPr>
          <p:sp>
            <p:nvSpPr>
              <p:cNvPr id="2561" name="Google Shape;2561;p1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17"/>
            <p:cNvGrpSpPr/>
            <p:nvPr/>
          </p:nvGrpSpPr>
          <p:grpSpPr>
            <a:xfrm flipH="1">
              <a:off x="8889413" y="1009038"/>
              <a:ext cx="32825" cy="22950"/>
              <a:chOff x="8097425" y="1383825"/>
              <a:chExt cx="32825" cy="22950"/>
            </a:xfrm>
          </p:grpSpPr>
          <p:sp>
            <p:nvSpPr>
              <p:cNvPr id="2566" name="Google Shape;2566;p1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17"/>
            <p:cNvGrpSpPr/>
            <p:nvPr/>
          </p:nvGrpSpPr>
          <p:grpSpPr>
            <a:xfrm flipH="1">
              <a:off x="7723638" y="922900"/>
              <a:ext cx="115950" cy="86125"/>
              <a:chOff x="8839525" y="1569650"/>
              <a:chExt cx="115950" cy="86125"/>
            </a:xfrm>
          </p:grpSpPr>
          <p:sp>
            <p:nvSpPr>
              <p:cNvPr id="2571" name="Google Shape;2571;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3" name="Google Shape;2573;p17"/>
            <p:cNvGrpSpPr/>
            <p:nvPr/>
          </p:nvGrpSpPr>
          <p:grpSpPr>
            <a:xfrm flipH="1">
              <a:off x="7003263" y="814888"/>
              <a:ext cx="48150" cy="36350"/>
              <a:chOff x="8512150" y="4124863"/>
              <a:chExt cx="48150" cy="36350"/>
            </a:xfrm>
          </p:grpSpPr>
          <p:sp>
            <p:nvSpPr>
              <p:cNvPr id="2574" name="Google Shape;2574;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8" name="Google Shape;2578;p17"/>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7"/>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7"/>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7"/>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7"/>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7"/>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7"/>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7"/>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7"/>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7"/>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7"/>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7"/>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7"/>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7"/>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7"/>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7"/>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7"/>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7"/>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7"/>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7" name="Google Shape;2597;p17"/>
            <p:cNvGrpSpPr/>
            <p:nvPr/>
          </p:nvGrpSpPr>
          <p:grpSpPr>
            <a:xfrm rot="10800000" flipH="1">
              <a:off x="7720588" y="193063"/>
              <a:ext cx="76300" cy="134575"/>
              <a:chOff x="8292650" y="153875"/>
              <a:chExt cx="76300" cy="134575"/>
            </a:xfrm>
          </p:grpSpPr>
          <p:sp>
            <p:nvSpPr>
              <p:cNvPr id="2598" name="Google Shape;2598;p17"/>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7"/>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7"/>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17"/>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7"/>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3" name="Google Shape;2603;p17"/>
            <p:cNvGrpSpPr/>
            <p:nvPr/>
          </p:nvGrpSpPr>
          <p:grpSpPr>
            <a:xfrm rot="10800000">
              <a:off x="8938788" y="1694650"/>
              <a:ext cx="39675" cy="33500"/>
              <a:chOff x="1171975" y="3874200"/>
              <a:chExt cx="39675" cy="33500"/>
            </a:xfrm>
          </p:grpSpPr>
          <p:sp>
            <p:nvSpPr>
              <p:cNvPr id="2604" name="Google Shape;2604;p17"/>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7"/>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7"/>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7"/>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7"/>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9" name="Google Shape;2609;p17"/>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7"/>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1" name="Google Shape;2611;p17"/>
            <p:cNvGrpSpPr/>
            <p:nvPr/>
          </p:nvGrpSpPr>
          <p:grpSpPr>
            <a:xfrm rot="10800000">
              <a:off x="9017013" y="1136738"/>
              <a:ext cx="33675" cy="35675"/>
              <a:chOff x="4304250" y="4768863"/>
              <a:chExt cx="33675" cy="35675"/>
            </a:xfrm>
          </p:grpSpPr>
          <p:sp>
            <p:nvSpPr>
              <p:cNvPr id="2612" name="Google Shape;2612;p17"/>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7"/>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7"/>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5" name="Google Shape;2615;p17"/>
            <p:cNvGrpSpPr/>
            <p:nvPr/>
          </p:nvGrpSpPr>
          <p:grpSpPr>
            <a:xfrm rot="10800000">
              <a:off x="8597213" y="1440438"/>
              <a:ext cx="123900" cy="117750"/>
              <a:chOff x="4877375" y="4089763"/>
              <a:chExt cx="123900" cy="117750"/>
            </a:xfrm>
          </p:grpSpPr>
          <p:sp>
            <p:nvSpPr>
              <p:cNvPr id="2616" name="Google Shape;2616;p17"/>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7"/>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7"/>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7"/>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7"/>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7"/>
            <p:cNvGrpSpPr/>
            <p:nvPr/>
          </p:nvGrpSpPr>
          <p:grpSpPr>
            <a:xfrm rot="10800000">
              <a:off x="7394300" y="188950"/>
              <a:ext cx="55825" cy="44400"/>
              <a:chOff x="8347600" y="1441475"/>
              <a:chExt cx="55825" cy="44400"/>
            </a:xfrm>
          </p:grpSpPr>
          <p:sp>
            <p:nvSpPr>
              <p:cNvPr id="2622" name="Google Shape;2622;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17"/>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17"/>
            <p:cNvGrpSpPr/>
            <p:nvPr/>
          </p:nvGrpSpPr>
          <p:grpSpPr>
            <a:xfrm rot="10800000">
              <a:off x="6901613" y="-51500"/>
              <a:ext cx="162450" cy="154525"/>
              <a:chOff x="8676550" y="247000"/>
              <a:chExt cx="162450" cy="154525"/>
            </a:xfrm>
          </p:grpSpPr>
          <p:sp>
            <p:nvSpPr>
              <p:cNvPr id="2627" name="Google Shape;2627;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17"/>
            <p:cNvGrpSpPr/>
            <p:nvPr/>
          </p:nvGrpSpPr>
          <p:grpSpPr>
            <a:xfrm rot="10800000">
              <a:off x="7223975" y="377900"/>
              <a:ext cx="71100" cy="74200"/>
              <a:chOff x="8502650" y="1222725"/>
              <a:chExt cx="71100" cy="74200"/>
            </a:xfrm>
          </p:grpSpPr>
          <p:sp>
            <p:nvSpPr>
              <p:cNvPr id="2632" name="Google Shape;2632;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17"/>
            <p:cNvGrpSpPr/>
            <p:nvPr/>
          </p:nvGrpSpPr>
          <p:grpSpPr>
            <a:xfrm rot="10800000">
              <a:off x="6630238" y="252475"/>
              <a:ext cx="115950" cy="86125"/>
              <a:chOff x="8839525" y="1569650"/>
              <a:chExt cx="115950" cy="86125"/>
            </a:xfrm>
          </p:grpSpPr>
          <p:sp>
            <p:nvSpPr>
              <p:cNvPr id="2637" name="Google Shape;2637;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17"/>
            <p:cNvGrpSpPr/>
            <p:nvPr/>
          </p:nvGrpSpPr>
          <p:grpSpPr>
            <a:xfrm rot="10800000">
              <a:off x="5681263" y="113788"/>
              <a:ext cx="48150" cy="36350"/>
              <a:chOff x="8512150" y="4124863"/>
              <a:chExt cx="48150" cy="36350"/>
            </a:xfrm>
          </p:grpSpPr>
          <p:sp>
            <p:nvSpPr>
              <p:cNvPr id="2640" name="Google Shape;2640;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4" name="Google Shape;2644;p17"/>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7"/>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7"/>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7"/>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7"/>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7"/>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7"/>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055"/>
        <p:cNvGrpSpPr/>
        <p:nvPr/>
      </p:nvGrpSpPr>
      <p:grpSpPr>
        <a:xfrm>
          <a:off x="0" y="0"/>
          <a:ext cx="0" cy="0"/>
          <a:chOff x="0" y="0"/>
          <a:chExt cx="0" cy="0"/>
        </a:xfrm>
      </p:grpSpPr>
      <p:sp>
        <p:nvSpPr>
          <p:cNvPr id="3056" name="Google Shape;30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7" name="Google Shape;3057;p21"/>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8" name="Google Shape;3058;p21"/>
          <p:cNvGrpSpPr/>
          <p:nvPr/>
        </p:nvGrpSpPr>
        <p:grpSpPr>
          <a:xfrm>
            <a:off x="88792" y="22515"/>
            <a:ext cx="631196" cy="878807"/>
            <a:chOff x="88792" y="22515"/>
            <a:chExt cx="631196" cy="878807"/>
          </a:xfrm>
        </p:grpSpPr>
        <p:sp>
          <p:nvSpPr>
            <p:cNvPr id="3059" name="Google Shape;3059;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21"/>
            <p:cNvGrpSpPr/>
            <p:nvPr/>
          </p:nvGrpSpPr>
          <p:grpSpPr>
            <a:xfrm>
              <a:off x="175149" y="495436"/>
              <a:ext cx="69586" cy="73623"/>
              <a:chOff x="175149" y="495436"/>
              <a:chExt cx="69586" cy="73623"/>
            </a:xfrm>
          </p:grpSpPr>
          <p:sp>
            <p:nvSpPr>
              <p:cNvPr id="3061" name="Google Shape;3061;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3" name="Google Shape;3063;p21"/>
            <p:cNvGrpSpPr/>
            <p:nvPr/>
          </p:nvGrpSpPr>
          <p:grpSpPr>
            <a:xfrm>
              <a:off x="88792" y="761095"/>
              <a:ext cx="35279" cy="33988"/>
              <a:chOff x="88792" y="761095"/>
              <a:chExt cx="35279" cy="33988"/>
            </a:xfrm>
          </p:grpSpPr>
          <p:sp>
            <p:nvSpPr>
              <p:cNvPr id="3064" name="Google Shape;3064;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7" name="Google Shape;3067;p21"/>
            <p:cNvGrpSpPr/>
            <p:nvPr/>
          </p:nvGrpSpPr>
          <p:grpSpPr>
            <a:xfrm rot="2144809">
              <a:off x="120150" y="257259"/>
              <a:ext cx="55825" cy="44400"/>
              <a:chOff x="8347600" y="1441475"/>
              <a:chExt cx="55825" cy="44400"/>
            </a:xfrm>
          </p:grpSpPr>
          <p:sp>
            <p:nvSpPr>
              <p:cNvPr id="3068" name="Google Shape;3068;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1" name="Google Shape;3071;p21"/>
            <p:cNvGrpSpPr/>
            <p:nvPr/>
          </p:nvGrpSpPr>
          <p:grpSpPr>
            <a:xfrm rot="2144809">
              <a:off x="481539" y="813344"/>
              <a:ext cx="71099" cy="74199"/>
              <a:chOff x="8502650" y="1222725"/>
              <a:chExt cx="71100" cy="74200"/>
            </a:xfrm>
          </p:grpSpPr>
          <p:sp>
            <p:nvSpPr>
              <p:cNvPr id="3072" name="Google Shape;3072;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6" name="Google Shape;3076;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21"/>
          <p:cNvGrpSpPr/>
          <p:nvPr/>
        </p:nvGrpSpPr>
        <p:grpSpPr>
          <a:xfrm flipH="1">
            <a:off x="8404117" y="22515"/>
            <a:ext cx="631196" cy="878807"/>
            <a:chOff x="88792" y="22515"/>
            <a:chExt cx="631196" cy="878807"/>
          </a:xfrm>
        </p:grpSpPr>
        <p:sp>
          <p:nvSpPr>
            <p:cNvPr id="3083" name="Google Shape;3083;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4" name="Google Shape;3084;p21"/>
            <p:cNvGrpSpPr/>
            <p:nvPr/>
          </p:nvGrpSpPr>
          <p:grpSpPr>
            <a:xfrm>
              <a:off x="175149" y="495436"/>
              <a:ext cx="69586" cy="73623"/>
              <a:chOff x="175149" y="495436"/>
              <a:chExt cx="69586" cy="73623"/>
            </a:xfrm>
          </p:grpSpPr>
          <p:sp>
            <p:nvSpPr>
              <p:cNvPr id="3085" name="Google Shape;3085;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21"/>
            <p:cNvGrpSpPr/>
            <p:nvPr/>
          </p:nvGrpSpPr>
          <p:grpSpPr>
            <a:xfrm>
              <a:off x="88792" y="761095"/>
              <a:ext cx="35279" cy="33988"/>
              <a:chOff x="88792" y="761095"/>
              <a:chExt cx="35279" cy="33988"/>
            </a:xfrm>
          </p:grpSpPr>
          <p:sp>
            <p:nvSpPr>
              <p:cNvPr id="3088" name="Google Shape;3088;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1"/>
            <p:cNvGrpSpPr/>
            <p:nvPr/>
          </p:nvGrpSpPr>
          <p:grpSpPr>
            <a:xfrm rot="2144809">
              <a:off x="120150" y="257259"/>
              <a:ext cx="55825" cy="44400"/>
              <a:chOff x="8347600" y="1441475"/>
              <a:chExt cx="55825" cy="44400"/>
            </a:xfrm>
          </p:grpSpPr>
          <p:sp>
            <p:nvSpPr>
              <p:cNvPr id="3092" name="Google Shape;3092;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21"/>
            <p:cNvGrpSpPr/>
            <p:nvPr/>
          </p:nvGrpSpPr>
          <p:grpSpPr>
            <a:xfrm rot="2144809">
              <a:off x="481539" y="813344"/>
              <a:ext cx="71099" cy="74199"/>
              <a:chOff x="8502650" y="1222725"/>
              <a:chExt cx="71100" cy="74200"/>
            </a:xfrm>
          </p:grpSpPr>
          <p:sp>
            <p:nvSpPr>
              <p:cNvPr id="3096" name="Google Shape;3096;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0" name="Google Shape;3100;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866"/>
        <p:cNvGrpSpPr/>
        <p:nvPr/>
      </p:nvGrpSpPr>
      <p:grpSpPr>
        <a:xfrm>
          <a:off x="0" y="0"/>
          <a:ext cx="0" cy="0"/>
          <a:chOff x="0" y="0"/>
          <a:chExt cx="0" cy="0"/>
        </a:xfrm>
      </p:grpSpPr>
      <p:sp>
        <p:nvSpPr>
          <p:cNvPr id="3867" name="Google Shape;3867;p26"/>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1pPr>
            <a:lvl2pPr lvl="1">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2pPr>
            <a:lvl3pPr lvl="2">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3pPr>
            <a:lvl4pPr lvl="3">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4pPr>
            <a:lvl5pPr lvl="4">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5pPr>
            <a:lvl6pPr lvl="5">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6pPr>
            <a:lvl7pPr lvl="6">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7pPr>
            <a:lvl8pPr lvl="7">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8pPr>
            <a:lvl9pPr lvl="8">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marL="914400" lvl="1"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marL="1371600" lvl="2"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marL="1828800" lvl="3"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marL="2286000" lvl="4"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marL="2743200" lvl="5"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marL="3200400" lvl="6"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marL="3657600" lvl="7"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marL="4114800" lvl="8"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8" r:id="rId4"/>
    <p:sldLayoutId id="2147483659" r:id="rId5"/>
    <p:sldLayoutId id="2147483660" r:id="rId6"/>
    <p:sldLayoutId id="2147483663" r:id="rId7"/>
    <p:sldLayoutId id="2147483667" r:id="rId8"/>
    <p:sldLayoutId id="2147483672" r:id="rId9"/>
    <p:sldLayoutId id="2147483673" r:id="rId10"/>
    <p:sldLayoutId id="2147483674"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36066" y="1169733"/>
            <a:ext cx="4427814" cy="1638910"/>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TIẾT 87: LƯỢM – TỐ HỮU</a:t>
            </a:r>
          </a:p>
          <a:p>
            <a:pPr algn="ct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54456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Nhung</a:t>
            </a: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557666" y="498176"/>
            <a:ext cx="4028667" cy="438582"/>
          </a:xfrm>
          <a:prstGeom prst="rect">
            <a:avLst/>
          </a:prstGeom>
          <a:noFill/>
        </p:spPr>
        <p:txBody>
          <a:bodyPr wrap="none" rtlCol="0">
            <a:spAutoFit/>
          </a:bodyPr>
          <a:lstStyle/>
          <a:p>
            <a:r>
              <a:rPr lang="en-US" sz="225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id="{E8A11638-BF34-4744-8C50-A6DE31FCD297}"/>
              </a:ext>
            </a:extLst>
          </p:cNvPr>
          <p:cNvPicPr>
            <a:picLocks noChangeAspect="1"/>
          </p:cNvPicPr>
          <p:nvPr/>
        </p:nvPicPr>
        <p:blipFill>
          <a:blip r:embed="rId2"/>
          <a:stretch>
            <a:fillRect/>
          </a:stretch>
        </p:blipFill>
        <p:spPr>
          <a:xfrm>
            <a:off x="-317727" y="858611"/>
            <a:ext cx="4619625" cy="4895850"/>
          </a:xfrm>
          <a:prstGeom prst="rect">
            <a:avLst/>
          </a:prstGeom>
        </p:spPr>
      </p:pic>
      <p:sp>
        <p:nvSpPr>
          <p:cNvPr id="6" name="Rectangle 5">
            <a:extLst>
              <a:ext uri="{FF2B5EF4-FFF2-40B4-BE49-F238E27FC236}">
                <a16:creationId xmlns:a16="http://schemas.microsoft.com/office/drawing/2014/main" id="{FD729C68-A9DB-D54B-8209-A60F73B27A86}"/>
              </a:ext>
            </a:extLst>
          </p:cNvPr>
          <p:cNvSpPr/>
          <p:nvPr/>
        </p:nvSpPr>
        <p:spPr>
          <a:xfrm>
            <a:off x="3926341" y="604430"/>
            <a:ext cx="4619625" cy="2516073"/>
          </a:xfrm>
          <a:prstGeom prst="rect">
            <a:avLst/>
          </a:prstGeom>
          <a:solidFill>
            <a:schemeClr val="accent6">
              <a:lumMod val="20000"/>
              <a:lumOff val="80000"/>
            </a:schemeClr>
          </a:solidFill>
        </p:spPr>
        <p:txBody>
          <a:bodyPr wrap="square">
            <a:spAutoFit/>
          </a:bodyPr>
          <a:lstStyle/>
          <a:p>
            <a:pPr algn="just"/>
            <a:r>
              <a:rPr lang="vi-VN" sz="2625" dirty="0">
                <a:latin typeface="Times New Roman" panose="02020603050405020304" pitchFamily="18" charset="0"/>
                <a:cs typeface="Times New Roman" panose="02020603050405020304" pitchFamily="18" charset="0"/>
              </a:rPr>
              <a:t>Sinh năm 1933, quê tại Bà Rịa, là liên lạc viên sau đó là đội viên Đội công an xung phong Đất Đỏ. Bị bắt, đày ra Côn Đảo và bị giặc Pháp bí mật xử từ năm 1952. </a:t>
            </a:r>
            <a:endParaRPr lang="en-VN" sz="262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46142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õ Thị Sáu - Biểu tượng của chủ nghĩa anh hùng cách mạng">
            <a:extLst>
              <a:ext uri="{FF2B5EF4-FFF2-40B4-BE49-F238E27FC236}">
                <a16:creationId xmlns:a16="http://schemas.microsoft.com/office/drawing/2014/main" id="{670274DC-4B4D-A545-8891-C15D866F1E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59" b="-2"/>
          <a:stretch/>
        </p:blipFill>
        <p:spPr bwMode="auto">
          <a:xfrm>
            <a:off x="241298" y="417892"/>
            <a:ext cx="5315076" cy="430771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õ Thị Sáu – Nhà xuất bản Kim Đồng">
            <a:extLst>
              <a:ext uri="{FF2B5EF4-FFF2-40B4-BE49-F238E27FC236}">
                <a16:creationId xmlns:a16="http://schemas.microsoft.com/office/drawing/2014/main" id="{F7D2D4EF-1706-464B-B56B-A107BCF54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465"/>
          <a:stretch/>
        </p:blipFill>
        <p:spPr bwMode="auto">
          <a:xfrm>
            <a:off x="5700769" y="417892"/>
            <a:ext cx="3201932" cy="430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38127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152843" y="789467"/>
            <a:ext cx="4393905" cy="4393905"/>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3438573" y="637953"/>
            <a:ext cx="5173798" cy="2707593"/>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601233"/>
              <a:ext cx="5137425" cy="2634232"/>
            </a:xfrm>
            <a:prstGeom prst="rect">
              <a:avLst/>
            </a:prstGeom>
            <a:noFill/>
          </p:spPr>
          <p:txBody>
            <a:bodyPr wrap="square">
              <a:spAutoFit/>
            </a:bodyPr>
            <a:lstStyle/>
            <a:p>
              <a:pPr algn="ct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a:t>
              </a:r>
              <a:endParaRPr lang="en-US" sz="3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0"/>
        <p:cNvGrpSpPr/>
        <p:nvPr/>
      </p:nvGrpSpPr>
      <p:grpSpPr>
        <a:xfrm>
          <a:off x="0" y="0"/>
          <a:ext cx="0" cy="0"/>
          <a:chOff x="0" y="0"/>
          <a:chExt cx="0" cy="0"/>
        </a:xfrm>
      </p:grpSpPr>
      <p:sp>
        <p:nvSpPr>
          <p:cNvPr id="4781" name="Google Shape;4781;p52"/>
          <p:cNvSpPr txBox="1">
            <a:spLocks noGrp="1"/>
          </p:cNvSpPr>
          <p:nvPr>
            <p:ph type="title"/>
          </p:nvPr>
        </p:nvSpPr>
        <p:spPr>
          <a:xfrm>
            <a:off x="487772" y="808332"/>
            <a:ext cx="77040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b="1" dirty="0">
                <a:latin typeface="Cambria" panose="02040503050406030204" pitchFamily="18" charset="0"/>
                <a:ea typeface="Cambria" panose="02040503050406030204" pitchFamily="18" charset="0"/>
              </a:rPr>
              <a:t>M</a:t>
            </a:r>
            <a:r>
              <a:rPr lang="en" b="1" dirty="0">
                <a:latin typeface="Cambria" panose="02040503050406030204" pitchFamily="18" charset="0"/>
                <a:ea typeface="Cambria" panose="02040503050406030204" pitchFamily="18" charset="0"/>
              </a:rPr>
              <a:t>ỤC TIÊU BÀI HỌC</a:t>
            </a:r>
            <a:endParaRPr b="1" dirty="0">
              <a:solidFill>
                <a:schemeClr val="dk1"/>
              </a:solidFill>
              <a:latin typeface="Cambria" panose="02040503050406030204" pitchFamily="18" charset="0"/>
              <a:ea typeface="Cambria" panose="02040503050406030204" pitchFamily="18" charset="0"/>
            </a:endParaRPr>
          </a:p>
        </p:txBody>
      </p:sp>
      <p:sp>
        <p:nvSpPr>
          <p:cNvPr id="4782" name="Google Shape;4782;p52"/>
          <p:cNvSpPr txBox="1"/>
          <p:nvPr/>
        </p:nvSpPr>
        <p:spPr>
          <a:xfrm>
            <a:off x="3766457" y="2913399"/>
            <a:ext cx="3565947" cy="399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HS phân tích được hình ảnh nhân vật chú bé Lượm và tình cảm của tác giả trong văn bản.</a:t>
            </a:r>
            <a:endParaRPr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endParaRPr>
          </a:p>
        </p:txBody>
      </p:sp>
      <p:sp>
        <p:nvSpPr>
          <p:cNvPr id="4784" name="Google Shape;4784;p52"/>
          <p:cNvSpPr txBox="1"/>
          <p:nvPr/>
        </p:nvSpPr>
        <p:spPr>
          <a:xfrm>
            <a:off x="3766428" y="3970800"/>
            <a:ext cx="3565947" cy="399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Hs có thái độ trân trọng, ca ngợi, biết ơn với những người anh hùng.</a:t>
            </a:r>
            <a:endParaRPr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endParaRPr>
          </a:p>
        </p:txBody>
      </p:sp>
      <p:sp>
        <p:nvSpPr>
          <p:cNvPr id="4786" name="Google Shape;4786;p52"/>
          <p:cNvSpPr txBox="1"/>
          <p:nvPr/>
        </p:nvSpPr>
        <p:spPr>
          <a:xfrm>
            <a:off x="3766429" y="1855996"/>
            <a:ext cx="3565947" cy="399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Hs nhận diện được những đặc trưng về nội dung, hình thức của thơ có kết hợp tự sự, miêu tả.</a:t>
            </a:r>
            <a:endParaRPr sz="18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endParaRPr>
          </a:p>
        </p:txBody>
      </p:sp>
      <p:sp>
        <p:nvSpPr>
          <p:cNvPr id="4789" name="Google Shape;4789;p52"/>
          <p:cNvSpPr txBox="1">
            <a:spLocks noGrp="1"/>
          </p:cNvSpPr>
          <p:nvPr>
            <p:ph type="title" idx="4294967295"/>
          </p:nvPr>
        </p:nvSpPr>
        <p:spPr>
          <a:xfrm>
            <a:off x="7332375" y="1578503"/>
            <a:ext cx="1091700" cy="919200"/>
          </a:xfrm>
          <a:prstGeom prst="rect">
            <a:avLst/>
          </a:prstGeom>
        </p:spPr>
        <p:txBody>
          <a:bodyPr spcFirstLastPara="1" wrap="square" lIns="0" tIns="91425" rIns="90000" bIns="91425" anchor="t" anchorCtr="0">
            <a:noAutofit/>
          </a:bodyPr>
          <a:lstStyle/>
          <a:p>
            <a:pPr marL="0" lvl="0" indent="0" algn="r" rtl="0">
              <a:spcBef>
                <a:spcPts val="0"/>
              </a:spcBef>
              <a:spcAft>
                <a:spcPts val="0"/>
              </a:spcAft>
              <a:buNone/>
            </a:pPr>
            <a:r>
              <a:rPr lang="en" sz="4000" b="1" dirty="0">
                <a:solidFill>
                  <a:schemeClr val="accent2"/>
                </a:solidFill>
                <a:latin typeface="Cambria" panose="02040503050406030204" pitchFamily="18" charset="0"/>
                <a:ea typeface="Cambria" panose="02040503050406030204" pitchFamily="18" charset="0"/>
              </a:rPr>
              <a:t>01</a:t>
            </a:r>
            <a:endParaRPr sz="4000" b="1" dirty="0">
              <a:solidFill>
                <a:schemeClr val="accent2"/>
              </a:solidFill>
              <a:latin typeface="Cambria" panose="02040503050406030204" pitchFamily="18" charset="0"/>
              <a:ea typeface="Cambria" panose="02040503050406030204" pitchFamily="18" charset="0"/>
            </a:endParaRPr>
          </a:p>
        </p:txBody>
      </p:sp>
      <p:sp>
        <p:nvSpPr>
          <p:cNvPr id="4790" name="Google Shape;4790;p52"/>
          <p:cNvSpPr txBox="1">
            <a:spLocks noGrp="1"/>
          </p:cNvSpPr>
          <p:nvPr>
            <p:ph type="title" idx="4294967295"/>
          </p:nvPr>
        </p:nvSpPr>
        <p:spPr>
          <a:xfrm>
            <a:off x="7332375" y="2644823"/>
            <a:ext cx="1091700" cy="919200"/>
          </a:xfrm>
          <a:prstGeom prst="rect">
            <a:avLst/>
          </a:prstGeom>
        </p:spPr>
        <p:txBody>
          <a:bodyPr spcFirstLastPara="1" wrap="square" lIns="0" tIns="91425" rIns="90000" bIns="91425" anchor="t" anchorCtr="0">
            <a:noAutofit/>
          </a:bodyPr>
          <a:lstStyle/>
          <a:p>
            <a:pPr marL="0" lvl="0" indent="0" algn="r" rtl="0">
              <a:spcBef>
                <a:spcPts val="0"/>
              </a:spcBef>
              <a:spcAft>
                <a:spcPts val="0"/>
              </a:spcAft>
              <a:buNone/>
            </a:pPr>
            <a:r>
              <a:rPr lang="en" sz="4000" b="1" dirty="0">
                <a:solidFill>
                  <a:schemeClr val="accent4"/>
                </a:solidFill>
                <a:latin typeface="Cambria" panose="02040503050406030204" pitchFamily="18" charset="0"/>
                <a:ea typeface="Cambria" panose="02040503050406030204" pitchFamily="18" charset="0"/>
              </a:rPr>
              <a:t>02</a:t>
            </a:r>
            <a:endParaRPr sz="4000" b="1" dirty="0">
              <a:solidFill>
                <a:schemeClr val="accent4"/>
              </a:solidFill>
              <a:latin typeface="Cambria" panose="02040503050406030204" pitchFamily="18" charset="0"/>
              <a:ea typeface="Cambria" panose="02040503050406030204" pitchFamily="18" charset="0"/>
            </a:endParaRPr>
          </a:p>
        </p:txBody>
      </p:sp>
      <p:sp>
        <p:nvSpPr>
          <p:cNvPr id="4791" name="Google Shape;4791;p52"/>
          <p:cNvSpPr txBox="1">
            <a:spLocks noGrp="1"/>
          </p:cNvSpPr>
          <p:nvPr>
            <p:ph type="title" idx="4294967295"/>
          </p:nvPr>
        </p:nvSpPr>
        <p:spPr>
          <a:xfrm>
            <a:off x="7332375" y="3711150"/>
            <a:ext cx="1091700" cy="919200"/>
          </a:xfrm>
          <a:prstGeom prst="rect">
            <a:avLst/>
          </a:prstGeom>
        </p:spPr>
        <p:txBody>
          <a:bodyPr spcFirstLastPara="1" wrap="square" lIns="0" tIns="91425" rIns="90000" bIns="91425" anchor="t" anchorCtr="0">
            <a:noAutofit/>
          </a:bodyPr>
          <a:lstStyle/>
          <a:p>
            <a:pPr marL="0" lvl="0" indent="0" algn="r" rtl="0">
              <a:spcBef>
                <a:spcPts val="0"/>
              </a:spcBef>
              <a:spcAft>
                <a:spcPts val="0"/>
              </a:spcAft>
              <a:buNone/>
            </a:pPr>
            <a:r>
              <a:rPr lang="en" sz="4000" b="1" dirty="0">
                <a:latin typeface="Cambria" panose="02040503050406030204" pitchFamily="18" charset="0"/>
                <a:ea typeface="Cambria" panose="02040503050406030204" pitchFamily="18" charset="0"/>
              </a:rPr>
              <a:t>03</a:t>
            </a:r>
            <a:endParaRPr sz="4000" b="1" dirty="0">
              <a:latin typeface="Cambria" panose="02040503050406030204" pitchFamily="18" charset="0"/>
              <a:ea typeface="Cambria" panose="02040503050406030204" pitchFamily="18" charset="0"/>
            </a:endParaRPr>
          </a:p>
        </p:txBody>
      </p:sp>
      <p:grpSp>
        <p:nvGrpSpPr>
          <p:cNvPr id="4801" name="Google Shape;4801;p52"/>
          <p:cNvGrpSpPr/>
          <p:nvPr/>
        </p:nvGrpSpPr>
        <p:grpSpPr>
          <a:xfrm flipH="1">
            <a:off x="8340144" y="560000"/>
            <a:ext cx="176800" cy="169463"/>
            <a:chOff x="676275" y="560000"/>
            <a:chExt cx="176800" cy="169463"/>
          </a:xfrm>
        </p:grpSpPr>
        <p:sp>
          <p:nvSpPr>
            <p:cNvPr id="4802" name="Google Shape;4802;p52"/>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03" name="Google Shape;4803;p52"/>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5" name="Google Shape;4788;p52">
            <a:extLst>
              <a:ext uri="{FF2B5EF4-FFF2-40B4-BE49-F238E27FC236}">
                <a16:creationId xmlns:a16="http://schemas.microsoft.com/office/drawing/2014/main" id="{21E3B655-C6C8-479E-BCA9-1A9FDF2E5FC7}"/>
              </a:ext>
            </a:extLst>
          </p:cNvPr>
          <p:cNvSpPr/>
          <p:nvPr/>
        </p:nvSpPr>
        <p:spPr>
          <a:xfrm>
            <a:off x="4572000" y="2524834"/>
            <a:ext cx="3742648"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788;p52">
            <a:extLst>
              <a:ext uri="{FF2B5EF4-FFF2-40B4-BE49-F238E27FC236}">
                <a16:creationId xmlns:a16="http://schemas.microsoft.com/office/drawing/2014/main" id="{F21E3FF1-AAEA-4764-A2A6-84276584E37B}"/>
              </a:ext>
            </a:extLst>
          </p:cNvPr>
          <p:cNvSpPr/>
          <p:nvPr/>
        </p:nvSpPr>
        <p:spPr>
          <a:xfrm>
            <a:off x="4597496" y="3617512"/>
            <a:ext cx="3742648"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81"/>
                                        </p:tgtEl>
                                        <p:attrNameLst>
                                          <p:attrName>style.visibility</p:attrName>
                                        </p:attrNameLst>
                                      </p:cBhvr>
                                      <p:to>
                                        <p:strVal val="visible"/>
                                      </p:to>
                                    </p:set>
                                    <p:animEffect transition="in" filter="barn(inVertical)">
                                      <p:cBhvr>
                                        <p:cTn id="7" dur="500"/>
                                        <p:tgtEl>
                                          <p:spTgt spid="478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89"/>
                                        </p:tgtEl>
                                        <p:attrNameLst>
                                          <p:attrName>style.visibility</p:attrName>
                                        </p:attrNameLst>
                                      </p:cBhvr>
                                      <p:to>
                                        <p:strVal val="visible"/>
                                      </p:to>
                                    </p:set>
                                    <p:animEffect transition="in" filter="fade">
                                      <p:cBhvr>
                                        <p:cTn id="12" dur="1000"/>
                                        <p:tgtEl>
                                          <p:spTgt spid="4789"/>
                                        </p:tgtEl>
                                      </p:cBhvr>
                                    </p:animEffect>
                                    <p:anim calcmode="lin" valueType="num">
                                      <p:cBhvr>
                                        <p:cTn id="13" dur="1000" fill="hold"/>
                                        <p:tgtEl>
                                          <p:spTgt spid="4789"/>
                                        </p:tgtEl>
                                        <p:attrNameLst>
                                          <p:attrName>ppt_x</p:attrName>
                                        </p:attrNameLst>
                                      </p:cBhvr>
                                      <p:tavLst>
                                        <p:tav tm="0">
                                          <p:val>
                                            <p:strVal val="#ppt_x"/>
                                          </p:val>
                                        </p:tav>
                                        <p:tav tm="100000">
                                          <p:val>
                                            <p:strVal val="#ppt_x"/>
                                          </p:val>
                                        </p:tav>
                                      </p:tavLst>
                                    </p:anim>
                                    <p:anim calcmode="lin" valueType="num">
                                      <p:cBhvr>
                                        <p:cTn id="14" dur="1000" fill="hold"/>
                                        <p:tgtEl>
                                          <p:spTgt spid="478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86"/>
                                        </p:tgtEl>
                                        <p:attrNameLst>
                                          <p:attrName>style.visibility</p:attrName>
                                        </p:attrNameLst>
                                      </p:cBhvr>
                                      <p:to>
                                        <p:strVal val="visible"/>
                                      </p:to>
                                    </p:set>
                                    <p:animEffect transition="in" filter="fade">
                                      <p:cBhvr>
                                        <p:cTn id="17" dur="1000"/>
                                        <p:tgtEl>
                                          <p:spTgt spid="4786"/>
                                        </p:tgtEl>
                                      </p:cBhvr>
                                    </p:animEffect>
                                    <p:anim calcmode="lin" valueType="num">
                                      <p:cBhvr>
                                        <p:cTn id="18" dur="1000" fill="hold"/>
                                        <p:tgtEl>
                                          <p:spTgt spid="4786"/>
                                        </p:tgtEl>
                                        <p:attrNameLst>
                                          <p:attrName>ppt_x</p:attrName>
                                        </p:attrNameLst>
                                      </p:cBhvr>
                                      <p:tavLst>
                                        <p:tav tm="0">
                                          <p:val>
                                            <p:strVal val="#ppt_x"/>
                                          </p:val>
                                        </p:tav>
                                        <p:tav tm="100000">
                                          <p:val>
                                            <p:strVal val="#ppt_x"/>
                                          </p:val>
                                        </p:tav>
                                      </p:tavLst>
                                    </p:anim>
                                    <p:anim calcmode="lin" valueType="num">
                                      <p:cBhvr>
                                        <p:cTn id="19" dur="1000" fill="hold"/>
                                        <p:tgtEl>
                                          <p:spTgt spid="478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90"/>
                                        </p:tgtEl>
                                        <p:attrNameLst>
                                          <p:attrName>style.visibility</p:attrName>
                                        </p:attrNameLst>
                                      </p:cBhvr>
                                      <p:to>
                                        <p:strVal val="visible"/>
                                      </p:to>
                                    </p:set>
                                    <p:animEffect transition="in" filter="fade">
                                      <p:cBhvr>
                                        <p:cTn id="29" dur="1000"/>
                                        <p:tgtEl>
                                          <p:spTgt spid="4790"/>
                                        </p:tgtEl>
                                      </p:cBhvr>
                                    </p:animEffect>
                                    <p:anim calcmode="lin" valueType="num">
                                      <p:cBhvr>
                                        <p:cTn id="30" dur="1000" fill="hold"/>
                                        <p:tgtEl>
                                          <p:spTgt spid="4790"/>
                                        </p:tgtEl>
                                        <p:attrNameLst>
                                          <p:attrName>ppt_x</p:attrName>
                                        </p:attrNameLst>
                                      </p:cBhvr>
                                      <p:tavLst>
                                        <p:tav tm="0">
                                          <p:val>
                                            <p:strVal val="#ppt_x"/>
                                          </p:val>
                                        </p:tav>
                                        <p:tav tm="100000">
                                          <p:val>
                                            <p:strVal val="#ppt_x"/>
                                          </p:val>
                                        </p:tav>
                                      </p:tavLst>
                                    </p:anim>
                                    <p:anim calcmode="lin" valueType="num">
                                      <p:cBhvr>
                                        <p:cTn id="31" dur="1000" fill="hold"/>
                                        <p:tgtEl>
                                          <p:spTgt spid="479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782"/>
                                        </p:tgtEl>
                                        <p:attrNameLst>
                                          <p:attrName>style.visibility</p:attrName>
                                        </p:attrNameLst>
                                      </p:cBhvr>
                                      <p:to>
                                        <p:strVal val="visible"/>
                                      </p:to>
                                    </p:set>
                                    <p:animEffect transition="in" filter="fade">
                                      <p:cBhvr>
                                        <p:cTn id="34" dur="1000"/>
                                        <p:tgtEl>
                                          <p:spTgt spid="4782"/>
                                        </p:tgtEl>
                                      </p:cBhvr>
                                    </p:animEffect>
                                    <p:anim calcmode="lin" valueType="num">
                                      <p:cBhvr>
                                        <p:cTn id="35" dur="1000" fill="hold"/>
                                        <p:tgtEl>
                                          <p:spTgt spid="4782"/>
                                        </p:tgtEl>
                                        <p:attrNameLst>
                                          <p:attrName>ppt_x</p:attrName>
                                        </p:attrNameLst>
                                      </p:cBhvr>
                                      <p:tavLst>
                                        <p:tav tm="0">
                                          <p:val>
                                            <p:strVal val="#ppt_x"/>
                                          </p:val>
                                        </p:tav>
                                        <p:tav tm="100000">
                                          <p:val>
                                            <p:strVal val="#ppt_x"/>
                                          </p:val>
                                        </p:tav>
                                      </p:tavLst>
                                    </p:anim>
                                    <p:anim calcmode="lin" valueType="num">
                                      <p:cBhvr>
                                        <p:cTn id="36" dur="1000" fill="hold"/>
                                        <p:tgtEl>
                                          <p:spTgt spid="478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791"/>
                                        </p:tgtEl>
                                        <p:attrNameLst>
                                          <p:attrName>style.visibility</p:attrName>
                                        </p:attrNameLst>
                                      </p:cBhvr>
                                      <p:to>
                                        <p:strVal val="visible"/>
                                      </p:to>
                                    </p:set>
                                    <p:animEffect transition="in" filter="barn(inVertical)">
                                      <p:cBhvr>
                                        <p:cTn id="46" dur="500"/>
                                        <p:tgtEl>
                                          <p:spTgt spid="479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84"/>
                                        </p:tgtEl>
                                        <p:attrNameLst>
                                          <p:attrName>style.visibility</p:attrName>
                                        </p:attrNameLst>
                                      </p:cBhvr>
                                      <p:to>
                                        <p:strVal val="visible"/>
                                      </p:to>
                                    </p:set>
                                    <p:animEffect transition="in" filter="barn(inVertical)">
                                      <p:cBhvr>
                                        <p:cTn id="49" dur="500"/>
                                        <p:tgtEl>
                                          <p:spTgt spid="4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1" grpId="0"/>
      <p:bldP spid="4782" grpId="0"/>
      <p:bldP spid="4784" grpId="0"/>
      <p:bldP spid="4786" grpId="0"/>
      <p:bldP spid="4789" grpId="0"/>
      <p:bldP spid="4790" grpId="0"/>
      <p:bldP spid="4791" grpId="0"/>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sp>
        <p:nvSpPr>
          <p:cNvPr id="4163" name="Google Shape;4163;p38"/>
          <p:cNvSpPr/>
          <p:nvPr/>
        </p:nvSpPr>
        <p:spPr>
          <a:xfrm rot="10800000" flipH="1">
            <a:off x="150467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8"/>
          <p:cNvSpPr/>
          <p:nvPr/>
        </p:nvSpPr>
        <p:spPr>
          <a:xfrm rot="10800000" flipH="1">
            <a:off x="155546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8"/>
          <p:cNvSpPr/>
          <p:nvPr/>
        </p:nvSpPr>
        <p:spPr>
          <a:xfrm rot="10800000" flipH="1">
            <a:off x="153509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8"/>
          <p:cNvSpPr/>
          <p:nvPr/>
        </p:nvSpPr>
        <p:spPr>
          <a:xfrm rot="10800000" flipH="1">
            <a:off x="152911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7" name="Google Shape;4167;p38"/>
          <p:cNvGrpSpPr/>
          <p:nvPr/>
        </p:nvGrpSpPr>
        <p:grpSpPr>
          <a:xfrm rot="10800000" flipH="1">
            <a:off x="15619350" y="290550"/>
            <a:ext cx="115950" cy="86125"/>
            <a:chOff x="8839525" y="1569650"/>
            <a:chExt cx="115950" cy="86125"/>
          </a:xfrm>
        </p:grpSpPr>
        <p:sp>
          <p:nvSpPr>
            <p:cNvPr id="4168" name="Google Shape;4168;p3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0" name="Google Shape;4170;p38"/>
          <p:cNvSpPr/>
          <p:nvPr/>
        </p:nvSpPr>
        <p:spPr>
          <a:xfrm rot="10800000" flipH="1">
            <a:off x="151433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8"/>
          <p:cNvSpPr/>
          <p:nvPr/>
        </p:nvSpPr>
        <p:spPr>
          <a:xfrm rot="10800000" flipH="1">
            <a:off x="151414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2" name="Google Shape;4172;p38"/>
          <p:cNvGrpSpPr/>
          <p:nvPr/>
        </p:nvGrpSpPr>
        <p:grpSpPr>
          <a:xfrm rot="10800000" flipH="1">
            <a:off x="15103450" y="778463"/>
            <a:ext cx="48150" cy="36350"/>
            <a:chOff x="8512150" y="4124863"/>
            <a:chExt cx="48150" cy="36350"/>
          </a:xfrm>
        </p:grpSpPr>
        <p:sp>
          <p:nvSpPr>
            <p:cNvPr id="4173" name="Google Shape;4173;p3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7" name="Google Shape;4177;p38"/>
          <p:cNvGrpSpPr/>
          <p:nvPr/>
        </p:nvGrpSpPr>
        <p:grpSpPr>
          <a:xfrm rot="10800000">
            <a:off x="14519863" y="188863"/>
            <a:ext cx="28475" cy="22300"/>
            <a:chOff x="117600" y="5032275"/>
            <a:chExt cx="28475" cy="22300"/>
          </a:xfrm>
        </p:grpSpPr>
        <p:sp>
          <p:nvSpPr>
            <p:cNvPr id="4178" name="Google Shape;4178;p38"/>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8"/>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8"/>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8"/>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38"/>
          <p:cNvGrpSpPr/>
          <p:nvPr/>
        </p:nvGrpSpPr>
        <p:grpSpPr>
          <a:xfrm rot="10800000" flipH="1">
            <a:off x="14474563" y="23913"/>
            <a:ext cx="146025" cy="127275"/>
            <a:chOff x="4316575" y="4989963"/>
            <a:chExt cx="146025" cy="127275"/>
          </a:xfrm>
        </p:grpSpPr>
        <p:sp>
          <p:nvSpPr>
            <p:cNvPr id="4183" name="Google Shape;4183;p38"/>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8"/>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8"/>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8"/>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7" name="Google Shape;4187;p38"/>
          <p:cNvGrpSpPr/>
          <p:nvPr/>
        </p:nvGrpSpPr>
        <p:grpSpPr>
          <a:xfrm rot="10800000" flipH="1">
            <a:off x="14523513" y="393038"/>
            <a:ext cx="48150" cy="57350"/>
            <a:chOff x="4803550" y="4379313"/>
            <a:chExt cx="48150" cy="57350"/>
          </a:xfrm>
        </p:grpSpPr>
        <p:sp>
          <p:nvSpPr>
            <p:cNvPr id="4188" name="Google Shape;4188;p38"/>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8"/>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8"/>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8"/>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2" name="Google Shape;4192;p38"/>
          <p:cNvSpPr/>
          <p:nvPr/>
        </p:nvSpPr>
        <p:spPr>
          <a:xfrm rot="10800000" flipH="1">
            <a:off x="133659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8"/>
          <p:cNvSpPr/>
          <p:nvPr/>
        </p:nvSpPr>
        <p:spPr>
          <a:xfrm rot="10800000" flipH="1">
            <a:off x="140310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4" name="Google Shape;4194;p38"/>
          <p:cNvGrpSpPr/>
          <p:nvPr/>
        </p:nvGrpSpPr>
        <p:grpSpPr>
          <a:xfrm rot="10800000">
            <a:off x="13798663" y="817438"/>
            <a:ext cx="203475" cy="175550"/>
            <a:chOff x="292325" y="4360000"/>
            <a:chExt cx="203475" cy="175550"/>
          </a:xfrm>
        </p:grpSpPr>
        <p:sp>
          <p:nvSpPr>
            <p:cNvPr id="4195" name="Google Shape;4195;p38"/>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8"/>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8"/>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8"/>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38"/>
          <p:cNvGrpSpPr/>
          <p:nvPr/>
        </p:nvGrpSpPr>
        <p:grpSpPr>
          <a:xfrm rot="10800000">
            <a:off x="14235813" y="919913"/>
            <a:ext cx="45400" cy="562075"/>
            <a:chOff x="89450" y="3718600"/>
            <a:chExt cx="45400" cy="562075"/>
          </a:xfrm>
        </p:grpSpPr>
        <p:sp>
          <p:nvSpPr>
            <p:cNvPr id="4200" name="Google Shape;4200;p38"/>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8"/>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8"/>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38"/>
          <p:cNvGrpSpPr/>
          <p:nvPr/>
        </p:nvGrpSpPr>
        <p:grpSpPr>
          <a:xfrm rot="10800000">
            <a:off x="14128613" y="692638"/>
            <a:ext cx="47875" cy="30925"/>
            <a:chOff x="194175" y="4477025"/>
            <a:chExt cx="47875" cy="30925"/>
          </a:xfrm>
        </p:grpSpPr>
        <p:sp>
          <p:nvSpPr>
            <p:cNvPr id="4204" name="Google Shape;4204;p38"/>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8"/>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8"/>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8"/>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8"/>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8"/>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38"/>
          <p:cNvGrpSpPr/>
          <p:nvPr/>
        </p:nvGrpSpPr>
        <p:grpSpPr>
          <a:xfrm rot="10800000">
            <a:off x="13653938" y="624213"/>
            <a:ext cx="44325" cy="58425"/>
            <a:chOff x="672400" y="4517950"/>
            <a:chExt cx="44325" cy="58425"/>
          </a:xfrm>
        </p:grpSpPr>
        <p:sp>
          <p:nvSpPr>
            <p:cNvPr id="4211" name="Google Shape;4211;p38"/>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8"/>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8"/>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8"/>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8"/>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8"/>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7" name="Google Shape;4217;p38"/>
          <p:cNvSpPr/>
          <p:nvPr/>
        </p:nvSpPr>
        <p:spPr>
          <a:xfrm rot="10800000" flipH="1">
            <a:off x="134146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8"/>
          <p:cNvSpPr/>
          <p:nvPr/>
        </p:nvSpPr>
        <p:spPr>
          <a:xfrm rot="10800000" flipH="1">
            <a:off x="133397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8"/>
          <p:cNvSpPr/>
          <p:nvPr/>
        </p:nvSpPr>
        <p:spPr>
          <a:xfrm rot="10800000" flipH="1">
            <a:off x="135618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0" name="Google Shape;4220;p38"/>
          <p:cNvGrpSpPr/>
          <p:nvPr/>
        </p:nvGrpSpPr>
        <p:grpSpPr>
          <a:xfrm rot="10800000">
            <a:off x="13972763" y="488438"/>
            <a:ext cx="78775" cy="92925"/>
            <a:chOff x="319125" y="4619225"/>
            <a:chExt cx="78775" cy="92925"/>
          </a:xfrm>
        </p:grpSpPr>
        <p:sp>
          <p:nvSpPr>
            <p:cNvPr id="4221" name="Google Shape;4221;p38"/>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8"/>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8"/>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8"/>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5" name="Google Shape;4225;p38"/>
          <p:cNvGrpSpPr/>
          <p:nvPr/>
        </p:nvGrpSpPr>
        <p:grpSpPr>
          <a:xfrm rot="10800000">
            <a:off x="13986713" y="105563"/>
            <a:ext cx="56075" cy="56075"/>
            <a:chOff x="327875" y="5038950"/>
            <a:chExt cx="56075" cy="56075"/>
          </a:xfrm>
        </p:grpSpPr>
        <p:sp>
          <p:nvSpPr>
            <p:cNvPr id="4226" name="Google Shape;4226;p38"/>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8"/>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8"/>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8"/>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8"/>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1" name="Google Shape;4231;p38"/>
          <p:cNvSpPr/>
          <p:nvPr/>
        </p:nvSpPr>
        <p:spPr>
          <a:xfrm rot="10800000" flipH="1">
            <a:off x="136162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8"/>
          <p:cNvSpPr/>
          <p:nvPr/>
        </p:nvSpPr>
        <p:spPr>
          <a:xfrm rot="10800000">
            <a:off x="142303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3" name="Google Shape;4233;p38"/>
          <p:cNvGrpSpPr/>
          <p:nvPr/>
        </p:nvGrpSpPr>
        <p:grpSpPr>
          <a:xfrm flipH="1">
            <a:off x="783595" y="1518101"/>
            <a:ext cx="324198" cy="310726"/>
            <a:chOff x="4181475" y="2388800"/>
            <a:chExt cx="176800" cy="169463"/>
          </a:xfrm>
        </p:grpSpPr>
        <p:sp>
          <p:nvSpPr>
            <p:cNvPr id="4234" name="Google Shape;4234;p38"/>
            <p:cNvSpPr/>
            <p:nvPr/>
          </p:nvSpPr>
          <p:spPr>
            <a:xfrm>
              <a:off x="4316425" y="24893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8"/>
            <p:cNvSpPr/>
            <p:nvPr/>
          </p:nvSpPr>
          <p:spPr>
            <a:xfrm>
              <a:off x="4181475" y="23888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6" name="Google Shape;4236;p38"/>
          <p:cNvSpPr/>
          <p:nvPr/>
        </p:nvSpPr>
        <p:spPr>
          <a:xfrm>
            <a:off x="3057524" y="2637400"/>
            <a:ext cx="1419236"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4CDD01F9-6213-4C53-8644-3B143CE1B886}"/>
              </a:ext>
            </a:extLst>
          </p:cNvPr>
          <p:cNvPicPr>
            <a:picLocks noChangeAspect="1"/>
          </p:cNvPicPr>
          <p:nvPr/>
        </p:nvPicPr>
        <p:blipFill>
          <a:blip r:embed="rId3"/>
          <a:stretch>
            <a:fillRect/>
          </a:stretch>
        </p:blipFill>
        <p:spPr>
          <a:xfrm>
            <a:off x="1316454" y="1345325"/>
            <a:ext cx="6511092"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719991" y="90017"/>
            <a:ext cx="7704000" cy="55606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Cambria" panose="02040503050406030204" pitchFamily="18" charset="0"/>
                <a:ea typeface="Cambria" panose="02040503050406030204" pitchFamily="18" charset="0"/>
              </a:rPr>
              <a:t>Bằng</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sự</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chuẩn</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bị</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đã</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có</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em</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hãy</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hoàn</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thành</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những</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thông</a:t>
            </a:r>
            <a:r>
              <a:rPr lang="en-US" sz="2000" b="1" dirty="0">
                <a:solidFill>
                  <a:schemeClr val="dk1"/>
                </a:solidFill>
                <a:latin typeface="Cambria" panose="02040503050406030204" pitchFamily="18" charset="0"/>
                <a:ea typeface="Cambria" panose="02040503050406030204" pitchFamily="18" charset="0"/>
              </a:rPr>
              <a:t> tin </a:t>
            </a:r>
            <a:r>
              <a:rPr lang="en-US" sz="2000" b="1" dirty="0" err="1">
                <a:solidFill>
                  <a:schemeClr val="dk1"/>
                </a:solidFill>
                <a:latin typeface="Cambria" panose="02040503050406030204" pitchFamily="18" charset="0"/>
                <a:ea typeface="Cambria" panose="02040503050406030204" pitchFamily="18" charset="0"/>
              </a:rPr>
              <a:t>còn</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thiếu</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trong</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các</a:t>
            </a:r>
            <a:r>
              <a:rPr lang="en-US" sz="2000" b="1" dirty="0">
                <a:solidFill>
                  <a:schemeClr val="dk1"/>
                </a:solidFill>
                <a:latin typeface="Cambria" panose="02040503050406030204" pitchFamily="18" charset="0"/>
                <a:ea typeface="Cambria" panose="02040503050406030204" pitchFamily="18" charset="0"/>
              </a:rPr>
              <a:t> ô </a:t>
            </a:r>
            <a:r>
              <a:rPr lang="en-US" sz="2000" b="1" dirty="0" err="1">
                <a:solidFill>
                  <a:schemeClr val="dk1"/>
                </a:solidFill>
                <a:latin typeface="Cambria" panose="02040503050406030204" pitchFamily="18" charset="0"/>
                <a:ea typeface="Cambria" panose="02040503050406030204" pitchFamily="18" charset="0"/>
              </a:rPr>
              <a:t>trống</a:t>
            </a:r>
            <a:r>
              <a:rPr lang="en-US" sz="2000" b="1" dirty="0">
                <a:solidFill>
                  <a:schemeClr val="dk1"/>
                </a:solidFill>
                <a:latin typeface="Cambria" panose="02040503050406030204" pitchFamily="18" charset="0"/>
                <a:ea typeface="Cambria" panose="02040503050406030204" pitchFamily="18" charset="0"/>
              </a:rPr>
              <a:t> </a:t>
            </a:r>
            <a:r>
              <a:rPr lang="en-US" sz="2000" b="1" dirty="0" err="1">
                <a:solidFill>
                  <a:schemeClr val="dk1"/>
                </a:solidFill>
                <a:latin typeface="Cambria" panose="02040503050406030204" pitchFamily="18" charset="0"/>
                <a:ea typeface="Cambria" panose="02040503050406030204" pitchFamily="18" charset="0"/>
              </a:rPr>
              <a:t>sau</a:t>
            </a:r>
            <a:r>
              <a:rPr lang="en-US" sz="2000" b="1" dirty="0">
                <a:solidFill>
                  <a:schemeClr val="dk1"/>
                </a:solidFill>
                <a:latin typeface="Cambria" panose="02040503050406030204" pitchFamily="18" charset="0"/>
                <a:ea typeface="Cambria" panose="02040503050406030204" pitchFamily="18" charset="0"/>
              </a:rPr>
              <a:t>.</a:t>
            </a:r>
            <a:endParaRPr sz="2000" b="1" dirty="0">
              <a:latin typeface="Cambria" panose="02040503050406030204" pitchFamily="18" charset="0"/>
              <a:ea typeface="Cambria" panose="02040503050406030204" pitchFamily="18" charset="0"/>
            </a:endParaRPr>
          </a:p>
        </p:txBody>
      </p:sp>
      <p:sp>
        <p:nvSpPr>
          <p:cNvPr id="4124" name="Google Shape;4124;p36"/>
          <p:cNvSpPr/>
          <p:nvPr/>
        </p:nvSpPr>
        <p:spPr>
          <a:xfrm>
            <a:off x="3115664" y="907436"/>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254;p19">
            <a:extLst>
              <a:ext uri="{FF2B5EF4-FFF2-40B4-BE49-F238E27FC236}">
                <a16:creationId xmlns:a16="http://schemas.microsoft.com/office/drawing/2014/main" id="{36BEBD9B-7CB1-4582-9863-7C3A9316081B}"/>
              </a:ext>
            </a:extLst>
          </p:cNvPr>
          <p:cNvSpPr/>
          <p:nvPr/>
        </p:nvSpPr>
        <p:spPr>
          <a:xfrm>
            <a:off x="1378127" y="1441231"/>
            <a:ext cx="1112729" cy="963118"/>
          </a:xfrm>
          <a:custGeom>
            <a:avLst/>
            <a:gdLst/>
            <a:ahLst/>
            <a:cxnLst/>
            <a:rect l="l" t="t" r="r" b="b"/>
            <a:pathLst>
              <a:path w="38623" h="33430" extrusionOk="0">
                <a:moveTo>
                  <a:pt x="9665" y="1"/>
                </a:moveTo>
                <a:lnTo>
                  <a:pt x="1" y="16733"/>
                </a:lnTo>
                <a:lnTo>
                  <a:pt x="9665" y="33430"/>
                </a:lnTo>
                <a:lnTo>
                  <a:pt x="28958" y="33430"/>
                </a:lnTo>
                <a:lnTo>
                  <a:pt x="38622" y="16733"/>
                </a:lnTo>
                <a:lnTo>
                  <a:pt x="28958"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255;p19">
            <a:extLst>
              <a:ext uri="{FF2B5EF4-FFF2-40B4-BE49-F238E27FC236}">
                <a16:creationId xmlns:a16="http://schemas.microsoft.com/office/drawing/2014/main" id="{70CA8F46-C496-46AA-8560-194634A37795}"/>
              </a:ext>
            </a:extLst>
          </p:cNvPr>
          <p:cNvSpPr/>
          <p:nvPr/>
        </p:nvSpPr>
        <p:spPr>
          <a:xfrm>
            <a:off x="6445813" y="1141718"/>
            <a:ext cx="1531947" cy="1172457"/>
          </a:xfrm>
          <a:custGeom>
            <a:avLst/>
            <a:gdLst/>
            <a:ahLst/>
            <a:cxnLst/>
            <a:rect l="l" t="t" r="r" b="b"/>
            <a:pathLst>
              <a:path w="38587" h="33430" extrusionOk="0">
                <a:moveTo>
                  <a:pt x="9629" y="1"/>
                </a:moveTo>
                <a:lnTo>
                  <a:pt x="0" y="16697"/>
                </a:lnTo>
                <a:lnTo>
                  <a:pt x="9629" y="33429"/>
                </a:lnTo>
                <a:lnTo>
                  <a:pt x="28958" y="33429"/>
                </a:lnTo>
                <a:lnTo>
                  <a:pt x="38586" y="16697"/>
                </a:lnTo>
                <a:lnTo>
                  <a:pt x="28958"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258;p19">
            <a:extLst>
              <a:ext uri="{FF2B5EF4-FFF2-40B4-BE49-F238E27FC236}">
                <a16:creationId xmlns:a16="http://schemas.microsoft.com/office/drawing/2014/main" id="{00CF084B-2E52-4BC3-857F-E8E240B1BCD3}"/>
              </a:ext>
            </a:extLst>
          </p:cNvPr>
          <p:cNvSpPr/>
          <p:nvPr/>
        </p:nvSpPr>
        <p:spPr>
          <a:xfrm>
            <a:off x="999663" y="2501675"/>
            <a:ext cx="1698500" cy="1470425"/>
          </a:xfrm>
          <a:custGeom>
            <a:avLst/>
            <a:gdLst/>
            <a:ahLst/>
            <a:cxnLst/>
            <a:rect l="l" t="t" r="r" b="b"/>
            <a:pathLst>
              <a:path w="67940" h="58817" extrusionOk="0">
                <a:moveTo>
                  <a:pt x="16985" y="0"/>
                </a:moveTo>
                <a:lnTo>
                  <a:pt x="0" y="29426"/>
                </a:lnTo>
                <a:lnTo>
                  <a:pt x="16985" y="58816"/>
                </a:lnTo>
                <a:lnTo>
                  <a:pt x="50955" y="58816"/>
                </a:lnTo>
                <a:lnTo>
                  <a:pt x="67940" y="29426"/>
                </a:lnTo>
                <a:lnTo>
                  <a:pt x="50955" y="0"/>
                </a:lnTo>
                <a:close/>
              </a:path>
            </a:pathLst>
          </a:custGeom>
          <a:solidFill>
            <a:schemeClr val="accent2">
              <a:lumMod val="90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259;p19">
            <a:extLst>
              <a:ext uri="{FF2B5EF4-FFF2-40B4-BE49-F238E27FC236}">
                <a16:creationId xmlns:a16="http://schemas.microsoft.com/office/drawing/2014/main" id="{24C4E73C-F983-41F9-B8EA-62DC65EDA66F}"/>
              </a:ext>
            </a:extLst>
          </p:cNvPr>
          <p:cNvSpPr/>
          <p:nvPr/>
        </p:nvSpPr>
        <p:spPr>
          <a:xfrm>
            <a:off x="2350138" y="1693000"/>
            <a:ext cx="1698525" cy="1470425"/>
          </a:xfrm>
          <a:custGeom>
            <a:avLst/>
            <a:gdLst/>
            <a:ahLst/>
            <a:cxnLst/>
            <a:rect l="l" t="t" r="r" b="b"/>
            <a:pathLst>
              <a:path w="67941" h="58817" extrusionOk="0">
                <a:moveTo>
                  <a:pt x="16950" y="0"/>
                </a:moveTo>
                <a:lnTo>
                  <a:pt x="1" y="29426"/>
                </a:lnTo>
                <a:lnTo>
                  <a:pt x="16950" y="58816"/>
                </a:lnTo>
                <a:lnTo>
                  <a:pt x="50956" y="58816"/>
                </a:lnTo>
                <a:lnTo>
                  <a:pt x="67940" y="29426"/>
                </a:lnTo>
                <a:lnTo>
                  <a:pt x="50956" y="0"/>
                </a:lnTo>
                <a:close/>
              </a:path>
            </a:pathLst>
          </a:custGeom>
          <a:solidFill>
            <a:srgbClr val="85BCD1">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260;p19">
            <a:extLst>
              <a:ext uri="{FF2B5EF4-FFF2-40B4-BE49-F238E27FC236}">
                <a16:creationId xmlns:a16="http://schemas.microsoft.com/office/drawing/2014/main" id="{C0E2BA5D-9B9F-41E1-99DF-B95F96313C06}"/>
              </a:ext>
            </a:extLst>
          </p:cNvPr>
          <p:cNvSpPr/>
          <p:nvPr/>
        </p:nvSpPr>
        <p:spPr>
          <a:xfrm>
            <a:off x="3723188" y="2470125"/>
            <a:ext cx="1698500" cy="1471325"/>
          </a:xfrm>
          <a:custGeom>
            <a:avLst/>
            <a:gdLst/>
            <a:ahLst/>
            <a:cxnLst/>
            <a:rect l="l" t="t" r="r" b="b"/>
            <a:pathLst>
              <a:path w="67940" h="58853" extrusionOk="0">
                <a:moveTo>
                  <a:pt x="16985" y="0"/>
                </a:moveTo>
                <a:lnTo>
                  <a:pt x="0" y="29426"/>
                </a:lnTo>
                <a:lnTo>
                  <a:pt x="16985" y="58852"/>
                </a:lnTo>
                <a:lnTo>
                  <a:pt x="50955" y="58852"/>
                </a:lnTo>
                <a:lnTo>
                  <a:pt x="67940" y="29426"/>
                </a:lnTo>
                <a:lnTo>
                  <a:pt x="50955" y="0"/>
                </a:lnTo>
                <a:close/>
              </a:path>
            </a:pathLst>
          </a:custGeom>
          <a:solidFill>
            <a:schemeClr val="accent4">
              <a:lumMod val="75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261;p19">
            <a:extLst>
              <a:ext uri="{FF2B5EF4-FFF2-40B4-BE49-F238E27FC236}">
                <a16:creationId xmlns:a16="http://schemas.microsoft.com/office/drawing/2014/main" id="{06E80EF1-6034-4D7D-A364-2BFDA25A28EC}"/>
              </a:ext>
            </a:extLst>
          </p:cNvPr>
          <p:cNvSpPr/>
          <p:nvPr/>
        </p:nvSpPr>
        <p:spPr>
          <a:xfrm>
            <a:off x="5074588" y="1656025"/>
            <a:ext cx="1698500" cy="1470425"/>
          </a:xfrm>
          <a:custGeom>
            <a:avLst/>
            <a:gdLst/>
            <a:ahLst/>
            <a:cxnLst/>
            <a:rect l="l" t="t" r="r" b="b"/>
            <a:pathLst>
              <a:path w="67940" h="58817" extrusionOk="0">
                <a:moveTo>
                  <a:pt x="16985" y="1"/>
                </a:moveTo>
                <a:lnTo>
                  <a:pt x="0" y="29391"/>
                </a:lnTo>
                <a:lnTo>
                  <a:pt x="16985" y="58817"/>
                </a:lnTo>
                <a:lnTo>
                  <a:pt x="50955" y="58817"/>
                </a:lnTo>
                <a:lnTo>
                  <a:pt x="67940" y="29391"/>
                </a:lnTo>
                <a:lnTo>
                  <a:pt x="50955" y="1"/>
                </a:lnTo>
                <a:close/>
              </a:path>
            </a:pathLst>
          </a:custGeom>
          <a:solidFill>
            <a:schemeClr val="tx2">
              <a:lumMod val="75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262;p19">
            <a:extLst>
              <a:ext uri="{FF2B5EF4-FFF2-40B4-BE49-F238E27FC236}">
                <a16:creationId xmlns:a16="http://schemas.microsoft.com/office/drawing/2014/main" id="{B37D4C61-52DF-4ABD-BF47-FDA87C616B77}"/>
              </a:ext>
            </a:extLst>
          </p:cNvPr>
          <p:cNvSpPr/>
          <p:nvPr/>
        </p:nvSpPr>
        <p:spPr>
          <a:xfrm>
            <a:off x="6445813" y="2416025"/>
            <a:ext cx="1698525" cy="1471325"/>
          </a:xfrm>
          <a:custGeom>
            <a:avLst/>
            <a:gdLst/>
            <a:ahLst/>
            <a:cxnLst/>
            <a:rect l="l" t="t" r="r" b="b"/>
            <a:pathLst>
              <a:path w="67941" h="58853" extrusionOk="0">
                <a:moveTo>
                  <a:pt x="16985" y="0"/>
                </a:moveTo>
                <a:lnTo>
                  <a:pt x="1" y="29426"/>
                </a:lnTo>
                <a:lnTo>
                  <a:pt x="16985" y="58852"/>
                </a:lnTo>
                <a:lnTo>
                  <a:pt x="50955" y="58852"/>
                </a:lnTo>
                <a:lnTo>
                  <a:pt x="67940" y="29426"/>
                </a:lnTo>
                <a:lnTo>
                  <a:pt x="50955" y="0"/>
                </a:lnTo>
                <a:close/>
              </a:path>
            </a:pathLst>
          </a:custGeom>
          <a:solidFill>
            <a:schemeClr val="accent3">
              <a:lumMod val="60000"/>
              <a:lumOff val="40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263;p19">
            <a:extLst>
              <a:ext uri="{FF2B5EF4-FFF2-40B4-BE49-F238E27FC236}">
                <a16:creationId xmlns:a16="http://schemas.microsoft.com/office/drawing/2014/main" id="{70D1CFEC-6780-4309-A26F-A5E55902A4CE}"/>
              </a:ext>
            </a:extLst>
          </p:cNvPr>
          <p:cNvSpPr/>
          <p:nvPr/>
        </p:nvSpPr>
        <p:spPr>
          <a:xfrm>
            <a:off x="3772074" y="1205871"/>
            <a:ext cx="1553597" cy="1205162"/>
          </a:xfrm>
          <a:custGeom>
            <a:avLst/>
            <a:gdLst/>
            <a:ahLst/>
            <a:cxnLst/>
            <a:rect l="l" t="t" r="r" b="b"/>
            <a:pathLst>
              <a:path w="67941" h="58852" extrusionOk="0">
                <a:moveTo>
                  <a:pt x="16986" y="0"/>
                </a:moveTo>
                <a:lnTo>
                  <a:pt x="1" y="29426"/>
                </a:lnTo>
                <a:lnTo>
                  <a:pt x="16986" y="58852"/>
                </a:lnTo>
                <a:lnTo>
                  <a:pt x="50955" y="58852"/>
                </a:lnTo>
                <a:lnTo>
                  <a:pt x="67940" y="29426"/>
                </a:lnTo>
                <a:lnTo>
                  <a:pt x="50955" y="0"/>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264;p19">
            <a:extLst>
              <a:ext uri="{FF2B5EF4-FFF2-40B4-BE49-F238E27FC236}">
                <a16:creationId xmlns:a16="http://schemas.microsoft.com/office/drawing/2014/main" id="{E8E29B62-472E-43E6-B8D3-F80E1F1E9926}"/>
              </a:ext>
            </a:extLst>
          </p:cNvPr>
          <p:cNvSpPr/>
          <p:nvPr/>
        </p:nvSpPr>
        <p:spPr>
          <a:xfrm>
            <a:off x="5100738" y="3265275"/>
            <a:ext cx="1698500" cy="1471325"/>
          </a:xfrm>
          <a:custGeom>
            <a:avLst/>
            <a:gdLst/>
            <a:ahLst/>
            <a:cxnLst/>
            <a:rect l="l" t="t" r="r" b="b"/>
            <a:pathLst>
              <a:path w="67940" h="58853" extrusionOk="0">
                <a:moveTo>
                  <a:pt x="16985" y="1"/>
                </a:moveTo>
                <a:lnTo>
                  <a:pt x="0" y="29427"/>
                </a:lnTo>
                <a:lnTo>
                  <a:pt x="16985" y="58853"/>
                </a:lnTo>
                <a:lnTo>
                  <a:pt x="50955" y="58853"/>
                </a:lnTo>
                <a:lnTo>
                  <a:pt x="67940" y="29427"/>
                </a:lnTo>
                <a:lnTo>
                  <a:pt x="50955"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265;p19">
            <a:extLst>
              <a:ext uri="{FF2B5EF4-FFF2-40B4-BE49-F238E27FC236}">
                <a16:creationId xmlns:a16="http://schemas.microsoft.com/office/drawing/2014/main" id="{BB9CA6A6-BBD1-4816-A06A-16A5625F98AB}"/>
              </a:ext>
            </a:extLst>
          </p:cNvPr>
          <p:cNvSpPr/>
          <p:nvPr/>
        </p:nvSpPr>
        <p:spPr>
          <a:xfrm>
            <a:off x="2360963" y="3265275"/>
            <a:ext cx="1698525" cy="1471325"/>
          </a:xfrm>
          <a:custGeom>
            <a:avLst/>
            <a:gdLst/>
            <a:ahLst/>
            <a:cxnLst/>
            <a:rect l="l" t="t" r="r" b="b"/>
            <a:pathLst>
              <a:path w="67941" h="58853" extrusionOk="0">
                <a:moveTo>
                  <a:pt x="16986" y="0"/>
                </a:moveTo>
                <a:lnTo>
                  <a:pt x="1" y="29426"/>
                </a:lnTo>
                <a:lnTo>
                  <a:pt x="16986" y="58852"/>
                </a:lnTo>
                <a:lnTo>
                  <a:pt x="50955" y="58852"/>
                </a:lnTo>
                <a:lnTo>
                  <a:pt x="67940" y="29426"/>
                </a:lnTo>
                <a:lnTo>
                  <a:pt x="50955" y="0"/>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266;p19">
            <a:extLst>
              <a:ext uri="{FF2B5EF4-FFF2-40B4-BE49-F238E27FC236}">
                <a16:creationId xmlns:a16="http://schemas.microsoft.com/office/drawing/2014/main" id="{43057E13-CAC8-4607-8672-D0F663612153}"/>
              </a:ext>
            </a:extLst>
          </p:cNvPr>
          <p:cNvSpPr txBox="1"/>
          <p:nvPr/>
        </p:nvSpPr>
        <p:spPr>
          <a:xfrm>
            <a:off x="1197475" y="3153425"/>
            <a:ext cx="1302900" cy="438900"/>
          </a:xfrm>
          <a:prstGeom prst="rect">
            <a:avLst/>
          </a:prstGeom>
          <a:noFill/>
          <a:ln>
            <a:noFill/>
          </a:ln>
        </p:spPr>
        <p:txBody>
          <a:bodyPr spcFirstLastPara="1" wrap="square" lIns="0" tIns="9275" rIns="0" bIns="0" anchor="t" anchorCtr="0">
            <a:noAutofit/>
          </a:bodyPr>
          <a:lstStyle/>
          <a:p>
            <a:pPr marL="0" marR="0" lvl="0" indent="0" algn="ctr" rtl="0">
              <a:lnSpc>
                <a:spcPct val="115000"/>
              </a:lnSpc>
              <a:spcBef>
                <a:spcPts val="500"/>
              </a:spcBef>
              <a:spcAft>
                <a:spcPts val="0"/>
              </a:spcAft>
              <a:buNone/>
            </a:pPr>
            <a:r>
              <a:rPr lang="en" sz="1200" dirty="0">
                <a:solidFill>
                  <a:srgbClr val="040000"/>
                </a:solidFill>
                <a:latin typeface="Cambria" panose="02040503050406030204" pitchFamily="18" charset="0"/>
                <a:ea typeface="Cambria" panose="02040503050406030204" pitchFamily="18" charset="0"/>
                <a:cs typeface="Fira Sans"/>
                <a:sym typeface="Fira Sans"/>
              </a:rPr>
              <a:t>………………………………………………………………………………..</a:t>
            </a:r>
            <a:endParaRPr sz="1200" dirty="0">
              <a:latin typeface="Cambria" panose="02040503050406030204" pitchFamily="18" charset="0"/>
              <a:ea typeface="Cambria" panose="02040503050406030204" pitchFamily="18" charset="0"/>
              <a:cs typeface="Fira Sans"/>
              <a:sym typeface="Fira Sans"/>
            </a:endParaRPr>
          </a:p>
        </p:txBody>
      </p:sp>
      <p:sp>
        <p:nvSpPr>
          <p:cNvPr id="58" name="Google Shape;267;p19">
            <a:extLst>
              <a:ext uri="{FF2B5EF4-FFF2-40B4-BE49-F238E27FC236}">
                <a16:creationId xmlns:a16="http://schemas.microsoft.com/office/drawing/2014/main" id="{71AD826F-4F59-45BF-B181-A694AA0AAA29}"/>
              </a:ext>
            </a:extLst>
          </p:cNvPr>
          <p:cNvSpPr txBox="1"/>
          <p:nvPr/>
        </p:nvSpPr>
        <p:spPr>
          <a:xfrm>
            <a:off x="5274649" y="2127926"/>
            <a:ext cx="1298400" cy="760000"/>
          </a:xfrm>
          <a:prstGeom prst="rect">
            <a:avLst/>
          </a:prstGeom>
          <a:noFill/>
          <a:ln>
            <a:noFill/>
          </a:ln>
        </p:spPr>
        <p:txBody>
          <a:bodyPr spcFirstLastPara="1" wrap="square" lIns="0" tIns="9275" rIns="0" bIns="0" anchor="t" anchorCtr="0">
            <a:noAutofit/>
          </a:bodyPr>
          <a:lstStyle/>
          <a:p>
            <a:pPr marL="0" marR="0" lvl="0" indent="0" algn="ctr" rtl="0">
              <a:lnSpc>
                <a:spcPct val="115000"/>
              </a:lnSpc>
              <a:spcBef>
                <a:spcPts val="500"/>
              </a:spcBef>
              <a:spcAft>
                <a:spcPts val="0"/>
              </a:spcAft>
              <a:buNone/>
            </a:pPr>
            <a:r>
              <a:rPr lang="en" sz="1200" dirty="0">
                <a:solidFill>
                  <a:srgbClr val="040000"/>
                </a:solidFill>
                <a:latin typeface="Cambria" panose="02040503050406030204" pitchFamily="18" charset="0"/>
                <a:ea typeface="Cambria" panose="02040503050406030204" pitchFamily="18" charset="0"/>
                <a:cs typeface="Fira Sans"/>
                <a:sym typeface="Fira Sans"/>
              </a:rPr>
              <a:t>………………………………………………………………………………….</a:t>
            </a:r>
            <a:endParaRPr sz="1200" dirty="0">
              <a:solidFill>
                <a:srgbClr val="040000"/>
              </a:solidFill>
              <a:latin typeface="Cambria" panose="02040503050406030204" pitchFamily="18" charset="0"/>
              <a:ea typeface="Cambria" panose="02040503050406030204" pitchFamily="18" charset="0"/>
              <a:cs typeface="Fira Sans"/>
              <a:sym typeface="Fira Sans"/>
            </a:endParaRPr>
          </a:p>
        </p:txBody>
      </p:sp>
      <p:sp>
        <p:nvSpPr>
          <p:cNvPr id="59" name="Google Shape;268;p19">
            <a:extLst>
              <a:ext uri="{FF2B5EF4-FFF2-40B4-BE49-F238E27FC236}">
                <a16:creationId xmlns:a16="http://schemas.microsoft.com/office/drawing/2014/main" id="{351404D3-A2CA-4953-885C-393E7C6CF875}"/>
              </a:ext>
            </a:extLst>
          </p:cNvPr>
          <p:cNvSpPr txBox="1"/>
          <p:nvPr/>
        </p:nvSpPr>
        <p:spPr>
          <a:xfrm>
            <a:off x="2550081" y="2331949"/>
            <a:ext cx="1298400" cy="821476"/>
          </a:xfrm>
          <a:prstGeom prst="rect">
            <a:avLst/>
          </a:prstGeom>
          <a:noFill/>
          <a:ln>
            <a:noFill/>
          </a:ln>
        </p:spPr>
        <p:txBody>
          <a:bodyPr spcFirstLastPara="1" wrap="square" lIns="0" tIns="9275" rIns="0" bIns="0" anchor="t" anchorCtr="0">
            <a:noAutofit/>
          </a:bodyPr>
          <a:lstStyle/>
          <a:p>
            <a:pPr marL="0" marR="0" lvl="0" indent="0" algn="ctr" rtl="0">
              <a:lnSpc>
                <a:spcPct val="115000"/>
              </a:lnSpc>
              <a:spcBef>
                <a:spcPts val="500"/>
              </a:spcBef>
              <a:spcAft>
                <a:spcPts val="0"/>
              </a:spcAft>
              <a:buNone/>
            </a:pPr>
            <a:r>
              <a:rPr lang="en" sz="1200" dirty="0">
                <a:solidFill>
                  <a:srgbClr val="040000"/>
                </a:solidFill>
                <a:latin typeface="Cambria" panose="02040503050406030204" pitchFamily="18" charset="0"/>
                <a:ea typeface="Cambria" panose="02040503050406030204" pitchFamily="18" charset="0"/>
                <a:cs typeface="Fira Sans"/>
                <a:sym typeface="Fira Sans"/>
              </a:rPr>
              <a:t>………………………………………………………………………..</a:t>
            </a:r>
            <a:endParaRPr sz="1200" dirty="0">
              <a:latin typeface="Cambria" panose="02040503050406030204" pitchFamily="18" charset="0"/>
              <a:ea typeface="Cambria" panose="02040503050406030204" pitchFamily="18" charset="0"/>
              <a:cs typeface="Fira Sans"/>
              <a:sym typeface="Fira Sans"/>
            </a:endParaRPr>
          </a:p>
        </p:txBody>
      </p:sp>
      <p:sp>
        <p:nvSpPr>
          <p:cNvPr id="60" name="Google Shape;269;p19">
            <a:extLst>
              <a:ext uri="{FF2B5EF4-FFF2-40B4-BE49-F238E27FC236}">
                <a16:creationId xmlns:a16="http://schemas.microsoft.com/office/drawing/2014/main" id="{A3A3E79B-FAEE-4D8A-8A59-C54301F29304}"/>
              </a:ext>
            </a:extLst>
          </p:cNvPr>
          <p:cNvSpPr txBox="1"/>
          <p:nvPr/>
        </p:nvSpPr>
        <p:spPr>
          <a:xfrm>
            <a:off x="3922791" y="2977750"/>
            <a:ext cx="1298400" cy="857414"/>
          </a:xfrm>
          <a:prstGeom prst="rect">
            <a:avLst/>
          </a:prstGeom>
          <a:noFill/>
          <a:ln>
            <a:noFill/>
          </a:ln>
        </p:spPr>
        <p:txBody>
          <a:bodyPr spcFirstLastPara="1" wrap="square" lIns="0" tIns="9275" rIns="0" bIns="0" anchor="t" anchorCtr="0">
            <a:noAutofit/>
          </a:bodyPr>
          <a:lstStyle/>
          <a:p>
            <a:pPr marL="0" marR="0" lvl="0" indent="0" algn="ctr" rtl="0">
              <a:lnSpc>
                <a:spcPct val="115000"/>
              </a:lnSpc>
              <a:spcBef>
                <a:spcPts val="500"/>
              </a:spcBef>
              <a:spcAft>
                <a:spcPts val="0"/>
              </a:spcAft>
              <a:buNone/>
            </a:pPr>
            <a:r>
              <a:rPr lang="en" sz="1200" dirty="0">
                <a:solidFill>
                  <a:srgbClr val="040000"/>
                </a:solidFill>
                <a:latin typeface="Cambria" panose="02040503050406030204" pitchFamily="18" charset="0"/>
                <a:ea typeface="Cambria" panose="02040503050406030204" pitchFamily="18" charset="0"/>
                <a:cs typeface="Fira Sans"/>
                <a:sym typeface="Fira Sans"/>
              </a:rPr>
              <a:t>………………………………………………………………………………….</a:t>
            </a:r>
            <a:endParaRPr sz="1200" dirty="0">
              <a:latin typeface="Cambria" panose="02040503050406030204" pitchFamily="18" charset="0"/>
              <a:ea typeface="Cambria" panose="02040503050406030204" pitchFamily="18" charset="0"/>
              <a:cs typeface="Fira Sans"/>
              <a:sym typeface="Fira Sans"/>
            </a:endParaRPr>
          </a:p>
        </p:txBody>
      </p:sp>
      <p:sp>
        <p:nvSpPr>
          <p:cNvPr id="61" name="Google Shape;270;p19">
            <a:extLst>
              <a:ext uri="{FF2B5EF4-FFF2-40B4-BE49-F238E27FC236}">
                <a16:creationId xmlns:a16="http://schemas.microsoft.com/office/drawing/2014/main" id="{519693BD-AB27-4309-A48C-393BF13B2E7D}"/>
              </a:ext>
            </a:extLst>
          </p:cNvPr>
          <p:cNvSpPr txBox="1"/>
          <p:nvPr/>
        </p:nvSpPr>
        <p:spPr>
          <a:xfrm>
            <a:off x="6644520" y="3111434"/>
            <a:ext cx="1298400" cy="438900"/>
          </a:xfrm>
          <a:prstGeom prst="rect">
            <a:avLst/>
          </a:prstGeom>
          <a:noFill/>
          <a:ln>
            <a:noFill/>
          </a:ln>
        </p:spPr>
        <p:txBody>
          <a:bodyPr spcFirstLastPara="1" wrap="square" lIns="0" tIns="7150" rIns="0" bIns="0" anchor="t" anchorCtr="0">
            <a:noAutofit/>
          </a:bodyPr>
          <a:lstStyle/>
          <a:p>
            <a:pPr marL="0" marR="0" lvl="0" indent="0" algn="ctr" rtl="0">
              <a:lnSpc>
                <a:spcPct val="115000"/>
              </a:lnSpc>
              <a:spcBef>
                <a:spcPts val="300"/>
              </a:spcBef>
              <a:spcAft>
                <a:spcPts val="0"/>
              </a:spcAft>
              <a:buNone/>
            </a:pPr>
            <a:r>
              <a:rPr lang="en" sz="1200" dirty="0">
                <a:solidFill>
                  <a:srgbClr val="040000"/>
                </a:solidFill>
                <a:latin typeface="Cambria" panose="02040503050406030204" pitchFamily="18" charset="0"/>
                <a:ea typeface="Cambria" panose="02040503050406030204" pitchFamily="18" charset="0"/>
                <a:cs typeface="Fira Sans"/>
                <a:sym typeface="Fira Sans"/>
              </a:rPr>
              <a:t>……………………………………………………………………………….</a:t>
            </a:r>
            <a:endParaRPr sz="1200" dirty="0">
              <a:latin typeface="Cambria" panose="02040503050406030204" pitchFamily="18" charset="0"/>
              <a:ea typeface="Cambria" panose="02040503050406030204" pitchFamily="18" charset="0"/>
              <a:cs typeface="Fira Sans"/>
              <a:sym typeface="Fira Sans"/>
            </a:endParaRPr>
          </a:p>
        </p:txBody>
      </p:sp>
      <p:sp>
        <p:nvSpPr>
          <p:cNvPr id="62" name="Google Shape;271;p19">
            <a:extLst>
              <a:ext uri="{FF2B5EF4-FFF2-40B4-BE49-F238E27FC236}">
                <a16:creationId xmlns:a16="http://schemas.microsoft.com/office/drawing/2014/main" id="{E6A5655C-6D64-48BD-B538-501E19C26614}"/>
              </a:ext>
            </a:extLst>
          </p:cNvPr>
          <p:cNvSpPr txBox="1"/>
          <p:nvPr/>
        </p:nvSpPr>
        <p:spPr>
          <a:xfrm>
            <a:off x="1378489" y="2582050"/>
            <a:ext cx="940800" cy="3957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solidFill>
                  <a:schemeClr val="dk1"/>
                </a:solidFill>
                <a:latin typeface="Cambria" panose="02040503050406030204" pitchFamily="18" charset="0"/>
                <a:ea typeface="Cambria" panose="02040503050406030204" pitchFamily="18" charset="0"/>
                <a:cs typeface="Tahoma"/>
                <a:sym typeface="Tahoma"/>
              </a:rPr>
              <a:t>1. </a:t>
            </a:r>
            <a:r>
              <a:rPr lang="en-US" sz="1800" b="1" dirty="0" err="1">
                <a:solidFill>
                  <a:schemeClr val="dk1"/>
                </a:solidFill>
                <a:latin typeface="Cambria" panose="02040503050406030204" pitchFamily="18" charset="0"/>
                <a:ea typeface="Cambria" panose="02040503050406030204" pitchFamily="18" charset="0"/>
                <a:cs typeface="Tahoma"/>
                <a:sym typeface="Tahoma"/>
              </a:rPr>
              <a:t>Tác</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giả</a:t>
            </a:r>
            <a:endParaRPr sz="400"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63" name="Google Shape;272;p19">
            <a:extLst>
              <a:ext uri="{FF2B5EF4-FFF2-40B4-BE49-F238E27FC236}">
                <a16:creationId xmlns:a16="http://schemas.microsoft.com/office/drawing/2014/main" id="{BFAC1D46-5029-4B3D-A3BB-D7200EB5CCC8}"/>
              </a:ext>
            </a:extLst>
          </p:cNvPr>
          <p:cNvSpPr txBox="1"/>
          <p:nvPr/>
        </p:nvSpPr>
        <p:spPr>
          <a:xfrm>
            <a:off x="2728881" y="1769210"/>
            <a:ext cx="940800" cy="4248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solidFill>
                  <a:schemeClr val="dk1"/>
                </a:solidFill>
                <a:latin typeface="Cambria" panose="02040503050406030204" pitchFamily="18" charset="0"/>
                <a:ea typeface="Cambria" panose="02040503050406030204" pitchFamily="18" charset="0"/>
                <a:cs typeface="Tahoma"/>
                <a:sym typeface="Tahoma"/>
              </a:rPr>
              <a:t>2. </a:t>
            </a:r>
            <a:r>
              <a:rPr lang="en-US" sz="1800" b="1" dirty="0" err="1">
                <a:solidFill>
                  <a:schemeClr val="dk1"/>
                </a:solidFill>
                <a:latin typeface="Cambria" panose="02040503050406030204" pitchFamily="18" charset="0"/>
                <a:ea typeface="Cambria" panose="02040503050406030204" pitchFamily="18" charset="0"/>
                <a:cs typeface="Tahoma"/>
                <a:sym typeface="Tahoma"/>
              </a:rPr>
              <a:t>Năm</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sáng</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tác</a:t>
            </a:r>
            <a:endParaRPr sz="400"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64" name="Google Shape;273;p19">
            <a:extLst>
              <a:ext uri="{FF2B5EF4-FFF2-40B4-BE49-F238E27FC236}">
                <a16:creationId xmlns:a16="http://schemas.microsoft.com/office/drawing/2014/main" id="{2D762399-D990-4777-994B-337E9A84D57B}"/>
              </a:ext>
            </a:extLst>
          </p:cNvPr>
          <p:cNvSpPr txBox="1"/>
          <p:nvPr/>
        </p:nvSpPr>
        <p:spPr>
          <a:xfrm>
            <a:off x="4015641" y="2546325"/>
            <a:ext cx="1112700" cy="3957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3. </a:t>
            </a:r>
            <a:r>
              <a:rPr lang="en-US" sz="1800" b="1" dirty="0" err="1">
                <a:latin typeface="Cambria" panose="02040503050406030204" pitchFamily="18" charset="0"/>
                <a:ea typeface="Cambria" panose="02040503050406030204" pitchFamily="18" charset="0"/>
                <a:cs typeface="Tahoma"/>
                <a:sym typeface="Tahoma"/>
              </a:rPr>
              <a:t>Thể</a:t>
            </a:r>
            <a:r>
              <a:rPr lang="en-US" sz="1800" b="1" dirty="0">
                <a:latin typeface="Cambria" panose="02040503050406030204" pitchFamily="18" charset="0"/>
                <a:ea typeface="Cambria" panose="02040503050406030204" pitchFamily="18" charset="0"/>
                <a:cs typeface="Tahoma"/>
                <a:sym typeface="Tahoma"/>
              </a:rPr>
              <a:t> </a:t>
            </a:r>
            <a:r>
              <a:rPr lang="en-US" sz="1800" b="1" dirty="0" err="1">
                <a:latin typeface="Cambria" panose="02040503050406030204" pitchFamily="18" charset="0"/>
                <a:ea typeface="Cambria" panose="02040503050406030204" pitchFamily="18" charset="0"/>
                <a:cs typeface="Tahoma"/>
                <a:sym typeface="Tahoma"/>
              </a:rPr>
              <a:t>thơ</a:t>
            </a:r>
            <a:endParaRPr sz="400" dirty="0">
              <a:latin typeface="Cambria" panose="02040503050406030204" pitchFamily="18" charset="0"/>
              <a:ea typeface="Cambria" panose="02040503050406030204" pitchFamily="18" charset="0"/>
              <a:cs typeface="Tahoma"/>
              <a:sym typeface="Tahoma"/>
            </a:endParaRPr>
          </a:p>
        </p:txBody>
      </p:sp>
      <p:sp>
        <p:nvSpPr>
          <p:cNvPr id="65" name="Google Shape;274;p19">
            <a:extLst>
              <a:ext uri="{FF2B5EF4-FFF2-40B4-BE49-F238E27FC236}">
                <a16:creationId xmlns:a16="http://schemas.microsoft.com/office/drawing/2014/main" id="{DF60C114-A449-4127-B7BA-B4AE7C832BF9}"/>
              </a:ext>
            </a:extLst>
          </p:cNvPr>
          <p:cNvSpPr txBox="1"/>
          <p:nvPr/>
        </p:nvSpPr>
        <p:spPr>
          <a:xfrm>
            <a:off x="5446699" y="1732226"/>
            <a:ext cx="954300" cy="395700"/>
          </a:xfrm>
          <a:prstGeom prst="rect">
            <a:avLst/>
          </a:prstGeom>
          <a:noFill/>
          <a:ln>
            <a:noFill/>
          </a:ln>
        </p:spPr>
        <p:txBody>
          <a:bodyPr spcFirstLastPara="1" wrap="square" lIns="0" tIns="81425"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4. PTBĐ</a:t>
            </a:r>
            <a:endParaRPr sz="400" dirty="0">
              <a:latin typeface="Cambria" panose="02040503050406030204" pitchFamily="18" charset="0"/>
              <a:ea typeface="Cambria" panose="02040503050406030204" pitchFamily="18" charset="0"/>
              <a:cs typeface="Tahoma"/>
              <a:sym typeface="Tahoma"/>
            </a:endParaRPr>
          </a:p>
        </p:txBody>
      </p:sp>
      <p:sp>
        <p:nvSpPr>
          <p:cNvPr id="66" name="Google Shape;275;p19">
            <a:extLst>
              <a:ext uri="{FF2B5EF4-FFF2-40B4-BE49-F238E27FC236}">
                <a16:creationId xmlns:a16="http://schemas.microsoft.com/office/drawing/2014/main" id="{FBF6CAE9-1A52-440B-BE5F-4A81C0EFB5E0}"/>
              </a:ext>
            </a:extLst>
          </p:cNvPr>
          <p:cNvSpPr txBox="1"/>
          <p:nvPr/>
        </p:nvSpPr>
        <p:spPr>
          <a:xfrm>
            <a:off x="6823320" y="2492227"/>
            <a:ext cx="940800" cy="4248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5. </a:t>
            </a:r>
            <a:r>
              <a:rPr lang="en-US" sz="1800" b="1" dirty="0" err="1">
                <a:latin typeface="Cambria" panose="02040503050406030204" pitchFamily="18" charset="0"/>
                <a:ea typeface="Cambria" panose="02040503050406030204" pitchFamily="18" charset="0"/>
                <a:cs typeface="Tahoma"/>
                <a:sym typeface="Tahoma"/>
              </a:rPr>
              <a:t>Nhân</a:t>
            </a:r>
            <a:r>
              <a:rPr lang="en-US" sz="1800" b="1" dirty="0">
                <a:latin typeface="Cambria" panose="02040503050406030204" pitchFamily="18" charset="0"/>
                <a:ea typeface="Cambria" panose="02040503050406030204" pitchFamily="18" charset="0"/>
                <a:cs typeface="Tahoma"/>
                <a:sym typeface="Tahoma"/>
              </a:rPr>
              <a:t> </a:t>
            </a:r>
            <a:r>
              <a:rPr lang="en-US" sz="1800" b="1" dirty="0" err="1">
                <a:latin typeface="Cambria" panose="02040503050406030204" pitchFamily="18" charset="0"/>
                <a:ea typeface="Cambria" panose="02040503050406030204" pitchFamily="18" charset="0"/>
                <a:cs typeface="Tahoma"/>
                <a:sym typeface="Tahoma"/>
              </a:rPr>
              <a:t>vật</a:t>
            </a:r>
            <a:endParaRPr sz="400" dirty="0">
              <a:latin typeface="Cambria" panose="02040503050406030204" pitchFamily="18" charset="0"/>
              <a:ea typeface="Cambria" panose="02040503050406030204" pitchFamily="18" charset="0"/>
              <a:cs typeface="Tahoma"/>
              <a:sym typeface="Tahoma"/>
            </a:endParaRPr>
          </a:p>
        </p:txBody>
      </p:sp>
      <p:pic>
        <p:nvPicPr>
          <p:cNvPr id="2050" name="Picture 2" descr="Chat free icon">
            <a:extLst>
              <a:ext uri="{FF2B5EF4-FFF2-40B4-BE49-F238E27FC236}">
                <a16:creationId xmlns:a16="http://schemas.microsoft.com/office/drawing/2014/main" id="{7D611E13-EB60-4550-9528-6A465934F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418" y="1663199"/>
            <a:ext cx="539076" cy="5390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t free icon">
            <a:extLst>
              <a:ext uri="{FF2B5EF4-FFF2-40B4-BE49-F238E27FC236}">
                <a16:creationId xmlns:a16="http://schemas.microsoft.com/office/drawing/2014/main" id="{85CCB51E-C346-4A7F-92C9-0ED9C286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418" y="3550334"/>
            <a:ext cx="733140" cy="7331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ellow wooden pencil design vector | free image by rawpixel.com / nap  #vector #vectorart | Pencil design, Vector free, Vector">
            <a:extLst>
              <a:ext uri="{FF2B5EF4-FFF2-40B4-BE49-F238E27FC236}">
                <a16:creationId xmlns:a16="http://schemas.microsoft.com/office/drawing/2014/main" id="{5C959A0D-FC64-4EE6-BEFE-CE35D3DB30D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098" y="3372875"/>
            <a:ext cx="1181654" cy="11816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pen book cartoon vector symbol icon design. Beautiful illustration  isolated on white background Stock Vector | Adobe Stock">
            <a:extLst>
              <a:ext uri="{FF2B5EF4-FFF2-40B4-BE49-F238E27FC236}">
                <a16:creationId xmlns:a16="http://schemas.microsoft.com/office/drawing/2014/main" id="{3B61E701-8946-4528-B1CF-91589C533D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60038" y="1263567"/>
            <a:ext cx="1305775" cy="10469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F14826F-88B8-4BF6-B7EA-FDA9DD174A40}"/>
              </a:ext>
            </a:extLst>
          </p:cNvPr>
          <p:cNvPicPr>
            <a:picLocks noChangeAspect="1"/>
          </p:cNvPicPr>
          <p:nvPr/>
        </p:nvPicPr>
        <p:blipFill rotWithShape="1">
          <a:blip r:embed="rId9"/>
          <a:srcRect l="57912" b="12162"/>
          <a:stretch/>
        </p:blipFill>
        <p:spPr>
          <a:xfrm>
            <a:off x="6817902" y="1237252"/>
            <a:ext cx="1423857" cy="1001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fade">
                                      <p:cBhvr>
                                        <p:cTn id="7" dur="1000"/>
                                        <p:tgtEl>
                                          <p:spTgt spid="4123"/>
                                        </p:tgtEl>
                                      </p:cBhvr>
                                    </p:animEffect>
                                    <p:anim calcmode="lin" valueType="num">
                                      <p:cBhvr>
                                        <p:cTn id="8" dur="1000" fill="hold"/>
                                        <p:tgtEl>
                                          <p:spTgt spid="4123"/>
                                        </p:tgtEl>
                                        <p:attrNameLst>
                                          <p:attrName>ppt_x</p:attrName>
                                        </p:attrNameLst>
                                      </p:cBhvr>
                                      <p:tavLst>
                                        <p:tav tm="0">
                                          <p:val>
                                            <p:strVal val="#ppt_x"/>
                                          </p:val>
                                        </p:tav>
                                        <p:tav tm="100000">
                                          <p:val>
                                            <p:strVal val="#ppt_x"/>
                                          </p:val>
                                        </p:tav>
                                      </p:tavLst>
                                    </p:anim>
                                    <p:anim calcmode="lin" valueType="num">
                                      <p:cBhvr>
                                        <p:cTn id="9" dur="1000" fill="hold"/>
                                        <p:tgtEl>
                                          <p:spTgt spid="4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124"/>
                                        </p:tgtEl>
                                        <p:attrNameLst>
                                          <p:attrName>style.visibility</p:attrName>
                                        </p:attrNameLst>
                                      </p:cBhvr>
                                      <p:to>
                                        <p:strVal val="visible"/>
                                      </p:to>
                                    </p:set>
                                    <p:animEffect transition="in" filter="barn(inVertical)">
                                      <p:cBhvr>
                                        <p:cTn id="14" dur="500"/>
                                        <p:tgtEl>
                                          <p:spTgt spid="41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arn(inVertical)">
                                      <p:cBhvr>
                                        <p:cTn id="26" dur="500"/>
                                        <p:tgtEl>
                                          <p:spTgt spid="5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arn(inVertical)">
                                      <p:cBhvr>
                                        <p:cTn id="29" dur="500"/>
                                        <p:tgtEl>
                                          <p:spTgt spid="5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inVertical)">
                                      <p:cBhvr>
                                        <p:cTn id="38" dur="500"/>
                                        <p:tgtEl>
                                          <p:spTgt spid="5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arn(inVertical)">
                                      <p:cBhvr>
                                        <p:cTn id="41" dur="500"/>
                                        <p:tgtEl>
                                          <p:spTgt spid="5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arn(inVertical)">
                                      <p:cBhvr>
                                        <p:cTn id="50" dur="500"/>
                                        <p:tgtEl>
                                          <p:spTgt spid="5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barn(inVertical)">
                                      <p:cBhvr>
                                        <p:cTn id="53" dur="500"/>
                                        <p:tgtEl>
                                          <p:spTgt spid="5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arn(inVertical)">
                                      <p:cBhvr>
                                        <p:cTn id="56" dur="500"/>
                                        <p:tgtEl>
                                          <p:spTgt spid="6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inVertical)">
                                      <p:cBhvr>
                                        <p:cTn id="59" dur="500"/>
                                        <p:tgtEl>
                                          <p:spTgt spid="6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barn(inVertical)">
                                      <p:cBhvr>
                                        <p:cTn id="62" dur="500"/>
                                        <p:tgtEl>
                                          <p:spTgt spid="6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arn(inVertical)">
                                      <p:cBhvr>
                                        <p:cTn id="65" dur="500"/>
                                        <p:tgtEl>
                                          <p:spTgt spid="6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barn(inVertical)">
                                      <p:cBhvr>
                                        <p:cTn id="68" dur="500"/>
                                        <p:tgtEl>
                                          <p:spTgt spid="64"/>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barn(inVertical)">
                                      <p:cBhvr>
                                        <p:cTn id="71" dur="500"/>
                                        <p:tgtEl>
                                          <p:spTgt spid="6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barn(inVertical)">
                                      <p:cBhvr>
                                        <p:cTn id="74" dur="500"/>
                                        <p:tgtEl>
                                          <p:spTgt spid="66"/>
                                        </p:tgtEl>
                                      </p:cBhvr>
                                    </p:animEffect>
                                  </p:childTnLst>
                                </p:cTn>
                              </p:par>
                              <p:par>
                                <p:cTn id="75" presetID="16" presetClass="entr" presetSubtype="21" fill="hold" nodeType="withEffect">
                                  <p:stCondLst>
                                    <p:cond delay="0"/>
                                  </p:stCondLst>
                                  <p:childTnLst>
                                    <p:set>
                                      <p:cBhvr>
                                        <p:cTn id="76" dur="1" fill="hold">
                                          <p:stCondLst>
                                            <p:cond delay="0"/>
                                          </p:stCondLst>
                                        </p:cTn>
                                        <p:tgtEl>
                                          <p:spTgt spid="2050"/>
                                        </p:tgtEl>
                                        <p:attrNameLst>
                                          <p:attrName>style.visibility</p:attrName>
                                        </p:attrNameLst>
                                      </p:cBhvr>
                                      <p:to>
                                        <p:strVal val="visible"/>
                                      </p:to>
                                    </p:set>
                                    <p:animEffect transition="in" filter="barn(inVertical)">
                                      <p:cBhvr>
                                        <p:cTn id="77" dur="500"/>
                                        <p:tgtEl>
                                          <p:spTgt spid="2050"/>
                                        </p:tgtEl>
                                      </p:cBhvr>
                                    </p:animEffect>
                                  </p:childTnLst>
                                </p:cTn>
                              </p:par>
                              <p:par>
                                <p:cTn id="78" presetID="16" presetClass="entr" presetSubtype="21" fill="hold" nodeType="withEffect">
                                  <p:stCondLst>
                                    <p:cond delay="0"/>
                                  </p:stCondLst>
                                  <p:childTnLst>
                                    <p:set>
                                      <p:cBhvr>
                                        <p:cTn id="79" dur="1" fill="hold">
                                          <p:stCondLst>
                                            <p:cond delay="0"/>
                                          </p:stCondLst>
                                        </p:cTn>
                                        <p:tgtEl>
                                          <p:spTgt spid="2054"/>
                                        </p:tgtEl>
                                        <p:attrNameLst>
                                          <p:attrName>style.visibility</p:attrName>
                                        </p:attrNameLst>
                                      </p:cBhvr>
                                      <p:to>
                                        <p:strVal val="visible"/>
                                      </p:to>
                                    </p:set>
                                    <p:animEffect transition="in" filter="barn(inVertical)">
                                      <p:cBhvr>
                                        <p:cTn id="80" dur="500"/>
                                        <p:tgtEl>
                                          <p:spTgt spid="2054"/>
                                        </p:tgtEl>
                                      </p:cBhvr>
                                    </p:animEffect>
                                  </p:childTnLst>
                                </p:cTn>
                              </p:par>
                              <p:par>
                                <p:cTn id="81" presetID="16" presetClass="entr" presetSubtype="21" fill="hold" nodeType="withEffect">
                                  <p:stCondLst>
                                    <p:cond delay="0"/>
                                  </p:stCondLst>
                                  <p:childTnLst>
                                    <p:set>
                                      <p:cBhvr>
                                        <p:cTn id="82" dur="1" fill="hold">
                                          <p:stCondLst>
                                            <p:cond delay="0"/>
                                          </p:stCondLst>
                                        </p:cTn>
                                        <p:tgtEl>
                                          <p:spTgt spid="2056"/>
                                        </p:tgtEl>
                                        <p:attrNameLst>
                                          <p:attrName>style.visibility</p:attrName>
                                        </p:attrNameLst>
                                      </p:cBhvr>
                                      <p:to>
                                        <p:strVal val="visible"/>
                                      </p:to>
                                    </p:set>
                                    <p:animEffect transition="in" filter="barn(inVertical)">
                                      <p:cBhvr>
                                        <p:cTn id="83" dur="500"/>
                                        <p:tgtEl>
                                          <p:spTgt spid="2056"/>
                                        </p:tgtEl>
                                      </p:cBhvr>
                                    </p:animEffect>
                                  </p:childTnLst>
                                </p:cTn>
                              </p:par>
                              <p:par>
                                <p:cTn id="84" presetID="16" presetClass="entr" presetSubtype="21" fill="hold" nodeType="withEffect">
                                  <p:stCondLst>
                                    <p:cond delay="0"/>
                                  </p:stCondLst>
                                  <p:childTnLst>
                                    <p:set>
                                      <p:cBhvr>
                                        <p:cTn id="85" dur="1" fill="hold">
                                          <p:stCondLst>
                                            <p:cond delay="0"/>
                                          </p:stCondLst>
                                        </p:cTn>
                                        <p:tgtEl>
                                          <p:spTgt spid="2058"/>
                                        </p:tgtEl>
                                        <p:attrNameLst>
                                          <p:attrName>style.visibility</p:attrName>
                                        </p:attrNameLst>
                                      </p:cBhvr>
                                      <p:to>
                                        <p:strVal val="visible"/>
                                      </p:to>
                                    </p:set>
                                    <p:animEffect transition="in" filter="barn(inVertical)">
                                      <p:cBhvr>
                                        <p:cTn id="86" dur="500"/>
                                        <p:tgtEl>
                                          <p:spTgt spid="2058"/>
                                        </p:tgtEl>
                                      </p:cBhvr>
                                    </p:animEffect>
                                  </p:childTnLst>
                                </p:cTn>
                              </p:par>
                              <p:par>
                                <p:cTn id="87" presetID="16" presetClass="entr" presetSubtype="21"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p:bldP spid="4124" grpId="0" animBg="1"/>
      <p:bldP spid="45" grpId="0" animBg="1"/>
      <p:bldP spid="46"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p:bldP spid="62" grpId="0"/>
      <p:bldP spid="63" grpId="0"/>
      <p:bldP spid="64" grpId="0"/>
      <p:bldP spid="65"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165425" y="131723"/>
            <a:ext cx="6479095" cy="7191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Cambria" panose="02040503050406030204" pitchFamily="18" charset="0"/>
                <a:ea typeface="Cambria" panose="02040503050406030204" pitchFamily="18" charset="0"/>
              </a:rPr>
              <a:t>CÙNG SO ĐÁP ÁN</a:t>
            </a:r>
            <a:endParaRPr sz="2000" b="1" dirty="0">
              <a:latin typeface="Cambria" panose="02040503050406030204" pitchFamily="18" charset="0"/>
              <a:ea typeface="Cambria" panose="02040503050406030204" pitchFamily="18" charset="0"/>
            </a:endParaRPr>
          </a:p>
        </p:txBody>
      </p:sp>
      <p:sp>
        <p:nvSpPr>
          <p:cNvPr id="4124" name="Google Shape;4124;p36"/>
          <p:cNvSpPr/>
          <p:nvPr/>
        </p:nvSpPr>
        <p:spPr>
          <a:xfrm>
            <a:off x="1764034" y="569033"/>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254;p19">
            <a:extLst>
              <a:ext uri="{FF2B5EF4-FFF2-40B4-BE49-F238E27FC236}">
                <a16:creationId xmlns:a16="http://schemas.microsoft.com/office/drawing/2014/main" id="{36BEBD9B-7CB1-4582-9863-7C3A9316081B}"/>
              </a:ext>
            </a:extLst>
          </p:cNvPr>
          <p:cNvSpPr/>
          <p:nvPr/>
        </p:nvSpPr>
        <p:spPr>
          <a:xfrm>
            <a:off x="1378127" y="1441231"/>
            <a:ext cx="1112729" cy="963118"/>
          </a:xfrm>
          <a:custGeom>
            <a:avLst/>
            <a:gdLst/>
            <a:ahLst/>
            <a:cxnLst/>
            <a:rect l="l" t="t" r="r" b="b"/>
            <a:pathLst>
              <a:path w="38623" h="33430" extrusionOk="0">
                <a:moveTo>
                  <a:pt x="9665" y="1"/>
                </a:moveTo>
                <a:lnTo>
                  <a:pt x="1" y="16733"/>
                </a:lnTo>
                <a:lnTo>
                  <a:pt x="9665" y="33430"/>
                </a:lnTo>
                <a:lnTo>
                  <a:pt x="28958" y="33430"/>
                </a:lnTo>
                <a:lnTo>
                  <a:pt x="38622" y="16733"/>
                </a:lnTo>
                <a:lnTo>
                  <a:pt x="28958"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255;p19">
            <a:extLst>
              <a:ext uri="{FF2B5EF4-FFF2-40B4-BE49-F238E27FC236}">
                <a16:creationId xmlns:a16="http://schemas.microsoft.com/office/drawing/2014/main" id="{70CA8F46-C496-46AA-8560-194634A37795}"/>
              </a:ext>
            </a:extLst>
          </p:cNvPr>
          <p:cNvSpPr/>
          <p:nvPr/>
        </p:nvSpPr>
        <p:spPr>
          <a:xfrm>
            <a:off x="6445813" y="1141718"/>
            <a:ext cx="1531947" cy="1172457"/>
          </a:xfrm>
          <a:custGeom>
            <a:avLst/>
            <a:gdLst/>
            <a:ahLst/>
            <a:cxnLst/>
            <a:rect l="l" t="t" r="r" b="b"/>
            <a:pathLst>
              <a:path w="38587" h="33430" extrusionOk="0">
                <a:moveTo>
                  <a:pt x="9629" y="1"/>
                </a:moveTo>
                <a:lnTo>
                  <a:pt x="0" y="16697"/>
                </a:lnTo>
                <a:lnTo>
                  <a:pt x="9629" y="33429"/>
                </a:lnTo>
                <a:lnTo>
                  <a:pt x="28958" y="33429"/>
                </a:lnTo>
                <a:lnTo>
                  <a:pt x="38586" y="16697"/>
                </a:lnTo>
                <a:lnTo>
                  <a:pt x="28958"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258;p19">
            <a:extLst>
              <a:ext uri="{FF2B5EF4-FFF2-40B4-BE49-F238E27FC236}">
                <a16:creationId xmlns:a16="http://schemas.microsoft.com/office/drawing/2014/main" id="{00CF084B-2E52-4BC3-857F-E8E240B1BCD3}"/>
              </a:ext>
            </a:extLst>
          </p:cNvPr>
          <p:cNvSpPr/>
          <p:nvPr/>
        </p:nvSpPr>
        <p:spPr>
          <a:xfrm>
            <a:off x="999663" y="2501675"/>
            <a:ext cx="1698500" cy="1470425"/>
          </a:xfrm>
          <a:custGeom>
            <a:avLst/>
            <a:gdLst/>
            <a:ahLst/>
            <a:cxnLst/>
            <a:rect l="l" t="t" r="r" b="b"/>
            <a:pathLst>
              <a:path w="67940" h="58817" extrusionOk="0">
                <a:moveTo>
                  <a:pt x="16985" y="0"/>
                </a:moveTo>
                <a:lnTo>
                  <a:pt x="0" y="29426"/>
                </a:lnTo>
                <a:lnTo>
                  <a:pt x="16985" y="58816"/>
                </a:lnTo>
                <a:lnTo>
                  <a:pt x="50955" y="58816"/>
                </a:lnTo>
                <a:lnTo>
                  <a:pt x="67940" y="29426"/>
                </a:lnTo>
                <a:lnTo>
                  <a:pt x="50955" y="0"/>
                </a:lnTo>
                <a:close/>
              </a:path>
            </a:pathLst>
          </a:custGeom>
          <a:solidFill>
            <a:schemeClr val="accent2">
              <a:lumMod val="90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259;p19">
            <a:extLst>
              <a:ext uri="{FF2B5EF4-FFF2-40B4-BE49-F238E27FC236}">
                <a16:creationId xmlns:a16="http://schemas.microsoft.com/office/drawing/2014/main" id="{24C4E73C-F983-41F9-B8EA-62DC65EDA66F}"/>
              </a:ext>
            </a:extLst>
          </p:cNvPr>
          <p:cNvSpPr/>
          <p:nvPr/>
        </p:nvSpPr>
        <p:spPr>
          <a:xfrm>
            <a:off x="2350138" y="1693000"/>
            <a:ext cx="1698525" cy="1470425"/>
          </a:xfrm>
          <a:custGeom>
            <a:avLst/>
            <a:gdLst/>
            <a:ahLst/>
            <a:cxnLst/>
            <a:rect l="l" t="t" r="r" b="b"/>
            <a:pathLst>
              <a:path w="67941" h="58817" extrusionOk="0">
                <a:moveTo>
                  <a:pt x="16950" y="0"/>
                </a:moveTo>
                <a:lnTo>
                  <a:pt x="1" y="29426"/>
                </a:lnTo>
                <a:lnTo>
                  <a:pt x="16950" y="58816"/>
                </a:lnTo>
                <a:lnTo>
                  <a:pt x="50956" y="58816"/>
                </a:lnTo>
                <a:lnTo>
                  <a:pt x="67940" y="29426"/>
                </a:lnTo>
                <a:lnTo>
                  <a:pt x="50956" y="0"/>
                </a:lnTo>
                <a:close/>
              </a:path>
            </a:pathLst>
          </a:custGeom>
          <a:solidFill>
            <a:srgbClr val="85BCD1">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260;p19">
            <a:extLst>
              <a:ext uri="{FF2B5EF4-FFF2-40B4-BE49-F238E27FC236}">
                <a16:creationId xmlns:a16="http://schemas.microsoft.com/office/drawing/2014/main" id="{C0E2BA5D-9B9F-41E1-99DF-B95F96313C06}"/>
              </a:ext>
            </a:extLst>
          </p:cNvPr>
          <p:cNvSpPr/>
          <p:nvPr/>
        </p:nvSpPr>
        <p:spPr>
          <a:xfrm>
            <a:off x="3723188" y="2470125"/>
            <a:ext cx="1698500" cy="1471325"/>
          </a:xfrm>
          <a:custGeom>
            <a:avLst/>
            <a:gdLst/>
            <a:ahLst/>
            <a:cxnLst/>
            <a:rect l="l" t="t" r="r" b="b"/>
            <a:pathLst>
              <a:path w="67940" h="58853" extrusionOk="0">
                <a:moveTo>
                  <a:pt x="16985" y="0"/>
                </a:moveTo>
                <a:lnTo>
                  <a:pt x="0" y="29426"/>
                </a:lnTo>
                <a:lnTo>
                  <a:pt x="16985" y="58852"/>
                </a:lnTo>
                <a:lnTo>
                  <a:pt x="50955" y="58852"/>
                </a:lnTo>
                <a:lnTo>
                  <a:pt x="67940" y="29426"/>
                </a:lnTo>
                <a:lnTo>
                  <a:pt x="50955" y="0"/>
                </a:lnTo>
                <a:close/>
              </a:path>
            </a:pathLst>
          </a:custGeom>
          <a:solidFill>
            <a:schemeClr val="accent4">
              <a:lumMod val="75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261;p19">
            <a:extLst>
              <a:ext uri="{FF2B5EF4-FFF2-40B4-BE49-F238E27FC236}">
                <a16:creationId xmlns:a16="http://schemas.microsoft.com/office/drawing/2014/main" id="{06E80EF1-6034-4D7D-A364-2BFDA25A28EC}"/>
              </a:ext>
            </a:extLst>
          </p:cNvPr>
          <p:cNvSpPr/>
          <p:nvPr/>
        </p:nvSpPr>
        <p:spPr>
          <a:xfrm>
            <a:off x="5074588" y="1656025"/>
            <a:ext cx="1698500" cy="1470425"/>
          </a:xfrm>
          <a:custGeom>
            <a:avLst/>
            <a:gdLst/>
            <a:ahLst/>
            <a:cxnLst/>
            <a:rect l="l" t="t" r="r" b="b"/>
            <a:pathLst>
              <a:path w="67940" h="58817" extrusionOk="0">
                <a:moveTo>
                  <a:pt x="16985" y="1"/>
                </a:moveTo>
                <a:lnTo>
                  <a:pt x="0" y="29391"/>
                </a:lnTo>
                <a:lnTo>
                  <a:pt x="16985" y="58817"/>
                </a:lnTo>
                <a:lnTo>
                  <a:pt x="50955" y="58817"/>
                </a:lnTo>
                <a:lnTo>
                  <a:pt x="67940" y="29391"/>
                </a:lnTo>
                <a:lnTo>
                  <a:pt x="50955" y="1"/>
                </a:lnTo>
                <a:close/>
              </a:path>
            </a:pathLst>
          </a:custGeom>
          <a:solidFill>
            <a:schemeClr val="tx2">
              <a:lumMod val="75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262;p19">
            <a:extLst>
              <a:ext uri="{FF2B5EF4-FFF2-40B4-BE49-F238E27FC236}">
                <a16:creationId xmlns:a16="http://schemas.microsoft.com/office/drawing/2014/main" id="{B37D4C61-52DF-4ABD-BF47-FDA87C616B77}"/>
              </a:ext>
            </a:extLst>
          </p:cNvPr>
          <p:cNvSpPr/>
          <p:nvPr/>
        </p:nvSpPr>
        <p:spPr>
          <a:xfrm>
            <a:off x="6445813" y="2416025"/>
            <a:ext cx="1698525" cy="1471325"/>
          </a:xfrm>
          <a:custGeom>
            <a:avLst/>
            <a:gdLst/>
            <a:ahLst/>
            <a:cxnLst/>
            <a:rect l="l" t="t" r="r" b="b"/>
            <a:pathLst>
              <a:path w="67941" h="58853" extrusionOk="0">
                <a:moveTo>
                  <a:pt x="16985" y="0"/>
                </a:moveTo>
                <a:lnTo>
                  <a:pt x="1" y="29426"/>
                </a:lnTo>
                <a:lnTo>
                  <a:pt x="16985" y="58852"/>
                </a:lnTo>
                <a:lnTo>
                  <a:pt x="50955" y="58852"/>
                </a:lnTo>
                <a:lnTo>
                  <a:pt x="67940" y="29426"/>
                </a:lnTo>
                <a:lnTo>
                  <a:pt x="50955" y="0"/>
                </a:lnTo>
                <a:close/>
              </a:path>
            </a:pathLst>
          </a:custGeom>
          <a:solidFill>
            <a:schemeClr val="accent3">
              <a:lumMod val="60000"/>
              <a:lumOff val="40000"/>
              <a:alpha val="40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263;p19">
            <a:extLst>
              <a:ext uri="{FF2B5EF4-FFF2-40B4-BE49-F238E27FC236}">
                <a16:creationId xmlns:a16="http://schemas.microsoft.com/office/drawing/2014/main" id="{70D1CFEC-6780-4309-A26F-A5E55902A4CE}"/>
              </a:ext>
            </a:extLst>
          </p:cNvPr>
          <p:cNvSpPr/>
          <p:nvPr/>
        </p:nvSpPr>
        <p:spPr>
          <a:xfrm>
            <a:off x="3834014" y="1237252"/>
            <a:ext cx="1475953" cy="1128298"/>
          </a:xfrm>
          <a:custGeom>
            <a:avLst/>
            <a:gdLst/>
            <a:ahLst/>
            <a:cxnLst/>
            <a:rect l="l" t="t" r="r" b="b"/>
            <a:pathLst>
              <a:path w="67941" h="58852" extrusionOk="0">
                <a:moveTo>
                  <a:pt x="16986" y="0"/>
                </a:moveTo>
                <a:lnTo>
                  <a:pt x="1" y="29426"/>
                </a:lnTo>
                <a:lnTo>
                  <a:pt x="16986" y="58852"/>
                </a:lnTo>
                <a:lnTo>
                  <a:pt x="50955" y="58852"/>
                </a:lnTo>
                <a:lnTo>
                  <a:pt x="67940" y="29426"/>
                </a:lnTo>
                <a:lnTo>
                  <a:pt x="50955" y="0"/>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264;p19">
            <a:extLst>
              <a:ext uri="{FF2B5EF4-FFF2-40B4-BE49-F238E27FC236}">
                <a16:creationId xmlns:a16="http://schemas.microsoft.com/office/drawing/2014/main" id="{E8E29B62-472E-43E6-B8D3-F80E1F1E9926}"/>
              </a:ext>
            </a:extLst>
          </p:cNvPr>
          <p:cNvSpPr/>
          <p:nvPr/>
        </p:nvSpPr>
        <p:spPr>
          <a:xfrm>
            <a:off x="5100738" y="3265275"/>
            <a:ext cx="1698500" cy="1471325"/>
          </a:xfrm>
          <a:custGeom>
            <a:avLst/>
            <a:gdLst/>
            <a:ahLst/>
            <a:cxnLst/>
            <a:rect l="l" t="t" r="r" b="b"/>
            <a:pathLst>
              <a:path w="67940" h="58853" extrusionOk="0">
                <a:moveTo>
                  <a:pt x="16985" y="1"/>
                </a:moveTo>
                <a:lnTo>
                  <a:pt x="0" y="29427"/>
                </a:lnTo>
                <a:lnTo>
                  <a:pt x="16985" y="58853"/>
                </a:lnTo>
                <a:lnTo>
                  <a:pt x="50955" y="58853"/>
                </a:lnTo>
                <a:lnTo>
                  <a:pt x="67940" y="29427"/>
                </a:lnTo>
                <a:lnTo>
                  <a:pt x="50955" y="1"/>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265;p19">
            <a:extLst>
              <a:ext uri="{FF2B5EF4-FFF2-40B4-BE49-F238E27FC236}">
                <a16:creationId xmlns:a16="http://schemas.microsoft.com/office/drawing/2014/main" id="{BB9CA6A6-BBD1-4816-A06A-16A5625F98AB}"/>
              </a:ext>
            </a:extLst>
          </p:cNvPr>
          <p:cNvSpPr/>
          <p:nvPr/>
        </p:nvSpPr>
        <p:spPr>
          <a:xfrm>
            <a:off x="2360963" y="3265275"/>
            <a:ext cx="1698525" cy="1471325"/>
          </a:xfrm>
          <a:custGeom>
            <a:avLst/>
            <a:gdLst/>
            <a:ahLst/>
            <a:cxnLst/>
            <a:rect l="l" t="t" r="r" b="b"/>
            <a:pathLst>
              <a:path w="67941" h="58853" extrusionOk="0">
                <a:moveTo>
                  <a:pt x="16986" y="0"/>
                </a:moveTo>
                <a:lnTo>
                  <a:pt x="1" y="29426"/>
                </a:lnTo>
                <a:lnTo>
                  <a:pt x="16986" y="58852"/>
                </a:lnTo>
                <a:lnTo>
                  <a:pt x="50955" y="58852"/>
                </a:lnTo>
                <a:lnTo>
                  <a:pt x="67940" y="29426"/>
                </a:lnTo>
                <a:lnTo>
                  <a:pt x="50955" y="0"/>
                </a:lnTo>
                <a:close/>
              </a:path>
            </a:pathLst>
          </a:custGeom>
          <a:solidFill>
            <a:srgbClr val="82C0CC">
              <a:alpha val="13330"/>
            </a:srgbClr>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266;p19">
            <a:extLst>
              <a:ext uri="{FF2B5EF4-FFF2-40B4-BE49-F238E27FC236}">
                <a16:creationId xmlns:a16="http://schemas.microsoft.com/office/drawing/2014/main" id="{43057E13-CAC8-4607-8672-D0F663612153}"/>
              </a:ext>
            </a:extLst>
          </p:cNvPr>
          <p:cNvSpPr txBox="1"/>
          <p:nvPr/>
        </p:nvSpPr>
        <p:spPr>
          <a:xfrm>
            <a:off x="1202445" y="3325536"/>
            <a:ext cx="1302900" cy="438900"/>
          </a:xfrm>
          <a:prstGeom prst="rect">
            <a:avLst/>
          </a:prstGeom>
          <a:noFill/>
          <a:ln>
            <a:noFill/>
          </a:ln>
        </p:spPr>
        <p:txBody>
          <a:bodyPr spcFirstLastPara="1" wrap="square" lIns="0" tIns="9275" rIns="0" bIns="0" anchor="t" anchorCtr="0">
            <a:noAutofit/>
          </a:bodyPr>
          <a:lstStyle/>
          <a:p>
            <a:pPr marL="0" marR="0" lvl="0" indent="0" algn="ctr" rtl="0">
              <a:spcBef>
                <a:spcPts val="500"/>
              </a:spcBef>
              <a:spcAft>
                <a:spcPts val="0"/>
              </a:spcAft>
              <a:buNone/>
            </a:pPr>
            <a:r>
              <a:rPr lang="en-US" sz="1800" dirty="0" err="1">
                <a:solidFill>
                  <a:srgbClr val="040000"/>
                </a:solidFill>
                <a:latin typeface="Cambria" panose="02040503050406030204" pitchFamily="18" charset="0"/>
                <a:ea typeface="Cambria" panose="02040503050406030204" pitchFamily="18" charset="0"/>
                <a:cs typeface="Fira Sans"/>
                <a:sym typeface="Fira Sans"/>
              </a:rPr>
              <a:t>Tố</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Hữu</a:t>
            </a:r>
            <a:endParaRPr sz="1800" dirty="0">
              <a:latin typeface="Cambria" panose="02040503050406030204" pitchFamily="18" charset="0"/>
              <a:ea typeface="Cambria" panose="02040503050406030204" pitchFamily="18" charset="0"/>
              <a:cs typeface="Fira Sans"/>
              <a:sym typeface="Fira Sans"/>
            </a:endParaRPr>
          </a:p>
        </p:txBody>
      </p:sp>
      <p:sp>
        <p:nvSpPr>
          <p:cNvPr id="58" name="Google Shape;267;p19">
            <a:extLst>
              <a:ext uri="{FF2B5EF4-FFF2-40B4-BE49-F238E27FC236}">
                <a16:creationId xmlns:a16="http://schemas.microsoft.com/office/drawing/2014/main" id="{71AD826F-4F59-45BF-B181-A694AA0AAA29}"/>
              </a:ext>
            </a:extLst>
          </p:cNvPr>
          <p:cNvSpPr txBox="1"/>
          <p:nvPr/>
        </p:nvSpPr>
        <p:spPr>
          <a:xfrm>
            <a:off x="5274649" y="2202274"/>
            <a:ext cx="1298400" cy="951149"/>
          </a:xfrm>
          <a:prstGeom prst="rect">
            <a:avLst/>
          </a:prstGeom>
          <a:noFill/>
          <a:ln>
            <a:noFill/>
          </a:ln>
        </p:spPr>
        <p:txBody>
          <a:bodyPr spcFirstLastPara="1" wrap="square" lIns="0" tIns="9275" rIns="0" bIns="0" anchor="t" anchorCtr="0">
            <a:noAutofit/>
          </a:bodyPr>
          <a:lstStyle/>
          <a:p>
            <a:pPr marL="0" marR="0" lvl="0" indent="0" algn="ctr" rtl="0">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Biểu cảm</a:t>
            </a:r>
          </a:p>
          <a:p>
            <a:pPr marL="0" marR="0" lvl="0" indent="0" algn="ctr" rtl="0">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Tự sự</a:t>
            </a:r>
          </a:p>
          <a:p>
            <a:pPr marL="0" marR="0" lvl="0" indent="0" algn="ctr" rtl="0">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Miêu tả</a:t>
            </a:r>
          </a:p>
        </p:txBody>
      </p:sp>
      <p:sp>
        <p:nvSpPr>
          <p:cNvPr id="59" name="Google Shape;268;p19">
            <a:extLst>
              <a:ext uri="{FF2B5EF4-FFF2-40B4-BE49-F238E27FC236}">
                <a16:creationId xmlns:a16="http://schemas.microsoft.com/office/drawing/2014/main" id="{351404D3-A2CA-4953-885C-393E7C6CF875}"/>
              </a:ext>
            </a:extLst>
          </p:cNvPr>
          <p:cNvSpPr txBox="1"/>
          <p:nvPr/>
        </p:nvSpPr>
        <p:spPr>
          <a:xfrm>
            <a:off x="2550081" y="2582049"/>
            <a:ext cx="1298400" cy="571375"/>
          </a:xfrm>
          <a:prstGeom prst="rect">
            <a:avLst/>
          </a:prstGeom>
          <a:noFill/>
          <a:ln>
            <a:noFill/>
          </a:ln>
        </p:spPr>
        <p:txBody>
          <a:bodyPr spcFirstLastPara="1" wrap="square" lIns="0" tIns="9275" rIns="0" bIns="0" anchor="t" anchorCtr="0">
            <a:noAutofit/>
          </a:bodyPr>
          <a:lstStyle/>
          <a:p>
            <a:pPr marL="0" marR="0" lvl="0" indent="0" algn="ctr" rtl="0">
              <a:spcBef>
                <a:spcPts val="500"/>
              </a:spcBef>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1949</a:t>
            </a:r>
            <a:endParaRPr sz="1800" dirty="0">
              <a:latin typeface="Cambria" panose="02040503050406030204" pitchFamily="18" charset="0"/>
              <a:ea typeface="Cambria" panose="02040503050406030204" pitchFamily="18" charset="0"/>
              <a:cs typeface="Fira Sans"/>
              <a:sym typeface="Fira Sans"/>
            </a:endParaRPr>
          </a:p>
        </p:txBody>
      </p:sp>
      <p:sp>
        <p:nvSpPr>
          <p:cNvPr id="60" name="Google Shape;269;p19">
            <a:extLst>
              <a:ext uri="{FF2B5EF4-FFF2-40B4-BE49-F238E27FC236}">
                <a16:creationId xmlns:a16="http://schemas.microsoft.com/office/drawing/2014/main" id="{A3A3E79B-FAEE-4D8A-8A59-C54301F29304}"/>
              </a:ext>
            </a:extLst>
          </p:cNvPr>
          <p:cNvSpPr txBox="1"/>
          <p:nvPr/>
        </p:nvSpPr>
        <p:spPr>
          <a:xfrm>
            <a:off x="3922791" y="3228300"/>
            <a:ext cx="1298400" cy="606864"/>
          </a:xfrm>
          <a:prstGeom prst="rect">
            <a:avLst/>
          </a:prstGeom>
          <a:noFill/>
          <a:ln>
            <a:noFill/>
          </a:ln>
        </p:spPr>
        <p:txBody>
          <a:bodyPr spcFirstLastPara="1" wrap="square" lIns="0" tIns="9275" rIns="0" bIns="0" anchor="t" anchorCtr="0">
            <a:noAutofit/>
          </a:bodyPr>
          <a:lstStyle/>
          <a:p>
            <a:pPr marL="0" marR="0" lvl="0" indent="0" algn="ctr" rtl="0">
              <a:spcBef>
                <a:spcPts val="500"/>
              </a:spcBef>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Bốn chữ</a:t>
            </a:r>
            <a:endParaRPr sz="1800" dirty="0">
              <a:latin typeface="Cambria" panose="02040503050406030204" pitchFamily="18" charset="0"/>
              <a:ea typeface="Cambria" panose="02040503050406030204" pitchFamily="18" charset="0"/>
              <a:cs typeface="Fira Sans"/>
              <a:sym typeface="Fira Sans"/>
            </a:endParaRPr>
          </a:p>
        </p:txBody>
      </p:sp>
      <p:sp>
        <p:nvSpPr>
          <p:cNvPr id="61" name="Google Shape;270;p19">
            <a:extLst>
              <a:ext uri="{FF2B5EF4-FFF2-40B4-BE49-F238E27FC236}">
                <a16:creationId xmlns:a16="http://schemas.microsoft.com/office/drawing/2014/main" id="{519693BD-AB27-4309-A48C-393BF13B2E7D}"/>
              </a:ext>
            </a:extLst>
          </p:cNvPr>
          <p:cNvSpPr txBox="1"/>
          <p:nvPr/>
        </p:nvSpPr>
        <p:spPr>
          <a:xfrm>
            <a:off x="6644520" y="3111434"/>
            <a:ext cx="1298400" cy="438900"/>
          </a:xfrm>
          <a:prstGeom prst="rect">
            <a:avLst/>
          </a:prstGeom>
          <a:noFill/>
          <a:ln>
            <a:noFill/>
          </a:ln>
        </p:spPr>
        <p:txBody>
          <a:bodyPr spcFirstLastPara="1" wrap="square" lIns="0" tIns="7150" rIns="0" bIns="0" anchor="t" anchorCtr="0">
            <a:noAutofit/>
          </a:bodyPr>
          <a:lstStyle/>
          <a:p>
            <a:pPr marL="0" marR="0" lvl="0" indent="0" algn="ctr" rtl="0">
              <a:spcBef>
                <a:spcPts val="300"/>
              </a:spcBef>
              <a:spcAft>
                <a:spcPts val="0"/>
              </a:spcAft>
              <a:buNone/>
            </a:pPr>
            <a:r>
              <a:rPr lang="en" sz="1800" dirty="0">
                <a:solidFill>
                  <a:srgbClr val="040000"/>
                </a:solidFill>
                <a:latin typeface="Cambria" panose="02040503050406030204" pitchFamily="18" charset="0"/>
                <a:ea typeface="Cambria" panose="02040503050406030204" pitchFamily="18" charset="0"/>
                <a:cs typeface="Fira Sans"/>
                <a:sym typeface="Fira Sans"/>
              </a:rPr>
              <a:t>Lượm</a:t>
            </a:r>
            <a:endParaRPr sz="1800" dirty="0">
              <a:latin typeface="Cambria" panose="02040503050406030204" pitchFamily="18" charset="0"/>
              <a:ea typeface="Cambria" panose="02040503050406030204" pitchFamily="18" charset="0"/>
              <a:cs typeface="Fira Sans"/>
              <a:sym typeface="Fira Sans"/>
            </a:endParaRPr>
          </a:p>
        </p:txBody>
      </p:sp>
      <p:sp>
        <p:nvSpPr>
          <p:cNvPr id="62" name="Google Shape;271;p19">
            <a:extLst>
              <a:ext uri="{FF2B5EF4-FFF2-40B4-BE49-F238E27FC236}">
                <a16:creationId xmlns:a16="http://schemas.microsoft.com/office/drawing/2014/main" id="{E6A5655C-6D64-48BD-B538-501E19C26614}"/>
              </a:ext>
            </a:extLst>
          </p:cNvPr>
          <p:cNvSpPr txBox="1"/>
          <p:nvPr/>
        </p:nvSpPr>
        <p:spPr>
          <a:xfrm>
            <a:off x="1267573" y="2721999"/>
            <a:ext cx="1081090" cy="3957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solidFill>
                  <a:schemeClr val="dk1"/>
                </a:solidFill>
                <a:latin typeface="Cambria" panose="02040503050406030204" pitchFamily="18" charset="0"/>
                <a:ea typeface="Cambria" panose="02040503050406030204" pitchFamily="18" charset="0"/>
                <a:cs typeface="Tahoma"/>
                <a:sym typeface="Tahoma"/>
              </a:rPr>
              <a:t>1. </a:t>
            </a:r>
            <a:r>
              <a:rPr lang="en-US" sz="1800" b="1" dirty="0" err="1">
                <a:solidFill>
                  <a:schemeClr val="dk1"/>
                </a:solidFill>
                <a:latin typeface="Cambria" panose="02040503050406030204" pitchFamily="18" charset="0"/>
                <a:ea typeface="Cambria" panose="02040503050406030204" pitchFamily="18" charset="0"/>
                <a:cs typeface="Tahoma"/>
                <a:sym typeface="Tahoma"/>
              </a:rPr>
              <a:t>Tác</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giả</a:t>
            </a:r>
            <a:endParaRPr sz="400"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63" name="Google Shape;272;p19">
            <a:extLst>
              <a:ext uri="{FF2B5EF4-FFF2-40B4-BE49-F238E27FC236}">
                <a16:creationId xmlns:a16="http://schemas.microsoft.com/office/drawing/2014/main" id="{BFAC1D46-5029-4B3D-A3BB-D7200EB5CCC8}"/>
              </a:ext>
            </a:extLst>
          </p:cNvPr>
          <p:cNvSpPr txBox="1"/>
          <p:nvPr/>
        </p:nvSpPr>
        <p:spPr>
          <a:xfrm>
            <a:off x="2728881" y="1769210"/>
            <a:ext cx="940800" cy="4248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solidFill>
                  <a:schemeClr val="dk1"/>
                </a:solidFill>
                <a:latin typeface="Cambria" panose="02040503050406030204" pitchFamily="18" charset="0"/>
                <a:ea typeface="Cambria" panose="02040503050406030204" pitchFamily="18" charset="0"/>
                <a:cs typeface="Tahoma"/>
                <a:sym typeface="Tahoma"/>
              </a:rPr>
              <a:t>2. </a:t>
            </a:r>
            <a:r>
              <a:rPr lang="en-US" sz="1800" b="1" dirty="0" err="1">
                <a:solidFill>
                  <a:schemeClr val="dk1"/>
                </a:solidFill>
                <a:latin typeface="Cambria" panose="02040503050406030204" pitchFamily="18" charset="0"/>
                <a:ea typeface="Cambria" panose="02040503050406030204" pitchFamily="18" charset="0"/>
                <a:cs typeface="Tahoma"/>
                <a:sym typeface="Tahoma"/>
              </a:rPr>
              <a:t>Năm</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sáng</a:t>
            </a:r>
            <a:r>
              <a:rPr lang="en-US" sz="1800" b="1" dirty="0">
                <a:solidFill>
                  <a:schemeClr val="dk1"/>
                </a:solidFill>
                <a:latin typeface="Cambria" panose="02040503050406030204" pitchFamily="18" charset="0"/>
                <a:ea typeface="Cambria" panose="02040503050406030204" pitchFamily="18" charset="0"/>
                <a:cs typeface="Tahoma"/>
                <a:sym typeface="Tahoma"/>
              </a:rPr>
              <a:t> </a:t>
            </a:r>
            <a:r>
              <a:rPr lang="en-US" sz="1800" b="1" dirty="0" err="1">
                <a:solidFill>
                  <a:schemeClr val="dk1"/>
                </a:solidFill>
                <a:latin typeface="Cambria" panose="02040503050406030204" pitchFamily="18" charset="0"/>
                <a:ea typeface="Cambria" panose="02040503050406030204" pitchFamily="18" charset="0"/>
                <a:cs typeface="Tahoma"/>
                <a:sym typeface="Tahoma"/>
              </a:rPr>
              <a:t>tác</a:t>
            </a:r>
            <a:endParaRPr sz="400"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64" name="Google Shape;273;p19">
            <a:extLst>
              <a:ext uri="{FF2B5EF4-FFF2-40B4-BE49-F238E27FC236}">
                <a16:creationId xmlns:a16="http://schemas.microsoft.com/office/drawing/2014/main" id="{2D762399-D990-4777-994B-337E9A84D57B}"/>
              </a:ext>
            </a:extLst>
          </p:cNvPr>
          <p:cNvSpPr txBox="1"/>
          <p:nvPr/>
        </p:nvSpPr>
        <p:spPr>
          <a:xfrm>
            <a:off x="4015641" y="2546325"/>
            <a:ext cx="1112700" cy="3957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3. </a:t>
            </a:r>
            <a:r>
              <a:rPr lang="en-US" sz="1800" b="1" dirty="0" err="1">
                <a:latin typeface="Cambria" panose="02040503050406030204" pitchFamily="18" charset="0"/>
                <a:ea typeface="Cambria" panose="02040503050406030204" pitchFamily="18" charset="0"/>
                <a:cs typeface="Tahoma"/>
                <a:sym typeface="Tahoma"/>
              </a:rPr>
              <a:t>Thể</a:t>
            </a:r>
            <a:r>
              <a:rPr lang="en-US" sz="1800" b="1" dirty="0">
                <a:latin typeface="Cambria" panose="02040503050406030204" pitchFamily="18" charset="0"/>
                <a:ea typeface="Cambria" panose="02040503050406030204" pitchFamily="18" charset="0"/>
                <a:cs typeface="Tahoma"/>
                <a:sym typeface="Tahoma"/>
              </a:rPr>
              <a:t> </a:t>
            </a:r>
            <a:r>
              <a:rPr lang="en-US" sz="1800" b="1" dirty="0" err="1">
                <a:latin typeface="Cambria" panose="02040503050406030204" pitchFamily="18" charset="0"/>
                <a:ea typeface="Cambria" panose="02040503050406030204" pitchFamily="18" charset="0"/>
                <a:cs typeface="Tahoma"/>
                <a:sym typeface="Tahoma"/>
              </a:rPr>
              <a:t>thơ</a:t>
            </a:r>
            <a:endParaRPr sz="400" dirty="0">
              <a:latin typeface="Cambria" panose="02040503050406030204" pitchFamily="18" charset="0"/>
              <a:ea typeface="Cambria" panose="02040503050406030204" pitchFamily="18" charset="0"/>
              <a:cs typeface="Tahoma"/>
              <a:sym typeface="Tahoma"/>
            </a:endParaRPr>
          </a:p>
        </p:txBody>
      </p:sp>
      <p:sp>
        <p:nvSpPr>
          <p:cNvPr id="65" name="Google Shape;274;p19">
            <a:extLst>
              <a:ext uri="{FF2B5EF4-FFF2-40B4-BE49-F238E27FC236}">
                <a16:creationId xmlns:a16="http://schemas.microsoft.com/office/drawing/2014/main" id="{DF60C114-A449-4127-B7BA-B4AE7C832BF9}"/>
              </a:ext>
            </a:extLst>
          </p:cNvPr>
          <p:cNvSpPr txBox="1"/>
          <p:nvPr/>
        </p:nvSpPr>
        <p:spPr>
          <a:xfrm>
            <a:off x="5446699" y="1732226"/>
            <a:ext cx="954300" cy="395700"/>
          </a:xfrm>
          <a:prstGeom prst="rect">
            <a:avLst/>
          </a:prstGeom>
          <a:noFill/>
          <a:ln>
            <a:noFill/>
          </a:ln>
        </p:spPr>
        <p:txBody>
          <a:bodyPr spcFirstLastPara="1" wrap="square" lIns="0" tIns="81425"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4. PTBĐ</a:t>
            </a:r>
            <a:endParaRPr sz="400" dirty="0">
              <a:latin typeface="Cambria" panose="02040503050406030204" pitchFamily="18" charset="0"/>
              <a:ea typeface="Cambria" panose="02040503050406030204" pitchFamily="18" charset="0"/>
              <a:cs typeface="Tahoma"/>
              <a:sym typeface="Tahoma"/>
            </a:endParaRPr>
          </a:p>
        </p:txBody>
      </p:sp>
      <p:sp>
        <p:nvSpPr>
          <p:cNvPr id="66" name="Google Shape;275;p19">
            <a:extLst>
              <a:ext uri="{FF2B5EF4-FFF2-40B4-BE49-F238E27FC236}">
                <a16:creationId xmlns:a16="http://schemas.microsoft.com/office/drawing/2014/main" id="{FBF6CAE9-1A52-440B-BE5F-4A81C0EFB5E0}"/>
              </a:ext>
            </a:extLst>
          </p:cNvPr>
          <p:cNvSpPr txBox="1"/>
          <p:nvPr/>
        </p:nvSpPr>
        <p:spPr>
          <a:xfrm>
            <a:off x="6681638" y="2651150"/>
            <a:ext cx="1224163" cy="424800"/>
          </a:xfrm>
          <a:prstGeom prst="rect">
            <a:avLst/>
          </a:prstGeom>
          <a:noFill/>
          <a:ln>
            <a:noFill/>
          </a:ln>
        </p:spPr>
        <p:txBody>
          <a:bodyPr spcFirstLastPara="1" wrap="square" lIns="0" tIns="81800" rIns="0" bIns="0" anchor="t" anchorCtr="0">
            <a:noAutofit/>
          </a:bodyPr>
          <a:lstStyle/>
          <a:p>
            <a:pPr marL="0" marR="0" lvl="0" indent="0" algn="ctr" rtl="0">
              <a:lnSpc>
                <a:spcPct val="100000"/>
              </a:lnSpc>
              <a:spcBef>
                <a:spcPts val="0"/>
              </a:spcBef>
              <a:spcAft>
                <a:spcPts val="0"/>
              </a:spcAft>
              <a:buNone/>
            </a:pPr>
            <a:r>
              <a:rPr lang="en-US" sz="1800" b="1" dirty="0">
                <a:latin typeface="Cambria" panose="02040503050406030204" pitchFamily="18" charset="0"/>
                <a:ea typeface="Cambria" panose="02040503050406030204" pitchFamily="18" charset="0"/>
                <a:cs typeface="Tahoma"/>
                <a:sym typeface="Tahoma"/>
              </a:rPr>
              <a:t>5. </a:t>
            </a:r>
            <a:r>
              <a:rPr lang="en-US" sz="1800" b="1" dirty="0" err="1">
                <a:latin typeface="Cambria" panose="02040503050406030204" pitchFamily="18" charset="0"/>
                <a:ea typeface="Cambria" panose="02040503050406030204" pitchFamily="18" charset="0"/>
                <a:cs typeface="Tahoma"/>
                <a:sym typeface="Tahoma"/>
              </a:rPr>
              <a:t>Nhân</a:t>
            </a:r>
            <a:r>
              <a:rPr lang="en-US" sz="1800" b="1" dirty="0">
                <a:latin typeface="Cambria" panose="02040503050406030204" pitchFamily="18" charset="0"/>
                <a:ea typeface="Cambria" panose="02040503050406030204" pitchFamily="18" charset="0"/>
                <a:cs typeface="Tahoma"/>
                <a:sym typeface="Tahoma"/>
              </a:rPr>
              <a:t> </a:t>
            </a:r>
            <a:r>
              <a:rPr lang="en-US" sz="1800" b="1" dirty="0" err="1">
                <a:latin typeface="Cambria" panose="02040503050406030204" pitchFamily="18" charset="0"/>
                <a:ea typeface="Cambria" panose="02040503050406030204" pitchFamily="18" charset="0"/>
                <a:cs typeface="Tahoma"/>
                <a:sym typeface="Tahoma"/>
              </a:rPr>
              <a:t>vật</a:t>
            </a:r>
            <a:endParaRPr sz="400" dirty="0">
              <a:latin typeface="Cambria" panose="02040503050406030204" pitchFamily="18" charset="0"/>
              <a:ea typeface="Cambria" panose="02040503050406030204" pitchFamily="18" charset="0"/>
              <a:cs typeface="Tahoma"/>
              <a:sym typeface="Tahoma"/>
            </a:endParaRPr>
          </a:p>
        </p:txBody>
      </p:sp>
      <p:pic>
        <p:nvPicPr>
          <p:cNvPr id="2050" name="Picture 2" descr="Chat free icon">
            <a:extLst>
              <a:ext uri="{FF2B5EF4-FFF2-40B4-BE49-F238E27FC236}">
                <a16:creationId xmlns:a16="http://schemas.microsoft.com/office/drawing/2014/main" id="{7D611E13-EB60-4550-9528-6A465934F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418" y="1663199"/>
            <a:ext cx="539076" cy="5390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t free icon">
            <a:extLst>
              <a:ext uri="{FF2B5EF4-FFF2-40B4-BE49-F238E27FC236}">
                <a16:creationId xmlns:a16="http://schemas.microsoft.com/office/drawing/2014/main" id="{85CCB51E-C346-4A7F-92C9-0ED9C286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418" y="3550334"/>
            <a:ext cx="733140" cy="7331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ellow wooden pencil design vector | free image by rawpixel.com / nap  #vector #vectorart | Pencil design, Vector free, Vector">
            <a:extLst>
              <a:ext uri="{FF2B5EF4-FFF2-40B4-BE49-F238E27FC236}">
                <a16:creationId xmlns:a16="http://schemas.microsoft.com/office/drawing/2014/main" id="{5C959A0D-FC64-4EE6-BEFE-CE35D3DB30D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098" y="3372875"/>
            <a:ext cx="1181654" cy="11816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pen book cartoon vector symbol icon design. Beautiful illustration  isolated on white background Stock Vector | Adobe Stock">
            <a:extLst>
              <a:ext uri="{FF2B5EF4-FFF2-40B4-BE49-F238E27FC236}">
                <a16:creationId xmlns:a16="http://schemas.microsoft.com/office/drawing/2014/main" id="{3B61E701-8946-4528-B1CF-91589C533D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9258" y="1237252"/>
            <a:ext cx="1305775" cy="10469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F14826F-88B8-4BF6-B7EA-FDA9DD174A40}"/>
              </a:ext>
            </a:extLst>
          </p:cNvPr>
          <p:cNvPicPr>
            <a:picLocks noChangeAspect="1"/>
          </p:cNvPicPr>
          <p:nvPr/>
        </p:nvPicPr>
        <p:blipFill rotWithShape="1">
          <a:blip r:embed="rId9"/>
          <a:srcRect l="57912" b="12162"/>
          <a:stretch/>
        </p:blipFill>
        <p:spPr>
          <a:xfrm>
            <a:off x="6681638" y="1260136"/>
            <a:ext cx="1423857" cy="1001177"/>
          </a:xfrm>
          <a:prstGeom prst="rect">
            <a:avLst/>
          </a:prstGeom>
        </p:spPr>
      </p:pic>
    </p:spTree>
    <p:extLst>
      <p:ext uri="{BB962C8B-B14F-4D97-AF65-F5344CB8AC3E}">
        <p14:creationId xmlns:p14="http://schemas.microsoft.com/office/powerpoint/2010/main" val="38959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fade">
                                      <p:cBhvr>
                                        <p:cTn id="7" dur="1000"/>
                                        <p:tgtEl>
                                          <p:spTgt spid="4123"/>
                                        </p:tgtEl>
                                      </p:cBhvr>
                                    </p:animEffect>
                                    <p:anim calcmode="lin" valueType="num">
                                      <p:cBhvr>
                                        <p:cTn id="8" dur="1000" fill="hold"/>
                                        <p:tgtEl>
                                          <p:spTgt spid="4123"/>
                                        </p:tgtEl>
                                        <p:attrNameLst>
                                          <p:attrName>ppt_x</p:attrName>
                                        </p:attrNameLst>
                                      </p:cBhvr>
                                      <p:tavLst>
                                        <p:tav tm="0">
                                          <p:val>
                                            <p:strVal val="#ppt_x"/>
                                          </p:val>
                                        </p:tav>
                                        <p:tav tm="100000">
                                          <p:val>
                                            <p:strVal val="#ppt_x"/>
                                          </p:val>
                                        </p:tav>
                                      </p:tavLst>
                                    </p:anim>
                                    <p:anim calcmode="lin" valueType="num">
                                      <p:cBhvr>
                                        <p:cTn id="9" dur="1000" fill="hold"/>
                                        <p:tgtEl>
                                          <p:spTgt spid="4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barn(inVertical)">
                                      <p:cBhvr>
                                        <p:cTn id="41" dur="500"/>
                                        <p:tgtEl>
                                          <p:spTgt spid="6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barn(inVertical)">
                                      <p:cBhvr>
                                        <p:cTn id="44" dur="500"/>
                                        <p:tgtEl>
                                          <p:spTgt spid="5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par>
                                <p:cTn id="48" presetID="16" presetClass="entr" presetSubtype="21"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barn(inVertical)">
                                      <p:cBhvr>
                                        <p:cTn id="50" dur="500"/>
                                        <p:tgtEl>
                                          <p:spTgt spid="205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barn(inVertical)">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58"/>
                                        </p:tgtEl>
                                        <p:attrNameLst>
                                          <p:attrName>style.visibility</p:attrName>
                                        </p:attrNameLst>
                                      </p:cBhvr>
                                      <p:to>
                                        <p:strVal val="visible"/>
                                      </p:to>
                                    </p:set>
                                    <p:animEffect transition="in" filter="barn(inVertical)">
                                      <p:cBhvr>
                                        <p:cTn id="58" dur="500"/>
                                        <p:tgtEl>
                                          <p:spTgt spid="205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arn(inVertical)">
                                      <p:cBhvr>
                                        <p:cTn id="61" dur="500"/>
                                        <p:tgtEl>
                                          <p:spTgt spid="5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barn(inVertical)">
                                      <p:cBhvr>
                                        <p:cTn id="67" dur="500"/>
                                        <p:tgtEl>
                                          <p:spTgt spid="6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barn(inVertical)">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wipe(down)">
                                      <p:cBhvr>
                                        <p:cTn id="75" dur="500"/>
                                        <p:tgtEl>
                                          <p:spTgt spid="6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wipe(down)">
                                      <p:cBhvr>
                                        <p:cTn id="78" dur="500"/>
                                        <p:tgtEl>
                                          <p:spTgt spid="52"/>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down)">
                                      <p:cBhvr>
                                        <p:cTn id="81" dur="500"/>
                                        <p:tgtEl>
                                          <p:spTgt spid="58"/>
                                        </p:tgtEl>
                                      </p:cBhvr>
                                    </p:animEffect>
                                  </p:childTnLst>
                                </p:cTn>
                              </p:par>
                              <p:par>
                                <p:cTn id="82" presetID="22" presetClass="entr" presetSubtype="4" fill="hold" nodeType="withEffect">
                                  <p:stCondLst>
                                    <p:cond delay="0"/>
                                  </p:stCondLst>
                                  <p:childTnLst>
                                    <p:set>
                                      <p:cBhvr>
                                        <p:cTn id="83" dur="1" fill="hold">
                                          <p:stCondLst>
                                            <p:cond delay="0"/>
                                          </p:stCondLst>
                                        </p:cTn>
                                        <p:tgtEl>
                                          <p:spTgt spid="2054"/>
                                        </p:tgtEl>
                                        <p:attrNameLst>
                                          <p:attrName>style.visibility</p:attrName>
                                        </p:attrNameLst>
                                      </p:cBhvr>
                                      <p:to>
                                        <p:strVal val="visible"/>
                                      </p:to>
                                    </p:set>
                                    <p:animEffect transition="in" filter="wipe(down)">
                                      <p:cBhvr>
                                        <p:cTn id="84" dur="500"/>
                                        <p:tgtEl>
                                          <p:spTgt spid="2054"/>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heel(1)">
                                      <p:cBhvr>
                                        <p:cTn id="92" dur="2000"/>
                                        <p:tgtEl>
                                          <p:spTgt spid="27"/>
                                        </p:tgtEl>
                                      </p:cBhvr>
                                    </p:animEffect>
                                  </p:childTnLst>
                                </p:cTn>
                              </p:par>
                              <p:par>
                                <p:cTn id="93" presetID="21" presetClass="entr" presetSubtype="1"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heel(1)">
                                      <p:cBhvr>
                                        <p:cTn id="95" dur="2000"/>
                                        <p:tgtEl>
                                          <p:spTgt spid="46"/>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wheel(1)">
                                      <p:cBhvr>
                                        <p:cTn id="98" dur="2000"/>
                                        <p:tgtEl>
                                          <p:spTgt spid="66"/>
                                        </p:tgtEl>
                                      </p:cBhvr>
                                    </p:animEffect>
                                  </p:childTnLst>
                                </p:cTn>
                              </p:par>
                              <p:par>
                                <p:cTn id="99" presetID="21" presetClass="entr" presetSubtype="1"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wheel(1)">
                                      <p:cBhvr>
                                        <p:cTn id="101" dur="2000"/>
                                        <p:tgtEl>
                                          <p:spTgt spid="61"/>
                                        </p:tgtEl>
                                      </p:cBhvr>
                                    </p:animEffect>
                                  </p:childTnLst>
                                </p:cTn>
                              </p:par>
                              <p:par>
                                <p:cTn id="102" presetID="21" presetClass="entr" presetSubtype="1" fill="hold" grpId="0" nodeType="with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heel(1)">
                                      <p:cBhvr>
                                        <p:cTn id="104"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p:bldP spid="45" grpId="0" animBg="1"/>
      <p:bldP spid="46"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p:bldP spid="62" grpId="0"/>
      <p:bldP spid="63" grpId="0"/>
      <p:bldP spid="64" grpId="0"/>
      <p:bldP spid="65"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165425" y="131723"/>
            <a:ext cx="6479095" cy="7191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latin typeface="Cambria" panose="02040503050406030204" pitchFamily="18" charset="0"/>
                <a:ea typeface="Cambria" panose="02040503050406030204" pitchFamily="18" charset="0"/>
              </a:rPr>
              <a:t>1. </a:t>
            </a:r>
            <a:r>
              <a:rPr lang="en-US" b="1" dirty="0" err="1">
                <a:solidFill>
                  <a:schemeClr val="dk1"/>
                </a:solidFill>
                <a:latin typeface="Cambria" panose="02040503050406030204" pitchFamily="18" charset="0"/>
                <a:ea typeface="Cambria" panose="02040503050406030204" pitchFamily="18" charset="0"/>
              </a:rPr>
              <a:t>Tác</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giả</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Tố</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Hữu</a:t>
            </a:r>
            <a:endParaRPr b="1" dirty="0">
              <a:latin typeface="Cambria" panose="02040503050406030204" pitchFamily="18" charset="0"/>
              <a:ea typeface="Cambria" panose="02040503050406030204" pitchFamily="18" charset="0"/>
            </a:endParaRPr>
          </a:p>
        </p:txBody>
      </p:sp>
      <p:sp>
        <p:nvSpPr>
          <p:cNvPr id="4124" name="Google Shape;4124;p36"/>
          <p:cNvSpPr/>
          <p:nvPr/>
        </p:nvSpPr>
        <p:spPr>
          <a:xfrm>
            <a:off x="1918251" y="681215"/>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pic>
        <p:nvPicPr>
          <p:cNvPr id="32" name="Picture 31" descr="Nhà thơ Tố Hữu - tiểu sử, hoạt động cách mạng - Sachmienphi.vn">
            <a:extLst>
              <a:ext uri="{FF2B5EF4-FFF2-40B4-BE49-F238E27FC236}">
                <a16:creationId xmlns:a16="http://schemas.microsoft.com/office/drawing/2014/main" id="{03F53FFE-5D75-4DA8-9702-ABA21BBBF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83" b="14651"/>
          <a:stretch>
            <a:fillRect/>
          </a:stretch>
        </p:blipFill>
        <p:spPr bwMode="auto">
          <a:xfrm>
            <a:off x="128523" y="850898"/>
            <a:ext cx="2163860" cy="2452915"/>
          </a:xfrm>
          <a:custGeom>
            <a:avLst/>
            <a:gdLst>
              <a:gd name="connsiteX0" fmla="*/ 405199 w 2431142"/>
              <a:gd name="connsiteY0" fmla="*/ 0 h 2540000"/>
              <a:gd name="connsiteX1" fmla="*/ 2025944 w 2431142"/>
              <a:gd name="connsiteY1" fmla="*/ 0 h 2540000"/>
              <a:gd name="connsiteX2" fmla="*/ 2422911 w 2431142"/>
              <a:gd name="connsiteY2" fmla="*/ 323537 h 2540000"/>
              <a:gd name="connsiteX3" fmla="*/ 2431142 w 2431142"/>
              <a:gd name="connsiteY3" fmla="*/ 405189 h 2540000"/>
              <a:gd name="connsiteX4" fmla="*/ 2431142 w 2431142"/>
              <a:gd name="connsiteY4" fmla="*/ 2134811 h 2540000"/>
              <a:gd name="connsiteX5" fmla="*/ 2422911 w 2431142"/>
              <a:gd name="connsiteY5" fmla="*/ 2216463 h 2540000"/>
              <a:gd name="connsiteX6" fmla="*/ 2025944 w 2431142"/>
              <a:gd name="connsiteY6" fmla="*/ 2540000 h 2540000"/>
              <a:gd name="connsiteX7" fmla="*/ 405199 w 2431142"/>
              <a:gd name="connsiteY7" fmla="*/ 2540000 h 2540000"/>
              <a:gd name="connsiteX8" fmla="*/ 0 w 2431142"/>
              <a:gd name="connsiteY8" fmla="*/ 2134801 h 2540000"/>
              <a:gd name="connsiteX9" fmla="*/ 0 w 2431142"/>
              <a:gd name="connsiteY9" fmla="*/ 405199 h 2540000"/>
              <a:gd name="connsiteX10" fmla="*/ 405199 w 2431142"/>
              <a:gd name="connsiteY10" fmla="*/ 0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1142" h="2540000">
                <a:moveTo>
                  <a:pt x="405199" y="0"/>
                </a:moveTo>
                <a:lnTo>
                  <a:pt x="2025944" y="0"/>
                </a:lnTo>
                <a:cubicBezTo>
                  <a:pt x="2221756" y="0"/>
                  <a:pt x="2385128" y="138895"/>
                  <a:pt x="2422911" y="323537"/>
                </a:cubicBezTo>
                <a:lnTo>
                  <a:pt x="2431142" y="405189"/>
                </a:lnTo>
                <a:lnTo>
                  <a:pt x="2431142" y="2134811"/>
                </a:lnTo>
                <a:lnTo>
                  <a:pt x="2422911" y="2216463"/>
                </a:lnTo>
                <a:cubicBezTo>
                  <a:pt x="2385128" y="2401105"/>
                  <a:pt x="2221756" y="2540000"/>
                  <a:pt x="2025944" y="2540000"/>
                </a:cubicBezTo>
                <a:lnTo>
                  <a:pt x="405199" y="2540000"/>
                </a:lnTo>
                <a:cubicBezTo>
                  <a:pt x="181414" y="2540000"/>
                  <a:pt x="0" y="2358586"/>
                  <a:pt x="0" y="2134801"/>
                </a:cubicBezTo>
                <a:lnTo>
                  <a:pt x="0" y="405199"/>
                </a:lnTo>
                <a:cubicBezTo>
                  <a:pt x="0" y="181414"/>
                  <a:pt x="181414" y="0"/>
                  <a:pt x="405199" y="0"/>
                </a:cubicBezTo>
                <a:close/>
              </a:path>
            </a:pathLst>
          </a:custGeom>
          <a:noFill/>
          <a:extLst>
            <a:ext uri="{909E8E84-426E-40DD-AFC4-6F175D3DCCD1}">
              <a14:hiddenFill xmlns:a14="http://schemas.microsoft.com/office/drawing/2010/main">
                <a:solidFill>
                  <a:srgbClr val="FFFFFF"/>
                </a:solidFill>
              </a14:hiddenFill>
            </a:ext>
          </a:extLst>
        </p:spPr>
      </p:pic>
      <p:pic>
        <p:nvPicPr>
          <p:cNvPr id="35" name="Picture 34" descr="Tố Hữu – Wikipedia tiếng Việt">
            <a:extLst>
              <a:ext uri="{FF2B5EF4-FFF2-40B4-BE49-F238E27FC236}">
                <a16:creationId xmlns:a16="http://schemas.microsoft.com/office/drawing/2014/main" id="{6972AB69-5EE5-41E4-931C-AEFA41F1E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658" b="1355"/>
          <a:stretch>
            <a:fillRect/>
          </a:stretch>
        </p:blipFill>
        <p:spPr bwMode="auto">
          <a:xfrm>
            <a:off x="2534115" y="2438401"/>
            <a:ext cx="2090056" cy="2452915"/>
          </a:xfrm>
          <a:custGeom>
            <a:avLst/>
            <a:gdLst>
              <a:gd name="connsiteX0" fmla="*/ 348350 w 2090056"/>
              <a:gd name="connsiteY0" fmla="*/ 0 h 2452915"/>
              <a:gd name="connsiteX1" fmla="*/ 1741706 w 2090056"/>
              <a:gd name="connsiteY1" fmla="*/ 0 h 2452915"/>
              <a:gd name="connsiteX2" fmla="*/ 2090056 w 2090056"/>
              <a:gd name="connsiteY2" fmla="*/ 348350 h 2452915"/>
              <a:gd name="connsiteX3" fmla="*/ 2090056 w 2090056"/>
              <a:gd name="connsiteY3" fmla="*/ 2104565 h 2452915"/>
              <a:gd name="connsiteX4" fmla="*/ 1741706 w 2090056"/>
              <a:gd name="connsiteY4" fmla="*/ 2452915 h 2452915"/>
              <a:gd name="connsiteX5" fmla="*/ 348350 w 2090056"/>
              <a:gd name="connsiteY5" fmla="*/ 2452915 h 2452915"/>
              <a:gd name="connsiteX6" fmla="*/ 0 w 2090056"/>
              <a:gd name="connsiteY6" fmla="*/ 2104565 h 2452915"/>
              <a:gd name="connsiteX7" fmla="*/ 0 w 2090056"/>
              <a:gd name="connsiteY7" fmla="*/ 348350 h 2452915"/>
              <a:gd name="connsiteX8" fmla="*/ 348350 w 2090056"/>
              <a:gd name="connsiteY8" fmla="*/ 0 h 2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056" h="2452915">
                <a:moveTo>
                  <a:pt x="348350" y="0"/>
                </a:moveTo>
                <a:lnTo>
                  <a:pt x="1741706" y="0"/>
                </a:lnTo>
                <a:cubicBezTo>
                  <a:pt x="1934094" y="0"/>
                  <a:pt x="2090056" y="155962"/>
                  <a:pt x="2090056" y="348350"/>
                </a:cubicBezTo>
                <a:lnTo>
                  <a:pt x="2090056" y="2104565"/>
                </a:lnTo>
                <a:cubicBezTo>
                  <a:pt x="2090056" y="2296953"/>
                  <a:pt x="1934094" y="2452915"/>
                  <a:pt x="1741706" y="2452915"/>
                </a:cubicBezTo>
                <a:lnTo>
                  <a:pt x="348350" y="2452915"/>
                </a:lnTo>
                <a:cubicBezTo>
                  <a:pt x="155962" y="2452915"/>
                  <a:pt x="0" y="2296953"/>
                  <a:pt x="0" y="2104565"/>
                </a:cubicBezTo>
                <a:lnTo>
                  <a:pt x="0" y="348350"/>
                </a:lnTo>
                <a:cubicBezTo>
                  <a:pt x="0" y="155962"/>
                  <a:pt x="155962" y="0"/>
                  <a:pt x="348350" y="0"/>
                </a:cubicBezTo>
                <a:close/>
              </a:path>
            </a:pathLst>
          </a:custGeom>
          <a:noFill/>
          <a:extLst>
            <a:ext uri="{909E8E84-426E-40DD-AFC4-6F175D3DCCD1}">
              <a14:hiddenFill xmlns:a14="http://schemas.microsoft.com/office/drawing/2010/main">
                <a:solidFill>
                  <a:srgbClr val="FFFFFF"/>
                </a:solidFill>
              </a14:hiddenFill>
            </a:ext>
          </a:extLst>
        </p:spPr>
      </p:pic>
      <p:sp>
        <p:nvSpPr>
          <p:cNvPr id="36" name="Google Shape;4124;p36">
            <a:extLst>
              <a:ext uri="{FF2B5EF4-FFF2-40B4-BE49-F238E27FC236}">
                <a16:creationId xmlns:a16="http://schemas.microsoft.com/office/drawing/2014/main" id="{8BCF900A-67E6-4C70-BA26-7B78AAE185D9}"/>
              </a:ext>
            </a:extLst>
          </p:cNvPr>
          <p:cNvSpPr/>
          <p:nvPr/>
        </p:nvSpPr>
        <p:spPr>
          <a:xfrm rot="5400000">
            <a:off x="584421" y="2659788"/>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F62BA10-2194-4006-A28F-8CFF84625ABB}"/>
              </a:ext>
            </a:extLst>
          </p:cNvPr>
          <p:cNvSpPr/>
          <p:nvPr/>
        </p:nvSpPr>
        <p:spPr>
          <a:xfrm>
            <a:off x="2534115" y="950686"/>
            <a:ext cx="6130914" cy="123371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err="1">
                <a:solidFill>
                  <a:schemeClr val="accent2">
                    <a:lumMod val="50000"/>
                  </a:schemeClr>
                </a:solidFill>
                <a:latin typeface="Cambria" panose="02040503050406030204" pitchFamily="18" charset="0"/>
                <a:ea typeface="Cambria" panose="02040503050406030204" pitchFamily="18" charset="0"/>
              </a:rPr>
              <a:t>Nhà</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thơ</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Tố</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Hữu</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tên</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thật</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Nguyễn</a:t>
            </a:r>
            <a:r>
              <a:rPr lang="en-US" sz="1600" dirty="0">
                <a:solidFill>
                  <a:schemeClr val="accent2">
                    <a:lumMod val="50000"/>
                  </a:schemeClr>
                </a:solidFill>
                <a:latin typeface="Cambria" panose="02040503050406030204" pitchFamily="18" charset="0"/>
                <a:ea typeface="Cambria" panose="02040503050406030204" pitchFamily="18" charset="0"/>
              </a:rPr>
              <a:t> Kim </a:t>
            </a:r>
            <a:r>
              <a:rPr lang="en-US" sz="1600" dirty="0" err="1">
                <a:solidFill>
                  <a:schemeClr val="accent2">
                    <a:lumMod val="50000"/>
                  </a:schemeClr>
                </a:solidFill>
                <a:latin typeface="Cambria" panose="02040503050406030204" pitchFamily="18" charset="0"/>
                <a:ea typeface="Cambria" panose="02040503050406030204" pitchFamily="18" charset="0"/>
              </a:rPr>
              <a:t>Thành</a:t>
            </a:r>
            <a:r>
              <a:rPr lang="en-US" sz="1600" dirty="0">
                <a:solidFill>
                  <a:schemeClr val="accent2">
                    <a:lumMod val="50000"/>
                  </a:schemeClr>
                </a:solidFill>
                <a:latin typeface="Cambria" panose="02040503050406030204" pitchFamily="18" charset="0"/>
                <a:ea typeface="Cambria" panose="02040503050406030204" pitchFamily="18" charset="0"/>
              </a:rPr>
              <a:t> (1920-2002)</a:t>
            </a:r>
          </a:p>
          <a:p>
            <a:pPr marL="285750" indent="-285750">
              <a:buFontTx/>
              <a:buChar char="-"/>
            </a:pPr>
            <a:r>
              <a:rPr lang="en-US" sz="1600" dirty="0" err="1">
                <a:solidFill>
                  <a:schemeClr val="accent2">
                    <a:lumMod val="50000"/>
                  </a:schemeClr>
                </a:solidFill>
                <a:latin typeface="Cambria" panose="02040503050406030204" pitchFamily="18" charset="0"/>
                <a:ea typeface="Cambria" panose="02040503050406030204" pitchFamily="18" charset="0"/>
              </a:rPr>
              <a:t>Quê</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hương</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Thừa</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Thiên</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Huế</a:t>
            </a:r>
            <a:endParaRPr lang="en-US" sz="1600" dirty="0">
              <a:solidFill>
                <a:schemeClr val="accent2">
                  <a:lumMod val="50000"/>
                </a:schemeClr>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16F2525B-76B9-4CAB-BA9D-7CB08D1F26AD}"/>
              </a:ext>
            </a:extLst>
          </p:cNvPr>
          <p:cNvSpPr/>
          <p:nvPr/>
        </p:nvSpPr>
        <p:spPr>
          <a:xfrm>
            <a:off x="4725100" y="2689630"/>
            <a:ext cx="3780271" cy="123371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accent2">
                    <a:lumMod val="50000"/>
                  </a:schemeClr>
                </a:solidFill>
                <a:latin typeface="Cambria" panose="02040503050406030204" pitchFamily="18" charset="0"/>
                <a:ea typeface="Cambria" panose="02040503050406030204" pitchFamily="18" charset="0"/>
              </a:rPr>
              <a:t>Tố</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Hữu</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là</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lá</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cờ</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đầu</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của</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thơ</a:t>
            </a:r>
            <a:r>
              <a:rPr lang="en-US" sz="1600" dirty="0">
                <a:solidFill>
                  <a:schemeClr val="accent2">
                    <a:lumMod val="50000"/>
                  </a:schemeClr>
                </a:solidFill>
                <a:latin typeface="Cambria" panose="02040503050406030204" pitchFamily="18" charset="0"/>
                <a:ea typeface="Cambria" panose="02040503050406030204" pitchFamily="18" charset="0"/>
              </a:rPr>
              <a:t> ca </a:t>
            </a:r>
            <a:r>
              <a:rPr lang="en-US" sz="1600" dirty="0" err="1">
                <a:solidFill>
                  <a:schemeClr val="accent2">
                    <a:lumMod val="50000"/>
                  </a:schemeClr>
                </a:solidFill>
                <a:latin typeface="Cambria" panose="02040503050406030204" pitchFamily="18" charset="0"/>
                <a:ea typeface="Cambria" panose="02040503050406030204" pitchFamily="18" charset="0"/>
              </a:rPr>
              <a:t>Cách</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mạng</a:t>
            </a:r>
            <a:r>
              <a:rPr lang="en-US" sz="1600" dirty="0">
                <a:solidFill>
                  <a:schemeClr val="accent2">
                    <a:lumMod val="50000"/>
                  </a:schemeClr>
                </a:solidFill>
                <a:latin typeface="Cambria" panose="02040503050406030204" pitchFamily="18" charset="0"/>
                <a:ea typeface="Cambria" panose="02040503050406030204" pitchFamily="18" charset="0"/>
              </a:rPr>
              <a:t> </a:t>
            </a:r>
            <a:r>
              <a:rPr lang="en-US" sz="1600" dirty="0" err="1">
                <a:solidFill>
                  <a:schemeClr val="accent2">
                    <a:lumMod val="50000"/>
                  </a:schemeClr>
                </a:solidFill>
                <a:latin typeface="Cambria" panose="02040503050406030204" pitchFamily="18" charset="0"/>
                <a:ea typeface="Cambria" panose="02040503050406030204" pitchFamily="18" charset="0"/>
              </a:rPr>
              <a:t>Việt</a:t>
            </a:r>
            <a:r>
              <a:rPr lang="en-US" sz="1600" dirty="0">
                <a:solidFill>
                  <a:schemeClr val="accent2">
                    <a:lumMod val="50000"/>
                  </a:schemeClr>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28454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fade">
                                      <p:cBhvr>
                                        <p:cTn id="7" dur="1000"/>
                                        <p:tgtEl>
                                          <p:spTgt spid="4123"/>
                                        </p:tgtEl>
                                      </p:cBhvr>
                                    </p:animEffect>
                                    <p:anim calcmode="lin" valueType="num">
                                      <p:cBhvr>
                                        <p:cTn id="8" dur="1000" fill="hold"/>
                                        <p:tgtEl>
                                          <p:spTgt spid="4123"/>
                                        </p:tgtEl>
                                        <p:attrNameLst>
                                          <p:attrName>ppt_x</p:attrName>
                                        </p:attrNameLst>
                                      </p:cBhvr>
                                      <p:tavLst>
                                        <p:tav tm="0">
                                          <p:val>
                                            <p:strVal val="#ppt_x"/>
                                          </p:val>
                                        </p:tav>
                                        <p:tav tm="100000">
                                          <p:val>
                                            <p:strVal val="#ppt_x"/>
                                          </p:val>
                                        </p:tav>
                                      </p:tavLst>
                                    </p:anim>
                                    <p:anim calcmode="lin" valueType="num">
                                      <p:cBhvr>
                                        <p:cTn id="9" dur="1000" fill="hold"/>
                                        <p:tgtEl>
                                          <p:spTgt spid="4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p:bldP spid="36" grpId="0" animBg="1"/>
      <p:bldP spid="5"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165425" y="131723"/>
            <a:ext cx="6479095" cy="7191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latin typeface="Cambria" panose="02040503050406030204" pitchFamily="18" charset="0"/>
                <a:ea typeface="Cambria" panose="02040503050406030204" pitchFamily="18" charset="0"/>
              </a:rPr>
              <a:t>2. </a:t>
            </a:r>
            <a:r>
              <a:rPr lang="en-US" b="1" dirty="0" err="1">
                <a:solidFill>
                  <a:schemeClr val="dk1"/>
                </a:solidFill>
                <a:latin typeface="Cambria" panose="02040503050406030204" pitchFamily="18" charset="0"/>
                <a:ea typeface="Cambria" panose="02040503050406030204" pitchFamily="18" charset="0"/>
              </a:rPr>
              <a:t>Văn</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bản</a:t>
            </a:r>
            <a:r>
              <a:rPr lang="en-US" b="1" dirty="0">
                <a:solidFill>
                  <a:schemeClr val="dk1"/>
                </a:solidFill>
                <a:latin typeface="Cambria" panose="02040503050406030204" pitchFamily="18" charset="0"/>
                <a:ea typeface="Cambria" panose="02040503050406030204" pitchFamily="18" charset="0"/>
              </a:rPr>
              <a:t> </a:t>
            </a:r>
            <a:r>
              <a:rPr lang="en-US" b="1" i="1" dirty="0" err="1">
                <a:solidFill>
                  <a:schemeClr val="dk1"/>
                </a:solidFill>
                <a:latin typeface="Cambria" panose="02040503050406030204" pitchFamily="18" charset="0"/>
                <a:ea typeface="Cambria" panose="02040503050406030204" pitchFamily="18" charset="0"/>
              </a:rPr>
              <a:t>Lượm</a:t>
            </a:r>
            <a:endParaRPr b="1" i="1" dirty="0">
              <a:latin typeface="Cambria" panose="02040503050406030204" pitchFamily="18" charset="0"/>
              <a:ea typeface="Cambria" panose="02040503050406030204" pitchFamily="18" charset="0"/>
            </a:endParaRPr>
          </a:p>
        </p:txBody>
      </p:sp>
      <p:sp>
        <p:nvSpPr>
          <p:cNvPr id="4124" name="Google Shape;4124;p36"/>
          <p:cNvSpPr/>
          <p:nvPr/>
        </p:nvSpPr>
        <p:spPr>
          <a:xfrm>
            <a:off x="1918251" y="681215"/>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124;p36">
            <a:extLst>
              <a:ext uri="{FF2B5EF4-FFF2-40B4-BE49-F238E27FC236}">
                <a16:creationId xmlns:a16="http://schemas.microsoft.com/office/drawing/2014/main" id="{8BCF900A-67E6-4C70-BA26-7B78AAE185D9}"/>
              </a:ext>
            </a:extLst>
          </p:cNvPr>
          <p:cNvSpPr/>
          <p:nvPr/>
        </p:nvSpPr>
        <p:spPr>
          <a:xfrm rot="5400000">
            <a:off x="1596082" y="2804932"/>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16F2525B-76B9-4CAB-BA9D-7CB08D1F26AD}"/>
              </a:ext>
            </a:extLst>
          </p:cNvPr>
          <p:cNvSpPr/>
          <p:nvPr/>
        </p:nvSpPr>
        <p:spPr>
          <a:xfrm>
            <a:off x="3508867" y="1270582"/>
            <a:ext cx="5134390" cy="94528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accent2">
                    <a:lumMod val="50000"/>
                  </a:schemeClr>
                </a:solidFill>
                <a:latin typeface="Cambria" panose="02040503050406030204" pitchFamily="18" charset="0"/>
                <a:ea typeface="Cambria" panose="02040503050406030204" pitchFamily="18" charset="0"/>
              </a:rPr>
              <a:t>Hoàn</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cảnh</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sáng</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tác</a:t>
            </a:r>
            <a:r>
              <a:rPr lang="en-US" sz="1800" b="1" dirty="0">
                <a:solidFill>
                  <a:schemeClr val="accent2">
                    <a:lumMod val="50000"/>
                  </a:schemeClr>
                </a:solidFill>
                <a:latin typeface="Cambria" panose="02040503050406030204" pitchFamily="18" charset="0"/>
                <a:ea typeface="Cambria" panose="02040503050406030204" pitchFamily="18" charset="0"/>
              </a:rPr>
              <a:t>.</a:t>
            </a:r>
          </a:p>
          <a:p>
            <a:r>
              <a:rPr lang="en-US" sz="1800" dirty="0" err="1">
                <a:solidFill>
                  <a:schemeClr val="accent2">
                    <a:lumMod val="50000"/>
                  </a:schemeClr>
                </a:solidFill>
                <a:latin typeface="Cambria" panose="02040503050406030204" pitchFamily="18" charset="0"/>
                <a:ea typeface="Cambria" panose="02040503050406030204" pitchFamily="18" charset="0"/>
              </a:rPr>
              <a:t>Thời</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kì</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kháng</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chiến</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chống</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thực</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dân</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Pháp</a:t>
            </a:r>
            <a:r>
              <a:rPr lang="en-US" sz="1800" dirty="0">
                <a:solidFill>
                  <a:schemeClr val="accent2">
                    <a:lumMod val="50000"/>
                  </a:schemeClr>
                </a:solidFill>
                <a:latin typeface="Cambria" panose="02040503050406030204" pitchFamily="18" charset="0"/>
                <a:ea typeface="Cambria" panose="02040503050406030204" pitchFamily="18" charset="0"/>
              </a:rPr>
              <a:t>.</a:t>
            </a:r>
          </a:p>
        </p:txBody>
      </p:sp>
      <p:pic>
        <p:nvPicPr>
          <p:cNvPr id="5122" name="Picture 2" descr="Có thể là hình ảnh về 1 người và văn bản cho biết '9. Ca 1ô(4) đội lệch Mồm huýt sáo vang Như con chim chích Nhảy trên đường vàng... 13. -Cháu đi liên lạc(s) Vui lắm chú à'">
            <a:extLst>
              <a:ext uri="{FF2B5EF4-FFF2-40B4-BE49-F238E27FC236}">
                <a16:creationId xmlns:a16="http://schemas.microsoft.com/office/drawing/2014/main" id="{BCBD2574-82ED-4C5D-BEF4-78900706AAE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1412" y1="45018" x2="77699" y2="4670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9502" t="31318" r="8154" b="9152"/>
          <a:stretch/>
        </p:blipFill>
        <p:spPr bwMode="auto">
          <a:xfrm>
            <a:off x="-237726" y="1532112"/>
            <a:ext cx="3746593" cy="36113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2D4E0CD1-361E-4E57-A54F-D4E1052B6E05}"/>
              </a:ext>
            </a:extLst>
          </p:cNvPr>
          <p:cNvSpPr/>
          <p:nvPr/>
        </p:nvSpPr>
        <p:spPr>
          <a:xfrm>
            <a:off x="3508867" y="2341791"/>
            <a:ext cx="5134390" cy="94528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accent2">
                    <a:lumMod val="50000"/>
                  </a:schemeClr>
                </a:solidFill>
                <a:latin typeface="Cambria" panose="02040503050406030204" pitchFamily="18" charset="0"/>
                <a:ea typeface="Cambria" panose="02040503050406030204" pitchFamily="18" charset="0"/>
              </a:rPr>
              <a:t>Thể</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thơ</a:t>
            </a:r>
            <a:endParaRPr lang="en-US" sz="1800" b="1" dirty="0">
              <a:solidFill>
                <a:schemeClr val="accent2">
                  <a:lumMod val="50000"/>
                </a:schemeClr>
              </a:solidFill>
              <a:latin typeface="Cambria" panose="02040503050406030204" pitchFamily="18" charset="0"/>
              <a:ea typeface="Cambria" panose="02040503050406030204" pitchFamily="18" charset="0"/>
            </a:endParaRPr>
          </a:p>
          <a:p>
            <a:r>
              <a:rPr lang="en-US" sz="1800" dirty="0">
                <a:solidFill>
                  <a:schemeClr val="accent2">
                    <a:lumMod val="50000"/>
                  </a:schemeClr>
                </a:solidFill>
                <a:latin typeface="Cambria" panose="02040503050406030204" pitchFamily="18" charset="0"/>
                <a:ea typeface="Cambria" panose="02040503050406030204" pitchFamily="18" charset="0"/>
              </a:rPr>
              <a:t>4 </a:t>
            </a:r>
            <a:r>
              <a:rPr lang="en-US" sz="1800" dirty="0" err="1">
                <a:solidFill>
                  <a:schemeClr val="accent2">
                    <a:lumMod val="50000"/>
                  </a:schemeClr>
                </a:solidFill>
                <a:latin typeface="Cambria" panose="02040503050406030204" pitchFamily="18" charset="0"/>
                <a:ea typeface="Cambria" panose="02040503050406030204" pitchFamily="18" charset="0"/>
              </a:rPr>
              <a:t>chữ</a:t>
            </a:r>
            <a:endParaRPr lang="en-US" sz="1800" dirty="0">
              <a:solidFill>
                <a:schemeClr val="accent2">
                  <a:lumMod val="50000"/>
                </a:schemeClr>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B841980-AEE2-414E-A560-82343BF279BE}"/>
              </a:ext>
            </a:extLst>
          </p:cNvPr>
          <p:cNvSpPr/>
          <p:nvPr/>
        </p:nvSpPr>
        <p:spPr>
          <a:xfrm>
            <a:off x="3508867" y="3413000"/>
            <a:ext cx="5134390" cy="94528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accent2">
                    <a:lumMod val="50000"/>
                  </a:schemeClr>
                </a:solidFill>
                <a:latin typeface="Cambria" panose="02040503050406030204" pitchFamily="18" charset="0"/>
                <a:ea typeface="Cambria" panose="02040503050406030204" pitchFamily="18" charset="0"/>
              </a:rPr>
              <a:t>Phương</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thức</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biểu</a:t>
            </a:r>
            <a:r>
              <a:rPr lang="en-US" sz="1800" b="1" dirty="0">
                <a:solidFill>
                  <a:schemeClr val="accent2">
                    <a:lumMod val="50000"/>
                  </a:schemeClr>
                </a:solidFill>
                <a:latin typeface="Cambria" panose="02040503050406030204" pitchFamily="18" charset="0"/>
                <a:ea typeface="Cambria" panose="02040503050406030204" pitchFamily="18" charset="0"/>
              </a:rPr>
              <a:t> </a:t>
            </a:r>
            <a:r>
              <a:rPr lang="en-US" sz="1800" b="1" dirty="0" err="1">
                <a:solidFill>
                  <a:schemeClr val="accent2">
                    <a:lumMod val="50000"/>
                  </a:schemeClr>
                </a:solidFill>
                <a:latin typeface="Cambria" panose="02040503050406030204" pitchFamily="18" charset="0"/>
                <a:ea typeface="Cambria" panose="02040503050406030204" pitchFamily="18" charset="0"/>
              </a:rPr>
              <a:t>đạt</a:t>
            </a:r>
            <a:endParaRPr lang="en-US" sz="1800" b="1" dirty="0">
              <a:solidFill>
                <a:schemeClr val="accent2">
                  <a:lumMod val="50000"/>
                </a:schemeClr>
              </a:solidFill>
              <a:latin typeface="Cambria" panose="02040503050406030204" pitchFamily="18" charset="0"/>
              <a:ea typeface="Cambria" panose="02040503050406030204" pitchFamily="18" charset="0"/>
            </a:endParaRPr>
          </a:p>
          <a:p>
            <a:r>
              <a:rPr lang="en-US" sz="1800" dirty="0" err="1">
                <a:solidFill>
                  <a:schemeClr val="accent2">
                    <a:lumMod val="50000"/>
                  </a:schemeClr>
                </a:solidFill>
                <a:latin typeface="Cambria" panose="02040503050406030204" pitchFamily="18" charset="0"/>
                <a:ea typeface="Cambria" panose="02040503050406030204" pitchFamily="18" charset="0"/>
              </a:rPr>
              <a:t>Biểu</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cảm</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miêu</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tả</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tự</a:t>
            </a:r>
            <a:r>
              <a:rPr lang="en-US" sz="1800" dirty="0">
                <a:solidFill>
                  <a:schemeClr val="accent2">
                    <a:lumMod val="50000"/>
                  </a:schemeClr>
                </a:solidFill>
                <a:latin typeface="Cambria" panose="02040503050406030204" pitchFamily="18" charset="0"/>
                <a:ea typeface="Cambria" panose="02040503050406030204" pitchFamily="18" charset="0"/>
              </a:rPr>
              <a:t> </a:t>
            </a:r>
            <a:r>
              <a:rPr lang="en-US" sz="1800" dirty="0" err="1">
                <a:solidFill>
                  <a:schemeClr val="accent2">
                    <a:lumMod val="50000"/>
                  </a:schemeClr>
                </a:solidFill>
                <a:latin typeface="Cambria" panose="02040503050406030204" pitchFamily="18" charset="0"/>
                <a:ea typeface="Cambria" panose="02040503050406030204" pitchFamily="18" charset="0"/>
              </a:rPr>
              <a:t>sự</a:t>
            </a:r>
            <a:r>
              <a:rPr lang="en-US" sz="1800" dirty="0">
                <a:solidFill>
                  <a:schemeClr val="accent2">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9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fade">
                                      <p:cBhvr>
                                        <p:cTn id="7" dur="1000"/>
                                        <p:tgtEl>
                                          <p:spTgt spid="4123"/>
                                        </p:tgtEl>
                                      </p:cBhvr>
                                    </p:animEffect>
                                    <p:anim calcmode="lin" valueType="num">
                                      <p:cBhvr>
                                        <p:cTn id="8" dur="1000" fill="hold"/>
                                        <p:tgtEl>
                                          <p:spTgt spid="4123"/>
                                        </p:tgtEl>
                                        <p:attrNameLst>
                                          <p:attrName>ppt_x</p:attrName>
                                        </p:attrNameLst>
                                      </p:cBhvr>
                                      <p:tavLst>
                                        <p:tav tm="0">
                                          <p:val>
                                            <p:strVal val="#ppt_x"/>
                                          </p:val>
                                        </p:tav>
                                        <p:tav tm="100000">
                                          <p:val>
                                            <p:strVal val="#ppt_x"/>
                                          </p:val>
                                        </p:tav>
                                      </p:tavLst>
                                    </p:anim>
                                    <p:anim calcmode="lin" valueType="num">
                                      <p:cBhvr>
                                        <p:cTn id="9" dur="1000" fill="hold"/>
                                        <p:tgtEl>
                                          <p:spTgt spid="4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circle(in)">
                                      <p:cBhvr>
                                        <p:cTn id="14" dur="20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bg/>
                                          </p:spTgt>
                                        </p:tgtEl>
                                        <p:attrNameLst>
                                          <p:attrName>style.visibility</p:attrName>
                                        </p:attrNameLst>
                                      </p:cBhvr>
                                      <p:to>
                                        <p:strVal val="visible"/>
                                      </p:to>
                                    </p:set>
                                    <p:animEffect transition="in" filter="fade">
                                      <p:cBhvr>
                                        <p:cTn id="19" dur="1000"/>
                                        <p:tgtEl>
                                          <p:spTgt spid="38">
                                            <p:bg/>
                                          </p:spTgt>
                                        </p:tgtEl>
                                      </p:cBhvr>
                                    </p:animEffect>
                                    <p:anim calcmode="lin" valueType="num">
                                      <p:cBhvr>
                                        <p:cTn id="20" dur="1000" fill="hold"/>
                                        <p:tgtEl>
                                          <p:spTgt spid="38">
                                            <p:bg/>
                                          </p:spTgt>
                                        </p:tgtEl>
                                        <p:attrNameLst>
                                          <p:attrName>ppt_x</p:attrName>
                                        </p:attrNameLst>
                                      </p:cBhvr>
                                      <p:tavLst>
                                        <p:tav tm="0">
                                          <p:val>
                                            <p:strVal val="#ppt_x"/>
                                          </p:val>
                                        </p:tav>
                                        <p:tav tm="100000">
                                          <p:val>
                                            <p:strVal val="#ppt_x"/>
                                          </p:val>
                                        </p:tav>
                                      </p:tavLst>
                                    </p:anim>
                                    <p:anim calcmode="lin" valueType="num">
                                      <p:cBhvr>
                                        <p:cTn id="21" dur="1000" fill="hold"/>
                                        <p:tgtEl>
                                          <p:spTgt spid="3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8">
                                            <p:txEl>
                                              <p:pRg st="0" end="0"/>
                                            </p:txEl>
                                          </p:spTgt>
                                        </p:tgtEl>
                                        <p:attrNameLst>
                                          <p:attrName>style.visibility</p:attrName>
                                        </p:attrNameLst>
                                      </p:cBhvr>
                                      <p:to>
                                        <p:strVal val="visible"/>
                                      </p:to>
                                    </p:set>
                                    <p:animEffect transition="in" filter="fade">
                                      <p:cBhvr>
                                        <p:cTn id="26" dur="1000"/>
                                        <p:tgtEl>
                                          <p:spTgt spid="38">
                                            <p:txEl>
                                              <p:pRg st="0" end="0"/>
                                            </p:txEl>
                                          </p:spTgt>
                                        </p:tgtEl>
                                      </p:cBhvr>
                                    </p:animEffect>
                                    <p:anim calcmode="lin" valueType="num">
                                      <p:cBhvr>
                                        <p:cTn id="27"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xEl>
                                              <p:pRg st="1" end="1"/>
                                            </p:txEl>
                                          </p:spTgt>
                                        </p:tgtEl>
                                        <p:attrNameLst>
                                          <p:attrName>style.visibility</p:attrName>
                                        </p:attrNameLst>
                                      </p:cBhvr>
                                      <p:to>
                                        <p:strVal val="visible"/>
                                      </p:to>
                                    </p:set>
                                    <p:animEffect transition="in" filter="fade">
                                      <p:cBhvr>
                                        <p:cTn id="33" dur="1000"/>
                                        <p:tgtEl>
                                          <p:spTgt spid="38">
                                            <p:txEl>
                                              <p:pRg st="1" end="1"/>
                                            </p:txEl>
                                          </p:spTgt>
                                        </p:tgtEl>
                                      </p:cBhvr>
                                    </p:animEffect>
                                    <p:anim calcmode="lin" valueType="num">
                                      <p:cBhvr>
                                        <p:cTn id="34"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Effect transition="in" filter="fade">
                                      <p:cBhvr>
                                        <p:cTn id="40" dur="1000"/>
                                        <p:tgtEl>
                                          <p:spTgt spid="10">
                                            <p:bg/>
                                          </p:spTgt>
                                        </p:tgtEl>
                                      </p:cBhvr>
                                    </p:animEffect>
                                    <p:anim calcmode="lin" valueType="num">
                                      <p:cBhvr>
                                        <p:cTn id="41" dur="1000" fill="hold"/>
                                        <p:tgtEl>
                                          <p:spTgt spid="10">
                                            <p:bg/>
                                          </p:spTgt>
                                        </p:tgtEl>
                                        <p:attrNameLst>
                                          <p:attrName>ppt_x</p:attrName>
                                        </p:attrNameLst>
                                      </p:cBhvr>
                                      <p:tavLst>
                                        <p:tav tm="0">
                                          <p:val>
                                            <p:strVal val="#ppt_x"/>
                                          </p:val>
                                        </p:tav>
                                        <p:tav tm="100000">
                                          <p:val>
                                            <p:strVal val="#ppt_x"/>
                                          </p:val>
                                        </p:tav>
                                      </p:tavLst>
                                    </p:anim>
                                    <p:anim calcmode="lin" valueType="num">
                                      <p:cBhvr>
                                        <p:cTn id="42"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1000"/>
                                        <p:tgtEl>
                                          <p:spTgt spid="10">
                                            <p:txEl>
                                              <p:pRg st="0" end="0"/>
                                            </p:txEl>
                                          </p:spTgt>
                                        </p:tgtEl>
                                      </p:cBhvr>
                                    </p:animEffect>
                                    <p:anim calcmode="lin" valueType="num">
                                      <p:cBhvr>
                                        <p:cTn id="4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fade">
                                      <p:cBhvr>
                                        <p:cTn id="54" dur="1000"/>
                                        <p:tgtEl>
                                          <p:spTgt spid="10">
                                            <p:txEl>
                                              <p:pRg st="1" end="1"/>
                                            </p:txEl>
                                          </p:spTgt>
                                        </p:tgtEl>
                                      </p:cBhvr>
                                    </p:animEffect>
                                    <p:anim calcmode="lin" valueType="num">
                                      <p:cBhvr>
                                        <p:cTn id="5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bg/>
                                          </p:spTgt>
                                        </p:tgtEl>
                                        <p:attrNameLst>
                                          <p:attrName>style.visibility</p:attrName>
                                        </p:attrNameLst>
                                      </p:cBhvr>
                                      <p:to>
                                        <p:strVal val="visible"/>
                                      </p:to>
                                    </p:set>
                                    <p:animEffect transition="in" filter="fade">
                                      <p:cBhvr>
                                        <p:cTn id="61" dur="1000"/>
                                        <p:tgtEl>
                                          <p:spTgt spid="11">
                                            <p:bg/>
                                          </p:spTgt>
                                        </p:tgtEl>
                                      </p:cBhvr>
                                    </p:animEffect>
                                    <p:anim calcmode="lin" valueType="num">
                                      <p:cBhvr>
                                        <p:cTn id="62" dur="1000" fill="hold"/>
                                        <p:tgtEl>
                                          <p:spTgt spid="11">
                                            <p:bg/>
                                          </p:spTgt>
                                        </p:tgtEl>
                                        <p:attrNameLst>
                                          <p:attrName>ppt_x</p:attrName>
                                        </p:attrNameLst>
                                      </p:cBhvr>
                                      <p:tavLst>
                                        <p:tav tm="0">
                                          <p:val>
                                            <p:strVal val="#ppt_x"/>
                                          </p:val>
                                        </p:tav>
                                        <p:tav tm="100000">
                                          <p:val>
                                            <p:strVal val="#ppt_x"/>
                                          </p:val>
                                        </p:tav>
                                      </p:tavLst>
                                    </p:anim>
                                    <p:anim calcmode="lin" valueType="num">
                                      <p:cBhvr>
                                        <p:cTn id="6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fade">
                                      <p:cBhvr>
                                        <p:cTn id="68" dur="1000"/>
                                        <p:tgtEl>
                                          <p:spTgt spid="11">
                                            <p:txEl>
                                              <p:pRg st="0" end="0"/>
                                            </p:txEl>
                                          </p:spTgt>
                                        </p:tgtEl>
                                      </p:cBhvr>
                                    </p:animEffect>
                                    <p:anim calcmode="lin" valueType="num">
                                      <p:cBhvr>
                                        <p:cTn id="6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
                                            <p:txEl>
                                              <p:pRg st="1" end="1"/>
                                            </p:txEl>
                                          </p:spTgt>
                                        </p:tgtEl>
                                        <p:attrNameLst>
                                          <p:attrName>style.visibility</p:attrName>
                                        </p:attrNameLst>
                                      </p:cBhvr>
                                      <p:to>
                                        <p:strVal val="visible"/>
                                      </p:to>
                                    </p:set>
                                    <p:animEffect transition="in" filter="fade">
                                      <p:cBhvr>
                                        <p:cTn id="75" dur="1000"/>
                                        <p:tgtEl>
                                          <p:spTgt spid="11">
                                            <p:txEl>
                                              <p:pRg st="1" end="1"/>
                                            </p:txEl>
                                          </p:spTgt>
                                        </p:tgtEl>
                                      </p:cBhvr>
                                    </p:animEffect>
                                    <p:anim calcmode="lin" valueType="num">
                                      <p:cBhvr>
                                        <p:cTn id="7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p:bldP spid="38" grpId="0" build="p" animBg="1"/>
      <p:bldP spid="10" grpId="0" build="p" animBg="1"/>
      <p:bldP spid="11"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165425" y="131723"/>
            <a:ext cx="6479095" cy="7191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latin typeface="Cambria" panose="02040503050406030204" pitchFamily="18" charset="0"/>
                <a:ea typeface="Cambria" panose="02040503050406030204" pitchFamily="18" charset="0"/>
              </a:rPr>
              <a:t>2. </a:t>
            </a:r>
            <a:r>
              <a:rPr lang="en-US" b="1" dirty="0" err="1">
                <a:solidFill>
                  <a:schemeClr val="dk1"/>
                </a:solidFill>
                <a:latin typeface="Cambria" panose="02040503050406030204" pitchFamily="18" charset="0"/>
                <a:ea typeface="Cambria" panose="02040503050406030204" pitchFamily="18" charset="0"/>
              </a:rPr>
              <a:t>Văn</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bản</a:t>
            </a:r>
            <a:r>
              <a:rPr lang="en-US" b="1" dirty="0">
                <a:solidFill>
                  <a:schemeClr val="dk1"/>
                </a:solidFill>
                <a:latin typeface="Cambria" panose="02040503050406030204" pitchFamily="18" charset="0"/>
                <a:ea typeface="Cambria" panose="02040503050406030204" pitchFamily="18" charset="0"/>
              </a:rPr>
              <a:t> </a:t>
            </a:r>
            <a:r>
              <a:rPr lang="en-US" b="1" i="1" dirty="0" err="1">
                <a:solidFill>
                  <a:schemeClr val="dk1"/>
                </a:solidFill>
                <a:latin typeface="Cambria" panose="02040503050406030204" pitchFamily="18" charset="0"/>
                <a:ea typeface="Cambria" panose="02040503050406030204" pitchFamily="18" charset="0"/>
              </a:rPr>
              <a:t>Lượm</a:t>
            </a:r>
            <a:endParaRPr b="1" i="1" dirty="0">
              <a:latin typeface="Cambria" panose="02040503050406030204" pitchFamily="18" charset="0"/>
              <a:ea typeface="Cambria" panose="02040503050406030204" pitchFamily="18" charset="0"/>
            </a:endParaRPr>
          </a:p>
        </p:txBody>
      </p:sp>
      <p:sp>
        <p:nvSpPr>
          <p:cNvPr id="4124" name="Google Shape;4124;p36"/>
          <p:cNvSpPr/>
          <p:nvPr/>
        </p:nvSpPr>
        <p:spPr>
          <a:xfrm>
            <a:off x="1918251" y="681215"/>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124;p36">
            <a:extLst>
              <a:ext uri="{FF2B5EF4-FFF2-40B4-BE49-F238E27FC236}">
                <a16:creationId xmlns:a16="http://schemas.microsoft.com/office/drawing/2014/main" id="{8BCF900A-67E6-4C70-BA26-7B78AAE185D9}"/>
              </a:ext>
            </a:extLst>
          </p:cNvPr>
          <p:cNvSpPr/>
          <p:nvPr/>
        </p:nvSpPr>
        <p:spPr>
          <a:xfrm rot="5400000">
            <a:off x="1596082" y="2804932"/>
            <a:ext cx="365765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pic>
        <p:nvPicPr>
          <p:cNvPr id="5122" name="Picture 2" descr="Có thể là hình ảnh về 1 người và văn bản cho biết '9. Ca 1ô(4) đội lệch Mồm huýt sáo vang Như con chim chích Nhảy trên đường vàng... 13. -Cháu đi liên lạc(s) Vui lắm chú à'">
            <a:extLst>
              <a:ext uri="{FF2B5EF4-FFF2-40B4-BE49-F238E27FC236}">
                <a16:creationId xmlns:a16="http://schemas.microsoft.com/office/drawing/2014/main" id="{BCBD2574-82ED-4C5D-BEF4-78900706AAE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1412" y1="45018" x2="77699" y2="4670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9502" t="31318" r="8154" b="9152"/>
          <a:stretch/>
        </p:blipFill>
        <p:spPr bwMode="auto">
          <a:xfrm>
            <a:off x="-237726" y="1532112"/>
            <a:ext cx="3746593" cy="361138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599;p24">
            <a:extLst>
              <a:ext uri="{FF2B5EF4-FFF2-40B4-BE49-F238E27FC236}">
                <a16:creationId xmlns:a16="http://schemas.microsoft.com/office/drawing/2014/main" id="{C3340FFB-CC56-4A1D-BB0D-FD6C4F1F53EE}"/>
              </a:ext>
            </a:extLst>
          </p:cNvPr>
          <p:cNvSpPr/>
          <p:nvPr/>
        </p:nvSpPr>
        <p:spPr>
          <a:xfrm>
            <a:off x="4333913" y="3182978"/>
            <a:ext cx="587461" cy="585823"/>
          </a:xfrm>
          <a:custGeom>
            <a:avLst/>
            <a:gdLst/>
            <a:ahLst/>
            <a:cxnLst/>
            <a:rect l="l" t="t" r="r" b="b"/>
            <a:pathLst>
              <a:path w="19004" h="18951" fill="none" extrusionOk="0">
                <a:moveTo>
                  <a:pt x="18129" y="5484"/>
                </a:moveTo>
                <a:lnTo>
                  <a:pt x="18307" y="5912"/>
                </a:lnTo>
                <a:lnTo>
                  <a:pt x="18611" y="6752"/>
                </a:lnTo>
                <a:lnTo>
                  <a:pt x="18897" y="8038"/>
                </a:lnTo>
                <a:lnTo>
                  <a:pt x="19004" y="9770"/>
                </a:lnTo>
                <a:lnTo>
                  <a:pt x="18789" y="11467"/>
                </a:lnTo>
                <a:lnTo>
                  <a:pt x="18289" y="13092"/>
                </a:lnTo>
                <a:lnTo>
                  <a:pt x="17504" y="14610"/>
                </a:lnTo>
                <a:lnTo>
                  <a:pt x="16432" y="15968"/>
                </a:lnTo>
                <a:lnTo>
                  <a:pt x="15467" y="16861"/>
                </a:lnTo>
                <a:lnTo>
                  <a:pt x="14735" y="17396"/>
                </a:lnTo>
                <a:lnTo>
                  <a:pt x="14360" y="17629"/>
                </a:lnTo>
                <a:lnTo>
                  <a:pt x="13967" y="17861"/>
                </a:lnTo>
                <a:lnTo>
                  <a:pt x="13146" y="18236"/>
                </a:lnTo>
                <a:lnTo>
                  <a:pt x="11895" y="18665"/>
                </a:lnTo>
                <a:lnTo>
                  <a:pt x="10199" y="18950"/>
                </a:lnTo>
                <a:lnTo>
                  <a:pt x="8484" y="18915"/>
                </a:lnTo>
                <a:lnTo>
                  <a:pt x="6823" y="18575"/>
                </a:lnTo>
                <a:lnTo>
                  <a:pt x="5215" y="17950"/>
                </a:lnTo>
                <a:lnTo>
                  <a:pt x="3751" y="17039"/>
                </a:lnTo>
                <a:lnTo>
                  <a:pt x="2769" y="16164"/>
                </a:lnTo>
                <a:lnTo>
                  <a:pt x="2179" y="15503"/>
                </a:lnTo>
                <a:lnTo>
                  <a:pt x="1893" y="15128"/>
                </a:lnTo>
                <a:lnTo>
                  <a:pt x="1626" y="14771"/>
                </a:lnTo>
                <a:lnTo>
                  <a:pt x="1161" y="14003"/>
                </a:lnTo>
                <a:lnTo>
                  <a:pt x="607" y="12806"/>
                </a:lnTo>
                <a:lnTo>
                  <a:pt x="143" y="11145"/>
                </a:lnTo>
                <a:lnTo>
                  <a:pt x="0" y="9431"/>
                </a:lnTo>
                <a:lnTo>
                  <a:pt x="161" y="7734"/>
                </a:lnTo>
                <a:lnTo>
                  <a:pt x="625" y="6091"/>
                </a:lnTo>
                <a:lnTo>
                  <a:pt x="1375" y="4537"/>
                </a:lnTo>
                <a:lnTo>
                  <a:pt x="2143" y="3465"/>
                </a:lnTo>
                <a:lnTo>
                  <a:pt x="2751" y="2804"/>
                </a:lnTo>
                <a:lnTo>
                  <a:pt x="3072" y="2483"/>
                </a:lnTo>
                <a:lnTo>
                  <a:pt x="3412" y="2179"/>
                </a:lnTo>
                <a:lnTo>
                  <a:pt x="4126" y="1644"/>
                </a:lnTo>
                <a:lnTo>
                  <a:pt x="5251" y="965"/>
                </a:lnTo>
                <a:lnTo>
                  <a:pt x="6877" y="340"/>
                </a:lnTo>
                <a:lnTo>
                  <a:pt x="8555" y="18"/>
                </a:lnTo>
                <a:lnTo>
                  <a:pt x="10252" y="0"/>
                </a:lnTo>
                <a:lnTo>
                  <a:pt x="11949" y="286"/>
                </a:lnTo>
                <a:lnTo>
                  <a:pt x="13574" y="876"/>
                </a:lnTo>
                <a:lnTo>
                  <a:pt x="14717" y="1536"/>
                </a:lnTo>
                <a:lnTo>
                  <a:pt x="15432" y="2054"/>
                </a:lnTo>
                <a:lnTo>
                  <a:pt x="15789" y="2358"/>
                </a:lnTo>
              </a:path>
            </a:pathLst>
          </a:custGeom>
          <a:noFill/>
          <a:ln w="28575" cap="rnd" cmpd="sng">
            <a:solidFill>
              <a:schemeClr val="accent1"/>
            </a:solidFill>
            <a:prstDash val="solid"/>
            <a:miter lim="1786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600;p24">
            <a:extLst>
              <a:ext uri="{FF2B5EF4-FFF2-40B4-BE49-F238E27FC236}">
                <a16:creationId xmlns:a16="http://schemas.microsoft.com/office/drawing/2014/main" id="{B2B32B26-19C2-4FAC-8259-2AFEEDFBC783}"/>
              </a:ext>
            </a:extLst>
          </p:cNvPr>
          <p:cNvSpPr/>
          <p:nvPr/>
        </p:nvSpPr>
        <p:spPr>
          <a:xfrm>
            <a:off x="4375877" y="3275042"/>
            <a:ext cx="503532" cy="420750"/>
          </a:xfrm>
          <a:custGeom>
            <a:avLst/>
            <a:gdLst/>
            <a:ahLst/>
            <a:cxnLst/>
            <a:rect l="l" t="t" r="r" b="b"/>
            <a:pathLst>
              <a:path w="13592" h="13611" extrusionOk="0">
                <a:moveTo>
                  <a:pt x="6805" y="1"/>
                </a:moveTo>
                <a:lnTo>
                  <a:pt x="6108" y="36"/>
                </a:lnTo>
                <a:lnTo>
                  <a:pt x="4769" y="304"/>
                </a:lnTo>
                <a:lnTo>
                  <a:pt x="3554" y="822"/>
                </a:lnTo>
                <a:lnTo>
                  <a:pt x="2465" y="1555"/>
                </a:lnTo>
                <a:lnTo>
                  <a:pt x="1536" y="2483"/>
                </a:lnTo>
                <a:lnTo>
                  <a:pt x="804" y="3555"/>
                </a:lnTo>
                <a:lnTo>
                  <a:pt x="304" y="4787"/>
                </a:lnTo>
                <a:lnTo>
                  <a:pt x="18" y="6109"/>
                </a:lnTo>
                <a:lnTo>
                  <a:pt x="0" y="6806"/>
                </a:lnTo>
                <a:lnTo>
                  <a:pt x="18" y="7502"/>
                </a:lnTo>
                <a:lnTo>
                  <a:pt x="304" y="8824"/>
                </a:lnTo>
                <a:lnTo>
                  <a:pt x="804" y="10056"/>
                </a:lnTo>
                <a:lnTo>
                  <a:pt x="1536" y="11128"/>
                </a:lnTo>
                <a:lnTo>
                  <a:pt x="2465" y="12057"/>
                </a:lnTo>
                <a:lnTo>
                  <a:pt x="3554" y="12789"/>
                </a:lnTo>
                <a:lnTo>
                  <a:pt x="4769" y="13307"/>
                </a:lnTo>
                <a:lnTo>
                  <a:pt x="6108" y="13575"/>
                </a:lnTo>
                <a:lnTo>
                  <a:pt x="6805" y="13610"/>
                </a:lnTo>
                <a:lnTo>
                  <a:pt x="7501" y="13575"/>
                </a:lnTo>
                <a:lnTo>
                  <a:pt x="8823" y="13307"/>
                </a:lnTo>
                <a:lnTo>
                  <a:pt x="10038" y="12789"/>
                </a:lnTo>
                <a:lnTo>
                  <a:pt x="11127" y="12057"/>
                </a:lnTo>
                <a:lnTo>
                  <a:pt x="12056" y="11128"/>
                </a:lnTo>
                <a:lnTo>
                  <a:pt x="12788" y="10056"/>
                </a:lnTo>
                <a:lnTo>
                  <a:pt x="13306" y="8824"/>
                </a:lnTo>
                <a:lnTo>
                  <a:pt x="13574" y="7502"/>
                </a:lnTo>
                <a:lnTo>
                  <a:pt x="13592" y="6806"/>
                </a:lnTo>
                <a:lnTo>
                  <a:pt x="13574" y="6109"/>
                </a:lnTo>
                <a:lnTo>
                  <a:pt x="13306" y="4787"/>
                </a:lnTo>
                <a:lnTo>
                  <a:pt x="12788" y="3555"/>
                </a:lnTo>
                <a:lnTo>
                  <a:pt x="12056" y="2483"/>
                </a:lnTo>
                <a:lnTo>
                  <a:pt x="11127" y="1555"/>
                </a:lnTo>
                <a:lnTo>
                  <a:pt x="10038" y="822"/>
                </a:lnTo>
                <a:lnTo>
                  <a:pt x="8823" y="304"/>
                </a:lnTo>
                <a:lnTo>
                  <a:pt x="7501" y="36"/>
                </a:lnTo>
                <a:lnTo>
                  <a:pt x="6805" y="1"/>
                </a:lnTo>
                <a:close/>
              </a:path>
            </a:pathLst>
          </a:custGeom>
          <a:solidFill>
            <a:srgbClr val="95BE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P.1</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13" name="Google Shape;619;p24">
            <a:extLst>
              <a:ext uri="{FF2B5EF4-FFF2-40B4-BE49-F238E27FC236}">
                <a16:creationId xmlns:a16="http://schemas.microsoft.com/office/drawing/2014/main" id="{A3CAF5D7-C407-4642-BCD0-6DCC9B9F9B15}"/>
              </a:ext>
            </a:extLst>
          </p:cNvPr>
          <p:cNvSpPr/>
          <p:nvPr/>
        </p:nvSpPr>
        <p:spPr>
          <a:xfrm>
            <a:off x="5989628" y="3193339"/>
            <a:ext cx="586936" cy="585266"/>
          </a:xfrm>
          <a:custGeom>
            <a:avLst/>
            <a:gdLst/>
            <a:ahLst/>
            <a:cxnLst/>
            <a:rect l="l" t="t" r="r" b="b"/>
            <a:pathLst>
              <a:path w="18987" h="18933" fill="none" extrusionOk="0">
                <a:moveTo>
                  <a:pt x="18111" y="5484"/>
                </a:moveTo>
                <a:lnTo>
                  <a:pt x="18290" y="5912"/>
                </a:lnTo>
                <a:lnTo>
                  <a:pt x="18575" y="6752"/>
                </a:lnTo>
                <a:lnTo>
                  <a:pt x="18879" y="8038"/>
                </a:lnTo>
                <a:lnTo>
                  <a:pt x="18986" y="9752"/>
                </a:lnTo>
                <a:lnTo>
                  <a:pt x="18772" y="11449"/>
                </a:lnTo>
                <a:lnTo>
                  <a:pt x="18272" y="13074"/>
                </a:lnTo>
                <a:lnTo>
                  <a:pt x="17468" y="14592"/>
                </a:lnTo>
                <a:lnTo>
                  <a:pt x="16414" y="15968"/>
                </a:lnTo>
                <a:lnTo>
                  <a:pt x="15432" y="16843"/>
                </a:lnTo>
                <a:lnTo>
                  <a:pt x="14718" y="17379"/>
                </a:lnTo>
                <a:lnTo>
                  <a:pt x="14325" y="17611"/>
                </a:lnTo>
                <a:lnTo>
                  <a:pt x="13932" y="17843"/>
                </a:lnTo>
                <a:lnTo>
                  <a:pt x="13128" y="18218"/>
                </a:lnTo>
                <a:lnTo>
                  <a:pt x="11878" y="18647"/>
                </a:lnTo>
                <a:lnTo>
                  <a:pt x="10181" y="18932"/>
                </a:lnTo>
                <a:lnTo>
                  <a:pt x="8466" y="18897"/>
                </a:lnTo>
                <a:lnTo>
                  <a:pt x="6805" y="18557"/>
                </a:lnTo>
                <a:lnTo>
                  <a:pt x="5216" y="17932"/>
                </a:lnTo>
                <a:lnTo>
                  <a:pt x="3751" y="17021"/>
                </a:lnTo>
                <a:lnTo>
                  <a:pt x="2769" y="16146"/>
                </a:lnTo>
                <a:lnTo>
                  <a:pt x="2162" y="15485"/>
                </a:lnTo>
                <a:lnTo>
                  <a:pt x="1876" y="15110"/>
                </a:lnTo>
                <a:lnTo>
                  <a:pt x="1626" y="14753"/>
                </a:lnTo>
                <a:lnTo>
                  <a:pt x="1161" y="13985"/>
                </a:lnTo>
                <a:lnTo>
                  <a:pt x="590" y="12788"/>
                </a:lnTo>
                <a:lnTo>
                  <a:pt x="143" y="11127"/>
                </a:lnTo>
                <a:lnTo>
                  <a:pt x="1" y="9413"/>
                </a:lnTo>
                <a:lnTo>
                  <a:pt x="161" y="7716"/>
                </a:lnTo>
                <a:lnTo>
                  <a:pt x="608" y="6073"/>
                </a:lnTo>
                <a:lnTo>
                  <a:pt x="1376" y="4519"/>
                </a:lnTo>
                <a:lnTo>
                  <a:pt x="2144" y="3447"/>
                </a:lnTo>
                <a:lnTo>
                  <a:pt x="2733" y="2787"/>
                </a:lnTo>
                <a:lnTo>
                  <a:pt x="3073" y="2483"/>
                </a:lnTo>
                <a:lnTo>
                  <a:pt x="3412" y="2179"/>
                </a:lnTo>
                <a:lnTo>
                  <a:pt x="4126" y="1644"/>
                </a:lnTo>
                <a:lnTo>
                  <a:pt x="5252" y="965"/>
                </a:lnTo>
                <a:lnTo>
                  <a:pt x="6859" y="340"/>
                </a:lnTo>
                <a:lnTo>
                  <a:pt x="8538" y="18"/>
                </a:lnTo>
                <a:lnTo>
                  <a:pt x="10252" y="0"/>
                </a:lnTo>
                <a:lnTo>
                  <a:pt x="11931" y="286"/>
                </a:lnTo>
                <a:lnTo>
                  <a:pt x="13557" y="876"/>
                </a:lnTo>
                <a:lnTo>
                  <a:pt x="14700" y="1536"/>
                </a:lnTo>
                <a:lnTo>
                  <a:pt x="15414" y="2054"/>
                </a:lnTo>
                <a:lnTo>
                  <a:pt x="15771" y="2358"/>
                </a:lnTo>
              </a:path>
            </a:pathLst>
          </a:custGeom>
          <a:noFill/>
          <a:ln w="28575" cap="rnd" cmpd="sng">
            <a:solidFill>
              <a:schemeClr val="accent1"/>
            </a:solidFill>
            <a:prstDash val="solid"/>
            <a:miter lim="1786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620;p24">
            <a:extLst>
              <a:ext uri="{FF2B5EF4-FFF2-40B4-BE49-F238E27FC236}">
                <a16:creationId xmlns:a16="http://schemas.microsoft.com/office/drawing/2014/main" id="{A30F1C09-3E09-457F-8564-738E43AFE638}"/>
              </a:ext>
            </a:extLst>
          </p:cNvPr>
          <p:cNvSpPr/>
          <p:nvPr/>
        </p:nvSpPr>
        <p:spPr>
          <a:xfrm>
            <a:off x="7539735" y="3175448"/>
            <a:ext cx="586936" cy="585266"/>
          </a:xfrm>
          <a:custGeom>
            <a:avLst/>
            <a:gdLst/>
            <a:ahLst/>
            <a:cxnLst/>
            <a:rect l="l" t="t" r="r" b="b"/>
            <a:pathLst>
              <a:path w="18987" h="18933" fill="none" extrusionOk="0">
                <a:moveTo>
                  <a:pt x="18111" y="5484"/>
                </a:moveTo>
                <a:lnTo>
                  <a:pt x="18290" y="5912"/>
                </a:lnTo>
                <a:lnTo>
                  <a:pt x="18593" y="6752"/>
                </a:lnTo>
                <a:lnTo>
                  <a:pt x="18879" y="8038"/>
                </a:lnTo>
                <a:lnTo>
                  <a:pt x="18986" y="9752"/>
                </a:lnTo>
                <a:lnTo>
                  <a:pt x="18772" y="11449"/>
                </a:lnTo>
                <a:lnTo>
                  <a:pt x="18272" y="13074"/>
                </a:lnTo>
                <a:lnTo>
                  <a:pt x="17486" y="14592"/>
                </a:lnTo>
                <a:lnTo>
                  <a:pt x="16414" y="15968"/>
                </a:lnTo>
                <a:lnTo>
                  <a:pt x="15450" y="16843"/>
                </a:lnTo>
                <a:lnTo>
                  <a:pt x="14717" y="17379"/>
                </a:lnTo>
                <a:lnTo>
                  <a:pt x="14342" y="17611"/>
                </a:lnTo>
                <a:lnTo>
                  <a:pt x="13949" y="17843"/>
                </a:lnTo>
                <a:lnTo>
                  <a:pt x="13128" y="18218"/>
                </a:lnTo>
                <a:lnTo>
                  <a:pt x="11896" y="18647"/>
                </a:lnTo>
                <a:lnTo>
                  <a:pt x="10181" y="18932"/>
                </a:lnTo>
                <a:lnTo>
                  <a:pt x="8484" y="18897"/>
                </a:lnTo>
                <a:lnTo>
                  <a:pt x="6805" y="18557"/>
                </a:lnTo>
                <a:lnTo>
                  <a:pt x="5216" y="17932"/>
                </a:lnTo>
                <a:lnTo>
                  <a:pt x="3751" y="17021"/>
                </a:lnTo>
                <a:lnTo>
                  <a:pt x="2769" y="16146"/>
                </a:lnTo>
                <a:lnTo>
                  <a:pt x="2162" y="15485"/>
                </a:lnTo>
                <a:lnTo>
                  <a:pt x="1894" y="15110"/>
                </a:lnTo>
                <a:lnTo>
                  <a:pt x="1626" y="14753"/>
                </a:lnTo>
                <a:lnTo>
                  <a:pt x="1161" y="13985"/>
                </a:lnTo>
                <a:lnTo>
                  <a:pt x="608" y="12788"/>
                </a:lnTo>
                <a:lnTo>
                  <a:pt x="143" y="11127"/>
                </a:lnTo>
                <a:lnTo>
                  <a:pt x="0" y="9413"/>
                </a:lnTo>
                <a:lnTo>
                  <a:pt x="161" y="7716"/>
                </a:lnTo>
                <a:lnTo>
                  <a:pt x="626" y="6073"/>
                </a:lnTo>
                <a:lnTo>
                  <a:pt x="1376" y="4519"/>
                </a:lnTo>
                <a:lnTo>
                  <a:pt x="2144" y="3447"/>
                </a:lnTo>
                <a:lnTo>
                  <a:pt x="2751" y="2787"/>
                </a:lnTo>
                <a:lnTo>
                  <a:pt x="3072" y="2483"/>
                </a:lnTo>
                <a:lnTo>
                  <a:pt x="3412" y="2179"/>
                </a:lnTo>
                <a:lnTo>
                  <a:pt x="4126" y="1644"/>
                </a:lnTo>
                <a:lnTo>
                  <a:pt x="5251" y="965"/>
                </a:lnTo>
                <a:lnTo>
                  <a:pt x="6877" y="340"/>
                </a:lnTo>
                <a:lnTo>
                  <a:pt x="8556" y="18"/>
                </a:lnTo>
                <a:lnTo>
                  <a:pt x="10252" y="0"/>
                </a:lnTo>
                <a:lnTo>
                  <a:pt x="11931" y="286"/>
                </a:lnTo>
                <a:lnTo>
                  <a:pt x="13557" y="876"/>
                </a:lnTo>
                <a:lnTo>
                  <a:pt x="14700" y="1536"/>
                </a:lnTo>
                <a:lnTo>
                  <a:pt x="15432" y="2054"/>
                </a:lnTo>
                <a:lnTo>
                  <a:pt x="15771" y="2358"/>
                </a:lnTo>
              </a:path>
            </a:pathLst>
          </a:custGeom>
          <a:noFill/>
          <a:ln w="28575" cap="rnd" cmpd="sng">
            <a:solidFill>
              <a:schemeClr val="accent1"/>
            </a:solidFill>
            <a:prstDash val="solid"/>
            <a:miter lim="1786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622;p24">
            <a:extLst>
              <a:ext uri="{FF2B5EF4-FFF2-40B4-BE49-F238E27FC236}">
                <a16:creationId xmlns:a16="http://schemas.microsoft.com/office/drawing/2014/main" id="{A5E31D99-148B-4998-A42B-5A52CA909790}"/>
              </a:ext>
            </a:extLst>
          </p:cNvPr>
          <p:cNvSpPr/>
          <p:nvPr/>
        </p:nvSpPr>
        <p:spPr>
          <a:xfrm>
            <a:off x="6031314" y="3275042"/>
            <a:ext cx="503563" cy="420750"/>
          </a:xfrm>
          <a:custGeom>
            <a:avLst/>
            <a:gdLst/>
            <a:ahLst/>
            <a:cxnLst/>
            <a:rect l="l" t="t" r="r" b="b"/>
            <a:pathLst>
              <a:path w="13593" h="13611" extrusionOk="0">
                <a:moveTo>
                  <a:pt x="6805" y="1"/>
                </a:moveTo>
                <a:lnTo>
                  <a:pt x="6109" y="36"/>
                </a:lnTo>
                <a:lnTo>
                  <a:pt x="4769" y="304"/>
                </a:lnTo>
                <a:lnTo>
                  <a:pt x="3555" y="822"/>
                </a:lnTo>
                <a:lnTo>
                  <a:pt x="2465" y="1555"/>
                </a:lnTo>
                <a:lnTo>
                  <a:pt x="1536" y="2483"/>
                </a:lnTo>
                <a:lnTo>
                  <a:pt x="804" y="3555"/>
                </a:lnTo>
                <a:lnTo>
                  <a:pt x="304" y="4787"/>
                </a:lnTo>
                <a:lnTo>
                  <a:pt x="18" y="6109"/>
                </a:lnTo>
                <a:lnTo>
                  <a:pt x="0" y="6806"/>
                </a:lnTo>
                <a:lnTo>
                  <a:pt x="18" y="7502"/>
                </a:lnTo>
                <a:lnTo>
                  <a:pt x="304" y="8824"/>
                </a:lnTo>
                <a:lnTo>
                  <a:pt x="804" y="10056"/>
                </a:lnTo>
                <a:lnTo>
                  <a:pt x="1536" y="11128"/>
                </a:lnTo>
                <a:lnTo>
                  <a:pt x="2465" y="12057"/>
                </a:lnTo>
                <a:lnTo>
                  <a:pt x="3555" y="12789"/>
                </a:lnTo>
                <a:lnTo>
                  <a:pt x="4769" y="13307"/>
                </a:lnTo>
                <a:lnTo>
                  <a:pt x="6109" y="13575"/>
                </a:lnTo>
                <a:lnTo>
                  <a:pt x="6805" y="13610"/>
                </a:lnTo>
                <a:lnTo>
                  <a:pt x="7502" y="13575"/>
                </a:lnTo>
                <a:lnTo>
                  <a:pt x="8824" y="13307"/>
                </a:lnTo>
                <a:lnTo>
                  <a:pt x="10038" y="12789"/>
                </a:lnTo>
                <a:lnTo>
                  <a:pt x="11128" y="12057"/>
                </a:lnTo>
                <a:lnTo>
                  <a:pt x="12056" y="11128"/>
                </a:lnTo>
                <a:lnTo>
                  <a:pt x="12789" y="10056"/>
                </a:lnTo>
                <a:lnTo>
                  <a:pt x="13307" y="8824"/>
                </a:lnTo>
                <a:lnTo>
                  <a:pt x="13574" y="7502"/>
                </a:lnTo>
                <a:lnTo>
                  <a:pt x="13592" y="6806"/>
                </a:lnTo>
                <a:lnTo>
                  <a:pt x="13574" y="6109"/>
                </a:lnTo>
                <a:lnTo>
                  <a:pt x="13307" y="4787"/>
                </a:lnTo>
                <a:lnTo>
                  <a:pt x="12789" y="3555"/>
                </a:lnTo>
                <a:lnTo>
                  <a:pt x="12056" y="2483"/>
                </a:lnTo>
                <a:lnTo>
                  <a:pt x="11128" y="1555"/>
                </a:lnTo>
                <a:lnTo>
                  <a:pt x="10038" y="822"/>
                </a:lnTo>
                <a:lnTo>
                  <a:pt x="8824" y="304"/>
                </a:lnTo>
                <a:lnTo>
                  <a:pt x="7502" y="36"/>
                </a:lnTo>
                <a:lnTo>
                  <a:pt x="6805" y="1"/>
                </a:lnTo>
                <a:close/>
              </a:path>
            </a:pathLst>
          </a:custGeom>
          <a:solidFill>
            <a:srgbClr val="95BE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P.2</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16" name="Google Shape;624;p24">
            <a:extLst>
              <a:ext uri="{FF2B5EF4-FFF2-40B4-BE49-F238E27FC236}">
                <a16:creationId xmlns:a16="http://schemas.microsoft.com/office/drawing/2014/main" id="{FC680598-9219-4FD2-8297-27BFDBE81582}"/>
              </a:ext>
            </a:extLst>
          </p:cNvPr>
          <p:cNvSpPr/>
          <p:nvPr/>
        </p:nvSpPr>
        <p:spPr>
          <a:xfrm>
            <a:off x="7581301" y="3257706"/>
            <a:ext cx="503563" cy="420750"/>
          </a:xfrm>
          <a:custGeom>
            <a:avLst/>
            <a:gdLst/>
            <a:ahLst/>
            <a:cxnLst/>
            <a:rect l="l" t="t" r="r" b="b"/>
            <a:pathLst>
              <a:path w="13611" h="13611" extrusionOk="0">
                <a:moveTo>
                  <a:pt x="6805" y="1"/>
                </a:moveTo>
                <a:lnTo>
                  <a:pt x="6109" y="36"/>
                </a:lnTo>
                <a:lnTo>
                  <a:pt x="4769" y="304"/>
                </a:lnTo>
                <a:lnTo>
                  <a:pt x="3555" y="822"/>
                </a:lnTo>
                <a:lnTo>
                  <a:pt x="2465" y="1555"/>
                </a:lnTo>
                <a:lnTo>
                  <a:pt x="1554" y="2483"/>
                </a:lnTo>
                <a:lnTo>
                  <a:pt x="822" y="3555"/>
                </a:lnTo>
                <a:lnTo>
                  <a:pt x="304" y="4787"/>
                </a:lnTo>
                <a:lnTo>
                  <a:pt x="36" y="6109"/>
                </a:lnTo>
                <a:lnTo>
                  <a:pt x="0" y="6806"/>
                </a:lnTo>
                <a:lnTo>
                  <a:pt x="36" y="7502"/>
                </a:lnTo>
                <a:lnTo>
                  <a:pt x="304" y="8824"/>
                </a:lnTo>
                <a:lnTo>
                  <a:pt x="822" y="10056"/>
                </a:lnTo>
                <a:lnTo>
                  <a:pt x="1554" y="11128"/>
                </a:lnTo>
                <a:lnTo>
                  <a:pt x="2465" y="12057"/>
                </a:lnTo>
                <a:lnTo>
                  <a:pt x="3555" y="12789"/>
                </a:lnTo>
                <a:lnTo>
                  <a:pt x="4769" y="13307"/>
                </a:lnTo>
                <a:lnTo>
                  <a:pt x="6109" y="13575"/>
                </a:lnTo>
                <a:lnTo>
                  <a:pt x="6805" y="13610"/>
                </a:lnTo>
                <a:lnTo>
                  <a:pt x="7502" y="13575"/>
                </a:lnTo>
                <a:lnTo>
                  <a:pt x="8823" y="13307"/>
                </a:lnTo>
                <a:lnTo>
                  <a:pt x="10056" y="12789"/>
                </a:lnTo>
                <a:lnTo>
                  <a:pt x="11127" y="12057"/>
                </a:lnTo>
                <a:lnTo>
                  <a:pt x="12056" y="11128"/>
                </a:lnTo>
                <a:lnTo>
                  <a:pt x="12788" y="10056"/>
                </a:lnTo>
                <a:lnTo>
                  <a:pt x="13306" y="8824"/>
                </a:lnTo>
                <a:lnTo>
                  <a:pt x="13574" y="7502"/>
                </a:lnTo>
                <a:lnTo>
                  <a:pt x="13610" y="6806"/>
                </a:lnTo>
                <a:lnTo>
                  <a:pt x="13574" y="6109"/>
                </a:lnTo>
                <a:lnTo>
                  <a:pt x="13306" y="4787"/>
                </a:lnTo>
                <a:lnTo>
                  <a:pt x="12788" y="3555"/>
                </a:lnTo>
                <a:lnTo>
                  <a:pt x="12056" y="2483"/>
                </a:lnTo>
                <a:lnTo>
                  <a:pt x="11127" y="1555"/>
                </a:lnTo>
                <a:lnTo>
                  <a:pt x="10056" y="822"/>
                </a:lnTo>
                <a:lnTo>
                  <a:pt x="8823" y="304"/>
                </a:lnTo>
                <a:lnTo>
                  <a:pt x="7502" y="36"/>
                </a:lnTo>
                <a:lnTo>
                  <a:pt x="6805" y="1"/>
                </a:lnTo>
                <a:close/>
              </a:path>
            </a:pathLst>
          </a:custGeom>
          <a:solidFill>
            <a:srgbClr val="95BE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P.3</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23" name="Google Shape;630;p24">
            <a:extLst>
              <a:ext uri="{FF2B5EF4-FFF2-40B4-BE49-F238E27FC236}">
                <a16:creationId xmlns:a16="http://schemas.microsoft.com/office/drawing/2014/main" id="{9C85B7D6-8BEE-4D46-A818-D9F89F50E5EC}"/>
              </a:ext>
            </a:extLst>
          </p:cNvPr>
          <p:cNvSpPr txBox="1"/>
          <p:nvPr/>
        </p:nvSpPr>
        <p:spPr>
          <a:xfrm>
            <a:off x="4003093" y="1154941"/>
            <a:ext cx="3977787" cy="490897"/>
          </a:xfrm>
          <a:prstGeom prst="rect">
            <a:avLst/>
          </a:prstGeom>
          <a:noFill/>
          <a:ln>
            <a:noFill/>
          </a:ln>
        </p:spPr>
        <p:txBody>
          <a:bodyPr spcFirstLastPara="1" wrap="square" lIns="0" tIns="7150" rIns="0" bIns="0" anchor="t" anchorCtr="0">
            <a:noAutofit/>
          </a:bodyPr>
          <a:lstStyle/>
          <a:p>
            <a:pPr marL="12700" marR="0" lvl="0" indent="0" algn="ctr" rtl="0">
              <a:lnSpc>
                <a:spcPct val="115000"/>
              </a:lnSpc>
              <a:spcBef>
                <a:spcPts val="300"/>
              </a:spcBef>
              <a:spcAft>
                <a:spcPts val="0"/>
              </a:spcAft>
              <a:buNone/>
            </a:pPr>
            <a:r>
              <a:rPr lang="en-US" sz="1800" b="1" dirty="0" err="1">
                <a:solidFill>
                  <a:srgbClr val="040000"/>
                </a:solidFill>
                <a:latin typeface="Cambria" panose="02040503050406030204" pitchFamily="18" charset="0"/>
                <a:ea typeface="Cambria" panose="02040503050406030204" pitchFamily="18" charset="0"/>
                <a:cs typeface="Fira Sans"/>
                <a:sym typeface="Fira Sans"/>
              </a:rPr>
              <a:t>Bố</a:t>
            </a:r>
            <a:r>
              <a:rPr lang="en-US" sz="1800" b="1" dirty="0">
                <a:solidFill>
                  <a:srgbClr val="040000"/>
                </a:solidFill>
                <a:latin typeface="Cambria" panose="02040503050406030204" pitchFamily="18" charset="0"/>
                <a:ea typeface="Cambria" panose="02040503050406030204" pitchFamily="18" charset="0"/>
                <a:cs typeface="Fira Sans"/>
                <a:sym typeface="Fira Sans"/>
              </a:rPr>
              <a:t> </a:t>
            </a:r>
            <a:r>
              <a:rPr lang="en-US" sz="1800" b="1" dirty="0" err="1">
                <a:solidFill>
                  <a:srgbClr val="040000"/>
                </a:solidFill>
                <a:latin typeface="Cambria" panose="02040503050406030204" pitchFamily="18" charset="0"/>
                <a:ea typeface="Cambria" panose="02040503050406030204" pitchFamily="18" charset="0"/>
                <a:cs typeface="Fira Sans"/>
                <a:sym typeface="Fira Sans"/>
              </a:rPr>
              <a:t>cục</a:t>
            </a:r>
            <a:r>
              <a:rPr lang="en-US" sz="1800" b="1" dirty="0">
                <a:solidFill>
                  <a:srgbClr val="040000"/>
                </a:solidFill>
                <a:latin typeface="Cambria" panose="02040503050406030204" pitchFamily="18" charset="0"/>
                <a:ea typeface="Cambria" panose="02040503050406030204" pitchFamily="18" charset="0"/>
                <a:cs typeface="Fira Sans"/>
                <a:sym typeface="Fira Sans"/>
              </a:rPr>
              <a:t> </a:t>
            </a:r>
            <a:r>
              <a:rPr lang="en-US" sz="1800" b="1" dirty="0" err="1">
                <a:solidFill>
                  <a:srgbClr val="040000"/>
                </a:solidFill>
                <a:latin typeface="Cambria" panose="02040503050406030204" pitchFamily="18" charset="0"/>
                <a:ea typeface="Cambria" panose="02040503050406030204" pitchFamily="18" charset="0"/>
                <a:cs typeface="Fira Sans"/>
                <a:sym typeface="Fira Sans"/>
              </a:rPr>
              <a:t>bài</a:t>
            </a:r>
            <a:r>
              <a:rPr lang="en-US" sz="1800" b="1" dirty="0">
                <a:solidFill>
                  <a:srgbClr val="040000"/>
                </a:solidFill>
                <a:latin typeface="Cambria" panose="02040503050406030204" pitchFamily="18" charset="0"/>
                <a:ea typeface="Cambria" panose="02040503050406030204" pitchFamily="18" charset="0"/>
                <a:cs typeface="Fira Sans"/>
                <a:sym typeface="Fira Sans"/>
              </a:rPr>
              <a:t> </a:t>
            </a:r>
            <a:r>
              <a:rPr lang="en-US" sz="1800" b="1" dirty="0" err="1">
                <a:solidFill>
                  <a:srgbClr val="040000"/>
                </a:solidFill>
                <a:latin typeface="Cambria" panose="02040503050406030204" pitchFamily="18" charset="0"/>
                <a:ea typeface="Cambria" panose="02040503050406030204" pitchFamily="18" charset="0"/>
                <a:cs typeface="Fira Sans"/>
                <a:sym typeface="Fira Sans"/>
              </a:rPr>
              <a:t>thơ</a:t>
            </a:r>
            <a:endParaRPr sz="1800" b="1" dirty="0">
              <a:latin typeface="Cambria" panose="02040503050406030204" pitchFamily="18" charset="0"/>
              <a:ea typeface="Cambria" panose="02040503050406030204" pitchFamily="18" charset="0"/>
              <a:cs typeface="Fira Sans"/>
              <a:sym typeface="Fira Sans"/>
            </a:endParaRPr>
          </a:p>
        </p:txBody>
      </p:sp>
      <p:sp>
        <p:nvSpPr>
          <p:cNvPr id="2" name="Rectangle: Rounded Corners 1">
            <a:extLst>
              <a:ext uri="{FF2B5EF4-FFF2-40B4-BE49-F238E27FC236}">
                <a16:creationId xmlns:a16="http://schemas.microsoft.com/office/drawing/2014/main" id="{96FEF950-3AB7-4B95-9DA3-BA7A917CB5EB}"/>
              </a:ext>
            </a:extLst>
          </p:cNvPr>
          <p:cNvSpPr/>
          <p:nvPr/>
        </p:nvSpPr>
        <p:spPr>
          <a:xfrm>
            <a:off x="3791534" y="1674587"/>
            <a:ext cx="1581811" cy="1423933"/>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rtl="0">
              <a:lnSpc>
                <a:spcPct val="115000"/>
              </a:lnSpc>
              <a:spcBef>
                <a:spcPts val="300"/>
              </a:spcBef>
              <a:spcAft>
                <a:spcPts val="0"/>
              </a:spcAft>
              <a:buNone/>
            </a:pPr>
            <a:r>
              <a:rPr lang="en-US" sz="1800" b="1" dirty="0">
                <a:solidFill>
                  <a:schemeClr val="accent2">
                    <a:lumMod val="50000"/>
                  </a:schemeClr>
                </a:solidFill>
                <a:latin typeface="Cambria" panose="02040503050406030204" pitchFamily="18" charset="0"/>
                <a:ea typeface="Cambria" panose="02040503050406030204" pitchFamily="18" charset="0"/>
                <a:cs typeface="Fira Sans"/>
                <a:sym typeface="Fira Sans"/>
              </a:rPr>
              <a:t>5 </a:t>
            </a:r>
            <a:r>
              <a:rPr lang="en-US" sz="1800" b="1"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khổ</a:t>
            </a:r>
            <a:r>
              <a:rPr lang="en-US" sz="1800" b="1"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b="1"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đầu</a:t>
            </a:r>
            <a:endParaRPr lang="en-US" sz="1800" b="1" dirty="0">
              <a:solidFill>
                <a:schemeClr val="accent2">
                  <a:lumMod val="50000"/>
                </a:schemeClr>
              </a:solidFill>
              <a:latin typeface="Cambria" panose="02040503050406030204" pitchFamily="18" charset="0"/>
              <a:ea typeface="Cambria" panose="02040503050406030204" pitchFamily="18" charset="0"/>
              <a:cs typeface="Fira Sans"/>
              <a:sym typeface="Fira Sans"/>
            </a:endParaRPr>
          </a:p>
          <a:p>
            <a:pPr marL="12700" marR="0" lvl="0" indent="0" algn="ctr" rtl="0">
              <a:lnSpc>
                <a:spcPct val="115000"/>
              </a:lnSpc>
              <a:spcBef>
                <a:spcPts val="300"/>
              </a:spcBef>
              <a:spcAft>
                <a:spcPts val="0"/>
              </a:spcAft>
              <a:buNone/>
            </a:pP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Cuộc</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gặp</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gỡ</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giữa</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hai</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chú</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 </a:t>
            </a:r>
            <a:r>
              <a:rPr lang="en-US" sz="1800" dirty="0" err="1">
                <a:solidFill>
                  <a:schemeClr val="accent2">
                    <a:lumMod val="50000"/>
                  </a:schemeClr>
                </a:solidFill>
                <a:latin typeface="Cambria" panose="02040503050406030204" pitchFamily="18" charset="0"/>
                <a:ea typeface="Cambria" panose="02040503050406030204" pitchFamily="18" charset="0"/>
                <a:cs typeface="Fira Sans"/>
                <a:sym typeface="Fira Sans"/>
              </a:rPr>
              <a:t>cháu</a:t>
            </a:r>
            <a:endPar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endParaRPr>
          </a:p>
        </p:txBody>
      </p:sp>
      <p:sp>
        <p:nvSpPr>
          <p:cNvPr id="24" name="Rectangle: Rounded Corners 23">
            <a:extLst>
              <a:ext uri="{FF2B5EF4-FFF2-40B4-BE49-F238E27FC236}">
                <a16:creationId xmlns:a16="http://schemas.microsoft.com/office/drawing/2014/main" id="{CC321DDC-E3DB-40C0-8C13-8CA4D8170DF6}"/>
              </a:ext>
            </a:extLst>
          </p:cNvPr>
          <p:cNvSpPr/>
          <p:nvPr/>
        </p:nvSpPr>
        <p:spPr>
          <a:xfrm>
            <a:off x="5450360" y="1684112"/>
            <a:ext cx="1581811" cy="1423933"/>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15000"/>
              </a:lnSpc>
              <a:spcBef>
                <a:spcPts val="0"/>
              </a:spcBef>
              <a:spcAft>
                <a:spcPts val="0"/>
              </a:spcAft>
              <a:buNone/>
            </a:pPr>
            <a:r>
              <a:rPr lang="vi-VN" sz="1800" b="1" dirty="0">
                <a:solidFill>
                  <a:schemeClr val="accent2">
                    <a:lumMod val="50000"/>
                  </a:schemeClr>
                </a:solidFill>
                <a:latin typeface="Cambria" panose="02040503050406030204" pitchFamily="18" charset="0"/>
                <a:ea typeface="Cambria" panose="02040503050406030204" pitchFamily="18" charset="0"/>
                <a:cs typeface="Fira Sans"/>
                <a:sym typeface="Fira Sans"/>
              </a:rPr>
              <a:t>7 khổ tiếp</a:t>
            </a:r>
          </a:p>
          <a:p>
            <a:pPr marL="0" marR="0" lvl="0" indent="0" algn="ctr" rtl="0">
              <a:lnSpc>
                <a:spcPct val="115000"/>
              </a:lnSpc>
              <a:spcBef>
                <a:spcPts val="0"/>
              </a:spcBef>
              <a:spcAft>
                <a:spcPts val="0"/>
              </a:spcAft>
              <a:buNone/>
            </a:pPr>
            <a:r>
              <a:rPr lang="vi-VN"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Lượm làm nhiệm vụ và hy sinh</a:t>
            </a:r>
          </a:p>
        </p:txBody>
      </p:sp>
      <p:sp>
        <p:nvSpPr>
          <p:cNvPr id="25" name="Rectangle: Rounded Corners 24">
            <a:extLst>
              <a:ext uri="{FF2B5EF4-FFF2-40B4-BE49-F238E27FC236}">
                <a16:creationId xmlns:a16="http://schemas.microsoft.com/office/drawing/2014/main" id="{FD6AAE43-47A7-4395-854B-9E836A561CFE}"/>
              </a:ext>
            </a:extLst>
          </p:cNvPr>
          <p:cNvSpPr/>
          <p:nvPr/>
        </p:nvSpPr>
        <p:spPr>
          <a:xfrm>
            <a:off x="7087544" y="1684112"/>
            <a:ext cx="1581811" cy="1423933"/>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rtl="0">
              <a:lnSpc>
                <a:spcPct val="115000"/>
              </a:lnSpc>
              <a:spcBef>
                <a:spcPts val="300"/>
              </a:spcBef>
              <a:spcAft>
                <a:spcPts val="0"/>
              </a:spcAft>
              <a:buNone/>
            </a:pPr>
            <a:r>
              <a:rPr lang="vi-VN" sz="1800" b="1" dirty="0">
                <a:solidFill>
                  <a:schemeClr val="accent2">
                    <a:lumMod val="50000"/>
                  </a:schemeClr>
                </a:solidFill>
                <a:latin typeface="Cambria" panose="02040503050406030204" pitchFamily="18" charset="0"/>
                <a:ea typeface="Cambria" panose="02040503050406030204" pitchFamily="18" charset="0"/>
                <a:cs typeface="Fira Sans"/>
                <a:sym typeface="Fira Sans"/>
              </a:rPr>
              <a:t>2 khổ cuối.</a:t>
            </a:r>
          </a:p>
          <a:p>
            <a:pPr marL="12700" marR="0" lvl="0" indent="0" algn="ctr" rtl="0">
              <a:lnSpc>
                <a:spcPct val="115000"/>
              </a:lnSpc>
              <a:spcBef>
                <a:spcPts val="300"/>
              </a:spcBef>
              <a:spcAft>
                <a:spcPts val="0"/>
              </a:spcAft>
              <a:buNone/>
            </a:pPr>
            <a:r>
              <a:rPr lang="vi-VN"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Hình ảnh </a:t>
            </a:r>
            <a:r>
              <a:rPr lang="en-US"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L</a:t>
            </a:r>
            <a:r>
              <a:rPr lang="vi-VN" sz="1800" dirty="0">
                <a:solidFill>
                  <a:schemeClr val="accent2">
                    <a:lumMod val="50000"/>
                  </a:schemeClr>
                </a:solidFill>
                <a:latin typeface="Cambria" panose="02040503050406030204" pitchFamily="18" charset="0"/>
                <a:ea typeface="Cambria" panose="02040503050406030204" pitchFamily="18" charset="0"/>
                <a:cs typeface="Fira Sans"/>
                <a:sym typeface="Fira Sans"/>
              </a:rPr>
              <a:t>ượm còn sống mãi.</a:t>
            </a:r>
          </a:p>
        </p:txBody>
      </p:sp>
    </p:spTree>
    <p:extLst>
      <p:ext uri="{BB962C8B-B14F-4D97-AF65-F5344CB8AC3E}">
        <p14:creationId xmlns:p14="http://schemas.microsoft.com/office/powerpoint/2010/main" val="82789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23" grpId="0"/>
      <p:bldP spid="2"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8"/>
        <p:cNvGrpSpPr/>
        <p:nvPr/>
      </p:nvGrpSpPr>
      <p:grpSpPr>
        <a:xfrm>
          <a:off x="0" y="0"/>
          <a:ext cx="0" cy="0"/>
          <a:chOff x="0" y="0"/>
          <a:chExt cx="0" cy="0"/>
        </a:xfrm>
      </p:grpSpPr>
      <p:sp>
        <p:nvSpPr>
          <p:cNvPr id="4089" name="Google Shape;4089;p33"/>
          <p:cNvSpPr txBox="1">
            <a:spLocks noGrp="1"/>
          </p:cNvSpPr>
          <p:nvPr>
            <p:ph type="ctrTitle"/>
          </p:nvPr>
        </p:nvSpPr>
        <p:spPr>
          <a:xfrm>
            <a:off x="720000" y="685762"/>
            <a:ext cx="5109900" cy="115016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7200" b="1" dirty="0" err="1">
                <a:solidFill>
                  <a:schemeClr val="accent2">
                    <a:lumMod val="50000"/>
                  </a:schemeClr>
                </a:solidFill>
                <a:latin typeface="Cambria" panose="02040503050406030204" pitchFamily="18" charset="0"/>
                <a:ea typeface="Cambria" panose="02040503050406030204" pitchFamily="18" charset="0"/>
                <a:cs typeface="Vani" panose="02040502050405020303" pitchFamily="18" charset="0"/>
              </a:rPr>
              <a:t>Họ</a:t>
            </a:r>
            <a:r>
              <a:rPr lang="en-US" sz="7200" b="1" dirty="0">
                <a:solidFill>
                  <a:schemeClr val="accent2">
                    <a:lumMod val="50000"/>
                  </a:schemeClr>
                </a:solidFill>
                <a:latin typeface="Cambria" panose="02040503050406030204" pitchFamily="18" charset="0"/>
                <a:ea typeface="Cambria" panose="02040503050406030204" pitchFamily="18" charset="0"/>
                <a:cs typeface="Vani" panose="02040502050405020303" pitchFamily="18" charset="0"/>
              </a:rPr>
              <a:t> </a:t>
            </a:r>
            <a:r>
              <a:rPr lang="en-US" sz="7200" b="1" dirty="0" err="1">
                <a:solidFill>
                  <a:schemeClr val="accent2">
                    <a:lumMod val="50000"/>
                  </a:schemeClr>
                </a:solidFill>
                <a:latin typeface="Cambria" panose="02040503050406030204" pitchFamily="18" charset="0"/>
                <a:ea typeface="Cambria" panose="02040503050406030204" pitchFamily="18" charset="0"/>
                <a:cs typeface="Vani" panose="02040502050405020303" pitchFamily="18" charset="0"/>
              </a:rPr>
              <a:t>là</a:t>
            </a:r>
            <a:r>
              <a:rPr lang="en-US" sz="7200" b="1" dirty="0">
                <a:solidFill>
                  <a:schemeClr val="accent2">
                    <a:lumMod val="50000"/>
                  </a:schemeClr>
                </a:solidFill>
                <a:latin typeface="Cambria" panose="02040503050406030204" pitchFamily="18" charset="0"/>
                <a:ea typeface="Cambria" panose="02040503050406030204" pitchFamily="18" charset="0"/>
                <a:cs typeface="Vani" panose="02040502050405020303" pitchFamily="18" charset="0"/>
              </a:rPr>
              <a:t> ai?</a:t>
            </a:r>
            <a:endParaRPr sz="19900" b="1" dirty="0">
              <a:solidFill>
                <a:schemeClr val="accent2">
                  <a:lumMod val="50000"/>
                </a:schemeClr>
              </a:solidFill>
              <a:latin typeface="Cambria" panose="02040503050406030204" pitchFamily="18" charset="0"/>
              <a:ea typeface="Cambria" panose="02040503050406030204" pitchFamily="18" charset="0"/>
              <a:cs typeface="Vani" panose="02040502050405020303" pitchFamily="18" charset="0"/>
            </a:endParaRPr>
          </a:p>
        </p:txBody>
      </p:sp>
      <p:sp>
        <p:nvSpPr>
          <p:cNvPr id="4090" name="Google Shape;4090;p33"/>
          <p:cNvSpPr/>
          <p:nvPr/>
        </p:nvSpPr>
        <p:spPr>
          <a:xfrm>
            <a:off x="1635843" y="1796051"/>
            <a:ext cx="3426696"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3"/>
          <p:cNvSpPr/>
          <p:nvPr/>
        </p:nvSpPr>
        <p:spPr>
          <a:xfrm>
            <a:off x="3599325" y="5143463"/>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5" name="Google Shape;4095;p33"/>
          <p:cNvGrpSpPr/>
          <p:nvPr/>
        </p:nvGrpSpPr>
        <p:grpSpPr>
          <a:xfrm>
            <a:off x="4402139" y="2339048"/>
            <a:ext cx="251830" cy="268768"/>
            <a:chOff x="4181475" y="2388800"/>
            <a:chExt cx="158783" cy="169463"/>
          </a:xfrm>
        </p:grpSpPr>
        <p:sp>
          <p:nvSpPr>
            <p:cNvPr id="4096" name="Google Shape;4096;p33"/>
            <p:cNvSpPr/>
            <p:nvPr/>
          </p:nvSpPr>
          <p:spPr>
            <a:xfrm>
              <a:off x="4298408" y="24893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3"/>
            <p:cNvSpPr/>
            <p:nvPr/>
          </p:nvSpPr>
          <p:spPr>
            <a:xfrm>
              <a:off x="4181475" y="23888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Lượm - Tố Hữu Diagram | Quizlet">
            <a:extLst>
              <a:ext uri="{FF2B5EF4-FFF2-40B4-BE49-F238E27FC236}">
                <a16:creationId xmlns:a16="http://schemas.microsoft.com/office/drawing/2014/main" id="{708C65E6-E0D7-498E-8819-7995A2962D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0" b="97368" l="10000" r="97667">
                        <a14:foregroundMark x1="5500" y1="65351" x2="13833" y2="64254"/>
                        <a14:foregroundMark x1="13833" y1="64254" x2="19333" y2="77851"/>
                        <a14:foregroundMark x1="19333" y1="77851" x2="26000" y2="84430"/>
                        <a14:foregroundMark x1="26000" y1="84430" x2="76333" y2="96711"/>
                        <a14:foregroundMark x1="76333" y1="96711" x2="86500" y2="95614"/>
                        <a14:foregroundMark x1="86500" y1="95614" x2="92125" y2="84012"/>
                        <a14:foregroundMark x1="92466" y1="76512" x2="91833" y2="56360"/>
                        <a14:foregroundMark x1="91833" y1="56360" x2="91333" y2="54825"/>
                        <a14:foregroundMark x1="82500" y1="50000" x2="73833" y2="76974"/>
                        <a14:foregroundMark x1="73833" y1="76974" x2="72667" y2="78070"/>
                        <a14:foregroundMark x1="67333" y1="68421" x2="63833" y2="68421"/>
                        <a14:foregroundMark x1="91000" y1="50877" x2="93563" y2="52395"/>
                        <a14:foregroundMark x1="91833" y1="47588" x2="73000" y2="43860"/>
                        <a14:foregroundMark x1="38500" y1="50000" x2="30000" y2="57895"/>
                        <a14:foregroundMark x1="30000" y1="57895" x2="29167" y2="59868"/>
                        <a14:foregroundMark x1="9667" y1="84649" x2="25667" y2="93421"/>
                        <a14:foregroundMark x1="25667" y1="93421" x2="91527" y2="97170"/>
                        <a14:foregroundMark x1="92927" y1="66370" x2="85000" y2="80482"/>
                        <a14:foregroundMark x1="35500" y1="61184" x2="23833" y2="77632"/>
                        <a14:backgroundMark x1="97667" y1="46711" x2="95333" y2="98026"/>
                        <a14:backgroundMark x1="95333" y1="98026" x2="95500" y2="98246"/>
                      </a14:backgroundRemoval>
                    </a14:imgEffect>
                  </a14:imgLayer>
                </a14:imgProps>
              </a:ext>
              <a:ext uri="{28A0092B-C50C-407E-A947-70E740481C1C}">
                <a14:useLocalDpi xmlns:a14="http://schemas.microsoft.com/office/drawing/2010/main" val="0"/>
              </a:ext>
            </a:extLst>
          </a:blip>
          <a:srcRect/>
          <a:stretch>
            <a:fillRect/>
          </a:stretch>
        </p:blipFill>
        <p:spPr bwMode="auto">
          <a:xfrm>
            <a:off x="4304355" y="439271"/>
            <a:ext cx="5109900" cy="4555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sp>
        <p:nvSpPr>
          <p:cNvPr id="4159" name="Google Shape;4159;p38"/>
          <p:cNvSpPr txBox="1">
            <a:spLocks noGrp="1"/>
          </p:cNvSpPr>
          <p:nvPr>
            <p:ph type="title"/>
          </p:nvPr>
        </p:nvSpPr>
        <p:spPr>
          <a:xfrm>
            <a:off x="1145613" y="1015413"/>
            <a:ext cx="6836313" cy="15936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b="1" dirty="0">
                <a:latin typeface="Cambria" panose="02040503050406030204" pitchFamily="18" charset="0"/>
                <a:ea typeface="Cambria" panose="02040503050406030204" pitchFamily="18" charset="0"/>
              </a:rPr>
              <a:t>II. KHÁM PHÁ VĂN BẢN</a:t>
            </a:r>
            <a:endParaRPr sz="5400" b="1" dirty="0">
              <a:latin typeface="Cambria" panose="02040503050406030204" pitchFamily="18" charset="0"/>
              <a:ea typeface="Cambria" panose="02040503050406030204" pitchFamily="18" charset="0"/>
            </a:endParaRPr>
          </a:p>
        </p:txBody>
      </p:sp>
      <p:sp>
        <p:nvSpPr>
          <p:cNvPr id="4163" name="Google Shape;4163;p38"/>
          <p:cNvSpPr/>
          <p:nvPr/>
        </p:nvSpPr>
        <p:spPr>
          <a:xfrm rot="10800000" flipH="1">
            <a:off x="150467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8"/>
          <p:cNvSpPr/>
          <p:nvPr/>
        </p:nvSpPr>
        <p:spPr>
          <a:xfrm rot="10800000" flipH="1">
            <a:off x="155546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8"/>
          <p:cNvSpPr/>
          <p:nvPr/>
        </p:nvSpPr>
        <p:spPr>
          <a:xfrm rot="10800000" flipH="1">
            <a:off x="153509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8"/>
          <p:cNvSpPr/>
          <p:nvPr/>
        </p:nvSpPr>
        <p:spPr>
          <a:xfrm rot="10800000" flipH="1">
            <a:off x="152911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7" name="Google Shape;4167;p38"/>
          <p:cNvGrpSpPr/>
          <p:nvPr/>
        </p:nvGrpSpPr>
        <p:grpSpPr>
          <a:xfrm rot="10800000" flipH="1">
            <a:off x="15619350" y="290550"/>
            <a:ext cx="115950" cy="86125"/>
            <a:chOff x="8839525" y="1569650"/>
            <a:chExt cx="115950" cy="86125"/>
          </a:xfrm>
        </p:grpSpPr>
        <p:sp>
          <p:nvSpPr>
            <p:cNvPr id="4168" name="Google Shape;4168;p3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0" name="Google Shape;4170;p38"/>
          <p:cNvSpPr/>
          <p:nvPr/>
        </p:nvSpPr>
        <p:spPr>
          <a:xfrm rot="10800000" flipH="1">
            <a:off x="151433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8"/>
          <p:cNvSpPr/>
          <p:nvPr/>
        </p:nvSpPr>
        <p:spPr>
          <a:xfrm rot="10800000" flipH="1">
            <a:off x="151414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2" name="Google Shape;4172;p38"/>
          <p:cNvGrpSpPr/>
          <p:nvPr/>
        </p:nvGrpSpPr>
        <p:grpSpPr>
          <a:xfrm rot="10800000" flipH="1">
            <a:off x="15103450" y="778463"/>
            <a:ext cx="48150" cy="36350"/>
            <a:chOff x="8512150" y="4124863"/>
            <a:chExt cx="48150" cy="36350"/>
          </a:xfrm>
        </p:grpSpPr>
        <p:sp>
          <p:nvSpPr>
            <p:cNvPr id="4173" name="Google Shape;4173;p3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7" name="Google Shape;4177;p38"/>
          <p:cNvGrpSpPr/>
          <p:nvPr/>
        </p:nvGrpSpPr>
        <p:grpSpPr>
          <a:xfrm rot="10800000">
            <a:off x="14519863" y="188863"/>
            <a:ext cx="28475" cy="22300"/>
            <a:chOff x="117600" y="5032275"/>
            <a:chExt cx="28475" cy="22300"/>
          </a:xfrm>
        </p:grpSpPr>
        <p:sp>
          <p:nvSpPr>
            <p:cNvPr id="4178" name="Google Shape;4178;p38"/>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8"/>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8"/>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8"/>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38"/>
          <p:cNvGrpSpPr/>
          <p:nvPr/>
        </p:nvGrpSpPr>
        <p:grpSpPr>
          <a:xfrm rot="10800000" flipH="1">
            <a:off x="14474563" y="23913"/>
            <a:ext cx="146025" cy="127275"/>
            <a:chOff x="4316575" y="4989963"/>
            <a:chExt cx="146025" cy="127275"/>
          </a:xfrm>
        </p:grpSpPr>
        <p:sp>
          <p:nvSpPr>
            <p:cNvPr id="4183" name="Google Shape;4183;p38"/>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8"/>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8"/>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8"/>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7" name="Google Shape;4187;p38"/>
          <p:cNvGrpSpPr/>
          <p:nvPr/>
        </p:nvGrpSpPr>
        <p:grpSpPr>
          <a:xfrm rot="10800000" flipH="1">
            <a:off x="14523513" y="393038"/>
            <a:ext cx="48150" cy="57350"/>
            <a:chOff x="4803550" y="4379313"/>
            <a:chExt cx="48150" cy="57350"/>
          </a:xfrm>
        </p:grpSpPr>
        <p:sp>
          <p:nvSpPr>
            <p:cNvPr id="4188" name="Google Shape;4188;p38"/>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8"/>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8"/>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8"/>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2" name="Google Shape;4192;p38"/>
          <p:cNvSpPr/>
          <p:nvPr/>
        </p:nvSpPr>
        <p:spPr>
          <a:xfrm rot="10800000" flipH="1">
            <a:off x="133659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8"/>
          <p:cNvSpPr/>
          <p:nvPr/>
        </p:nvSpPr>
        <p:spPr>
          <a:xfrm rot="10800000" flipH="1">
            <a:off x="140310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4" name="Google Shape;4194;p38"/>
          <p:cNvGrpSpPr/>
          <p:nvPr/>
        </p:nvGrpSpPr>
        <p:grpSpPr>
          <a:xfrm rot="10800000">
            <a:off x="13798663" y="817438"/>
            <a:ext cx="203475" cy="175550"/>
            <a:chOff x="292325" y="4360000"/>
            <a:chExt cx="203475" cy="175550"/>
          </a:xfrm>
        </p:grpSpPr>
        <p:sp>
          <p:nvSpPr>
            <p:cNvPr id="4195" name="Google Shape;4195;p38"/>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8"/>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8"/>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8"/>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38"/>
          <p:cNvGrpSpPr/>
          <p:nvPr/>
        </p:nvGrpSpPr>
        <p:grpSpPr>
          <a:xfrm rot="10800000">
            <a:off x="14235813" y="919913"/>
            <a:ext cx="45400" cy="562075"/>
            <a:chOff x="89450" y="3718600"/>
            <a:chExt cx="45400" cy="562075"/>
          </a:xfrm>
        </p:grpSpPr>
        <p:sp>
          <p:nvSpPr>
            <p:cNvPr id="4200" name="Google Shape;4200;p38"/>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8"/>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8"/>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38"/>
          <p:cNvGrpSpPr/>
          <p:nvPr/>
        </p:nvGrpSpPr>
        <p:grpSpPr>
          <a:xfrm rot="10800000">
            <a:off x="14128613" y="692638"/>
            <a:ext cx="47875" cy="30925"/>
            <a:chOff x="194175" y="4477025"/>
            <a:chExt cx="47875" cy="30925"/>
          </a:xfrm>
        </p:grpSpPr>
        <p:sp>
          <p:nvSpPr>
            <p:cNvPr id="4204" name="Google Shape;4204;p38"/>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8"/>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8"/>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8"/>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8"/>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8"/>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38"/>
          <p:cNvGrpSpPr/>
          <p:nvPr/>
        </p:nvGrpSpPr>
        <p:grpSpPr>
          <a:xfrm rot="10800000">
            <a:off x="13653938" y="624213"/>
            <a:ext cx="44325" cy="58425"/>
            <a:chOff x="672400" y="4517950"/>
            <a:chExt cx="44325" cy="58425"/>
          </a:xfrm>
        </p:grpSpPr>
        <p:sp>
          <p:nvSpPr>
            <p:cNvPr id="4211" name="Google Shape;4211;p38"/>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8"/>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8"/>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8"/>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8"/>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8"/>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7" name="Google Shape;4217;p38"/>
          <p:cNvSpPr/>
          <p:nvPr/>
        </p:nvSpPr>
        <p:spPr>
          <a:xfrm rot="10800000" flipH="1">
            <a:off x="134146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8"/>
          <p:cNvSpPr/>
          <p:nvPr/>
        </p:nvSpPr>
        <p:spPr>
          <a:xfrm rot="10800000" flipH="1">
            <a:off x="133397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8"/>
          <p:cNvSpPr/>
          <p:nvPr/>
        </p:nvSpPr>
        <p:spPr>
          <a:xfrm rot="10800000" flipH="1">
            <a:off x="135618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0" name="Google Shape;4220;p38"/>
          <p:cNvGrpSpPr/>
          <p:nvPr/>
        </p:nvGrpSpPr>
        <p:grpSpPr>
          <a:xfrm rot="10800000">
            <a:off x="13972763" y="488438"/>
            <a:ext cx="78775" cy="92925"/>
            <a:chOff x="319125" y="4619225"/>
            <a:chExt cx="78775" cy="92925"/>
          </a:xfrm>
        </p:grpSpPr>
        <p:sp>
          <p:nvSpPr>
            <p:cNvPr id="4221" name="Google Shape;4221;p38"/>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8"/>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8"/>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8"/>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5" name="Google Shape;4225;p38"/>
          <p:cNvGrpSpPr/>
          <p:nvPr/>
        </p:nvGrpSpPr>
        <p:grpSpPr>
          <a:xfrm rot="10800000">
            <a:off x="13986713" y="105563"/>
            <a:ext cx="56075" cy="56075"/>
            <a:chOff x="327875" y="5038950"/>
            <a:chExt cx="56075" cy="56075"/>
          </a:xfrm>
        </p:grpSpPr>
        <p:sp>
          <p:nvSpPr>
            <p:cNvPr id="4226" name="Google Shape;4226;p38"/>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8"/>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8"/>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8"/>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8"/>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1" name="Google Shape;4231;p38"/>
          <p:cNvSpPr/>
          <p:nvPr/>
        </p:nvSpPr>
        <p:spPr>
          <a:xfrm rot="10800000" flipH="1">
            <a:off x="136162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8"/>
          <p:cNvSpPr/>
          <p:nvPr/>
        </p:nvSpPr>
        <p:spPr>
          <a:xfrm rot="10800000">
            <a:off x="142303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3" name="Google Shape;4233;p38"/>
          <p:cNvGrpSpPr/>
          <p:nvPr/>
        </p:nvGrpSpPr>
        <p:grpSpPr>
          <a:xfrm flipH="1">
            <a:off x="783595" y="1518101"/>
            <a:ext cx="324198" cy="310726"/>
            <a:chOff x="4181475" y="2388800"/>
            <a:chExt cx="176800" cy="169463"/>
          </a:xfrm>
        </p:grpSpPr>
        <p:sp>
          <p:nvSpPr>
            <p:cNvPr id="4234" name="Google Shape;4234;p38"/>
            <p:cNvSpPr/>
            <p:nvPr/>
          </p:nvSpPr>
          <p:spPr>
            <a:xfrm>
              <a:off x="4316425" y="24893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8"/>
            <p:cNvSpPr/>
            <p:nvPr/>
          </p:nvSpPr>
          <p:spPr>
            <a:xfrm>
              <a:off x="4181475" y="23888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6" name="Google Shape;4236;p38"/>
          <p:cNvSpPr/>
          <p:nvPr/>
        </p:nvSpPr>
        <p:spPr>
          <a:xfrm>
            <a:off x="3057524" y="2637400"/>
            <a:ext cx="1419236"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78552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BBAA9D-875B-411A-869B-C93C5DC10F74}"/>
              </a:ext>
            </a:extLst>
          </p:cNvPr>
          <p:cNvSpPr>
            <a:spLocks noGrp="1"/>
          </p:cNvSpPr>
          <p:nvPr>
            <p:ph type="title"/>
          </p:nvPr>
        </p:nvSpPr>
        <p:spPr/>
        <p:txBody>
          <a:bodyPr/>
          <a:lstStyle/>
          <a:p>
            <a:r>
              <a:rPr lang="en-US" b="1" dirty="0" err="1">
                <a:latin typeface="Cambria" panose="02040503050406030204" pitchFamily="18" charset="0"/>
                <a:ea typeface="Cambria" panose="02040503050406030204" pitchFamily="18" charset="0"/>
              </a:rPr>
              <a:t>Hoàn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cảnh</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cuộc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gặp</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gỡ</a:t>
            </a:r>
            <a:endParaRPr lang="en-US" b="1" dirty="0">
              <a:latin typeface="Cambria" panose="02040503050406030204" pitchFamily="18" charset="0"/>
              <a:ea typeface="Cambria" panose="02040503050406030204" pitchFamily="18" charset="0"/>
            </a:endParaRPr>
          </a:p>
        </p:txBody>
      </p:sp>
      <p:sp>
        <p:nvSpPr>
          <p:cNvPr id="6" name="Title 4">
            <a:extLst>
              <a:ext uri="{FF2B5EF4-FFF2-40B4-BE49-F238E27FC236}">
                <a16:creationId xmlns:a16="http://schemas.microsoft.com/office/drawing/2014/main" id="{836B8961-1815-4C74-803B-1D46EF513DD8}"/>
              </a:ext>
            </a:extLst>
          </p:cNvPr>
          <p:cNvSpPr txBox="1">
            <a:spLocks/>
          </p:cNvSpPr>
          <p:nvPr/>
        </p:nvSpPr>
        <p:spPr>
          <a:xfrm>
            <a:off x="615069" y="2680332"/>
            <a:ext cx="3127170" cy="1569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9pPr>
          </a:lstStyle>
          <a:p>
            <a:pPr algn="l"/>
            <a:r>
              <a:rPr lang="en-US" sz="2000" i="1" dirty="0" err="1">
                <a:latin typeface="Cambria" panose="02040503050406030204" pitchFamily="18" charset="0"/>
                <a:ea typeface="Cambria" panose="02040503050406030204" pitchFamily="18" charset="0"/>
              </a:rPr>
              <a:t>Ngày</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Huế</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đổ</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máu</a:t>
            </a:r>
            <a:endParaRPr lang="en-US" sz="2000" i="1" dirty="0">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Chú</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Nội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về</a:t>
            </a:r>
            <a:endParaRPr lang="en-US" sz="2000" i="1" dirty="0">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Tình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cờ</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chú</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cháu</a:t>
            </a:r>
            <a:endParaRPr lang="en-US" sz="2000" i="1" dirty="0">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Gặp</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nhau</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Bè</a:t>
            </a:r>
            <a:endParaRPr lang="en-US" sz="2000" i="1" dirty="0">
              <a:latin typeface="Cambria" panose="02040503050406030204" pitchFamily="18" charset="0"/>
              <a:ea typeface="Cambria" panose="02040503050406030204" pitchFamily="18" charset="0"/>
            </a:endParaRPr>
          </a:p>
        </p:txBody>
      </p:sp>
      <p:pic>
        <p:nvPicPr>
          <p:cNvPr id="5122" name="Picture 2" descr="Bài vẽ lớp Illustrator tại Đà nẵng - Huyacademy - Trung tâm đào tạo thiết  kế chuyên nghiệp | Thiết kế đồ họa | Đào tạo lớp thiết kế | Dạy vẽ">
            <a:extLst>
              <a:ext uri="{FF2B5EF4-FFF2-40B4-BE49-F238E27FC236}">
                <a16:creationId xmlns:a16="http://schemas.microsoft.com/office/drawing/2014/main" id="{9100E615-EF55-4389-8BE1-49970CAEA9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4000" b="27666"/>
          <a:stretch/>
        </p:blipFill>
        <p:spPr bwMode="auto">
          <a:xfrm>
            <a:off x="-261354" y="-454616"/>
            <a:ext cx="4282068" cy="32264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29D25E0C-82EA-435B-A22C-228531B7C333}"/>
              </a:ext>
            </a:extLst>
          </p:cNvPr>
          <p:cNvSpPr txBox="1">
            <a:spLocks/>
          </p:cNvSpPr>
          <p:nvPr/>
        </p:nvSpPr>
        <p:spPr>
          <a:xfrm>
            <a:off x="3904938" y="1235109"/>
            <a:ext cx="4631489" cy="1364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9pPr>
          </a:lstStyle>
          <a:p>
            <a:pPr algn="just"/>
            <a:r>
              <a:rPr lang="en-US" sz="2000" dirty="0" err="1">
                <a:latin typeface="Cambria" panose="02040503050406030204" pitchFamily="18" charset="0"/>
                <a:ea typeface="Cambria" panose="02040503050406030204" pitchFamily="18" charset="0"/>
              </a:rPr>
              <a:t>Cuộc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gặp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cháu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đoạn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liệt</a:t>
            </a:r>
            <a:r>
              <a:rPr lang="en-US" sz="2000" dirty="0">
                <a:latin typeface="Cambria" panose="02040503050406030204" pitchFamily="18" charset="0"/>
                <a:ea typeface="Cambria" panose="02040503050406030204" pitchFamily="18" charset="0"/>
              </a:rPr>
              <a:t>.</a:t>
            </a:r>
          </a:p>
        </p:txBody>
      </p:sp>
      <p:sp>
        <p:nvSpPr>
          <p:cNvPr id="10" name="Title 4">
            <a:extLst>
              <a:ext uri="{FF2B5EF4-FFF2-40B4-BE49-F238E27FC236}">
                <a16:creationId xmlns:a16="http://schemas.microsoft.com/office/drawing/2014/main" id="{2F48062D-3DF9-4B84-AE31-7B1C3A0D25BD}"/>
              </a:ext>
            </a:extLst>
          </p:cNvPr>
          <p:cNvSpPr txBox="1">
            <a:spLocks/>
          </p:cNvSpPr>
          <p:nvPr/>
        </p:nvSpPr>
        <p:spPr>
          <a:xfrm>
            <a:off x="615069" y="2680331"/>
            <a:ext cx="3127170" cy="1569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9pPr>
          </a:lstStyle>
          <a:p>
            <a:pPr algn="l"/>
            <a:r>
              <a:rPr lang="en-US" sz="2000" i="1" dirty="0" err="1">
                <a:solidFill>
                  <a:srgbClr val="FF0000"/>
                </a:solidFill>
                <a:latin typeface="Cambria" panose="02040503050406030204" pitchFamily="18" charset="0"/>
                <a:ea typeface="Cambria" panose="02040503050406030204" pitchFamily="18" charset="0"/>
              </a:rPr>
              <a:t>Ngày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Huế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đổ</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máu</a:t>
            </a:r>
            <a:endParaRPr lang="en-US" sz="2000" i="1" dirty="0">
              <a:solidFill>
                <a:srgbClr val="FF0000"/>
              </a:solidFill>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Chú</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Nội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về</a:t>
            </a:r>
            <a:endParaRPr lang="en-US" sz="2000" i="1" dirty="0">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Tình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cờ</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chú</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cháu</a:t>
            </a:r>
            <a:endParaRPr lang="en-US" sz="2000" i="1" dirty="0">
              <a:latin typeface="Cambria" panose="02040503050406030204" pitchFamily="18" charset="0"/>
              <a:ea typeface="Cambria" panose="02040503050406030204" pitchFamily="18" charset="0"/>
            </a:endParaRPr>
          </a:p>
          <a:p>
            <a:pPr algn="l"/>
            <a:r>
              <a:rPr lang="en-US" sz="2000" i="1" dirty="0" err="1">
                <a:latin typeface="Cambria" panose="02040503050406030204" pitchFamily="18" charset="0"/>
                <a:ea typeface="Cambria" panose="02040503050406030204" pitchFamily="18" charset="0"/>
              </a:rPr>
              <a:t>Gặp</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nhau</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Bè</a:t>
            </a:r>
            <a:endParaRPr lang="en-US" sz="2000" i="1" dirty="0">
              <a:latin typeface="Cambria" panose="02040503050406030204" pitchFamily="18" charset="0"/>
              <a:ea typeface="Cambria" panose="02040503050406030204" pitchFamily="18" charset="0"/>
            </a:endParaRPr>
          </a:p>
        </p:txBody>
      </p:sp>
      <p:sp>
        <p:nvSpPr>
          <p:cNvPr id="11" name="Title 4">
            <a:extLst>
              <a:ext uri="{FF2B5EF4-FFF2-40B4-BE49-F238E27FC236}">
                <a16:creationId xmlns:a16="http://schemas.microsoft.com/office/drawing/2014/main" id="{EACE4A14-F98A-4F66-86FC-617159A6A166}"/>
              </a:ext>
            </a:extLst>
          </p:cNvPr>
          <p:cNvSpPr txBox="1">
            <a:spLocks/>
          </p:cNvSpPr>
          <p:nvPr/>
        </p:nvSpPr>
        <p:spPr>
          <a:xfrm>
            <a:off x="4230577" y="2799289"/>
            <a:ext cx="4403286" cy="1364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accent1"/>
              </a:buClr>
              <a:buSzPts val="2800"/>
              <a:buFont typeface="Chelsea Market"/>
              <a:buNone/>
              <a:defRPr sz="2800" b="0" i="0" u="none" strike="noStrike" cap="none">
                <a:solidFill>
                  <a:schemeClr val="accent1"/>
                </a:solidFill>
                <a:latin typeface="Chelsea Market"/>
                <a:ea typeface="Chelsea Market"/>
                <a:cs typeface="Chelsea Market"/>
                <a:sym typeface="Chelsea Market"/>
              </a:defRPr>
            </a:lvl9pPr>
          </a:lstStyle>
          <a:p>
            <a:pPr algn="just"/>
            <a:r>
              <a:rPr lang="en-US" sz="2000" dirty="0" err="1">
                <a:latin typeface="Cambria" panose="02040503050406030204" pitchFamily="18" charset="0"/>
                <a:ea typeface="Cambria" panose="02040503050406030204" pitchFamily="18" charset="0"/>
              </a:rPr>
              <a:t>Biện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a:t>
            </a:r>
            <a:endParaRPr lang="en-US" sz="2000" dirty="0">
              <a:latin typeface="Cambria" panose="02040503050406030204" pitchFamily="18" charset="0"/>
              <a:ea typeface="Cambria" panose="02040503050406030204" pitchFamily="18" charset="0"/>
            </a:endParaRPr>
          </a:p>
          <a:p>
            <a:pPr algn="just"/>
            <a:r>
              <a:rPr lang="en-US" sz="2000" b="1" i="1" dirty="0" err="1">
                <a:latin typeface="Cambria" panose="02040503050406030204" pitchFamily="18" charset="0"/>
                <a:ea typeface="Cambria" panose="02040503050406030204" pitchFamily="18" charset="0"/>
              </a:rPr>
              <a:t>Huế</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đổ</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máu</a:t>
            </a:r>
            <a:r>
              <a:rPr lang="en-US" sz="2000" b="1"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Huế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bắt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chiến</a:t>
            </a:r>
            <a:r>
              <a:rPr lang="en-US" sz="2000" dirty="0">
                <a:latin typeface="Cambria" panose="02040503050406030204" pitchFamily="18" charset="0"/>
                <a:ea typeface="Cambria" panose="02040503050406030204" pitchFamily="18" charset="0"/>
              </a:rPr>
              <a:t>.</a:t>
            </a:r>
          </a:p>
        </p:txBody>
      </p:sp>
      <p:sp>
        <p:nvSpPr>
          <p:cNvPr id="7" name="Arrow: Right 6">
            <a:extLst>
              <a:ext uri="{FF2B5EF4-FFF2-40B4-BE49-F238E27FC236}">
                <a16:creationId xmlns:a16="http://schemas.microsoft.com/office/drawing/2014/main" id="{84420EE7-6BDF-4A9E-A5E7-30DF79D20B15}"/>
              </a:ext>
            </a:extLst>
          </p:cNvPr>
          <p:cNvSpPr/>
          <p:nvPr/>
        </p:nvSpPr>
        <p:spPr>
          <a:xfrm>
            <a:off x="3674265" y="2973520"/>
            <a:ext cx="414423" cy="62958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0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1"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36"/>
          <p:cNvSpPr txBox="1">
            <a:spLocks noGrp="1"/>
          </p:cNvSpPr>
          <p:nvPr>
            <p:ph type="title"/>
          </p:nvPr>
        </p:nvSpPr>
        <p:spPr>
          <a:xfrm>
            <a:off x="165425" y="131723"/>
            <a:ext cx="6479095" cy="7191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latin typeface="Cambria" panose="02040503050406030204" pitchFamily="18" charset="0"/>
                <a:ea typeface="Cambria" panose="02040503050406030204" pitchFamily="18" charset="0"/>
              </a:rPr>
              <a:t>1. </a:t>
            </a:r>
            <a:r>
              <a:rPr lang="en-US" b="1" dirty="0" err="1">
                <a:solidFill>
                  <a:schemeClr val="dk1"/>
                </a:solidFill>
                <a:latin typeface="Cambria" panose="02040503050406030204" pitchFamily="18" charset="0"/>
                <a:ea typeface="Cambria" panose="02040503050406030204" pitchFamily="18" charset="0"/>
              </a:rPr>
              <a:t>Hình</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ảnh</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Lượm</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trong</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kí</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ức</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tác</a:t>
            </a:r>
            <a:r>
              <a:rPr lang="en-US" b="1" dirty="0">
                <a:solidFill>
                  <a:schemeClr val="dk1"/>
                </a:solidFill>
                <a:latin typeface="Cambria" panose="02040503050406030204" pitchFamily="18" charset="0"/>
                <a:ea typeface="Cambria" panose="02040503050406030204" pitchFamily="18" charset="0"/>
              </a:rPr>
              <a:t> </a:t>
            </a:r>
            <a:r>
              <a:rPr lang="en-US" b="1" dirty="0" err="1">
                <a:solidFill>
                  <a:schemeClr val="dk1"/>
                </a:solidFill>
                <a:latin typeface="Cambria" panose="02040503050406030204" pitchFamily="18" charset="0"/>
                <a:ea typeface="Cambria" panose="02040503050406030204" pitchFamily="18" charset="0"/>
              </a:rPr>
              <a:t>giả</a:t>
            </a:r>
            <a:endParaRPr b="1" i="1" dirty="0">
              <a:latin typeface="Cambria" panose="02040503050406030204" pitchFamily="18" charset="0"/>
              <a:ea typeface="Cambria" panose="02040503050406030204" pitchFamily="18" charset="0"/>
            </a:endParaRPr>
          </a:p>
        </p:txBody>
      </p:sp>
      <p:sp>
        <p:nvSpPr>
          <p:cNvPr id="50" name="Google Shape;1812;p43">
            <a:extLst>
              <a:ext uri="{FF2B5EF4-FFF2-40B4-BE49-F238E27FC236}">
                <a16:creationId xmlns:a16="http://schemas.microsoft.com/office/drawing/2014/main" id="{18E4B195-A382-4467-87B2-BB6204A44BC8}"/>
              </a:ext>
            </a:extLst>
          </p:cNvPr>
          <p:cNvSpPr/>
          <p:nvPr/>
        </p:nvSpPr>
        <p:spPr>
          <a:xfrm>
            <a:off x="6660536" y="1518321"/>
            <a:ext cx="1392365" cy="2325056"/>
          </a:xfrm>
          <a:custGeom>
            <a:avLst/>
            <a:gdLst/>
            <a:ahLst/>
            <a:cxnLst/>
            <a:rect l="l" t="t" r="r" b="b"/>
            <a:pathLst>
              <a:path w="16598" h="35890" extrusionOk="0">
                <a:moveTo>
                  <a:pt x="0" y="1"/>
                </a:moveTo>
                <a:lnTo>
                  <a:pt x="0" y="27571"/>
                </a:lnTo>
                <a:cubicBezTo>
                  <a:pt x="0" y="32206"/>
                  <a:pt x="3724" y="35890"/>
                  <a:pt x="8319" y="35890"/>
                </a:cubicBezTo>
                <a:cubicBezTo>
                  <a:pt x="12874" y="35850"/>
                  <a:pt x="16598" y="32127"/>
                  <a:pt x="16598" y="27531"/>
                </a:cubicBezTo>
                <a:lnTo>
                  <a:pt x="16598" y="1"/>
                </a:lnTo>
                <a:close/>
              </a:path>
            </a:pathLst>
          </a:custGeom>
          <a:solidFill>
            <a:schemeClr val="accent1">
              <a:lumMod val="20000"/>
              <a:lumOff val="80000"/>
            </a:scheme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15;p43">
            <a:extLst>
              <a:ext uri="{FF2B5EF4-FFF2-40B4-BE49-F238E27FC236}">
                <a16:creationId xmlns:a16="http://schemas.microsoft.com/office/drawing/2014/main" id="{E4F67EA3-335A-4A20-A573-D42A24DFC75B}"/>
              </a:ext>
            </a:extLst>
          </p:cNvPr>
          <p:cNvSpPr/>
          <p:nvPr/>
        </p:nvSpPr>
        <p:spPr>
          <a:xfrm>
            <a:off x="3939036" y="1508835"/>
            <a:ext cx="1392365" cy="2325056"/>
          </a:xfrm>
          <a:custGeom>
            <a:avLst/>
            <a:gdLst/>
            <a:ahLst/>
            <a:cxnLst/>
            <a:rect l="l" t="t" r="r" b="b"/>
            <a:pathLst>
              <a:path w="16598" h="35890" extrusionOk="0">
                <a:moveTo>
                  <a:pt x="0" y="1"/>
                </a:moveTo>
                <a:lnTo>
                  <a:pt x="0" y="27571"/>
                </a:lnTo>
                <a:cubicBezTo>
                  <a:pt x="0" y="32206"/>
                  <a:pt x="3724" y="35890"/>
                  <a:pt x="8319" y="35890"/>
                </a:cubicBezTo>
                <a:cubicBezTo>
                  <a:pt x="12874" y="35850"/>
                  <a:pt x="16598" y="32127"/>
                  <a:pt x="16598" y="27531"/>
                </a:cubicBezTo>
                <a:lnTo>
                  <a:pt x="16598" y="1"/>
                </a:lnTo>
                <a:close/>
              </a:path>
            </a:pathLst>
          </a:custGeom>
          <a:solidFill>
            <a:schemeClr val="accent1">
              <a:lumMod val="20000"/>
              <a:lumOff val="80000"/>
            </a:scheme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16;p43">
            <a:extLst>
              <a:ext uri="{FF2B5EF4-FFF2-40B4-BE49-F238E27FC236}">
                <a16:creationId xmlns:a16="http://schemas.microsoft.com/office/drawing/2014/main" id="{12CB7256-43B3-4F26-8A94-F4D1D8250CCB}"/>
              </a:ext>
            </a:extLst>
          </p:cNvPr>
          <p:cNvSpPr/>
          <p:nvPr/>
        </p:nvSpPr>
        <p:spPr>
          <a:xfrm>
            <a:off x="3943914" y="850898"/>
            <a:ext cx="2066988" cy="1405703"/>
          </a:xfrm>
          <a:custGeom>
            <a:avLst/>
            <a:gdLst/>
            <a:ahLst/>
            <a:cxnLst/>
            <a:rect l="l" t="t" r="r" b="b"/>
            <a:pathLst>
              <a:path w="24640" h="16757" extrusionOk="0">
                <a:moveTo>
                  <a:pt x="8359" y="1"/>
                </a:moveTo>
                <a:cubicBezTo>
                  <a:pt x="3764" y="1"/>
                  <a:pt x="1" y="3764"/>
                  <a:pt x="1" y="8398"/>
                </a:cubicBezTo>
                <a:cubicBezTo>
                  <a:pt x="1" y="12993"/>
                  <a:pt x="3764" y="16757"/>
                  <a:pt x="8359" y="16757"/>
                </a:cubicBezTo>
                <a:cubicBezTo>
                  <a:pt x="12518" y="16757"/>
                  <a:pt x="15925" y="13746"/>
                  <a:pt x="16558" y="9785"/>
                </a:cubicBezTo>
                <a:lnTo>
                  <a:pt x="19094" y="9785"/>
                </a:lnTo>
                <a:lnTo>
                  <a:pt x="19094" y="12043"/>
                </a:lnTo>
                <a:lnTo>
                  <a:pt x="24639" y="8359"/>
                </a:lnTo>
                <a:lnTo>
                  <a:pt x="19094" y="4714"/>
                </a:lnTo>
                <a:lnTo>
                  <a:pt x="19094" y="7012"/>
                </a:lnTo>
                <a:lnTo>
                  <a:pt x="16558" y="7012"/>
                </a:lnTo>
                <a:cubicBezTo>
                  <a:pt x="15925" y="3051"/>
                  <a:pt x="12478" y="1"/>
                  <a:pt x="835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17;p43">
            <a:extLst>
              <a:ext uri="{FF2B5EF4-FFF2-40B4-BE49-F238E27FC236}">
                <a16:creationId xmlns:a16="http://schemas.microsoft.com/office/drawing/2014/main" id="{1BDEB61F-E431-4727-81E2-CE634BE550E2}"/>
              </a:ext>
            </a:extLst>
          </p:cNvPr>
          <p:cNvSpPr/>
          <p:nvPr/>
        </p:nvSpPr>
        <p:spPr>
          <a:xfrm>
            <a:off x="4219739" y="1129994"/>
            <a:ext cx="840804" cy="840804"/>
          </a:xfrm>
          <a:custGeom>
            <a:avLst/>
            <a:gdLst/>
            <a:ahLst/>
            <a:cxnLst/>
            <a:rect l="l" t="t" r="r" b="b"/>
            <a:pathLst>
              <a:path w="10023" h="10023" extrusionOk="0">
                <a:moveTo>
                  <a:pt x="5031" y="1"/>
                </a:moveTo>
                <a:cubicBezTo>
                  <a:pt x="2258" y="1"/>
                  <a:pt x="0" y="2259"/>
                  <a:pt x="0" y="5032"/>
                </a:cubicBezTo>
                <a:cubicBezTo>
                  <a:pt x="0" y="7765"/>
                  <a:pt x="2258" y="10023"/>
                  <a:pt x="5031" y="10023"/>
                </a:cubicBezTo>
                <a:cubicBezTo>
                  <a:pt x="7764" y="10023"/>
                  <a:pt x="10022" y="7765"/>
                  <a:pt x="10022" y="5032"/>
                </a:cubicBezTo>
                <a:lnTo>
                  <a:pt x="10022" y="4992"/>
                </a:lnTo>
                <a:cubicBezTo>
                  <a:pt x="10022" y="2259"/>
                  <a:pt x="7764" y="1"/>
                  <a:pt x="503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Cambria" panose="02040503050406030204" pitchFamily="18" charset="0"/>
                <a:ea typeface="Cambria" panose="02040503050406030204" pitchFamily="18" charset="0"/>
                <a:cs typeface="Fira Sans Black"/>
                <a:sym typeface="Fira Sans Black"/>
              </a:rPr>
              <a:t>PAIR</a:t>
            </a:r>
            <a:endParaRPr sz="1600" b="1" dirty="0">
              <a:solidFill>
                <a:schemeClr val="accent1"/>
              </a:solidFill>
              <a:latin typeface="Cambria" panose="02040503050406030204" pitchFamily="18" charset="0"/>
              <a:ea typeface="Cambria" panose="02040503050406030204" pitchFamily="18" charset="0"/>
              <a:cs typeface="Fira Sans Black"/>
              <a:sym typeface="Fira Sans Black"/>
            </a:endParaRPr>
          </a:p>
        </p:txBody>
      </p:sp>
      <p:sp>
        <p:nvSpPr>
          <p:cNvPr id="56" name="Google Shape;1818;p43">
            <a:extLst>
              <a:ext uri="{FF2B5EF4-FFF2-40B4-BE49-F238E27FC236}">
                <a16:creationId xmlns:a16="http://schemas.microsoft.com/office/drawing/2014/main" id="{4C1F401F-129E-4499-84C0-1433A916560F}"/>
              </a:ext>
            </a:extLst>
          </p:cNvPr>
          <p:cNvSpPr/>
          <p:nvPr/>
        </p:nvSpPr>
        <p:spPr>
          <a:xfrm>
            <a:off x="1117901" y="1527698"/>
            <a:ext cx="1392365" cy="2325056"/>
          </a:xfrm>
          <a:custGeom>
            <a:avLst/>
            <a:gdLst/>
            <a:ahLst/>
            <a:cxnLst/>
            <a:rect l="l" t="t" r="r" b="b"/>
            <a:pathLst>
              <a:path w="16598" h="35890" extrusionOk="0">
                <a:moveTo>
                  <a:pt x="0" y="1"/>
                </a:moveTo>
                <a:lnTo>
                  <a:pt x="0" y="27571"/>
                </a:lnTo>
                <a:cubicBezTo>
                  <a:pt x="0" y="32206"/>
                  <a:pt x="3724" y="35890"/>
                  <a:pt x="8359" y="35890"/>
                </a:cubicBezTo>
                <a:cubicBezTo>
                  <a:pt x="12914" y="35850"/>
                  <a:pt x="16598" y="32127"/>
                  <a:pt x="16598" y="27531"/>
                </a:cubicBezTo>
                <a:lnTo>
                  <a:pt x="16598" y="1"/>
                </a:lnTo>
                <a:close/>
              </a:path>
            </a:pathLst>
          </a:custGeom>
          <a:solidFill>
            <a:schemeClr val="accent1">
              <a:lumMod val="20000"/>
              <a:lumOff val="80000"/>
            </a:scheme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19;p43">
            <a:extLst>
              <a:ext uri="{FF2B5EF4-FFF2-40B4-BE49-F238E27FC236}">
                <a16:creationId xmlns:a16="http://schemas.microsoft.com/office/drawing/2014/main" id="{977A7A4B-1F32-45F5-A8FC-BF001D29CCA9}"/>
              </a:ext>
            </a:extLst>
          </p:cNvPr>
          <p:cNvSpPr/>
          <p:nvPr/>
        </p:nvSpPr>
        <p:spPr>
          <a:xfrm>
            <a:off x="1124529" y="869761"/>
            <a:ext cx="2066988" cy="1405703"/>
          </a:xfrm>
          <a:custGeom>
            <a:avLst/>
            <a:gdLst/>
            <a:ahLst/>
            <a:cxnLst/>
            <a:rect l="l" t="t" r="r" b="b"/>
            <a:pathLst>
              <a:path w="24640" h="16757" extrusionOk="0">
                <a:moveTo>
                  <a:pt x="8359" y="1"/>
                </a:moveTo>
                <a:cubicBezTo>
                  <a:pt x="3764" y="1"/>
                  <a:pt x="1" y="3764"/>
                  <a:pt x="1" y="8398"/>
                </a:cubicBezTo>
                <a:cubicBezTo>
                  <a:pt x="1" y="12993"/>
                  <a:pt x="3764" y="16757"/>
                  <a:pt x="8359" y="16757"/>
                </a:cubicBezTo>
                <a:cubicBezTo>
                  <a:pt x="12518" y="16757"/>
                  <a:pt x="15925" y="13746"/>
                  <a:pt x="16598" y="9785"/>
                </a:cubicBezTo>
                <a:lnTo>
                  <a:pt x="19094" y="9785"/>
                </a:lnTo>
                <a:lnTo>
                  <a:pt x="19094" y="12043"/>
                </a:lnTo>
                <a:lnTo>
                  <a:pt x="24639" y="8359"/>
                </a:lnTo>
                <a:lnTo>
                  <a:pt x="19094" y="4714"/>
                </a:lnTo>
                <a:lnTo>
                  <a:pt x="19094" y="7012"/>
                </a:lnTo>
                <a:lnTo>
                  <a:pt x="16598" y="7012"/>
                </a:lnTo>
                <a:cubicBezTo>
                  <a:pt x="15925" y="3051"/>
                  <a:pt x="12478" y="1"/>
                  <a:pt x="8359"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20;p43">
            <a:extLst>
              <a:ext uri="{FF2B5EF4-FFF2-40B4-BE49-F238E27FC236}">
                <a16:creationId xmlns:a16="http://schemas.microsoft.com/office/drawing/2014/main" id="{BC3801B0-769B-46F1-B2E2-F37D89A33191}"/>
              </a:ext>
            </a:extLst>
          </p:cNvPr>
          <p:cNvSpPr/>
          <p:nvPr/>
        </p:nvSpPr>
        <p:spPr>
          <a:xfrm>
            <a:off x="1403626" y="1148857"/>
            <a:ext cx="837533" cy="840804"/>
          </a:xfrm>
          <a:custGeom>
            <a:avLst/>
            <a:gdLst/>
            <a:ahLst/>
            <a:cxnLst/>
            <a:rect l="l" t="t" r="r" b="b"/>
            <a:pathLst>
              <a:path w="9984" h="10023" extrusionOk="0">
                <a:moveTo>
                  <a:pt x="4992" y="1"/>
                </a:moveTo>
                <a:cubicBezTo>
                  <a:pt x="2219" y="1"/>
                  <a:pt x="1" y="2259"/>
                  <a:pt x="1" y="5032"/>
                </a:cubicBezTo>
                <a:cubicBezTo>
                  <a:pt x="1" y="7765"/>
                  <a:pt x="2219" y="10023"/>
                  <a:pt x="4992" y="10023"/>
                </a:cubicBezTo>
                <a:cubicBezTo>
                  <a:pt x="7725" y="10023"/>
                  <a:pt x="9983" y="7765"/>
                  <a:pt x="9983" y="5032"/>
                </a:cubicBezTo>
                <a:lnTo>
                  <a:pt x="9983" y="4992"/>
                </a:lnTo>
                <a:cubicBezTo>
                  <a:pt x="9983" y="2259"/>
                  <a:pt x="7725" y="1"/>
                  <a:pt x="499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Cambria" panose="02040503050406030204" pitchFamily="18" charset="0"/>
                <a:ea typeface="Cambria" panose="02040503050406030204" pitchFamily="18" charset="0"/>
                <a:cs typeface="Fira Sans Black"/>
                <a:sym typeface="Fira Sans Black"/>
              </a:rPr>
              <a:t>THINK</a:t>
            </a:r>
            <a:endParaRPr sz="1600" b="1" dirty="0">
              <a:solidFill>
                <a:schemeClr val="accent1"/>
              </a:solidFill>
              <a:latin typeface="Cambria" panose="02040503050406030204" pitchFamily="18" charset="0"/>
              <a:ea typeface="Cambria" panose="02040503050406030204" pitchFamily="18" charset="0"/>
              <a:cs typeface="Fira Sans Black"/>
              <a:sym typeface="Fira Sans Black"/>
            </a:endParaRPr>
          </a:p>
        </p:txBody>
      </p:sp>
      <p:sp>
        <p:nvSpPr>
          <p:cNvPr id="62" name="Google Shape;1830;p43">
            <a:extLst>
              <a:ext uri="{FF2B5EF4-FFF2-40B4-BE49-F238E27FC236}">
                <a16:creationId xmlns:a16="http://schemas.microsoft.com/office/drawing/2014/main" id="{3F493852-7325-4756-9426-F7B71011DAEC}"/>
              </a:ext>
            </a:extLst>
          </p:cNvPr>
          <p:cNvSpPr txBox="1"/>
          <p:nvPr/>
        </p:nvSpPr>
        <p:spPr>
          <a:xfrm>
            <a:off x="1192296" y="2404704"/>
            <a:ext cx="1185414" cy="9597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Cambria" panose="02040503050406030204" pitchFamily="18" charset="0"/>
                <a:ea typeface="Cambria" panose="02040503050406030204" pitchFamily="18" charset="0"/>
                <a:cs typeface="Fira Sans"/>
                <a:sym typeface="Fira Sans"/>
              </a:rPr>
              <a:t>H</a:t>
            </a:r>
            <a:r>
              <a:rPr lang="en" b="1" dirty="0">
                <a:latin typeface="Cambria" panose="02040503050406030204" pitchFamily="18" charset="0"/>
                <a:ea typeface="Cambria" panose="02040503050406030204" pitchFamily="18" charset="0"/>
                <a:cs typeface="Fira Sans"/>
                <a:sym typeface="Fira Sans"/>
              </a:rPr>
              <a:t>s Hoạt động cá nhân, hoàn thành PBT</a:t>
            </a:r>
            <a:endParaRPr b="1" dirty="0">
              <a:latin typeface="Cambria" panose="02040503050406030204" pitchFamily="18" charset="0"/>
              <a:ea typeface="Cambria" panose="02040503050406030204" pitchFamily="18" charset="0"/>
              <a:cs typeface="Fira Sans"/>
              <a:sym typeface="Fira Sans"/>
            </a:endParaRPr>
          </a:p>
        </p:txBody>
      </p:sp>
      <p:sp>
        <p:nvSpPr>
          <p:cNvPr id="63" name="Google Shape;1831;p43">
            <a:extLst>
              <a:ext uri="{FF2B5EF4-FFF2-40B4-BE49-F238E27FC236}">
                <a16:creationId xmlns:a16="http://schemas.microsoft.com/office/drawing/2014/main" id="{EE2278C2-4F12-4A0A-8288-625FF353D919}"/>
              </a:ext>
            </a:extLst>
          </p:cNvPr>
          <p:cNvSpPr txBox="1"/>
          <p:nvPr/>
        </p:nvSpPr>
        <p:spPr>
          <a:xfrm>
            <a:off x="4117476" y="2385842"/>
            <a:ext cx="1062300" cy="3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Fira Sans"/>
                <a:sym typeface="Fira Sans"/>
              </a:rPr>
              <a:t>HS lựa chọn bạn, chia sẻ, so sánh kết quả</a:t>
            </a:r>
            <a:endParaRPr b="1" dirty="0">
              <a:latin typeface="Cambria" panose="02040503050406030204" pitchFamily="18" charset="0"/>
              <a:ea typeface="Cambria" panose="02040503050406030204" pitchFamily="18" charset="0"/>
              <a:cs typeface="Fira Sans"/>
              <a:sym typeface="Fira Sans"/>
            </a:endParaRPr>
          </a:p>
        </p:txBody>
      </p:sp>
      <p:sp>
        <p:nvSpPr>
          <p:cNvPr id="64" name="Google Shape;1832;p43">
            <a:extLst>
              <a:ext uri="{FF2B5EF4-FFF2-40B4-BE49-F238E27FC236}">
                <a16:creationId xmlns:a16="http://schemas.microsoft.com/office/drawing/2014/main" id="{7412ED29-6359-4BC4-AA58-D8F529680DAA}"/>
              </a:ext>
            </a:extLst>
          </p:cNvPr>
          <p:cNvSpPr txBox="1"/>
          <p:nvPr/>
        </p:nvSpPr>
        <p:spPr>
          <a:xfrm>
            <a:off x="6866646" y="2363909"/>
            <a:ext cx="1020000" cy="3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Fira Sans"/>
                <a:sym typeface="Fira Sans"/>
              </a:rPr>
              <a:t>HS trình bày kết quả trước lớp.</a:t>
            </a:r>
            <a:endParaRPr b="1" dirty="0">
              <a:latin typeface="Cambria" panose="02040503050406030204" pitchFamily="18" charset="0"/>
              <a:ea typeface="Cambria" panose="02040503050406030204" pitchFamily="18" charset="0"/>
              <a:cs typeface="Fira Sans"/>
              <a:sym typeface="Fira Sans"/>
            </a:endParaRPr>
          </a:p>
        </p:txBody>
      </p:sp>
      <p:sp>
        <p:nvSpPr>
          <p:cNvPr id="90" name="Google Shape;1813;p43">
            <a:extLst>
              <a:ext uri="{FF2B5EF4-FFF2-40B4-BE49-F238E27FC236}">
                <a16:creationId xmlns:a16="http://schemas.microsoft.com/office/drawing/2014/main" id="{440A83FD-96CF-41A2-8245-D1B3C4E12335}"/>
              </a:ext>
            </a:extLst>
          </p:cNvPr>
          <p:cNvSpPr/>
          <p:nvPr/>
        </p:nvSpPr>
        <p:spPr>
          <a:xfrm>
            <a:off x="6676567" y="805941"/>
            <a:ext cx="1408974" cy="1405787"/>
          </a:xfrm>
          <a:custGeom>
            <a:avLst/>
            <a:gdLst/>
            <a:ahLst/>
            <a:cxnLst/>
            <a:rect l="l" t="t" r="r" b="b"/>
            <a:pathLst>
              <a:path w="16796" h="16758" extrusionOk="0">
                <a:moveTo>
                  <a:pt x="8398" y="1"/>
                </a:moveTo>
                <a:cubicBezTo>
                  <a:pt x="3763" y="1"/>
                  <a:pt x="0" y="3764"/>
                  <a:pt x="0" y="8399"/>
                </a:cubicBezTo>
                <a:cubicBezTo>
                  <a:pt x="0" y="12994"/>
                  <a:pt x="3763" y="16757"/>
                  <a:pt x="8398" y="16757"/>
                </a:cubicBezTo>
                <a:cubicBezTo>
                  <a:pt x="12478" y="16757"/>
                  <a:pt x="15964" y="13746"/>
                  <a:pt x="16598" y="9785"/>
                </a:cubicBezTo>
                <a:cubicBezTo>
                  <a:pt x="16796" y="8280"/>
                  <a:pt x="16598" y="7052"/>
                  <a:pt x="16598" y="7012"/>
                </a:cubicBezTo>
                <a:cubicBezTo>
                  <a:pt x="15964" y="3051"/>
                  <a:pt x="12557" y="1"/>
                  <a:pt x="8398" y="1"/>
                </a:cubicBezTo>
                <a:close/>
              </a:path>
            </a:pathLst>
          </a:custGeom>
          <a:solidFill>
            <a:srgbClr val="489FB5">
              <a:alpha val="522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14;p43">
            <a:extLst>
              <a:ext uri="{FF2B5EF4-FFF2-40B4-BE49-F238E27FC236}">
                <a16:creationId xmlns:a16="http://schemas.microsoft.com/office/drawing/2014/main" id="{486DE443-DB25-44CF-8D6D-D9E7DAD702C4}"/>
              </a:ext>
            </a:extLst>
          </p:cNvPr>
          <p:cNvSpPr/>
          <p:nvPr/>
        </p:nvSpPr>
        <p:spPr>
          <a:xfrm>
            <a:off x="6942989" y="1108061"/>
            <a:ext cx="840804" cy="840804"/>
          </a:xfrm>
          <a:custGeom>
            <a:avLst/>
            <a:gdLst/>
            <a:ahLst/>
            <a:cxnLst/>
            <a:rect l="l" t="t" r="r" b="b"/>
            <a:pathLst>
              <a:path w="10023" h="10023" extrusionOk="0">
                <a:moveTo>
                  <a:pt x="5031" y="1"/>
                </a:moveTo>
                <a:cubicBezTo>
                  <a:pt x="2258" y="1"/>
                  <a:pt x="0" y="2259"/>
                  <a:pt x="0" y="5032"/>
                </a:cubicBezTo>
                <a:cubicBezTo>
                  <a:pt x="0" y="7765"/>
                  <a:pt x="2258" y="10023"/>
                  <a:pt x="5031" y="10023"/>
                </a:cubicBezTo>
                <a:cubicBezTo>
                  <a:pt x="7764" y="10023"/>
                  <a:pt x="10022" y="7765"/>
                  <a:pt x="10022" y="5032"/>
                </a:cubicBezTo>
                <a:lnTo>
                  <a:pt x="10022" y="4992"/>
                </a:lnTo>
                <a:cubicBezTo>
                  <a:pt x="10022" y="2259"/>
                  <a:pt x="7764" y="1"/>
                  <a:pt x="503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Cambria" panose="02040503050406030204" pitchFamily="18" charset="0"/>
                <a:ea typeface="Cambria" panose="02040503050406030204" pitchFamily="18" charset="0"/>
                <a:cs typeface="Fira Sans Black"/>
                <a:sym typeface="Fira Sans Black"/>
              </a:rPr>
              <a:t>SHARE</a:t>
            </a:r>
            <a:endParaRPr sz="1600" b="1" dirty="0">
              <a:solidFill>
                <a:schemeClr val="accent1"/>
              </a:solidFill>
              <a:latin typeface="Cambria" panose="02040503050406030204" pitchFamily="18" charset="0"/>
              <a:ea typeface="Cambria" panose="02040503050406030204" pitchFamily="18" charset="0"/>
              <a:cs typeface="Fira Sans Black"/>
              <a:sym typeface="Fira Sans Black"/>
            </a:endParaRPr>
          </a:p>
        </p:txBody>
      </p:sp>
    </p:spTree>
    <p:extLst>
      <p:ext uri="{BB962C8B-B14F-4D97-AF65-F5344CB8AC3E}">
        <p14:creationId xmlns:p14="http://schemas.microsoft.com/office/powerpoint/2010/main" val="23901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barn(inVertical)">
                                      <p:cBhvr>
                                        <p:cTn id="7" dur="500"/>
                                        <p:tgtEl>
                                          <p:spTgt spid="412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1000"/>
                                        <p:tgtEl>
                                          <p:spTgt spid="56"/>
                                        </p:tgtEl>
                                      </p:cBhvr>
                                    </p:animEffect>
                                    <p:anim calcmode="lin" valueType="num">
                                      <p:cBhvr>
                                        <p:cTn id="11" dur="1000" fill="hold"/>
                                        <p:tgtEl>
                                          <p:spTgt spid="56"/>
                                        </p:tgtEl>
                                        <p:attrNameLst>
                                          <p:attrName>ppt_x</p:attrName>
                                        </p:attrNameLst>
                                      </p:cBhvr>
                                      <p:tavLst>
                                        <p:tav tm="0">
                                          <p:val>
                                            <p:strVal val="#ppt_x"/>
                                          </p:val>
                                        </p:tav>
                                        <p:tav tm="100000">
                                          <p:val>
                                            <p:strVal val="#ppt_x"/>
                                          </p:val>
                                        </p:tav>
                                      </p:tavLst>
                                    </p:anim>
                                    <p:anim calcmode="lin" valueType="num">
                                      <p:cBhvr>
                                        <p:cTn id="12" dur="1000" fill="hold"/>
                                        <p:tgtEl>
                                          <p:spTgt spid="5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1000" fill="hold"/>
                                        <p:tgtEl>
                                          <p:spTgt spid="5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anim calcmode="lin" valueType="num">
                                      <p:cBhvr>
                                        <p:cTn id="31" dur="1000" fill="hold"/>
                                        <p:tgtEl>
                                          <p:spTgt spid="53"/>
                                        </p:tgtEl>
                                        <p:attrNameLst>
                                          <p:attrName>ppt_x</p:attrName>
                                        </p:attrNameLst>
                                      </p:cBhvr>
                                      <p:tavLst>
                                        <p:tav tm="0">
                                          <p:val>
                                            <p:strVal val="#ppt_x"/>
                                          </p:val>
                                        </p:tav>
                                        <p:tav tm="100000">
                                          <p:val>
                                            <p:strVal val="#ppt_x"/>
                                          </p:val>
                                        </p:tav>
                                      </p:tavLst>
                                    </p:anim>
                                    <p:anim calcmode="lin" valueType="num">
                                      <p:cBhvr>
                                        <p:cTn id="32" dur="1000" fill="hold"/>
                                        <p:tgtEl>
                                          <p:spTgt spid="5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anim calcmode="lin" valueType="num">
                                      <p:cBhvr>
                                        <p:cTn id="36" dur="1000" fill="hold"/>
                                        <p:tgtEl>
                                          <p:spTgt spid="54"/>
                                        </p:tgtEl>
                                        <p:attrNameLst>
                                          <p:attrName>ppt_x</p:attrName>
                                        </p:attrNameLst>
                                      </p:cBhvr>
                                      <p:tavLst>
                                        <p:tav tm="0">
                                          <p:val>
                                            <p:strVal val="#ppt_x"/>
                                          </p:val>
                                        </p:tav>
                                        <p:tav tm="100000">
                                          <p:val>
                                            <p:strVal val="#ppt_x"/>
                                          </p:val>
                                        </p:tav>
                                      </p:tavLst>
                                    </p:anim>
                                    <p:anim calcmode="lin" valueType="num">
                                      <p:cBhvr>
                                        <p:cTn id="37" dur="1000" fill="hold"/>
                                        <p:tgtEl>
                                          <p:spTgt spid="5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500"/>
                                        <p:tgtEl>
                                          <p:spTgt spid="6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wipe(down)">
                                      <p:cBhvr>
                                        <p:cTn id="58" dur="500"/>
                                        <p:tgtEl>
                                          <p:spTgt spid="9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down)">
                                      <p:cBhvr>
                                        <p:cTn id="6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p:bldP spid="50" grpId="0" animBg="1"/>
      <p:bldP spid="53" grpId="0" animBg="1"/>
      <p:bldP spid="54" grpId="0" animBg="1"/>
      <p:bldP spid="55" grpId="0" animBg="1"/>
      <p:bldP spid="56" grpId="0" animBg="1"/>
      <p:bldP spid="57" grpId="0" animBg="1"/>
      <p:bldP spid="58" grpId="0" animBg="1"/>
      <p:bldP spid="62" grpId="0"/>
      <p:bldP spid="63" grpId="0"/>
      <p:bldP spid="64" grpId="0"/>
      <p:bldP spid="90" grpId="0" animBg="1"/>
      <p:bldP spid="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1"/>
        <p:cNvGrpSpPr/>
        <p:nvPr/>
      </p:nvGrpSpPr>
      <p:grpSpPr>
        <a:xfrm>
          <a:off x="0" y="0"/>
          <a:ext cx="0" cy="0"/>
          <a:chOff x="0" y="0"/>
          <a:chExt cx="0" cy="0"/>
        </a:xfrm>
      </p:grpSpPr>
      <p:sp>
        <p:nvSpPr>
          <p:cNvPr id="6" name="Title 5">
            <a:extLst>
              <a:ext uri="{FF2B5EF4-FFF2-40B4-BE49-F238E27FC236}">
                <a16:creationId xmlns:a16="http://schemas.microsoft.com/office/drawing/2014/main" id="{3898515F-FECB-4BA3-9C62-2EFB98C8FF13}"/>
              </a:ext>
            </a:extLst>
          </p:cNvPr>
          <p:cNvSpPr>
            <a:spLocks noGrp="1"/>
          </p:cNvSpPr>
          <p:nvPr>
            <p:ph type="title"/>
          </p:nvPr>
        </p:nvSpPr>
        <p:spPr>
          <a:xfrm>
            <a:off x="720000" y="147482"/>
            <a:ext cx="7704000" cy="572700"/>
          </a:xfrm>
        </p:spPr>
        <p:txBody>
          <a:bodyPr/>
          <a:lstStyle/>
          <a:p>
            <a:r>
              <a:rPr lang="en-US" sz="2400" b="1" dirty="0">
                <a:latin typeface="Cambria" panose="02040503050406030204" pitchFamily="18" charset="0"/>
                <a:ea typeface="Cambria" panose="02040503050406030204" pitchFamily="18" charset="0"/>
              </a:rPr>
              <a:t>PHIẾU BÀI TẬP CÁ NHÂN</a:t>
            </a:r>
          </a:p>
        </p:txBody>
      </p:sp>
      <p:sp>
        <p:nvSpPr>
          <p:cNvPr id="2" name="Rectangle: Rounded Corners 1">
            <a:extLst>
              <a:ext uri="{FF2B5EF4-FFF2-40B4-BE49-F238E27FC236}">
                <a16:creationId xmlns:a16="http://schemas.microsoft.com/office/drawing/2014/main" id="{0CBD6422-F0B1-4D06-85FE-F28D9CD2BB68}"/>
              </a:ext>
            </a:extLst>
          </p:cNvPr>
          <p:cNvSpPr/>
          <p:nvPr/>
        </p:nvSpPr>
        <p:spPr>
          <a:xfrm>
            <a:off x="66907" y="754028"/>
            <a:ext cx="2981093" cy="992326"/>
          </a:xfrm>
          <a:prstGeom prst="round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Tìm</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những</a:t>
            </a:r>
            <a:r>
              <a:rPr lang="en-US" dirty="0">
                <a:solidFill>
                  <a:schemeClr val="tx1"/>
                </a:solidFill>
                <a:latin typeface="Cambria" panose="02040503050406030204" pitchFamily="18" charset="0"/>
                <a:ea typeface="Cambria" panose="02040503050406030204" pitchFamily="18" charset="0"/>
              </a:rPr>
              <a:t> chi </a:t>
            </a:r>
            <a:r>
              <a:rPr lang="en-US" dirty="0" err="1">
                <a:solidFill>
                  <a:schemeClr val="tx1"/>
                </a:solidFill>
                <a:latin typeface="Cambria" panose="02040503050406030204" pitchFamily="18" charset="0"/>
                <a:ea typeface="Cambria" panose="02040503050406030204" pitchFamily="18" charset="0"/>
              </a:rPr>
              <a:t>tiết</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từ</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ngữ</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miêu</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tả</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ngoại</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hình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dáng</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vẻ</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hành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động</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của</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chú</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bé</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Lượm</a:t>
            </a:r>
            <a:r>
              <a:rPr lang="en-US" dirty="0">
                <a:solidFill>
                  <a:schemeClr val="tx1"/>
                </a:solidFill>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B980FE13-98C0-4B80-9B2E-2A0FA2502AFC}"/>
              </a:ext>
            </a:extLst>
          </p:cNvPr>
          <p:cNvSpPr/>
          <p:nvPr/>
        </p:nvSpPr>
        <p:spPr>
          <a:xfrm>
            <a:off x="3200400" y="754028"/>
            <a:ext cx="2981093" cy="992326"/>
          </a:xfrm>
          <a:prstGeom prst="round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Xác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định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các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từ</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láy</a:t>
            </a:r>
            <a:r>
              <a:rPr lang="en-US" dirty="0">
                <a:solidFill>
                  <a:schemeClr val="tx1"/>
                </a:solidFill>
                <a:latin typeface="Cambria" panose="02040503050406030204" pitchFamily="18" charset="0"/>
                <a:ea typeface="Cambria" panose="02040503050406030204" pitchFamily="18" charset="0"/>
              </a:rPr>
              <a:t> dung </a:t>
            </a:r>
            <a:r>
              <a:rPr lang="en-US" dirty="0" err="1">
                <a:solidFill>
                  <a:schemeClr val="tx1"/>
                </a:solidFill>
                <a:latin typeface="Cambria" panose="02040503050406030204" pitchFamily="18" charset="0"/>
                <a:ea typeface="Cambria" panose="02040503050406030204" pitchFamily="18" charset="0"/>
              </a:rPr>
              <a:t>để</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miêu</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tả</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nhân</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vật</a:t>
            </a:r>
            <a:endParaRPr lang="en-US" dirty="0">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3E221A2-60BE-4A51-B158-486ABE6A8833}"/>
              </a:ext>
            </a:extLst>
          </p:cNvPr>
          <p:cNvSpPr/>
          <p:nvPr/>
        </p:nvSpPr>
        <p:spPr>
          <a:xfrm>
            <a:off x="6333894" y="754028"/>
            <a:ext cx="2472828" cy="992326"/>
          </a:xfrm>
          <a:prstGeom prst="round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Xác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định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các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biện</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pháp</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tu</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từ</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được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sử</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dụng</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và</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cho</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biết</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tác</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dụng</a:t>
            </a:r>
            <a:r>
              <a:rPr lang="en-US"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0A91B5C2-97B9-4948-AC69-C2147D70128B}"/>
              </a:ext>
            </a:extLst>
          </p:cNvPr>
          <p:cNvSpPr/>
          <p:nvPr/>
        </p:nvSpPr>
        <p:spPr>
          <a:xfrm>
            <a:off x="66907" y="1858302"/>
            <a:ext cx="2981093" cy="1679377"/>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F6C8AACA-8E7D-471C-900D-D8806D536204}"/>
              </a:ext>
            </a:extLst>
          </p:cNvPr>
          <p:cNvSpPr/>
          <p:nvPr/>
        </p:nvSpPr>
        <p:spPr>
          <a:xfrm>
            <a:off x="3200400" y="1858301"/>
            <a:ext cx="2981093" cy="1679377"/>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868FCF63-0856-48D8-8565-6F334682FAAA}"/>
              </a:ext>
            </a:extLst>
          </p:cNvPr>
          <p:cNvSpPr/>
          <p:nvPr/>
        </p:nvSpPr>
        <p:spPr>
          <a:xfrm>
            <a:off x="6333893" y="1858300"/>
            <a:ext cx="2577759" cy="1679377"/>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4C0E91C6-0E98-4271-BE5B-204B28F5B0C9}"/>
              </a:ext>
            </a:extLst>
          </p:cNvPr>
          <p:cNvSpPr/>
          <p:nvPr/>
        </p:nvSpPr>
        <p:spPr>
          <a:xfrm>
            <a:off x="2810108" y="3814758"/>
            <a:ext cx="5704305" cy="992327"/>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t>
            </a:r>
          </a:p>
        </p:txBody>
      </p:sp>
      <p:sp>
        <p:nvSpPr>
          <p:cNvPr id="11" name="Rectangle: Rounded Corners 10">
            <a:extLst>
              <a:ext uri="{FF2B5EF4-FFF2-40B4-BE49-F238E27FC236}">
                <a16:creationId xmlns:a16="http://schemas.microsoft.com/office/drawing/2014/main" id="{45244140-F8DD-4E2A-9D02-C27F2785D678}"/>
              </a:ext>
            </a:extLst>
          </p:cNvPr>
          <p:cNvSpPr/>
          <p:nvPr/>
        </p:nvSpPr>
        <p:spPr>
          <a:xfrm>
            <a:off x="66907" y="3814758"/>
            <a:ext cx="2608837" cy="992326"/>
          </a:xfrm>
          <a:prstGeom prst="round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Em</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có</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nhận</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xét</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gì</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về</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hình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ảnh</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chú</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bé</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Lượm</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trong</a:t>
            </a:r>
            <a:r>
              <a:rPr lang="en-US" dirty="0">
                <a:solidFill>
                  <a:schemeClr val="tx1"/>
                </a:solidFill>
                <a:latin typeface="Cambria" panose="02040503050406030204" pitchFamily="18" charset="0"/>
                <a:ea typeface="Cambria" panose="02040503050406030204" pitchFamily="18" charset="0"/>
              </a:rPr>
              <a:t> 5 </a:t>
            </a:r>
            <a:r>
              <a:rPr lang="en-US" dirty="0" err="1">
                <a:solidFill>
                  <a:schemeClr val="tx1"/>
                </a:solidFill>
                <a:latin typeface="Cambria" panose="02040503050406030204" pitchFamily="18" charset="0"/>
                <a:ea typeface="Cambria" panose="02040503050406030204" pitchFamily="18" charset="0"/>
              </a:rPr>
              <a:t>khổ</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thơ</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đầu</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tiên</a:t>
            </a:r>
            <a:r>
              <a:rPr lang="en-US" dirty="0">
                <a:solidFill>
                  <a:schemeClr val="tx1"/>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584479"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1"/>
                </a:solidFill>
                <a:latin typeface="Cambria" panose="02040503050406030204" pitchFamily="18" charset="0"/>
                <a:ea typeface="Cambria" panose="02040503050406030204" pitchFamily="18" charset="0"/>
              </a:rPr>
              <a:t>1. </a:t>
            </a:r>
            <a:r>
              <a:rPr lang="en-US" b="1" dirty="0" err="1">
                <a:solidFill>
                  <a:schemeClr val="tx1"/>
                </a:solidFill>
                <a:latin typeface="Cambria" panose="02040503050406030204" pitchFamily="18" charset="0"/>
                <a:ea typeface="Cambria" panose="02040503050406030204" pitchFamily="18" charset="0"/>
              </a:rPr>
              <a:t>Hình</a:t>
            </a:r>
            <a:r>
              <a:rPr lang="en" b="1" dirty="0">
                <a:solidFill>
                  <a:schemeClr val="tx1"/>
                </a:solidFill>
                <a:latin typeface="Cambria" panose="02040503050406030204" pitchFamily="18" charset="0"/>
                <a:ea typeface="Cambria" panose="02040503050406030204" pitchFamily="18" charset="0"/>
              </a:rPr>
              <a:t> ảnh Lượm trong kí ức tác giả.</a:t>
            </a:r>
            <a:endParaRPr b="1" dirty="0">
              <a:solidFill>
                <a:schemeClr val="tx1"/>
              </a:solidFill>
              <a:latin typeface="Cambria" panose="02040503050406030204" pitchFamily="18" charset="0"/>
              <a:ea typeface="Cambria" panose="02040503050406030204" pitchFamily="18" charset="0"/>
            </a:endParaRPr>
          </a:p>
        </p:txBody>
      </p:sp>
      <p:sp>
        <p:nvSpPr>
          <p:cNvPr id="4260" name="Google Shape;4260;p40"/>
          <p:cNvSpPr/>
          <p:nvPr/>
        </p:nvSpPr>
        <p:spPr>
          <a:xfrm>
            <a:off x="777283" y="637837"/>
            <a:ext cx="3844932"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58" name="Picture 57" descr="bo anh Luom oi anh 2">
            <a:extLst>
              <a:ext uri="{FF2B5EF4-FFF2-40B4-BE49-F238E27FC236}">
                <a16:creationId xmlns:a16="http://schemas.microsoft.com/office/drawing/2014/main" id="{924D7A77-4260-4AF0-B2E5-DD75FCDC6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05" t="2726" r="23380"/>
          <a:stretch>
            <a:fillRect/>
          </a:stretch>
        </p:blipFill>
        <p:spPr bwMode="auto">
          <a:xfrm>
            <a:off x="15256" y="1229026"/>
            <a:ext cx="3123739" cy="3668812"/>
          </a:xfrm>
          <a:custGeom>
            <a:avLst/>
            <a:gdLst>
              <a:gd name="connsiteX0" fmla="*/ 2129971 w 4259942"/>
              <a:gd name="connsiteY0" fmla="*/ 0 h 5003275"/>
              <a:gd name="connsiteX1" fmla="*/ 4259942 w 4259942"/>
              <a:gd name="connsiteY1" fmla="*/ 2508007 h 5003275"/>
              <a:gd name="connsiteX2" fmla="*/ 2347749 w 4259942"/>
              <a:gd name="connsiteY2" fmla="*/ 5003066 h 5003275"/>
              <a:gd name="connsiteX3" fmla="*/ 2344223 w 4259942"/>
              <a:gd name="connsiteY3" fmla="*/ 5003275 h 5003275"/>
              <a:gd name="connsiteX4" fmla="*/ 1915719 w 4259942"/>
              <a:gd name="connsiteY4" fmla="*/ 5003275 h 5003275"/>
              <a:gd name="connsiteX5" fmla="*/ 1912194 w 4259942"/>
              <a:gd name="connsiteY5" fmla="*/ 5003066 h 5003275"/>
              <a:gd name="connsiteX6" fmla="*/ 0 w 4259942"/>
              <a:gd name="connsiteY6" fmla="*/ 2508007 h 5003275"/>
              <a:gd name="connsiteX7" fmla="*/ 2129971 w 4259942"/>
              <a:gd name="connsiteY7" fmla="*/ 0 h 50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9942" h="5003275">
                <a:moveTo>
                  <a:pt x="2129971" y="0"/>
                </a:moveTo>
                <a:cubicBezTo>
                  <a:pt x="3306322" y="0"/>
                  <a:pt x="4259942" y="1122873"/>
                  <a:pt x="4259942" y="2508007"/>
                </a:cubicBezTo>
                <a:cubicBezTo>
                  <a:pt x="4259942" y="3806570"/>
                  <a:pt x="3421800" y="4874631"/>
                  <a:pt x="2347749" y="5003066"/>
                </a:cubicBezTo>
                <a:lnTo>
                  <a:pt x="2344223" y="5003275"/>
                </a:lnTo>
                <a:lnTo>
                  <a:pt x="1915719" y="5003275"/>
                </a:lnTo>
                <a:lnTo>
                  <a:pt x="1912194" y="5003066"/>
                </a:lnTo>
                <a:cubicBezTo>
                  <a:pt x="838143" y="4874631"/>
                  <a:pt x="0" y="3806570"/>
                  <a:pt x="0" y="2508007"/>
                </a:cubicBezTo>
                <a:cubicBezTo>
                  <a:pt x="0" y="1122873"/>
                  <a:pt x="953620" y="0"/>
                  <a:pt x="2129971" y="0"/>
                </a:cubicBezTo>
                <a:close/>
              </a:path>
            </a:pathLst>
          </a:custGeom>
          <a:noFill/>
          <a:extLst>
            <a:ext uri="{909E8E84-426E-40DD-AFC4-6F175D3DCCD1}">
              <a14:hiddenFill xmlns:a14="http://schemas.microsoft.com/office/drawing/2010/main">
                <a:solidFill>
                  <a:srgbClr val="FFFFFF"/>
                </a:solidFill>
              </a14:hiddenFill>
            </a:ext>
          </a:extLst>
        </p:spPr>
      </p:pic>
      <p:sp>
        <p:nvSpPr>
          <p:cNvPr id="59" name="Google Shape;672;p25">
            <a:extLst>
              <a:ext uri="{FF2B5EF4-FFF2-40B4-BE49-F238E27FC236}">
                <a16:creationId xmlns:a16="http://schemas.microsoft.com/office/drawing/2014/main" id="{9BE83952-7E1A-4FDF-96F9-7879619DC089}"/>
              </a:ext>
            </a:extLst>
          </p:cNvPr>
          <p:cNvSpPr/>
          <p:nvPr/>
        </p:nvSpPr>
        <p:spPr>
          <a:xfrm>
            <a:off x="2456428" y="743721"/>
            <a:ext cx="3372510" cy="4292907"/>
          </a:xfrm>
          <a:custGeom>
            <a:avLst/>
            <a:gdLst/>
            <a:ahLst/>
            <a:cxnLst/>
            <a:rect l="l" t="t" r="r" b="b"/>
            <a:pathLst>
              <a:path w="108984" h="138727" fill="none" extrusionOk="0">
                <a:moveTo>
                  <a:pt x="96333" y="138727"/>
                </a:moveTo>
                <a:cubicBezTo>
                  <a:pt x="105897" y="132946"/>
                  <a:pt x="108984" y="120491"/>
                  <a:pt x="103203" y="110928"/>
                </a:cubicBezTo>
                <a:cubicBezTo>
                  <a:pt x="97440" y="101346"/>
                  <a:pt x="85449" y="100436"/>
                  <a:pt x="75404" y="104040"/>
                </a:cubicBezTo>
                <a:cubicBezTo>
                  <a:pt x="65359" y="107645"/>
                  <a:pt x="53386" y="106735"/>
                  <a:pt x="47605" y="97153"/>
                </a:cubicBezTo>
                <a:cubicBezTo>
                  <a:pt x="41842" y="87572"/>
                  <a:pt x="44929" y="75135"/>
                  <a:pt x="54510" y="69354"/>
                </a:cubicBezTo>
                <a:lnTo>
                  <a:pt x="54510" y="69354"/>
                </a:lnTo>
                <a:cubicBezTo>
                  <a:pt x="64074" y="63591"/>
                  <a:pt x="67161" y="51137"/>
                  <a:pt x="61380" y="41556"/>
                </a:cubicBezTo>
                <a:cubicBezTo>
                  <a:pt x="55599" y="31992"/>
                  <a:pt x="43626" y="31082"/>
                  <a:pt x="33581" y="34686"/>
                </a:cubicBezTo>
                <a:cubicBezTo>
                  <a:pt x="23535" y="38290"/>
                  <a:pt x="11563" y="37380"/>
                  <a:pt x="5782" y="27799"/>
                </a:cubicBezTo>
                <a:cubicBezTo>
                  <a:pt x="1" y="18235"/>
                  <a:pt x="3088" y="5781"/>
                  <a:pt x="12651" y="0"/>
                </a:cubicBezTo>
              </a:path>
            </a:pathLst>
          </a:custGeom>
          <a:noFill/>
          <a:ln w="11150" cap="rnd"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73;p25">
            <a:extLst>
              <a:ext uri="{FF2B5EF4-FFF2-40B4-BE49-F238E27FC236}">
                <a16:creationId xmlns:a16="http://schemas.microsoft.com/office/drawing/2014/main" id="{126094D9-235A-4C13-86AF-66189ACAD29D}"/>
              </a:ext>
            </a:extLst>
          </p:cNvPr>
          <p:cNvSpPr/>
          <p:nvPr/>
        </p:nvSpPr>
        <p:spPr>
          <a:xfrm>
            <a:off x="2691638" y="874555"/>
            <a:ext cx="828243" cy="796834"/>
          </a:xfrm>
          <a:custGeom>
            <a:avLst/>
            <a:gdLst/>
            <a:ahLst/>
            <a:cxnLst/>
            <a:rect l="l" t="t" r="r" b="b"/>
            <a:pathLst>
              <a:path w="26765" h="25750" extrusionOk="0">
                <a:moveTo>
                  <a:pt x="13900" y="1"/>
                </a:moveTo>
                <a:cubicBezTo>
                  <a:pt x="8690" y="1"/>
                  <a:pt x="3998" y="3141"/>
                  <a:pt x="1999" y="7941"/>
                </a:cubicBezTo>
                <a:cubicBezTo>
                  <a:pt x="1" y="12758"/>
                  <a:pt x="1107" y="18290"/>
                  <a:pt x="4783" y="21983"/>
                </a:cubicBezTo>
                <a:cubicBezTo>
                  <a:pt x="7252" y="24441"/>
                  <a:pt x="10544" y="25750"/>
                  <a:pt x="13894" y="25750"/>
                </a:cubicBezTo>
                <a:cubicBezTo>
                  <a:pt x="15554" y="25750"/>
                  <a:pt x="17229" y="25428"/>
                  <a:pt x="18825" y="24766"/>
                </a:cubicBezTo>
                <a:cubicBezTo>
                  <a:pt x="23625" y="22768"/>
                  <a:pt x="26765" y="18075"/>
                  <a:pt x="26765" y="12865"/>
                </a:cubicBezTo>
                <a:lnTo>
                  <a:pt x="25587" y="12865"/>
                </a:lnTo>
                <a:cubicBezTo>
                  <a:pt x="25587" y="19324"/>
                  <a:pt x="20359" y="24570"/>
                  <a:pt x="13900" y="24570"/>
                </a:cubicBezTo>
                <a:cubicBezTo>
                  <a:pt x="13846" y="24571"/>
                  <a:pt x="13791" y="24571"/>
                  <a:pt x="13737" y="24571"/>
                </a:cubicBezTo>
                <a:cubicBezTo>
                  <a:pt x="7281" y="24571"/>
                  <a:pt x="2035" y="19341"/>
                  <a:pt x="2035" y="12865"/>
                </a:cubicBezTo>
                <a:cubicBezTo>
                  <a:pt x="2035" y="6407"/>
                  <a:pt x="7281" y="1177"/>
                  <a:pt x="13737" y="1177"/>
                </a:cubicBezTo>
                <a:cubicBezTo>
                  <a:pt x="13791" y="1177"/>
                  <a:pt x="13846" y="1178"/>
                  <a:pt x="13900" y="1178"/>
                </a:cubicBezTo>
                <a:lnTo>
                  <a:pt x="13900" y="1"/>
                </a:lnTo>
                <a:close/>
              </a:path>
            </a:pathLst>
          </a:custGeom>
          <a:solidFill>
            <a:srgbClr val="E8A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674;p25">
            <a:extLst>
              <a:ext uri="{FF2B5EF4-FFF2-40B4-BE49-F238E27FC236}">
                <a16:creationId xmlns:a16="http://schemas.microsoft.com/office/drawing/2014/main" id="{1A171023-6E3A-4383-9F8B-4F10B837FC42}"/>
              </a:ext>
            </a:extLst>
          </p:cNvPr>
          <p:cNvSpPr/>
          <p:nvPr/>
        </p:nvSpPr>
        <p:spPr>
          <a:xfrm>
            <a:off x="3121769" y="874555"/>
            <a:ext cx="398107" cy="398138"/>
          </a:xfrm>
          <a:custGeom>
            <a:avLst/>
            <a:gdLst/>
            <a:ahLst/>
            <a:cxnLst/>
            <a:rect l="l" t="t" r="r" b="b"/>
            <a:pathLst>
              <a:path w="12865" h="12866" extrusionOk="0">
                <a:moveTo>
                  <a:pt x="0" y="1"/>
                </a:moveTo>
                <a:lnTo>
                  <a:pt x="0" y="1178"/>
                </a:lnTo>
                <a:cubicBezTo>
                  <a:pt x="6459" y="1178"/>
                  <a:pt x="11687" y="6406"/>
                  <a:pt x="11687" y="12865"/>
                </a:cubicBezTo>
                <a:lnTo>
                  <a:pt x="12865" y="12865"/>
                </a:lnTo>
                <a:cubicBezTo>
                  <a:pt x="12847" y="5764"/>
                  <a:pt x="7102" y="1"/>
                  <a:pt x="0" y="1"/>
                </a:cubicBezTo>
                <a:close/>
              </a:path>
            </a:pathLst>
          </a:custGeom>
          <a:solidFill>
            <a:srgbClr val="3F6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675;p25">
            <a:extLst>
              <a:ext uri="{FF2B5EF4-FFF2-40B4-BE49-F238E27FC236}">
                <a16:creationId xmlns:a16="http://schemas.microsoft.com/office/drawing/2014/main" id="{694B7446-DDE2-42A5-9640-9C25C70E0053}"/>
              </a:ext>
            </a:extLst>
          </p:cNvPr>
          <p:cNvSpPr/>
          <p:nvPr/>
        </p:nvSpPr>
        <p:spPr>
          <a:xfrm>
            <a:off x="2839616" y="991061"/>
            <a:ext cx="563230" cy="563756"/>
          </a:xfrm>
          <a:custGeom>
            <a:avLst/>
            <a:gdLst/>
            <a:ahLst/>
            <a:cxnLst/>
            <a:rect l="l" t="t" r="r" b="b"/>
            <a:pathLst>
              <a:path w="18201" h="18218" extrusionOk="0">
                <a:moveTo>
                  <a:pt x="9100" y="1"/>
                </a:moveTo>
                <a:cubicBezTo>
                  <a:pt x="4069" y="1"/>
                  <a:pt x="1" y="4087"/>
                  <a:pt x="1" y="9100"/>
                </a:cubicBezTo>
                <a:cubicBezTo>
                  <a:pt x="1" y="14132"/>
                  <a:pt x="4069" y="18218"/>
                  <a:pt x="9100" y="18218"/>
                </a:cubicBezTo>
                <a:cubicBezTo>
                  <a:pt x="14132" y="18218"/>
                  <a:pt x="18200" y="14132"/>
                  <a:pt x="18200" y="9100"/>
                </a:cubicBezTo>
                <a:cubicBezTo>
                  <a:pt x="18200" y="4087"/>
                  <a:pt x="14132" y="1"/>
                  <a:pt x="9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a</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63" name="Google Shape;676;p25">
            <a:extLst>
              <a:ext uri="{FF2B5EF4-FFF2-40B4-BE49-F238E27FC236}">
                <a16:creationId xmlns:a16="http://schemas.microsoft.com/office/drawing/2014/main" id="{FA74D14B-8306-4B45-912B-F9A446348345}"/>
              </a:ext>
            </a:extLst>
          </p:cNvPr>
          <p:cNvSpPr/>
          <p:nvPr/>
        </p:nvSpPr>
        <p:spPr>
          <a:xfrm>
            <a:off x="3514890" y="1270461"/>
            <a:ext cx="315299" cy="31"/>
          </a:xfrm>
          <a:custGeom>
            <a:avLst/>
            <a:gdLst/>
            <a:ahLst/>
            <a:cxnLst/>
            <a:rect l="l" t="t" r="r" b="b"/>
            <a:pathLst>
              <a:path w="10189" h="1" fill="none" extrusionOk="0">
                <a:moveTo>
                  <a:pt x="0" y="0"/>
                </a:moveTo>
                <a:lnTo>
                  <a:pt x="10188" y="0"/>
                </a:lnTo>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677;p25">
            <a:extLst>
              <a:ext uri="{FF2B5EF4-FFF2-40B4-BE49-F238E27FC236}">
                <a16:creationId xmlns:a16="http://schemas.microsoft.com/office/drawing/2014/main" id="{9D9E397B-9BE2-4FE5-8B11-F1280062779E}"/>
              </a:ext>
            </a:extLst>
          </p:cNvPr>
          <p:cNvSpPr/>
          <p:nvPr/>
        </p:nvSpPr>
        <p:spPr>
          <a:xfrm>
            <a:off x="3830155" y="1229026"/>
            <a:ext cx="87822" cy="87822"/>
          </a:xfrm>
          <a:custGeom>
            <a:avLst/>
            <a:gdLst/>
            <a:ahLst/>
            <a:cxnLst/>
            <a:rect l="l" t="t" r="r" b="b"/>
            <a:pathLst>
              <a:path w="2838" h="2838" fill="none" extrusionOk="0">
                <a:moveTo>
                  <a:pt x="2837" y="1410"/>
                </a:moveTo>
                <a:cubicBezTo>
                  <a:pt x="2837" y="2195"/>
                  <a:pt x="2195" y="2838"/>
                  <a:pt x="1428" y="2838"/>
                </a:cubicBezTo>
                <a:cubicBezTo>
                  <a:pt x="643" y="2838"/>
                  <a:pt x="0" y="2195"/>
                  <a:pt x="0" y="1410"/>
                </a:cubicBezTo>
                <a:cubicBezTo>
                  <a:pt x="0" y="643"/>
                  <a:pt x="643" y="1"/>
                  <a:pt x="1428" y="1"/>
                </a:cubicBezTo>
                <a:cubicBezTo>
                  <a:pt x="2195" y="1"/>
                  <a:pt x="2837" y="643"/>
                  <a:pt x="2837" y="1410"/>
                </a:cubicBezTo>
                <a:close/>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678;p25">
            <a:extLst>
              <a:ext uri="{FF2B5EF4-FFF2-40B4-BE49-F238E27FC236}">
                <a16:creationId xmlns:a16="http://schemas.microsoft.com/office/drawing/2014/main" id="{73DE14BC-5D2B-44EB-8D73-95E0D4D6BEF0}"/>
              </a:ext>
            </a:extLst>
          </p:cNvPr>
          <p:cNvSpPr/>
          <p:nvPr/>
        </p:nvSpPr>
        <p:spPr>
          <a:xfrm>
            <a:off x="3566146" y="2066604"/>
            <a:ext cx="563199" cy="563756"/>
          </a:xfrm>
          <a:custGeom>
            <a:avLst/>
            <a:gdLst/>
            <a:ahLst/>
            <a:cxnLst/>
            <a:rect l="l" t="t" r="r" b="b"/>
            <a:pathLst>
              <a:path w="18200" h="18218" extrusionOk="0">
                <a:moveTo>
                  <a:pt x="9100" y="0"/>
                </a:moveTo>
                <a:cubicBezTo>
                  <a:pt x="4069" y="0"/>
                  <a:pt x="0" y="4086"/>
                  <a:pt x="0" y="9100"/>
                </a:cubicBezTo>
                <a:cubicBezTo>
                  <a:pt x="0" y="14132"/>
                  <a:pt x="4069" y="18218"/>
                  <a:pt x="9100" y="18218"/>
                </a:cubicBezTo>
                <a:cubicBezTo>
                  <a:pt x="14132" y="18218"/>
                  <a:pt x="18200" y="14132"/>
                  <a:pt x="18200" y="9100"/>
                </a:cubicBezTo>
                <a:cubicBezTo>
                  <a:pt x="18200" y="4086"/>
                  <a:pt x="14132" y="0"/>
                  <a:pt x="9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b</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66" name="Google Shape;679;p25">
            <a:extLst>
              <a:ext uri="{FF2B5EF4-FFF2-40B4-BE49-F238E27FC236}">
                <a16:creationId xmlns:a16="http://schemas.microsoft.com/office/drawing/2014/main" id="{B38C8A5F-91E6-42A4-9D5B-D6EA5417178C}"/>
              </a:ext>
            </a:extLst>
          </p:cNvPr>
          <p:cNvSpPr/>
          <p:nvPr/>
        </p:nvSpPr>
        <p:spPr>
          <a:xfrm>
            <a:off x="4263040" y="2348758"/>
            <a:ext cx="315299" cy="31"/>
          </a:xfrm>
          <a:custGeom>
            <a:avLst/>
            <a:gdLst/>
            <a:ahLst/>
            <a:cxnLst/>
            <a:rect l="l" t="t" r="r" b="b"/>
            <a:pathLst>
              <a:path w="10189" h="1" fill="none" extrusionOk="0">
                <a:moveTo>
                  <a:pt x="0" y="1"/>
                </a:moveTo>
                <a:lnTo>
                  <a:pt x="10188" y="1"/>
                </a:lnTo>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680;p25">
            <a:extLst>
              <a:ext uri="{FF2B5EF4-FFF2-40B4-BE49-F238E27FC236}">
                <a16:creationId xmlns:a16="http://schemas.microsoft.com/office/drawing/2014/main" id="{51F38E9B-5F12-4902-93FA-1E76B884D8CF}"/>
              </a:ext>
            </a:extLst>
          </p:cNvPr>
          <p:cNvSpPr/>
          <p:nvPr/>
        </p:nvSpPr>
        <p:spPr>
          <a:xfrm>
            <a:off x="4578304" y="2307354"/>
            <a:ext cx="87822" cy="87822"/>
          </a:xfrm>
          <a:custGeom>
            <a:avLst/>
            <a:gdLst/>
            <a:ahLst/>
            <a:cxnLst/>
            <a:rect l="l" t="t" r="r" b="b"/>
            <a:pathLst>
              <a:path w="2838" h="2838" fill="none" extrusionOk="0">
                <a:moveTo>
                  <a:pt x="2837" y="1410"/>
                </a:moveTo>
                <a:cubicBezTo>
                  <a:pt x="2837" y="2195"/>
                  <a:pt x="2195" y="2837"/>
                  <a:pt x="1428" y="2837"/>
                </a:cubicBezTo>
                <a:cubicBezTo>
                  <a:pt x="643" y="2837"/>
                  <a:pt x="0" y="2195"/>
                  <a:pt x="0" y="1410"/>
                </a:cubicBezTo>
                <a:cubicBezTo>
                  <a:pt x="0" y="643"/>
                  <a:pt x="643" y="0"/>
                  <a:pt x="1428" y="0"/>
                </a:cubicBezTo>
                <a:cubicBezTo>
                  <a:pt x="2195" y="0"/>
                  <a:pt x="2837" y="643"/>
                  <a:pt x="2837" y="1410"/>
                </a:cubicBezTo>
                <a:close/>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681;p25">
            <a:extLst>
              <a:ext uri="{FF2B5EF4-FFF2-40B4-BE49-F238E27FC236}">
                <a16:creationId xmlns:a16="http://schemas.microsoft.com/office/drawing/2014/main" id="{E59FB3F8-AE3B-472E-9014-9C53F9E70153}"/>
              </a:ext>
            </a:extLst>
          </p:cNvPr>
          <p:cNvSpPr/>
          <p:nvPr/>
        </p:nvSpPr>
        <p:spPr>
          <a:xfrm>
            <a:off x="3465750" y="1952852"/>
            <a:ext cx="403647" cy="796834"/>
          </a:xfrm>
          <a:custGeom>
            <a:avLst/>
            <a:gdLst/>
            <a:ahLst/>
            <a:cxnLst/>
            <a:rect l="l" t="t" r="r" b="b"/>
            <a:pathLst>
              <a:path w="13044" h="25750" extrusionOk="0">
                <a:moveTo>
                  <a:pt x="12879" y="0"/>
                </a:moveTo>
                <a:cubicBezTo>
                  <a:pt x="5781" y="0"/>
                  <a:pt x="0" y="5748"/>
                  <a:pt x="0" y="12884"/>
                </a:cubicBezTo>
                <a:cubicBezTo>
                  <a:pt x="0" y="20002"/>
                  <a:pt x="5781" y="25749"/>
                  <a:pt x="12879" y="25749"/>
                </a:cubicBezTo>
                <a:cubicBezTo>
                  <a:pt x="12934" y="25749"/>
                  <a:pt x="12989" y="25749"/>
                  <a:pt x="13043" y="25748"/>
                </a:cubicBezTo>
                <a:lnTo>
                  <a:pt x="13043" y="24571"/>
                </a:lnTo>
                <a:cubicBezTo>
                  <a:pt x="6584" y="24571"/>
                  <a:pt x="1338" y="19343"/>
                  <a:pt x="1338" y="12884"/>
                </a:cubicBezTo>
                <a:cubicBezTo>
                  <a:pt x="1338" y="6407"/>
                  <a:pt x="6584" y="1179"/>
                  <a:pt x="13043" y="1179"/>
                </a:cubicBezTo>
                <a:lnTo>
                  <a:pt x="13043" y="1"/>
                </a:lnTo>
                <a:cubicBezTo>
                  <a:pt x="12989" y="1"/>
                  <a:pt x="12934" y="0"/>
                  <a:pt x="12879" y="0"/>
                </a:cubicBezTo>
                <a:close/>
              </a:path>
            </a:pathLst>
          </a:custGeom>
          <a:solidFill>
            <a:srgbClr val="E8A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682;p25">
            <a:extLst>
              <a:ext uri="{FF2B5EF4-FFF2-40B4-BE49-F238E27FC236}">
                <a16:creationId xmlns:a16="http://schemas.microsoft.com/office/drawing/2014/main" id="{1CF31E6A-EB3F-4210-B191-F62284596B59}"/>
              </a:ext>
            </a:extLst>
          </p:cNvPr>
          <p:cNvSpPr/>
          <p:nvPr/>
        </p:nvSpPr>
        <p:spPr>
          <a:xfrm>
            <a:off x="3869362" y="1952883"/>
            <a:ext cx="393156" cy="796772"/>
          </a:xfrm>
          <a:custGeom>
            <a:avLst/>
            <a:gdLst/>
            <a:ahLst/>
            <a:cxnLst/>
            <a:rect l="l" t="t" r="r" b="b"/>
            <a:pathLst>
              <a:path w="12705" h="25748" extrusionOk="0">
                <a:moveTo>
                  <a:pt x="0" y="0"/>
                </a:moveTo>
                <a:lnTo>
                  <a:pt x="0" y="1178"/>
                </a:lnTo>
                <a:cubicBezTo>
                  <a:pt x="6406" y="1267"/>
                  <a:pt x="11544" y="6477"/>
                  <a:pt x="11544" y="12883"/>
                </a:cubicBezTo>
                <a:cubicBezTo>
                  <a:pt x="11544" y="19271"/>
                  <a:pt x="6406" y="24481"/>
                  <a:pt x="0" y="24570"/>
                </a:cubicBezTo>
                <a:lnTo>
                  <a:pt x="0" y="25747"/>
                </a:lnTo>
                <a:cubicBezTo>
                  <a:pt x="7048" y="25658"/>
                  <a:pt x="12704" y="19913"/>
                  <a:pt x="12704" y="12883"/>
                </a:cubicBezTo>
                <a:cubicBezTo>
                  <a:pt x="12704" y="5835"/>
                  <a:pt x="7048" y="90"/>
                  <a:pt x="0" y="0"/>
                </a:cubicBezTo>
                <a:close/>
              </a:path>
            </a:pathLst>
          </a:custGeom>
          <a:solidFill>
            <a:srgbClr val="3F6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683;p25">
            <a:extLst>
              <a:ext uri="{FF2B5EF4-FFF2-40B4-BE49-F238E27FC236}">
                <a16:creationId xmlns:a16="http://schemas.microsoft.com/office/drawing/2014/main" id="{5A125F73-E7EA-4826-A76A-51AA6475BF68}"/>
              </a:ext>
            </a:extLst>
          </p:cNvPr>
          <p:cNvSpPr/>
          <p:nvPr/>
        </p:nvSpPr>
        <p:spPr>
          <a:xfrm>
            <a:off x="4017339" y="3020659"/>
            <a:ext cx="828243" cy="796834"/>
          </a:xfrm>
          <a:custGeom>
            <a:avLst/>
            <a:gdLst/>
            <a:ahLst/>
            <a:cxnLst/>
            <a:rect l="l" t="t" r="r" b="b"/>
            <a:pathLst>
              <a:path w="26765" h="25750" extrusionOk="0">
                <a:moveTo>
                  <a:pt x="12880" y="0"/>
                </a:moveTo>
                <a:cubicBezTo>
                  <a:pt x="11220" y="0"/>
                  <a:pt x="9548" y="321"/>
                  <a:pt x="7958" y="983"/>
                </a:cubicBezTo>
                <a:cubicBezTo>
                  <a:pt x="3140" y="2982"/>
                  <a:pt x="0" y="7674"/>
                  <a:pt x="0" y="12885"/>
                </a:cubicBezTo>
                <a:lnTo>
                  <a:pt x="1178" y="12885"/>
                </a:lnTo>
                <a:cubicBezTo>
                  <a:pt x="1178" y="6408"/>
                  <a:pt x="6423" y="1180"/>
                  <a:pt x="12882" y="1180"/>
                </a:cubicBezTo>
                <a:cubicBezTo>
                  <a:pt x="12937" y="1179"/>
                  <a:pt x="12991" y="1179"/>
                  <a:pt x="13046" y="1179"/>
                </a:cubicBezTo>
                <a:cubicBezTo>
                  <a:pt x="19484" y="1179"/>
                  <a:pt x="24748" y="6409"/>
                  <a:pt x="24748" y="12885"/>
                </a:cubicBezTo>
                <a:cubicBezTo>
                  <a:pt x="24748" y="19343"/>
                  <a:pt x="19484" y="24573"/>
                  <a:pt x="13046" y="24573"/>
                </a:cubicBezTo>
                <a:cubicBezTo>
                  <a:pt x="12991" y="24573"/>
                  <a:pt x="12937" y="24572"/>
                  <a:pt x="12882" y="24571"/>
                </a:cubicBezTo>
                <a:lnTo>
                  <a:pt x="12882" y="25749"/>
                </a:lnTo>
                <a:cubicBezTo>
                  <a:pt x="18093" y="25749"/>
                  <a:pt x="22785" y="22609"/>
                  <a:pt x="24766" y="17809"/>
                </a:cubicBezTo>
                <a:cubicBezTo>
                  <a:pt x="26764" y="12992"/>
                  <a:pt x="25658" y="7460"/>
                  <a:pt x="21982" y="3767"/>
                </a:cubicBezTo>
                <a:cubicBezTo>
                  <a:pt x="19524" y="1309"/>
                  <a:pt x="16229" y="0"/>
                  <a:pt x="12880" y="0"/>
                </a:cubicBezTo>
                <a:close/>
              </a:path>
            </a:pathLst>
          </a:custGeom>
          <a:solidFill>
            <a:srgbClr val="E8A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684;p25">
            <a:extLst>
              <a:ext uri="{FF2B5EF4-FFF2-40B4-BE49-F238E27FC236}">
                <a16:creationId xmlns:a16="http://schemas.microsoft.com/office/drawing/2014/main" id="{ABEF4C71-167C-4AD0-926A-660887E73F62}"/>
              </a:ext>
            </a:extLst>
          </p:cNvPr>
          <p:cNvSpPr/>
          <p:nvPr/>
        </p:nvSpPr>
        <p:spPr>
          <a:xfrm>
            <a:off x="4017339" y="3020721"/>
            <a:ext cx="828243" cy="796834"/>
          </a:xfrm>
          <a:custGeom>
            <a:avLst/>
            <a:gdLst/>
            <a:ahLst/>
            <a:cxnLst/>
            <a:rect l="l" t="t" r="r" b="b"/>
            <a:pathLst>
              <a:path w="26765" h="25750" extrusionOk="0">
                <a:moveTo>
                  <a:pt x="12882" y="0"/>
                </a:moveTo>
                <a:lnTo>
                  <a:pt x="12882" y="1178"/>
                </a:lnTo>
                <a:cubicBezTo>
                  <a:pt x="17611" y="1178"/>
                  <a:pt x="21875" y="4015"/>
                  <a:pt x="23695" y="8404"/>
                </a:cubicBezTo>
                <a:cubicBezTo>
                  <a:pt x="25497" y="12775"/>
                  <a:pt x="24498" y="17807"/>
                  <a:pt x="21161" y="21144"/>
                </a:cubicBezTo>
                <a:cubicBezTo>
                  <a:pt x="18915" y="23390"/>
                  <a:pt x="15917" y="24580"/>
                  <a:pt x="12868" y="24580"/>
                </a:cubicBezTo>
                <a:cubicBezTo>
                  <a:pt x="11364" y="24580"/>
                  <a:pt x="9848" y="24290"/>
                  <a:pt x="8404" y="23695"/>
                </a:cubicBezTo>
                <a:cubicBezTo>
                  <a:pt x="4033" y="21875"/>
                  <a:pt x="1178" y="17611"/>
                  <a:pt x="1178" y="12883"/>
                </a:cubicBezTo>
                <a:lnTo>
                  <a:pt x="0" y="12883"/>
                </a:lnTo>
                <a:cubicBezTo>
                  <a:pt x="0" y="18075"/>
                  <a:pt x="3140" y="22767"/>
                  <a:pt x="7958" y="24766"/>
                </a:cubicBezTo>
                <a:cubicBezTo>
                  <a:pt x="9548" y="25428"/>
                  <a:pt x="11220" y="25749"/>
                  <a:pt x="12880" y="25749"/>
                </a:cubicBezTo>
                <a:cubicBezTo>
                  <a:pt x="16229" y="25749"/>
                  <a:pt x="19524" y="24440"/>
                  <a:pt x="21982" y="21982"/>
                </a:cubicBezTo>
                <a:cubicBezTo>
                  <a:pt x="25658" y="18289"/>
                  <a:pt x="26764" y="12758"/>
                  <a:pt x="24766" y="7940"/>
                </a:cubicBezTo>
                <a:cubicBezTo>
                  <a:pt x="22785" y="3140"/>
                  <a:pt x="18093" y="0"/>
                  <a:pt x="12882" y="0"/>
                </a:cubicBezTo>
                <a:close/>
              </a:path>
            </a:pathLst>
          </a:custGeom>
          <a:solidFill>
            <a:srgbClr val="3F6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685;p25">
            <a:extLst>
              <a:ext uri="{FF2B5EF4-FFF2-40B4-BE49-F238E27FC236}">
                <a16:creationId xmlns:a16="http://schemas.microsoft.com/office/drawing/2014/main" id="{BE33EB9B-2AAE-4FBD-84EB-FB0570A2C0A4}"/>
              </a:ext>
            </a:extLst>
          </p:cNvPr>
          <p:cNvSpPr/>
          <p:nvPr/>
        </p:nvSpPr>
        <p:spPr>
          <a:xfrm>
            <a:off x="4133815" y="3137196"/>
            <a:ext cx="563787" cy="563787"/>
          </a:xfrm>
          <a:custGeom>
            <a:avLst/>
            <a:gdLst/>
            <a:ahLst/>
            <a:cxnLst/>
            <a:rect l="l" t="t" r="r" b="b"/>
            <a:pathLst>
              <a:path w="18219" h="18219" extrusionOk="0">
                <a:moveTo>
                  <a:pt x="9118" y="1"/>
                </a:moveTo>
                <a:cubicBezTo>
                  <a:pt x="4087" y="1"/>
                  <a:pt x="1" y="4087"/>
                  <a:pt x="1" y="9101"/>
                </a:cubicBezTo>
                <a:cubicBezTo>
                  <a:pt x="1" y="14132"/>
                  <a:pt x="4087" y="18218"/>
                  <a:pt x="9118" y="18218"/>
                </a:cubicBezTo>
                <a:cubicBezTo>
                  <a:pt x="14150" y="18218"/>
                  <a:pt x="18218" y="14132"/>
                  <a:pt x="18218" y="9101"/>
                </a:cubicBezTo>
                <a:cubicBezTo>
                  <a:pt x="18218" y="4087"/>
                  <a:pt x="14150" y="1"/>
                  <a:pt x="9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c</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73" name="Google Shape;686;p25">
            <a:extLst>
              <a:ext uri="{FF2B5EF4-FFF2-40B4-BE49-F238E27FC236}">
                <a16:creationId xmlns:a16="http://schemas.microsoft.com/office/drawing/2014/main" id="{A531B748-9D51-4330-A07F-48E72D28E29D}"/>
              </a:ext>
            </a:extLst>
          </p:cNvPr>
          <p:cNvSpPr/>
          <p:nvPr/>
        </p:nvSpPr>
        <p:spPr>
          <a:xfrm>
            <a:off x="4809647" y="3416595"/>
            <a:ext cx="315299" cy="31"/>
          </a:xfrm>
          <a:custGeom>
            <a:avLst/>
            <a:gdLst/>
            <a:ahLst/>
            <a:cxnLst/>
            <a:rect l="l" t="t" r="r" b="b"/>
            <a:pathLst>
              <a:path w="10189" h="1" fill="none" extrusionOk="0">
                <a:moveTo>
                  <a:pt x="0" y="0"/>
                </a:moveTo>
                <a:lnTo>
                  <a:pt x="10188" y="0"/>
                </a:lnTo>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687;p25">
            <a:extLst>
              <a:ext uri="{FF2B5EF4-FFF2-40B4-BE49-F238E27FC236}">
                <a16:creationId xmlns:a16="http://schemas.microsoft.com/office/drawing/2014/main" id="{94D426A0-07A5-4EFE-A78B-7E563DD0FE83}"/>
              </a:ext>
            </a:extLst>
          </p:cNvPr>
          <p:cNvSpPr/>
          <p:nvPr/>
        </p:nvSpPr>
        <p:spPr>
          <a:xfrm>
            <a:off x="5124911" y="3375191"/>
            <a:ext cx="87822" cy="87822"/>
          </a:xfrm>
          <a:custGeom>
            <a:avLst/>
            <a:gdLst/>
            <a:ahLst/>
            <a:cxnLst/>
            <a:rect l="l" t="t" r="r" b="b"/>
            <a:pathLst>
              <a:path w="2838" h="2838" fill="none" extrusionOk="0">
                <a:moveTo>
                  <a:pt x="2837" y="1410"/>
                </a:moveTo>
                <a:cubicBezTo>
                  <a:pt x="2837" y="2195"/>
                  <a:pt x="2195" y="2837"/>
                  <a:pt x="1428" y="2837"/>
                </a:cubicBezTo>
                <a:cubicBezTo>
                  <a:pt x="643" y="2837"/>
                  <a:pt x="0" y="2195"/>
                  <a:pt x="0" y="1410"/>
                </a:cubicBezTo>
                <a:cubicBezTo>
                  <a:pt x="0" y="642"/>
                  <a:pt x="643" y="0"/>
                  <a:pt x="1428" y="0"/>
                </a:cubicBezTo>
                <a:cubicBezTo>
                  <a:pt x="2195" y="0"/>
                  <a:pt x="2837" y="642"/>
                  <a:pt x="2837" y="1410"/>
                </a:cubicBezTo>
                <a:close/>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688;p25">
            <a:extLst>
              <a:ext uri="{FF2B5EF4-FFF2-40B4-BE49-F238E27FC236}">
                <a16:creationId xmlns:a16="http://schemas.microsoft.com/office/drawing/2014/main" id="{1DE7A459-C124-4024-84B3-AF68CBC16E01}"/>
              </a:ext>
            </a:extLst>
          </p:cNvPr>
          <p:cNvSpPr/>
          <p:nvPr/>
        </p:nvSpPr>
        <p:spPr>
          <a:xfrm>
            <a:off x="4881965" y="4215524"/>
            <a:ext cx="563756" cy="563756"/>
          </a:xfrm>
          <a:custGeom>
            <a:avLst/>
            <a:gdLst/>
            <a:ahLst/>
            <a:cxnLst/>
            <a:rect l="l" t="t" r="r" b="b"/>
            <a:pathLst>
              <a:path w="18218" h="18218" extrusionOk="0">
                <a:moveTo>
                  <a:pt x="9118" y="1"/>
                </a:moveTo>
                <a:cubicBezTo>
                  <a:pt x="4087" y="1"/>
                  <a:pt x="1" y="4087"/>
                  <a:pt x="1" y="9118"/>
                </a:cubicBezTo>
                <a:cubicBezTo>
                  <a:pt x="1" y="14132"/>
                  <a:pt x="4087" y="18218"/>
                  <a:pt x="9118" y="18218"/>
                </a:cubicBezTo>
                <a:cubicBezTo>
                  <a:pt x="14132" y="18218"/>
                  <a:pt x="18218" y="14132"/>
                  <a:pt x="18218" y="9118"/>
                </a:cubicBezTo>
                <a:cubicBezTo>
                  <a:pt x="18218" y="4087"/>
                  <a:pt x="14132" y="1"/>
                  <a:pt x="9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2B6778"/>
                </a:solidFill>
                <a:latin typeface="Cambria" panose="02040503050406030204" pitchFamily="18" charset="0"/>
                <a:ea typeface="Cambria" panose="02040503050406030204" pitchFamily="18" charset="0"/>
                <a:cs typeface="Fira Sans"/>
                <a:sym typeface="Fira Sans"/>
              </a:rPr>
              <a:t>d</a:t>
            </a:r>
            <a:endParaRPr b="1" dirty="0">
              <a:solidFill>
                <a:srgbClr val="2B6778"/>
              </a:solidFill>
              <a:latin typeface="Cambria" panose="02040503050406030204" pitchFamily="18" charset="0"/>
              <a:ea typeface="Cambria" panose="02040503050406030204" pitchFamily="18" charset="0"/>
              <a:cs typeface="Fira Sans"/>
              <a:sym typeface="Fira Sans"/>
            </a:endParaRPr>
          </a:p>
        </p:txBody>
      </p:sp>
      <p:sp>
        <p:nvSpPr>
          <p:cNvPr id="76" name="Google Shape;689;p25">
            <a:extLst>
              <a:ext uri="{FF2B5EF4-FFF2-40B4-BE49-F238E27FC236}">
                <a16:creationId xmlns:a16="http://schemas.microsoft.com/office/drawing/2014/main" id="{C30394B6-9C54-4FB4-8BE4-64F4A99783EA}"/>
              </a:ext>
            </a:extLst>
          </p:cNvPr>
          <p:cNvSpPr/>
          <p:nvPr/>
        </p:nvSpPr>
        <p:spPr>
          <a:xfrm>
            <a:off x="5557796" y="4494892"/>
            <a:ext cx="315299" cy="31"/>
          </a:xfrm>
          <a:custGeom>
            <a:avLst/>
            <a:gdLst/>
            <a:ahLst/>
            <a:cxnLst/>
            <a:rect l="l" t="t" r="r" b="b"/>
            <a:pathLst>
              <a:path w="10189" h="1" fill="none" extrusionOk="0">
                <a:moveTo>
                  <a:pt x="0" y="1"/>
                </a:moveTo>
                <a:lnTo>
                  <a:pt x="10188" y="1"/>
                </a:lnTo>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690;p25">
            <a:extLst>
              <a:ext uri="{FF2B5EF4-FFF2-40B4-BE49-F238E27FC236}">
                <a16:creationId xmlns:a16="http://schemas.microsoft.com/office/drawing/2014/main" id="{8149116D-0A4B-4508-98C8-DDDA6B4F7A1B}"/>
              </a:ext>
            </a:extLst>
          </p:cNvPr>
          <p:cNvSpPr/>
          <p:nvPr/>
        </p:nvSpPr>
        <p:spPr>
          <a:xfrm>
            <a:off x="5873061" y="4454046"/>
            <a:ext cx="87822" cy="87265"/>
          </a:xfrm>
          <a:custGeom>
            <a:avLst/>
            <a:gdLst/>
            <a:ahLst/>
            <a:cxnLst/>
            <a:rect l="l" t="t" r="r" b="b"/>
            <a:pathLst>
              <a:path w="2838" h="2820" fill="none" extrusionOk="0">
                <a:moveTo>
                  <a:pt x="2837" y="1410"/>
                </a:moveTo>
                <a:cubicBezTo>
                  <a:pt x="2837" y="2177"/>
                  <a:pt x="2195" y="2820"/>
                  <a:pt x="1410" y="2820"/>
                </a:cubicBezTo>
                <a:cubicBezTo>
                  <a:pt x="643" y="2820"/>
                  <a:pt x="0" y="2177"/>
                  <a:pt x="0" y="1410"/>
                </a:cubicBezTo>
                <a:cubicBezTo>
                  <a:pt x="0" y="625"/>
                  <a:pt x="643" y="1"/>
                  <a:pt x="1410" y="1"/>
                </a:cubicBezTo>
                <a:cubicBezTo>
                  <a:pt x="2195" y="1"/>
                  <a:pt x="2837" y="625"/>
                  <a:pt x="2837" y="1410"/>
                </a:cubicBezTo>
                <a:close/>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691;p25">
            <a:extLst>
              <a:ext uri="{FF2B5EF4-FFF2-40B4-BE49-F238E27FC236}">
                <a16:creationId xmlns:a16="http://schemas.microsoft.com/office/drawing/2014/main" id="{4B2F6A0A-AA01-4847-92BD-0B4D3BE28A52}"/>
              </a:ext>
            </a:extLst>
          </p:cNvPr>
          <p:cNvSpPr/>
          <p:nvPr/>
        </p:nvSpPr>
        <p:spPr>
          <a:xfrm>
            <a:off x="4733987" y="4099018"/>
            <a:ext cx="828243" cy="796834"/>
          </a:xfrm>
          <a:custGeom>
            <a:avLst/>
            <a:gdLst/>
            <a:ahLst/>
            <a:cxnLst/>
            <a:rect l="l" t="t" r="r" b="b"/>
            <a:pathLst>
              <a:path w="26765" h="25750" extrusionOk="0">
                <a:moveTo>
                  <a:pt x="13890" y="1173"/>
                </a:moveTo>
                <a:cubicBezTo>
                  <a:pt x="15403" y="1173"/>
                  <a:pt x="16928" y="1467"/>
                  <a:pt x="18379" y="2071"/>
                </a:cubicBezTo>
                <a:cubicBezTo>
                  <a:pt x="22750" y="3873"/>
                  <a:pt x="25605" y="8137"/>
                  <a:pt x="25605" y="12883"/>
                </a:cubicBezTo>
                <a:cubicBezTo>
                  <a:pt x="25587" y="19342"/>
                  <a:pt x="20359" y="24570"/>
                  <a:pt x="13900" y="24570"/>
                </a:cubicBezTo>
                <a:cubicBezTo>
                  <a:pt x="9154" y="24570"/>
                  <a:pt x="4890" y="21733"/>
                  <a:pt x="3088" y="17362"/>
                </a:cubicBezTo>
                <a:cubicBezTo>
                  <a:pt x="1268" y="12990"/>
                  <a:pt x="2267" y="7941"/>
                  <a:pt x="5621" y="4604"/>
                </a:cubicBezTo>
                <a:cubicBezTo>
                  <a:pt x="7851" y="2363"/>
                  <a:pt x="10845" y="1173"/>
                  <a:pt x="13890" y="1173"/>
                </a:cubicBezTo>
                <a:close/>
                <a:moveTo>
                  <a:pt x="13900" y="1"/>
                </a:moveTo>
                <a:cubicBezTo>
                  <a:pt x="8690" y="1"/>
                  <a:pt x="3998" y="3141"/>
                  <a:pt x="1999" y="7959"/>
                </a:cubicBezTo>
                <a:cubicBezTo>
                  <a:pt x="1" y="12758"/>
                  <a:pt x="1107" y="18307"/>
                  <a:pt x="4801" y="21983"/>
                </a:cubicBezTo>
                <a:cubicBezTo>
                  <a:pt x="7258" y="24441"/>
                  <a:pt x="10546" y="25750"/>
                  <a:pt x="13895" y="25750"/>
                </a:cubicBezTo>
                <a:cubicBezTo>
                  <a:pt x="15554" y="25750"/>
                  <a:pt x="17229" y="25428"/>
                  <a:pt x="18825" y="24766"/>
                </a:cubicBezTo>
                <a:cubicBezTo>
                  <a:pt x="23624" y="22786"/>
                  <a:pt x="26765" y="18075"/>
                  <a:pt x="26765" y="12883"/>
                </a:cubicBezTo>
                <a:cubicBezTo>
                  <a:pt x="26765" y="5764"/>
                  <a:pt x="21002" y="19"/>
                  <a:pt x="13900" y="1"/>
                </a:cubicBezTo>
                <a:close/>
              </a:path>
            </a:pathLst>
          </a:custGeom>
          <a:solidFill>
            <a:srgbClr val="3F6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692;p25">
            <a:extLst>
              <a:ext uri="{FF2B5EF4-FFF2-40B4-BE49-F238E27FC236}">
                <a16:creationId xmlns:a16="http://schemas.microsoft.com/office/drawing/2014/main" id="{B9E76007-3A88-47EC-9D8F-A0F75896EAD7}"/>
              </a:ext>
            </a:extLst>
          </p:cNvPr>
          <p:cNvSpPr/>
          <p:nvPr/>
        </p:nvSpPr>
        <p:spPr>
          <a:xfrm>
            <a:off x="3514890" y="1270461"/>
            <a:ext cx="315299" cy="31"/>
          </a:xfrm>
          <a:custGeom>
            <a:avLst/>
            <a:gdLst/>
            <a:ahLst/>
            <a:cxnLst/>
            <a:rect l="l" t="t" r="r" b="b"/>
            <a:pathLst>
              <a:path w="10189" h="1" fill="none" extrusionOk="0">
                <a:moveTo>
                  <a:pt x="0" y="0"/>
                </a:moveTo>
                <a:lnTo>
                  <a:pt x="10188" y="0"/>
                </a:lnTo>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693;p25">
            <a:extLst>
              <a:ext uri="{FF2B5EF4-FFF2-40B4-BE49-F238E27FC236}">
                <a16:creationId xmlns:a16="http://schemas.microsoft.com/office/drawing/2014/main" id="{F5BA3477-0681-4922-9C62-F48C803032EC}"/>
              </a:ext>
            </a:extLst>
          </p:cNvPr>
          <p:cNvSpPr/>
          <p:nvPr/>
        </p:nvSpPr>
        <p:spPr>
          <a:xfrm>
            <a:off x="3830155" y="1229026"/>
            <a:ext cx="87822" cy="87822"/>
          </a:xfrm>
          <a:custGeom>
            <a:avLst/>
            <a:gdLst/>
            <a:ahLst/>
            <a:cxnLst/>
            <a:rect l="l" t="t" r="r" b="b"/>
            <a:pathLst>
              <a:path w="2838" h="2838" fill="none" extrusionOk="0">
                <a:moveTo>
                  <a:pt x="2837" y="1410"/>
                </a:moveTo>
                <a:cubicBezTo>
                  <a:pt x="2837" y="2195"/>
                  <a:pt x="2195" y="2838"/>
                  <a:pt x="1428" y="2838"/>
                </a:cubicBezTo>
                <a:cubicBezTo>
                  <a:pt x="643" y="2838"/>
                  <a:pt x="0" y="2195"/>
                  <a:pt x="0" y="1410"/>
                </a:cubicBezTo>
                <a:cubicBezTo>
                  <a:pt x="0" y="643"/>
                  <a:pt x="643" y="1"/>
                  <a:pt x="1428" y="1"/>
                </a:cubicBezTo>
                <a:cubicBezTo>
                  <a:pt x="2195" y="1"/>
                  <a:pt x="2837" y="643"/>
                  <a:pt x="2837" y="1410"/>
                </a:cubicBezTo>
                <a:close/>
              </a:path>
            </a:pathLst>
          </a:custGeom>
          <a:noFill/>
          <a:ln w="11150" cap="flat" cmpd="sng">
            <a:solidFill>
              <a:srgbClr val="3F6979"/>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694;p25">
            <a:extLst>
              <a:ext uri="{FF2B5EF4-FFF2-40B4-BE49-F238E27FC236}">
                <a16:creationId xmlns:a16="http://schemas.microsoft.com/office/drawing/2014/main" id="{8C6D2E10-2701-44BE-AEF7-3696D51586B6}"/>
              </a:ext>
            </a:extLst>
          </p:cNvPr>
          <p:cNvSpPr/>
          <p:nvPr/>
        </p:nvSpPr>
        <p:spPr>
          <a:xfrm>
            <a:off x="4026141" y="707826"/>
            <a:ext cx="2932779" cy="968480"/>
          </a:xfrm>
          <a:custGeom>
            <a:avLst/>
            <a:gdLst/>
            <a:ahLst/>
            <a:cxnLst/>
            <a:rect l="l" t="t" r="r" b="b"/>
            <a:pathLst>
              <a:path w="58936" h="26069" extrusionOk="0">
                <a:moveTo>
                  <a:pt x="822" y="0"/>
                </a:moveTo>
                <a:cubicBezTo>
                  <a:pt x="376" y="0"/>
                  <a:pt x="1" y="357"/>
                  <a:pt x="1" y="803"/>
                </a:cubicBezTo>
                <a:lnTo>
                  <a:pt x="1" y="25248"/>
                </a:lnTo>
                <a:cubicBezTo>
                  <a:pt x="1" y="25711"/>
                  <a:pt x="376" y="26068"/>
                  <a:pt x="822" y="26068"/>
                </a:cubicBezTo>
                <a:lnTo>
                  <a:pt x="58132" y="26068"/>
                </a:lnTo>
                <a:cubicBezTo>
                  <a:pt x="58578" y="26068"/>
                  <a:pt x="58935" y="25711"/>
                  <a:pt x="58935" y="25248"/>
                </a:cubicBezTo>
                <a:lnTo>
                  <a:pt x="58935" y="803"/>
                </a:lnTo>
                <a:cubicBezTo>
                  <a:pt x="58935" y="357"/>
                  <a:pt x="58578" y="0"/>
                  <a:pt x="58132" y="0"/>
                </a:cubicBezTo>
                <a:close/>
              </a:path>
            </a:pathLst>
          </a:custGeom>
          <a:solidFill>
            <a:srgbClr val="FFFFFF"/>
          </a:solidFill>
          <a:ln>
            <a:noFill/>
          </a:ln>
          <a:effectLst>
            <a:outerShdw blurRad="85725" dist="9525" dir="1739999" algn="bl" rotWithShape="0">
              <a:srgbClr val="000000">
                <a:alpha val="80000"/>
              </a:srgbClr>
            </a:outerShdw>
            <a:reflection endPos="1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698;p25">
            <a:extLst>
              <a:ext uri="{FF2B5EF4-FFF2-40B4-BE49-F238E27FC236}">
                <a16:creationId xmlns:a16="http://schemas.microsoft.com/office/drawing/2014/main" id="{6FCEB422-33C7-4238-8099-FFFFC31C1879}"/>
              </a:ext>
            </a:extLst>
          </p:cNvPr>
          <p:cNvSpPr/>
          <p:nvPr/>
        </p:nvSpPr>
        <p:spPr>
          <a:xfrm>
            <a:off x="6462806" y="788436"/>
            <a:ext cx="75661" cy="75104"/>
          </a:xfrm>
          <a:custGeom>
            <a:avLst/>
            <a:gdLst/>
            <a:ahLst/>
            <a:cxnLst/>
            <a:rect l="l" t="t" r="r" b="b"/>
            <a:pathLst>
              <a:path w="2445" h="2427" extrusionOk="0">
                <a:moveTo>
                  <a:pt x="0" y="0"/>
                </a:moveTo>
                <a:lnTo>
                  <a:pt x="0" y="2427"/>
                </a:lnTo>
                <a:lnTo>
                  <a:pt x="2444" y="2427"/>
                </a:lnTo>
                <a:cubicBezTo>
                  <a:pt x="2444" y="1089"/>
                  <a:pt x="1338"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699;p25">
            <a:extLst>
              <a:ext uri="{FF2B5EF4-FFF2-40B4-BE49-F238E27FC236}">
                <a16:creationId xmlns:a16="http://schemas.microsoft.com/office/drawing/2014/main" id="{64377BBA-003B-4EDD-99EF-2849F61E41B6}"/>
              </a:ext>
            </a:extLst>
          </p:cNvPr>
          <p:cNvSpPr/>
          <p:nvPr/>
        </p:nvSpPr>
        <p:spPr>
          <a:xfrm>
            <a:off x="4812285" y="1792811"/>
            <a:ext cx="2932729" cy="1151831"/>
          </a:xfrm>
          <a:custGeom>
            <a:avLst/>
            <a:gdLst/>
            <a:ahLst/>
            <a:cxnLst/>
            <a:rect l="l" t="t" r="r" b="b"/>
            <a:pathLst>
              <a:path w="58935" h="26087" extrusionOk="0">
                <a:moveTo>
                  <a:pt x="803" y="1"/>
                </a:moveTo>
                <a:cubicBezTo>
                  <a:pt x="357" y="1"/>
                  <a:pt x="0" y="375"/>
                  <a:pt x="0" y="821"/>
                </a:cubicBezTo>
                <a:lnTo>
                  <a:pt x="0" y="25266"/>
                </a:lnTo>
                <a:cubicBezTo>
                  <a:pt x="0" y="25712"/>
                  <a:pt x="357" y="26087"/>
                  <a:pt x="803" y="26087"/>
                </a:cubicBezTo>
                <a:lnTo>
                  <a:pt x="58114" y="26087"/>
                </a:lnTo>
                <a:cubicBezTo>
                  <a:pt x="58560" y="26087"/>
                  <a:pt x="58934" y="25712"/>
                  <a:pt x="58934" y="25266"/>
                </a:cubicBezTo>
                <a:lnTo>
                  <a:pt x="58934" y="821"/>
                </a:lnTo>
                <a:cubicBezTo>
                  <a:pt x="58934" y="375"/>
                  <a:pt x="58560" y="1"/>
                  <a:pt x="58114" y="1"/>
                </a:cubicBezTo>
                <a:close/>
              </a:path>
            </a:pathLst>
          </a:custGeom>
          <a:solidFill>
            <a:srgbClr val="FFFFFF"/>
          </a:solidFill>
          <a:ln>
            <a:noFill/>
          </a:ln>
          <a:effectLst>
            <a:outerShdw blurRad="57150" dist="9525" dir="360000" algn="bl" rotWithShape="0">
              <a:srgbClr val="000000">
                <a:alpha val="78000"/>
              </a:srgbClr>
            </a:outerShdw>
            <a:reflection endPos="1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703;p25">
            <a:extLst>
              <a:ext uri="{FF2B5EF4-FFF2-40B4-BE49-F238E27FC236}">
                <a16:creationId xmlns:a16="http://schemas.microsoft.com/office/drawing/2014/main" id="{970BD92E-CFAD-4850-A497-708758A9F4DB}"/>
              </a:ext>
            </a:extLst>
          </p:cNvPr>
          <p:cNvSpPr/>
          <p:nvPr/>
        </p:nvSpPr>
        <p:spPr>
          <a:xfrm>
            <a:off x="5343189" y="3061245"/>
            <a:ext cx="2931833" cy="1032621"/>
          </a:xfrm>
          <a:custGeom>
            <a:avLst/>
            <a:gdLst/>
            <a:ahLst/>
            <a:cxnLst/>
            <a:rect l="l" t="t" r="r" b="b"/>
            <a:pathLst>
              <a:path w="58917" h="26070" extrusionOk="0">
                <a:moveTo>
                  <a:pt x="803" y="1"/>
                </a:moveTo>
                <a:cubicBezTo>
                  <a:pt x="357" y="1"/>
                  <a:pt x="1" y="358"/>
                  <a:pt x="1" y="804"/>
                </a:cubicBezTo>
                <a:lnTo>
                  <a:pt x="1" y="25266"/>
                </a:lnTo>
                <a:cubicBezTo>
                  <a:pt x="1" y="25712"/>
                  <a:pt x="357" y="26069"/>
                  <a:pt x="803" y="26069"/>
                </a:cubicBezTo>
                <a:lnTo>
                  <a:pt x="58114" y="26069"/>
                </a:lnTo>
                <a:cubicBezTo>
                  <a:pt x="58560" y="26069"/>
                  <a:pt x="58917" y="25712"/>
                  <a:pt x="58917" y="25266"/>
                </a:cubicBezTo>
                <a:lnTo>
                  <a:pt x="58917" y="804"/>
                </a:lnTo>
                <a:cubicBezTo>
                  <a:pt x="58917" y="358"/>
                  <a:pt x="58560" y="1"/>
                  <a:pt x="58114" y="1"/>
                </a:cubicBezTo>
                <a:close/>
              </a:path>
            </a:pathLst>
          </a:custGeom>
          <a:solidFill>
            <a:srgbClr val="FFFFFF"/>
          </a:solidFill>
          <a:ln>
            <a:noFill/>
          </a:ln>
          <a:effectLst>
            <a:outerShdw blurRad="57150" dist="9525" dir="360000" algn="bl" rotWithShape="0">
              <a:srgbClr val="000000">
                <a:alpha val="78000"/>
              </a:srgbClr>
            </a:outerShdw>
            <a:reflection endPos="1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707;p25">
            <a:extLst>
              <a:ext uri="{FF2B5EF4-FFF2-40B4-BE49-F238E27FC236}">
                <a16:creationId xmlns:a16="http://schemas.microsoft.com/office/drawing/2014/main" id="{2F61699F-7EC3-447E-B9C8-5AED33F8C916}"/>
              </a:ext>
            </a:extLst>
          </p:cNvPr>
          <p:cNvSpPr/>
          <p:nvPr/>
        </p:nvSpPr>
        <p:spPr>
          <a:xfrm>
            <a:off x="6005006" y="4220447"/>
            <a:ext cx="2932729" cy="864591"/>
          </a:xfrm>
          <a:custGeom>
            <a:avLst/>
            <a:gdLst/>
            <a:ahLst/>
            <a:cxnLst/>
            <a:rect l="l" t="t" r="r" b="b"/>
            <a:pathLst>
              <a:path w="58935" h="26069" extrusionOk="0">
                <a:moveTo>
                  <a:pt x="821" y="0"/>
                </a:moveTo>
                <a:cubicBezTo>
                  <a:pt x="375" y="0"/>
                  <a:pt x="0" y="375"/>
                  <a:pt x="0" y="821"/>
                </a:cubicBezTo>
                <a:lnTo>
                  <a:pt x="0" y="25266"/>
                </a:lnTo>
                <a:cubicBezTo>
                  <a:pt x="0" y="25712"/>
                  <a:pt x="375" y="26069"/>
                  <a:pt x="821" y="26069"/>
                </a:cubicBezTo>
                <a:lnTo>
                  <a:pt x="58114" y="26069"/>
                </a:lnTo>
                <a:cubicBezTo>
                  <a:pt x="58578" y="26069"/>
                  <a:pt x="58935" y="25712"/>
                  <a:pt x="58935" y="25266"/>
                </a:cubicBezTo>
                <a:lnTo>
                  <a:pt x="58935" y="821"/>
                </a:lnTo>
                <a:cubicBezTo>
                  <a:pt x="58935" y="375"/>
                  <a:pt x="58578" y="0"/>
                  <a:pt x="58114" y="0"/>
                </a:cubicBezTo>
                <a:close/>
              </a:path>
            </a:pathLst>
          </a:custGeom>
          <a:solidFill>
            <a:srgbClr val="FFFFFF"/>
          </a:solidFill>
          <a:ln>
            <a:noFill/>
          </a:ln>
          <a:effectLst>
            <a:outerShdw blurRad="57150" dist="9525" dir="360000" algn="bl" rotWithShape="0">
              <a:srgbClr val="000000">
                <a:alpha val="78000"/>
              </a:srgbClr>
            </a:outerShdw>
            <a:reflection endPos="1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713;p25">
            <a:extLst>
              <a:ext uri="{FF2B5EF4-FFF2-40B4-BE49-F238E27FC236}">
                <a16:creationId xmlns:a16="http://schemas.microsoft.com/office/drawing/2014/main" id="{CE861497-9AF4-465A-B45E-B307E91EEB42}"/>
              </a:ext>
            </a:extLst>
          </p:cNvPr>
          <p:cNvSpPr txBox="1"/>
          <p:nvPr/>
        </p:nvSpPr>
        <p:spPr>
          <a:xfrm>
            <a:off x="4114014" y="753771"/>
            <a:ext cx="2728995" cy="951103"/>
          </a:xfrm>
          <a:prstGeom prst="rect">
            <a:avLst/>
          </a:prstGeom>
          <a:noFill/>
          <a:ln>
            <a:noFill/>
          </a:ln>
        </p:spPr>
        <p:txBody>
          <a:bodyPr spcFirstLastPara="1" wrap="square" lIns="0" tIns="7150" rIns="0" bIns="0" anchor="t" anchorCtr="0">
            <a:noAutofit/>
          </a:bodyPr>
          <a:lstStyle/>
          <a:p>
            <a:pPr marL="0" marR="0" lvl="0" indent="0" algn="ctr" rtl="0">
              <a:lnSpc>
                <a:spcPct val="100000"/>
              </a:lnSpc>
              <a:spcBef>
                <a:spcPts val="200"/>
              </a:spcBef>
              <a:spcAft>
                <a:spcPts val="0"/>
              </a:spcAft>
              <a:buNone/>
            </a:pPr>
            <a:r>
              <a:rPr lang="en" sz="1600" b="1" dirty="0">
                <a:solidFill>
                  <a:srgbClr val="040000"/>
                </a:solidFill>
                <a:latin typeface="Cambria" panose="02040503050406030204" pitchFamily="18" charset="0"/>
                <a:ea typeface="Cambria" panose="02040503050406030204" pitchFamily="18" charset="0"/>
                <a:cs typeface="Fira Sans"/>
                <a:sym typeface="Fira Sans"/>
              </a:rPr>
              <a:t>Trang phục:</a:t>
            </a:r>
          </a:p>
          <a:p>
            <a:pPr marL="0" marR="0" lvl="0" indent="0" algn="ctr" rtl="0">
              <a:lnSpc>
                <a:spcPct val="100000"/>
              </a:lnSpc>
              <a:spcBef>
                <a:spcPts val="200"/>
              </a:spcBef>
              <a:spcAft>
                <a:spcPts val="0"/>
              </a:spcAft>
              <a:buNone/>
            </a:pPr>
            <a:r>
              <a:rPr lang="en" sz="1600" dirty="0">
                <a:solidFill>
                  <a:srgbClr val="040000"/>
                </a:solidFill>
                <a:latin typeface="Cambria" panose="02040503050406030204" pitchFamily="18" charset="0"/>
                <a:ea typeface="Cambria" panose="02040503050406030204" pitchFamily="18" charset="0"/>
                <a:cs typeface="Fira Sans"/>
                <a:sym typeface="Fira Sans"/>
              </a:rPr>
              <a:t>Cái xắc xinh xinh</a:t>
            </a:r>
          </a:p>
          <a:p>
            <a:pPr marL="0" marR="0" lvl="0" indent="0" algn="ctr" rtl="0">
              <a:lnSpc>
                <a:spcPct val="100000"/>
              </a:lnSpc>
              <a:spcBef>
                <a:spcPts val="200"/>
              </a:spcBef>
              <a:spcAft>
                <a:spcPts val="0"/>
              </a:spcAft>
              <a:buNone/>
            </a:pPr>
            <a:r>
              <a:rPr lang="en" sz="1600" dirty="0">
                <a:solidFill>
                  <a:srgbClr val="040000"/>
                </a:solidFill>
                <a:latin typeface="Cambria" panose="02040503050406030204" pitchFamily="18" charset="0"/>
                <a:ea typeface="Cambria" panose="02040503050406030204" pitchFamily="18" charset="0"/>
                <a:cs typeface="Fira Sans"/>
                <a:sym typeface="Fira Sans"/>
              </a:rPr>
              <a:t>Ca lô đội lệch</a:t>
            </a:r>
            <a:endParaRPr sz="1600" dirty="0">
              <a:latin typeface="Cambria" panose="02040503050406030204" pitchFamily="18" charset="0"/>
              <a:ea typeface="Cambria" panose="02040503050406030204" pitchFamily="18" charset="0"/>
              <a:cs typeface="Fira Sans"/>
              <a:sym typeface="Fira Sans"/>
            </a:endParaRPr>
          </a:p>
        </p:txBody>
      </p:sp>
      <p:sp>
        <p:nvSpPr>
          <p:cNvPr id="100" name="Google Shape;714;p25">
            <a:extLst>
              <a:ext uri="{FF2B5EF4-FFF2-40B4-BE49-F238E27FC236}">
                <a16:creationId xmlns:a16="http://schemas.microsoft.com/office/drawing/2014/main" id="{9804660D-E94E-45E0-B048-58D4762BA2BE}"/>
              </a:ext>
            </a:extLst>
          </p:cNvPr>
          <p:cNvSpPr txBox="1"/>
          <p:nvPr/>
        </p:nvSpPr>
        <p:spPr>
          <a:xfrm>
            <a:off x="4881965" y="1879352"/>
            <a:ext cx="2804299" cy="1041118"/>
          </a:xfrm>
          <a:prstGeom prst="rect">
            <a:avLst/>
          </a:prstGeom>
          <a:noFill/>
          <a:ln>
            <a:noFill/>
          </a:ln>
        </p:spPr>
        <p:txBody>
          <a:bodyPr spcFirstLastPara="1" wrap="square" lIns="0" tIns="7150" rIns="0" bIns="0" anchor="t" anchorCtr="0">
            <a:noAutofit/>
          </a:bodyPr>
          <a:lstStyle/>
          <a:p>
            <a:pPr marL="0" marR="0" lvl="0" indent="0" algn="ctr" rtl="0">
              <a:lnSpc>
                <a:spcPct val="100000"/>
              </a:lnSpc>
              <a:spcBef>
                <a:spcPts val="0"/>
              </a:spcBef>
              <a:spcAft>
                <a:spcPts val="0"/>
              </a:spcAft>
              <a:buNone/>
            </a:pPr>
            <a:r>
              <a:rPr lang="en-US" sz="1600" b="1" dirty="0" err="1">
                <a:latin typeface="Cambria" panose="02040503050406030204" pitchFamily="18" charset="0"/>
                <a:ea typeface="Cambria" panose="02040503050406030204" pitchFamily="18" charset="0"/>
                <a:cs typeface="Fira Sans"/>
                <a:sym typeface="Fira Sans"/>
              </a:rPr>
              <a:t>Hình</a:t>
            </a:r>
            <a:r>
              <a:rPr lang="en-US" sz="1600" b="1" dirty="0">
                <a:latin typeface="Cambria" panose="02040503050406030204" pitchFamily="18" charset="0"/>
                <a:ea typeface="Cambria" panose="02040503050406030204" pitchFamily="18" charset="0"/>
                <a:cs typeface="Fira Sans"/>
                <a:sym typeface="Fira Sans"/>
              </a:rPr>
              <a:t> </a:t>
            </a:r>
            <a:r>
              <a:rPr lang="en-US" sz="1600" b="1" dirty="0" err="1">
                <a:latin typeface="Cambria" panose="02040503050406030204" pitchFamily="18" charset="0"/>
                <a:ea typeface="Cambria" panose="02040503050406030204" pitchFamily="18" charset="0"/>
                <a:cs typeface="Fira Sans"/>
                <a:sym typeface="Fira Sans"/>
              </a:rPr>
              <a:t>dáng</a:t>
            </a:r>
            <a:endParaRPr lang="en-US" sz="1600" b="1" dirty="0">
              <a:latin typeface="Cambria" panose="02040503050406030204" pitchFamily="18" charset="0"/>
              <a:ea typeface="Cambria" panose="02040503050406030204" pitchFamily="18" charset="0"/>
              <a:cs typeface="Fira Sans"/>
              <a:sym typeface="Fira Sans"/>
            </a:endParaRPr>
          </a:p>
          <a:p>
            <a:pPr marL="0" marR="0" lvl="0" indent="0" algn="ctr" rtl="0">
              <a:lnSpc>
                <a:spcPct val="100000"/>
              </a:lnSpc>
              <a:spcBef>
                <a:spcPts val="0"/>
              </a:spcBef>
              <a:spcAft>
                <a:spcPts val="0"/>
              </a:spcAft>
              <a:buNone/>
            </a:pPr>
            <a:r>
              <a:rPr lang="en-US" sz="1600" dirty="0" err="1">
                <a:latin typeface="Cambria" panose="02040503050406030204" pitchFamily="18" charset="0"/>
                <a:ea typeface="Cambria" panose="02040503050406030204" pitchFamily="18" charset="0"/>
                <a:cs typeface="Fira Sans"/>
                <a:sym typeface="Fira Sans"/>
              </a:rPr>
              <a:t>Loắt</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choắt</a:t>
            </a:r>
            <a:endParaRPr lang="en-US" sz="1600" dirty="0">
              <a:latin typeface="Cambria" panose="02040503050406030204" pitchFamily="18" charset="0"/>
              <a:ea typeface="Cambria" panose="02040503050406030204" pitchFamily="18" charset="0"/>
              <a:cs typeface="Fira Sans"/>
              <a:sym typeface="Fira Sans"/>
            </a:endParaRPr>
          </a:p>
          <a:p>
            <a:pPr marL="0" marR="0" lvl="0" indent="0" algn="ctr" rtl="0">
              <a:lnSpc>
                <a:spcPct val="100000"/>
              </a:lnSpc>
              <a:spcBef>
                <a:spcPts val="0"/>
              </a:spcBef>
              <a:spcAft>
                <a:spcPts val="0"/>
              </a:spcAft>
              <a:buNone/>
            </a:pPr>
            <a:r>
              <a:rPr lang="en-US" sz="1600" dirty="0" err="1">
                <a:latin typeface="Cambria" panose="02040503050406030204" pitchFamily="18" charset="0"/>
                <a:ea typeface="Cambria" panose="02040503050406030204" pitchFamily="18" charset="0"/>
                <a:cs typeface="Fira Sans"/>
                <a:sym typeface="Fira Sans"/>
              </a:rPr>
              <a:t>Thoăn</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thoắt</a:t>
            </a:r>
            <a:endParaRPr lang="en-US" sz="1600" dirty="0">
              <a:latin typeface="Cambria" panose="02040503050406030204" pitchFamily="18" charset="0"/>
              <a:ea typeface="Cambria" panose="02040503050406030204" pitchFamily="18" charset="0"/>
              <a:cs typeface="Fira Sans"/>
              <a:sym typeface="Fira Sans"/>
            </a:endParaRPr>
          </a:p>
          <a:p>
            <a:pPr marL="0" marR="0" lvl="0" indent="0" algn="ctr" rtl="0">
              <a:lnSpc>
                <a:spcPct val="100000"/>
              </a:lnSpc>
              <a:spcBef>
                <a:spcPts val="0"/>
              </a:spcBef>
              <a:spcAft>
                <a:spcPts val="0"/>
              </a:spcAft>
              <a:buNone/>
            </a:pPr>
            <a:r>
              <a:rPr lang="en-US" sz="1600" dirty="0" err="1">
                <a:latin typeface="Cambria" panose="02040503050406030204" pitchFamily="18" charset="0"/>
                <a:ea typeface="Cambria" panose="02040503050406030204" pitchFamily="18" charset="0"/>
                <a:cs typeface="Fira Sans"/>
                <a:sym typeface="Fira Sans"/>
              </a:rPr>
              <a:t>Nghênh</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nghênh</a:t>
            </a:r>
            <a:endParaRPr sz="1600" dirty="0">
              <a:latin typeface="Cambria" panose="02040503050406030204" pitchFamily="18" charset="0"/>
              <a:ea typeface="Cambria" panose="02040503050406030204" pitchFamily="18" charset="0"/>
              <a:cs typeface="Fira Sans"/>
              <a:sym typeface="Fira Sans"/>
            </a:endParaRPr>
          </a:p>
        </p:txBody>
      </p:sp>
      <p:sp>
        <p:nvSpPr>
          <p:cNvPr id="101" name="Google Shape;715;p25">
            <a:extLst>
              <a:ext uri="{FF2B5EF4-FFF2-40B4-BE49-F238E27FC236}">
                <a16:creationId xmlns:a16="http://schemas.microsoft.com/office/drawing/2014/main" id="{5A08D4B8-FAD6-4648-967F-987E01BB97DB}"/>
              </a:ext>
            </a:extLst>
          </p:cNvPr>
          <p:cNvSpPr txBox="1"/>
          <p:nvPr/>
        </p:nvSpPr>
        <p:spPr>
          <a:xfrm>
            <a:off x="5518292" y="3061246"/>
            <a:ext cx="2628862" cy="1032620"/>
          </a:xfrm>
          <a:prstGeom prst="rect">
            <a:avLst/>
          </a:prstGeom>
          <a:noFill/>
          <a:ln>
            <a:noFill/>
          </a:ln>
        </p:spPr>
        <p:txBody>
          <a:bodyPr spcFirstLastPara="1" wrap="square" lIns="0" tIns="7150" rIns="0" bIns="0" anchor="t" anchorCtr="0">
            <a:noAutofit/>
          </a:bodyPr>
          <a:lstStyle/>
          <a:p>
            <a:pPr marL="0" marR="0" lvl="0" indent="0" algn="ctr" rtl="0">
              <a:lnSpc>
                <a:spcPct val="100000"/>
              </a:lnSpc>
              <a:spcBef>
                <a:spcPts val="0"/>
              </a:spcBef>
              <a:spcAft>
                <a:spcPts val="0"/>
              </a:spcAft>
              <a:buNone/>
            </a:pPr>
            <a:r>
              <a:rPr lang="en" sz="1600" b="1" dirty="0">
                <a:solidFill>
                  <a:srgbClr val="040000"/>
                </a:solidFill>
                <a:latin typeface="Cambria" panose="02040503050406030204" pitchFamily="18" charset="0"/>
                <a:ea typeface="Cambria" panose="02040503050406030204" pitchFamily="18" charset="0"/>
                <a:cs typeface="Fira Sans"/>
                <a:sym typeface="Fira Sans"/>
              </a:rPr>
              <a:t>Cử chỉ</a:t>
            </a:r>
          </a:p>
          <a:p>
            <a:pPr marL="0" marR="0" lvl="0" indent="0" algn="ctr" rtl="0">
              <a:lnSpc>
                <a:spcPct val="100000"/>
              </a:lnSpc>
              <a:spcBef>
                <a:spcPts val="0"/>
              </a:spcBef>
              <a:spcAft>
                <a:spcPts val="0"/>
              </a:spcAft>
              <a:buNone/>
            </a:pPr>
            <a:r>
              <a:rPr lang="en" sz="1600" dirty="0">
                <a:solidFill>
                  <a:srgbClr val="040000"/>
                </a:solidFill>
                <a:latin typeface="Cambria" panose="02040503050406030204" pitchFamily="18" charset="0"/>
                <a:ea typeface="Cambria" panose="02040503050406030204" pitchFamily="18" charset="0"/>
                <a:cs typeface="Fira Sans"/>
                <a:sym typeface="Fira Sans"/>
              </a:rPr>
              <a:t>Huýt sáo vang</a:t>
            </a:r>
          </a:p>
          <a:p>
            <a:pPr marL="0" marR="0" lvl="0" indent="0" algn="ctr" rtl="0">
              <a:lnSpc>
                <a:spcPct val="100000"/>
              </a:lnSpc>
              <a:spcBef>
                <a:spcPts val="0"/>
              </a:spcBef>
              <a:spcAft>
                <a:spcPts val="0"/>
              </a:spcAft>
              <a:buNone/>
            </a:pPr>
            <a:r>
              <a:rPr lang="en" sz="1600" dirty="0">
                <a:solidFill>
                  <a:srgbClr val="040000"/>
                </a:solidFill>
                <a:latin typeface="Cambria" panose="02040503050406030204" pitchFamily="18" charset="0"/>
                <a:ea typeface="Cambria" panose="02040503050406030204" pitchFamily="18" charset="0"/>
                <a:cs typeface="Fira Sans"/>
                <a:sym typeface="Fira Sans"/>
              </a:rPr>
              <a:t>Nhảy trên đường vàng.</a:t>
            </a:r>
          </a:p>
          <a:p>
            <a:pPr marL="0" marR="0" lvl="0" indent="0" algn="ctr" rtl="0">
              <a:lnSpc>
                <a:spcPct val="100000"/>
              </a:lnSpc>
              <a:spcBef>
                <a:spcPts val="0"/>
              </a:spcBef>
              <a:spcAft>
                <a:spcPts val="0"/>
              </a:spcAft>
              <a:buNone/>
            </a:pPr>
            <a:r>
              <a:rPr lang="en" sz="1600" dirty="0">
                <a:solidFill>
                  <a:srgbClr val="040000"/>
                </a:solidFill>
                <a:latin typeface="Cambria" panose="02040503050406030204" pitchFamily="18" charset="0"/>
                <a:ea typeface="Cambria" panose="02040503050406030204" pitchFamily="18" charset="0"/>
                <a:cs typeface="Fira Sans"/>
                <a:sym typeface="Fira Sans"/>
              </a:rPr>
              <a:t>Cười híp mí</a:t>
            </a:r>
          </a:p>
        </p:txBody>
      </p:sp>
      <p:sp>
        <p:nvSpPr>
          <p:cNvPr id="102" name="Google Shape;716;p25">
            <a:extLst>
              <a:ext uri="{FF2B5EF4-FFF2-40B4-BE49-F238E27FC236}">
                <a16:creationId xmlns:a16="http://schemas.microsoft.com/office/drawing/2014/main" id="{E9314D85-A15E-4C04-B442-3B7645B901E3}"/>
              </a:ext>
            </a:extLst>
          </p:cNvPr>
          <p:cNvSpPr txBox="1"/>
          <p:nvPr/>
        </p:nvSpPr>
        <p:spPr>
          <a:xfrm>
            <a:off x="6278649" y="4236814"/>
            <a:ext cx="2580594" cy="819081"/>
          </a:xfrm>
          <a:prstGeom prst="rect">
            <a:avLst/>
          </a:prstGeom>
          <a:noFill/>
          <a:ln>
            <a:noFill/>
          </a:ln>
        </p:spPr>
        <p:txBody>
          <a:bodyPr spcFirstLastPara="1" wrap="square" lIns="0" tIns="7150" rIns="0" bIns="0" anchor="t" anchorCtr="0">
            <a:noAutofit/>
          </a:bodyPr>
          <a:lstStyle/>
          <a:p>
            <a:pPr marL="0" marR="0" lvl="0" indent="0" algn="ctr" rtl="0">
              <a:lnSpc>
                <a:spcPct val="100000"/>
              </a:lnSpc>
              <a:spcBef>
                <a:spcPts val="0"/>
              </a:spcBef>
              <a:spcAft>
                <a:spcPts val="0"/>
              </a:spcAft>
              <a:buNone/>
            </a:pPr>
            <a:r>
              <a:rPr lang="en-US" sz="1600" b="1" dirty="0" err="1">
                <a:latin typeface="Cambria" panose="02040503050406030204" pitchFamily="18" charset="0"/>
                <a:ea typeface="Cambria" panose="02040503050406030204" pitchFamily="18" charset="0"/>
                <a:cs typeface="Fira Sans"/>
                <a:sym typeface="Fira Sans"/>
              </a:rPr>
              <a:t>Lời</a:t>
            </a:r>
            <a:r>
              <a:rPr lang="en-US" sz="1600" b="1" dirty="0">
                <a:latin typeface="Cambria" panose="02040503050406030204" pitchFamily="18" charset="0"/>
                <a:ea typeface="Cambria" panose="02040503050406030204" pitchFamily="18" charset="0"/>
                <a:cs typeface="Fira Sans"/>
                <a:sym typeface="Fira Sans"/>
              </a:rPr>
              <a:t> </a:t>
            </a:r>
            <a:r>
              <a:rPr lang="en-US" sz="1600" b="1" dirty="0" err="1">
                <a:latin typeface="Cambria" panose="02040503050406030204" pitchFamily="18" charset="0"/>
                <a:ea typeface="Cambria" panose="02040503050406030204" pitchFamily="18" charset="0"/>
                <a:cs typeface="Fira Sans"/>
                <a:sym typeface="Fira Sans"/>
              </a:rPr>
              <a:t>nói</a:t>
            </a:r>
            <a:r>
              <a:rPr lang="en-US" sz="1600" b="1" dirty="0">
                <a:latin typeface="Cambria" panose="02040503050406030204" pitchFamily="18" charset="0"/>
                <a:ea typeface="Cambria" panose="02040503050406030204" pitchFamily="18" charset="0"/>
                <a:cs typeface="Fira Sans"/>
                <a:sym typeface="Fira Sans"/>
              </a:rPr>
              <a:t>:</a:t>
            </a:r>
          </a:p>
          <a:p>
            <a:pPr marL="0" marR="0" lvl="0" indent="0" algn="ctr" rtl="0">
              <a:lnSpc>
                <a:spcPct val="100000"/>
              </a:lnSpc>
              <a:spcBef>
                <a:spcPts val="0"/>
              </a:spcBef>
              <a:spcAft>
                <a:spcPts val="0"/>
              </a:spcAft>
              <a:buNone/>
            </a:pPr>
            <a:r>
              <a:rPr lang="en-US" sz="1600" dirty="0" err="1">
                <a:latin typeface="Cambria" panose="02040503050406030204" pitchFamily="18" charset="0"/>
                <a:ea typeface="Cambria" panose="02040503050406030204" pitchFamily="18" charset="0"/>
                <a:cs typeface="Fira Sans"/>
                <a:sym typeface="Fira Sans"/>
              </a:rPr>
              <a:t>Vui</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lắm</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chú</a:t>
            </a:r>
            <a:r>
              <a:rPr lang="en-US" sz="1600" dirty="0">
                <a:latin typeface="Cambria" panose="02040503050406030204" pitchFamily="18" charset="0"/>
                <a:ea typeface="Cambria" panose="02040503050406030204" pitchFamily="18" charset="0"/>
                <a:cs typeface="Fira Sans"/>
                <a:sym typeface="Fira Sans"/>
              </a:rPr>
              <a:t> à</a:t>
            </a:r>
          </a:p>
          <a:p>
            <a:pPr marL="0" marR="0" lvl="0" indent="0" algn="ctr" rtl="0">
              <a:lnSpc>
                <a:spcPct val="100000"/>
              </a:lnSpc>
              <a:spcBef>
                <a:spcPts val="0"/>
              </a:spcBef>
              <a:spcAft>
                <a:spcPts val="0"/>
              </a:spcAft>
              <a:buNone/>
            </a:pPr>
            <a:r>
              <a:rPr lang="en-US" sz="1600" dirty="0" err="1">
                <a:latin typeface="Cambria" panose="02040503050406030204" pitchFamily="18" charset="0"/>
                <a:ea typeface="Cambria" panose="02040503050406030204" pitchFamily="18" charset="0"/>
                <a:cs typeface="Fira Sans"/>
                <a:sym typeface="Fira Sans"/>
              </a:rPr>
              <a:t>Thích</a:t>
            </a:r>
            <a:r>
              <a:rPr lang="en-US" sz="1600" dirty="0">
                <a:latin typeface="Cambria" panose="02040503050406030204" pitchFamily="18" charset="0"/>
                <a:ea typeface="Cambria" panose="02040503050406030204" pitchFamily="18" charset="0"/>
                <a:cs typeface="Fira Sans"/>
                <a:sym typeface="Fira Sans"/>
              </a:rPr>
              <a:t> </a:t>
            </a:r>
            <a:r>
              <a:rPr lang="en-US" sz="1600" dirty="0" err="1">
                <a:latin typeface="Cambria" panose="02040503050406030204" pitchFamily="18" charset="0"/>
                <a:ea typeface="Cambria" panose="02040503050406030204" pitchFamily="18" charset="0"/>
                <a:cs typeface="Fira Sans"/>
                <a:sym typeface="Fira Sans"/>
              </a:rPr>
              <a:t>hơn</a:t>
            </a:r>
            <a:r>
              <a:rPr lang="en-US" sz="1600" dirty="0">
                <a:latin typeface="Cambria" panose="02040503050406030204" pitchFamily="18" charset="0"/>
                <a:ea typeface="Cambria" panose="02040503050406030204" pitchFamily="18" charset="0"/>
                <a:cs typeface="Fira Sans"/>
                <a:sym typeface="Fira Sans"/>
              </a:rPr>
              <a:t> ở </a:t>
            </a:r>
            <a:r>
              <a:rPr lang="en-US" sz="1600" dirty="0" err="1">
                <a:latin typeface="Cambria" panose="02040503050406030204" pitchFamily="18" charset="0"/>
                <a:ea typeface="Cambria" panose="02040503050406030204" pitchFamily="18" charset="0"/>
                <a:cs typeface="Fira Sans"/>
                <a:sym typeface="Fira Sans"/>
              </a:rPr>
              <a:t>nhà</a:t>
            </a:r>
            <a:r>
              <a:rPr lang="en-US" sz="1600" dirty="0">
                <a:latin typeface="Cambria" panose="02040503050406030204" pitchFamily="18" charset="0"/>
                <a:ea typeface="Cambria" panose="02040503050406030204" pitchFamily="18" charset="0"/>
                <a:cs typeface="Fira Sans"/>
                <a:sym typeface="Fira Sans"/>
              </a:rPr>
              <a:t>….</a:t>
            </a:r>
            <a:endParaRPr sz="1600" dirty="0">
              <a:latin typeface="Cambria" panose="02040503050406030204" pitchFamily="18" charset="0"/>
              <a:ea typeface="Cambria" panose="02040503050406030204" pitchFamily="18" charset="0"/>
              <a:cs typeface="Fira Sans"/>
              <a:sym typeface="Fir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3"/>
                                        </p:tgtEl>
                                        <p:attrNameLst>
                                          <p:attrName>style.visibility</p:attrName>
                                        </p:attrNameLst>
                                      </p:cBhvr>
                                      <p:to>
                                        <p:strVal val="visible"/>
                                      </p:to>
                                    </p:set>
                                    <p:animEffect transition="in" filter="barn(inVertical)">
                                      <p:cBhvr>
                                        <p:cTn id="7" dur="500"/>
                                        <p:tgtEl>
                                          <p:spTgt spid="4253"/>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circle(in)">
                                      <p:cBhvr>
                                        <p:cTn id="15" dur="20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1000"/>
                                        <p:tgtEl>
                                          <p:spTgt spid="62"/>
                                        </p:tgtEl>
                                      </p:cBhvr>
                                    </p:animEffect>
                                    <p:anim calcmode="lin" valueType="num">
                                      <p:cBhvr>
                                        <p:cTn id="31" dur="1000" fill="hold"/>
                                        <p:tgtEl>
                                          <p:spTgt spid="62"/>
                                        </p:tgtEl>
                                        <p:attrNameLst>
                                          <p:attrName>ppt_x</p:attrName>
                                        </p:attrNameLst>
                                      </p:cBhvr>
                                      <p:tavLst>
                                        <p:tav tm="0">
                                          <p:val>
                                            <p:strVal val="#ppt_x"/>
                                          </p:val>
                                        </p:tav>
                                        <p:tav tm="100000">
                                          <p:val>
                                            <p:strVal val="#ppt_x"/>
                                          </p:val>
                                        </p:tav>
                                      </p:tavLst>
                                    </p:anim>
                                    <p:anim calcmode="lin" valueType="num">
                                      <p:cBhvr>
                                        <p:cTn id="32" dur="1000" fill="hold"/>
                                        <p:tgtEl>
                                          <p:spTgt spid="6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1000" fill="hold"/>
                                        <p:tgtEl>
                                          <p:spTgt spid="6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anim calcmode="lin" valueType="num">
                                      <p:cBhvr>
                                        <p:cTn id="41" dur="1000" fill="hold"/>
                                        <p:tgtEl>
                                          <p:spTgt spid="64"/>
                                        </p:tgtEl>
                                        <p:attrNameLst>
                                          <p:attrName>ppt_x</p:attrName>
                                        </p:attrNameLst>
                                      </p:cBhvr>
                                      <p:tavLst>
                                        <p:tav tm="0">
                                          <p:val>
                                            <p:strVal val="#ppt_x"/>
                                          </p:val>
                                        </p:tav>
                                        <p:tav tm="100000">
                                          <p:val>
                                            <p:strVal val="#ppt_x"/>
                                          </p:val>
                                        </p:tav>
                                      </p:tavLst>
                                    </p:anim>
                                    <p:anim calcmode="lin" valueType="num">
                                      <p:cBhvr>
                                        <p:cTn id="42" dur="1000" fill="hold"/>
                                        <p:tgtEl>
                                          <p:spTgt spid="6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1000"/>
                                        <p:tgtEl>
                                          <p:spTgt spid="79"/>
                                        </p:tgtEl>
                                      </p:cBhvr>
                                    </p:animEffect>
                                    <p:anim calcmode="lin" valueType="num">
                                      <p:cBhvr>
                                        <p:cTn id="46" dur="1000" fill="hold"/>
                                        <p:tgtEl>
                                          <p:spTgt spid="79"/>
                                        </p:tgtEl>
                                        <p:attrNameLst>
                                          <p:attrName>ppt_x</p:attrName>
                                        </p:attrNameLst>
                                      </p:cBhvr>
                                      <p:tavLst>
                                        <p:tav tm="0">
                                          <p:val>
                                            <p:strVal val="#ppt_x"/>
                                          </p:val>
                                        </p:tav>
                                        <p:tav tm="100000">
                                          <p:val>
                                            <p:strVal val="#ppt_x"/>
                                          </p:val>
                                        </p:tav>
                                      </p:tavLst>
                                    </p:anim>
                                    <p:anim calcmode="lin" valueType="num">
                                      <p:cBhvr>
                                        <p:cTn id="47" dur="1000" fill="hold"/>
                                        <p:tgtEl>
                                          <p:spTgt spid="7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1000"/>
                                        <p:tgtEl>
                                          <p:spTgt spid="80"/>
                                        </p:tgtEl>
                                      </p:cBhvr>
                                    </p:animEffect>
                                    <p:anim calcmode="lin" valueType="num">
                                      <p:cBhvr>
                                        <p:cTn id="51" dur="1000" fill="hold"/>
                                        <p:tgtEl>
                                          <p:spTgt spid="80"/>
                                        </p:tgtEl>
                                        <p:attrNameLst>
                                          <p:attrName>ppt_x</p:attrName>
                                        </p:attrNameLst>
                                      </p:cBhvr>
                                      <p:tavLst>
                                        <p:tav tm="0">
                                          <p:val>
                                            <p:strVal val="#ppt_x"/>
                                          </p:val>
                                        </p:tav>
                                        <p:tav tm="100000">
                                          <p:val>
                                            <p:strVal val="#ppt_x"/>
                                          </p:val>
                                        </p:tav>
                                      </p:tavLst>
                                    </p:anim>
                                    <p:anim calcmode="lin" valueType="num">
                                      <p:cBhvr>
                                        <p:cTn id="52" dur="1000" fill="hold"/>
                                        <p:tgtEl>
                                          <p:spTgt spid="8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1000"/>
                                        <p:tgtEl>
                                          <p:spTgt spid="81"/>
                                        </p:tgtEl>
                                      </p:cBhvr>
                                    </p:animEffect>
                                    <p:anim calcmode="lin" valueType="num">
                                      <p:cBhvr>
                                        <p:cTn id="56" dur="1000" fill="hold"/>
                                        <p:tgtEl>
                                          <p:spTgt spid="81"/>
                                        </p:tgtEl>
                                        <p:attrNameLst>
                                          <p:attrName>ppt_x</p:attrName>
                                        </p:attrNameLst>
                                      </p:cBhvr>
                                      <p:tavLst>
                                        <p:tav tm="0">
                                          <p:val>
                                            <p:strVal val="#ppt_x"/>
                                          </p:val>
                                        </p:tav>
                                        <p:tav tm="100000">
                                          <p:val>
                                            <p:strVal val="#ppt_x"/>
                                          </p:val>
                                        </p:tav>
                                      </p:tavLst>
                                    </p:anim>
                                    <p:anim calcmode="lin" valueType="num">
                                      <p:cBhvr>
                                        <p:cTn id="57" dur="1000" fill="hold"/>
                                        <p:tgtEl>
                                          <p:spTgt spid="8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1000"/>
                                        <p:tgtEl>
                                          <p:spTgt spid="85"/>
                                        </p:tgtEl>
                                      </p:cBhvr>
                                    </p:animEffect>
                                    <p:anim calcmode="lin" valueType="num">
                                      <p:cBhvr>
                                        <p:cTn id="61" dur="1000" fill="hold"/>
                                        <p:tgtEl>
                                          <p:spTgt spid="85"/>
                                        </p:tgtEl>
                                        <p:attrNameLst>
                                          <p:attrName>ppt_x</p:attrName>
                                        </p:attrNameLst>
                                      </p:cBhvr>
                                      <p:tavLst>
                                        <p:tav tm="0">
                                          <p:val>
                                            <p:strVal val="#ppt_x"/>
                                          </p:val>
                                        </p:tav>
                                        <p:tav tm="100000">
                                          <p:val>
                                            <p:strVal val="#ppt_x"/>
                                          </p:val>
                                        </p:tav>
                                      </p:tavLst>
                                    </p:anim>
                                    <p:anim calcmode="lin" valueType="num">
                                      <p:cBhvr>
                                        <p:cTn id="62" dur="1000" fill="hold"/>
                                        <p:tgtEl>
                                          <p:spTgt spid="8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fade">
                                      <p:cBhvr>
                                        <p:cTn id="65" dur="1000"/>
                                        <p:tgtEl>
                                          <p:spTgt spid="99"/>
                                        </p:tgtEl>
                                      </p:cBhvr>
                                    </p:animEffect>
                                    <p:anim calcmode="lin" valueType="num">
                                      <p:cBhvr>
                                        <p:cTn id="66" dur="1000" fill="hold"/>
                                        <p:tgtEl>
                                          <p:spTgt spid="99"/>
                                        </p:tgtEl>
                                        <p:attrNameLst>
                                          <p:attrName>ppt_x</p:attrName>
                                        </p:attrNameLst>
                                      </p:cBhvr>
                                      <p:tavLst>
                                        <p:tav tm="0">
                                          <p:val>
                                            <p:strVal val="#ppt_x"/>
                                          </p:val>
                                        </p:tav>
                                        <p:tav tm="100000">
                                          <p:val>
                                            <p:strVal val="#ppt_x"/>
                                          </p:val>
                                        </p:tav>
                                      </p:tavLst>
                                    </p:anim>
                                    <p:anim calcmode="lin" valueType="num">
                                      <p:cBhvr>
                                        <p:cTn id="67"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barn(inVertical)">
                                      <p:cBhvr>
                                        <p:cTn id="72" dur="500"/>
                                        <p:tgtEl>
                                          <p:spTgt spid="6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barn(inVertical)">
                                      <p:cBhvr>
                                        <p:cTn id="75" dur="500"/>
                                        <p:tgtEl>
                                          <p:spTgt spid="6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barn(inVertical)">
                                      <p:cBhvr>
                                        <p:cTn id="78" dur="500"/>
                                        <p:tgtEl>
                                          <p:spTgt spid="67"/>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arn(inVertical)">
                                      <p:cBhvr>
                                        <p:cTn id="81" dur="500"/>
                                        <p:tgtEl>
                                          <p:spTgt spid="68"/>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barn(inVertical)">
                                      <p:cBhvr>
                                        <p:cTn id="84" dur="500"/>
                                        <p:tgtEl>
                                          <p:spTgt spid="6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barn(inVertical)">
                                      <p:cBhvr>
                                        <p:cTn id="87" dur="500"/>
                                        <p:tgtEl>
                                          <p:spTgt spid="8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100"/>
                                        </p:tgtEl>
                                        <p:attrNameLst>
                                          <p:attrName>style.visibility</p:attrName>
                                        </p:attrNameLst>
                                      </p:cBhvr>
                                      <p:to>
                                        <p:strVal val="visible"/>
                                      </p:to>
                                    </p:set>
                                    <p:animEffect transition="in" filter="barn(inVertical)">
                                      <p:cBhvr>
                                        <p:cTn id="90" dur="500"/>
                                        <p:tgtEl>
                                          <p:spTgt spid="100"/>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1000"/>
                                        <p:tgtEl>
                                          <p:spTgt spid="70"/>
                                        </p:tgtEl>
                                      </p:cBhvr>
                                    </p:animEffect>
                                    <p:anim calcmode="lin" valueType="num">
                                      <p:cBhvr>
                                        <p:cTn id="96" dur="1000" fill="hold"/>
                                        <p:tgtEl>
                                          <p:spTgt spid="70"/>
                                        </p:tgtEl>
                                        <p:attrNameLst>
                                          <p:attrName>ppt_x</p:attrName>
                                        </p:attrNameLst>
                                      </p:cBhvr>
                                      <p:tavLst>
                                        <p:tav tm="0">
                                          <p:val>
                                            <p:strVal val="#ppt_x"/>
                                          </p:val>
                                        </p:tav>
                                        <p:tav tm="100000">
                                          <p:val>
                                            <p:strVal val="#ppt_x"/>
                                          </p:val>
                                        </p:tav>
                                      </p:tavLst>
                                    </p:anim>
                                    <p:anim calcmode="lin" valueType="num">
                                      <p:cBhvr>
                                        <p:cTn id="97" dur="1000" fill="hold"/>
                                        <p:tgtEl>
                                          <p:spTgt spid="7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1000"/>
                                        <p:tgtEl>
                                          <p:spTgt spid="71"/>
                                        </p:tgtEl>
                                      </p:cBhvr>
                                    </p:animEffect>
                                    <p:anim calcmode="lin" valueType="num">
                                      <p:cBhvr>
                                        <p:cTn id="101" dur="1000" fill="hold"/>
                                        <p:tgtEl>
                                          <p:spTgt spid="71"/>
                                        </p:tgtEl>
                                        <p:attrNameLst>
                                          <p:attrName>ppt_x</p:attrName>
                                        </p:attrNameLst>
                                      </p:cBhvr>
                                      <p:tavLst>
                                        <p:tav tm="0">
                                          <p:val>
                                            <p:strVal val="#ppt_x"/>
                                          </p:val>
                                        </p:tav>
                                        <p:tav tm="100000">
                                          <p:val>
                                            <p:strVal val="#ppt_x"/>
                                          </p:val>
                                        </p:tav>
                                      </p:tavLst>
                                    </p:anim>
                                    <p:anim calcmode="lin" valueType="num">
                                      <p:cBhvr>
                                        <p:cTn id="102" dur="1000" fill="hold"/>
                                        <p:tgtEl>
                                          <p:spTgt spid="7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1000"/>
                                        <p:tgtEl>
                                          <p:spTgt spid="72"/>
                                        </p:tgtEl>
                                      </p:cBhvr>
                                    </p:animEffect>
                                    <p:anim calcmode="lin" valueType="num">
                                      <p:cBhvr>
                                        <p:cTn id="106" dur="1000" fill="hold"/>
                                        <p:tgtEl>
                                          <p:spTgt spid="72"/>
                                        </p:tgtEl>
                                        <p:attrNameLst>
                                          <p:attrName>ppt_x</p:attrName>
                                        </p:attrNameLst>
                                      </p:cBhvr>
                                      <p:tavLst>
                                        <p:tav tm="0">
                                          <p:val>
                                            <p:strVal val="#ppt_x"/>
                                          </p:val>
                                        </p:tav>
                                        <p:tav tm="100000">
                                          <p:val>
                                            <p:strVal val="#ppt_x"/>
                                          </p:val>
                                        </p:tav>
                                      </p:tavLst>
                                    </p:anim>
                                    <p:anim calcmode="lin" valueType="num">
                                      <p:cBhvr>
                                        <p:cTn id="107" dur="1000" fill="hold"/>
                                        <p:tgtEl>
                                          <p:spTgt spid="7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fade">
                                      <p:cBhvr>
                                        <p:cTn id="110" dur="1000"/>
                                        <p:tgtEl>
                                          <p:spTgt spid="73"/>
                                        </p:tgtEl>
                                      </p:cBhvr>
                                    </p:animEffect>
                                    <p:anim calcmode="lin" valueType="num">
                                      <p:cBhvr>
                                        <p:cTn id="111" dur="1000" fill="hold"/>
                                        <p:tgtEl>
                                          <p:spTgt spid="73"/>
                                        </p:tgtEl>
                                        <p:attrNameLst>
                                          <p:attrName>ppt_x</p:attrName>
                                        </p:attrNameLst>
                                      </p:cBhvr>
                                      <p:tavLst>
                                        <p:tav tm="0">
                                          <p:val>
                                            <p:strVal val="#ppt_x"/>
                                          </p:val>
                                        </p:tav>
                                        <p:tav tm="100000">
                                          <p:val>
                                            <p:strVal val="#ppt_x"/>
                                          </p:val>
                                        </p:tav>
                                      </p:tavLst>
                                    </p:anim>
                                    <p:anim calcmode="lin" valueType="num">
                                      <p:cBhvr>
                                        <p:cTn id="112" dur="1000" fill="hold"/>
                                        <p:tgtEl>
                                          <p:spTgt spid="7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1000"/>
                                        <p:tgtEl>
                                          <p:spTgt spid="74"/>
                                        </p:tgtEl>
                                      </p:cBhvr>
                                    </p:animEffect>
                                    <p:anim calcmode="lin" valueType="num">
                                      <p:cBhvr>
                                        <p:cTn id="116" dur="1000" fill="hold"/>
                                        <p:tgtEl>
                                          <p:spTgt spid="74"/>
                                        </p:tgtEl>
                                        <p:attrNameLst>
                                          <p:attrName>ppt_x</p:attrName>
                                        </p:attrNameLst>
                                      </p:cBhvr>
                                      <p:tavLst>
                                        <p:tav tm="0">
                                          <p:val>
                                            <p:strVal val="#ppt_x"/>
                                          </p:val>
                                        </p:tav>
                                        <p:tav tm="100000">
                                          <p:val>
                                            <p:strVal val="#ppt_x"/>
                                          </p:val>
                                        </p:tav>
                                      </p:tavLst>
                                    </p:anim>
                                    <p:anim calcmode="lin" valueType="num">
                                      <p:cBhvr>
                                        <p:cTn id="117" dur="1000" fill="hold"/>
                                        <p:tgtEl>
                                          <p:spTgt spid="74"/>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fade">
                                      <p:cBhvr>
                                        <p:cTn id="120" dur="1000"/>
                                        <p:tgtEl>
                                          <p:spTgt spid="90"/>
                                        </p:tgtEl>
                                      </p:cBhvr>
                                    </p:animEffect>
                                    <p:anim calcmode="lin" valueType="num">
                                      <p:cBhvr>
                                        <p:cTn id="121" dur="1000" fill="hold"/>
                                        <p:tgtEl>
                                          <p:spTgt spid="90"/>
                                        </p:tgtEl>
                                        <p:attrNameLst>
                                          <p:attrName>ppt_x</p:attrName>
                                        </p:attrNameLst>
                                      </p:cBhvr>
                                      <p:tavLst>
                                        <p:tav tm="0">
                                          <p:val>
                                            <p:strVal val="#ppt_x"/>
                                          </p:val>
                                        </p:tav>
                                        <p:tav tm="100000">
                                          <p:val>
                                            <p:strVal val="#ppt_x"/>
                                          </p:val>
                                        </p:tav>
                                      </p:tavLst>
                                    </p:anim>
                                    <p:anim calcmode="lin" valueType="num">
                                      <p:cBhvr>
                                        <p:cTn id="122" dur="1000" fill="hold"/>
                                        <p:tgtEl>
                                          <p:spTgt spid="9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01"/>
                                        </p:tgtEl>
                                        <p:attrNameLst>
                                          <p:attrName>style.visibility</p:attrName>
                                        </p:attrNameLst>
                                      </p:cBhvr>
                                      <p:to>
                                        <p:strVal val="visible"/>
                                      </p:to>
                                    </p:set>
                                    <p:animEffect transition="in" filter="fade">
                                      <p:cBhvr>
                                        <p:cTn id="125" dur="1000"/>
                                        <p:tgtEl>
                                          <p:spTgt spid="101"/>
                                        </p:tgtEl>
                                      </p:cBhvr>
                                    </p:animEffect>
                                    <p:anim calcmode="lin" valueType="num">
                                      <p:cBhvr>
                                        <p:cTn id="126" dur="1000" fill="hold"/>
                                        <p:tgtEl>
                                          <p:spTgt spid="101"/>
                                        </p:tgtEl>
                                        <p:attrNameLst>
                                          <p:attrName>ppt_x</p:attrName>
                                        </p:attrNameLst>
                                      </p:cBhvr>
                                      <p:tavLst>
                                        <p:tav tm="0">
                                          <p:val>
                                            <p:strVal val="#ppt_x"/>
                                          </p:val>
                                        </p:tav>
                                        <p:tav tm="100000">
                                          <p:val>
                                            <p:strVal val="#ppt_x"/>
                                          </p:val>
                                        </p:tav>
                                      </p:tavLst>
                                    </p:anim>
                                    <p:anim calcmode="lin" valueType="num">
                                      <p:cBhvr>
                                        <p:cTn id="127"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5"/>
                                        </p:tgtEl>
                                        <p:attrNameLst>
                                          <p:attrName>style.visibility</p:attrName>
                                        </p:attrNameLst>
                                      </p:cBhvr>
                                      <p:to>
                                        <p:strVal val="visible"/>
                                      </p:to>
                                    </p:set>
                                    <p:animEffect transition="in" filter="barn(inVertical)">
                                      <p:cBhvr>
                                        <p:cTn id="132" dur="500"/>
                                        <p:tgtEl>
                                          <p:spTgt spid="75"/>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barn(inVertical)">
                                      <p:cBhvr>
                                        <p:cTn id="135" dur="500"/>
                                        <p:tgtEl>
                                          <p:spTgt spid="76"/>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77"/>
                                        </p:tgtEl>
                                        <p:attrNameLst>
                                          <p:attrName>style.visibility</p:attrName>
                                        </p:attrNameLst>
                                      </p:cBhvr>
                                      <p:to>
                                        <p:strVal val="visible"/>
                                      </p:to>
                                    </p:set>
                                    <p:animEffect transition="in" filter="barn(inVertical)">
                                      <p:cBhvr>
                                        <p:cTn id="138" dur="500"/>
                                        <p:tgtEl>
                                          <p:spTgt spid="77"/>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78"/>
                                        </p:tgtEl>
                                        <p:attrNameLst>
                                          <p:attrName>style.visibility</p:attrName>
                                        </p:attrNameLst>
                                      </p:cBhvr>
                                      <p:to>
                                        <p:strVal val="visible"/>
                                      </p:to>
                                    </p:set>
                                    <p:animEffect transition="in" filter="barn(inVertical)">
                                      <p:cBhvr>
                                        <p:cTn id="141" dur="500"/>
                                        <p:tgtEl>
                                          <p:spTgt spid="78"/>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94"/>
                                        </p:tgtEl>
                                        <p:attrNameLst>
                                          <p:attrName>style.visibility</p:attrName>
                                        </p:attrNameLst>
                                      </p:cBhvr>
                                      <p:to>
                                        <p:strVal val="visible"/>
                                      </p:to>
                                    </p:set>
                                    <p:animEffect transition="in" filter="barn(inVertical)">
                                      <p:cBhvr>
                                        <p:cTn id="144" dur="500"/>
                                        <p:tgtEl>
                                          <p:spTgt spid="94"/>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02"/>
                                        </p:tgtEl>
                                        <p:attrNameLst>
                                          <p:attrName>style.visibility</p:attrName>
                                        </p:attrNameLst>
                                      </p:cBhvr>
                                      <p:to>
                                        <p:strVal val="visible"/>
                                      </p:to>
                                    </p:set>
                                    <p:animEffect transition="in" filter="barn(inVertical)">
                                      <p:cBhvr>
                                        <p:cTn id="14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3"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5" grpId="0" animBg="1"/>
      <p:bldP spid="86" grpId="0" animBg="1"/>
      <p:bldP spid="90" grpId="0" animBg="1"/>
      <p:bldP spid="94" grpId="0" animBg="1"/>
      <p:bldP spid="99" grpId="0"/>
      <p:bldP spid="100" grpId="0"/>
      <p:bldP spid="101" grpId="0"/>
      <p:bldP spid="1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1"/>
                </a:solidFill>
                <a:latin typeface="Cambria" panose="02040503050406030204" pitchFamily="18" charset="0"/>
                <a:ea typeface="Cambria" panose="02040503050406030204" pitchFamily="18" charset="0"/>
              </a:rPr>
              <a:t>1. </a:t>
            </a:r>
            <a:r>
              <a:rPr lang="en-US" b="1" dirty="0" err="1">
                <a:solidFill>
                  <a:schemeClr val="tx1"/>
                </a:solidFill>
                <a:latin typeface="Cambria" panose="02040503050406030204" pitchFamily="18" charset="0"/>
                <a:ea typeface="Cambria" panose="02040503050406030204" pitchFamily="18" charset="0"/>
              </a:rPr>
              <a:t>Hình</a:t>
            </a:r>
            <a:r>
              <a:rPr lang="en" b="1" dirty="0">
                <a:solidFill>
                  <a:schemeClr val="tx1"/>
                </a:solidFill>
                <a:latin typeface="Cambria" panose="02040503050406030204" pitchFamily="18" charset="0"/>
                <a:ea typeface="Cambria" panose="02040503050406030204" pitchFamily="18" charset="0"/>
              </a:rPr>
              <a:t> ảnh Lượm trong kí ức tác giả.</a:t>
            </a:r>
            <a:endParaRPr b="1" dirty="0">
              <a:solidFill>
                <a:schemeClr val="tx1"/>
              </a:solidFill>
              <a:latin typeface="Cambria" panose="02040503050406030204" pitchFamily="18" charset="0"/>
              <a:ea typeface="Cambria" panose="02040503050406030204" pitchFamily="18" charset="0"/>
            </a:endParaRPr>
          </a:p>
        </p:txBody>
      </p:sp>
      <p:sp>
        <p:nvSpPr>
          <p:cNvPr id="4260" name="Google Shape;4260;p40"/>
          <p:cNvSpPr/>
          <p:nvPr/>
        </p:nvSpPr>
        <p:spPr>
          <a:xfrm>
            <a:off x="777283" y="637837"/>
            <a:ext cx="3844932"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42" name="Picture 41" descr="bo anh Luom oi anh 6">
            <a:extLst>
              <a:ext uri="{FF2B5EF4-FFF2-40B4-BE49-F238E27FC236}">
                <a16:creationId xmlns:a16="http://schemas.microsoft.com/office/drawing/2014/main" id="{1CE21BB0-BB0B-4E4E-A6A4-003E70B18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06" t="3597" r="17502" b="13423"/>
          <a:stretch>
            <a:fillRect/>
          </a:stretch>
        </p:blipFill>
        <p:spPr bwMode="auto">
          <a:xfrm>
            <a:off x="74953" y="1353417"/>
            <a:ext cx="2973984" cy="3106297"/>
          </a:xfrm>
          <a:custGeom>
            <a:avLst/>
            <a:gdLst>
              <a:gd name="connsiteX0" fmla="*/ 395998 w 2375941"/>
              <a:gd name="connsiteY0" fmla="*/ 0 h 2420912"/>
              <a:gd name="connsiteX1" fmla="*/ 1979943 w 2375941"/>
              <a:gd name="connsiteY1" fmla="*/ 0 h 2420912"/>
              <a:gd name="connsiteX2" fmla="*/ 2375941 w 2375941"/>
              <a:gd name="connsiteY2" fmla="*/ 395998 h 2420912"/>
              <a:gd name="connsiteX3" fmla="*/ 2375941 w 2375941"/>
              <a:gd name="connsiteY3" fmla="*/ 2024914 h 2420912"/>
              <a:gd name="connsiteX4" fmla="*/ 1979943 w 2375941"/>
              <a:gd name="connsiteY4" fmla="*/ 2420912 h 2420912"/>
              <a:gd name="connsiteX5" fmla="*/ 395998 w 2375941"/>
              <a:gd name="connsiteY5" fmla="*/ 2420912 h 2420912"/>
              <a:gd name="connsiteX6" fmla="*/ 0 w 2375941"/>
              <a:gd name="connsiteY6" fmla="*/ 2024914 h 2420912"/>
              <a:gd name="connsiteX7" fmla="*/ 0 w 2375941"/>
              <a:gd name="connsiteY7" fmla="*/ 395998 h 2420912"/>
              <a:gd name="connsiteX8" fmla="*/ 395998 w 2375941"/>
              <a:gd name="connsiteY8" fmla="*/ 0 h 2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941" h="2420912">
                <a:moveTo>
                  <a:pt x="395998" y="0"/>
                </a:moveTo>
                <a:lnTo>
                  <a:pt x="1979943" y="0"/>
                </a:lnTo>
                <a:cubicBezTo>
                  <a:pt x="2198647" y="0"/>
                  <a:pt x="2375941" y="177294"/>
                  <a:pt x="2375941" y="395998"/>
                </a:cubicBezTo>
                <a:lnTo>
                  <a:pt x="2375941" y="2024914"/>
                </a:lnTo>
                <a:cubicBezTo>
                  <a:pt x="2375941" y="2243618"/>
                  <a:pt x="2198647" y="2420912"/>
                  <a:pt x="1979943" y="2420912"/>
                </a:cubicBezTo>
                <a:lnTo>
                  <a:pt x="395998" y="2420912"/>
                </a:lnTo>
                <a:cubicBezTo>
                  <a:pt x="177294" y="2420912"/>
                  <a:pt x="0" y="2243618"/>
                  <a:pt x="0" y="2024914"/>
                </a:cubicBezTo>
                <a:lnTo>
                  <a:pt x="0" y="395998"/>
                </a:lnTo>
                <a:cubicBezTo>
                  <a:pt x="0" y="177294"/>
                  <a:pt x="177294" y="0"/>
                  <a:pt x="395998" y="0"/>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5C094B8-8AA6-43B6-96AE-D15447D06400}"/>
              </a:ext>
            </a:extLst>
          </p:cNvPr>
          <p:cNvSpPr/>
          <p:nvPr/>
        </p:nvSpPr>
        <p:spPr>
          <a:xfrm>
            <a:off x="3974383" y="3699567"/>
            <a:ext cx="4871803" cy="912001"/>
          </a:xfrm>
          <a:custGeom>
            <a:avLst/>
            <a:gdLst>
              <a:gd name="connsiteX0" fmla="*/ 0 w 4871803"/>
              <a:gd name="connsiteY0" fmla="*/ 152003 h 912001"/>
              <a:gd name="connsiteX1" fmla="*/ 152003 w 4871803"/>
              <a:gd name="connsiteY1" fmla="*/ 0 h 912001"/>
              <a:gd name="connsiteX2" fmla="*/ 667512 w 4871803"/>
              <a:gd name="connsiteY2" fmla="*/ 0 h 912001"/>
              <a:gd name="connsiteX3" fmla="*/ 1183020 w 4871803"/>
              <a:gd name="connsiteY3" fmla="*/ 0 h 912001"/>
              <a:gd name="connsiteX4" fmla="*/ 1835562 w 4871803"/>
              <a:gd name="connsiteY4" fmla="*/ 0 h 912001"/>
              <a:gd name="connsiteX5" fmla="*/ 2442427 w 4871803"/>
              <a:gd name="connsiteY5" fmla="*/ 0 h 912001"/>
              <a:gd name="connsiteX6" fmla="*/ 3186325 w 4871803"/>
              <a:gd name="connsiteY6" fmla="*/ 0 h 912001"/>
              <a:gd name="connsiteX7" fmla="*/ 3747512 w 4871803"/>
              <a:gd name="connsiteY7" fmla="*/ 0 h 912001"/>
              <a:gd name="connsiteX8" fmla="*/ 4719800 w 4871803"/>
              <a:gd name="connsiteY8" fmla="*/ 0 h 912001"/>
              <a:gd name="connsiteX9" fmla="*/ 4871803 w 4871803"/>
              <a:gd name="connsiteY9" fmla="*/ 152003 h 912001"/>
              <a:gd name="connsiteX10" fmla="*/ 4871803 w 4871803"/>
              <a:gd name="connsiteY10" fmla="*/ 759998 h 912001"/>
              <a:gd name="connsiteX11" fmla="*/ 4719800 w 4871803"/>
              <a:gd name="connsiteY11" fmla="*/ 912001 h 912001"/>
              <a:gd name="connsiteX12" fmla="*/ 4021580 w 4871803"/>
              <a:gd name="connsiteY12" fmla="*/ 912001 h 912001"/>
              <a:gd name="connsiteX13" fmla="*/ 3414715 w 4871803"/>
              <a:gd name="connsiteY13" fmla="*/ 912001 h 912001"/>
              <a:gd name="connsiteX14" fmla="*/ 2807851 w 4871803"/>
              <a:gd name="connsiteY14" fmla="*/ 912001 h 912001"/>
              <a:gd name="connsiteX15" fmla="*/ 2155308 w 4871803"/>
              <a:gd name="connsiteY15" fmla="*/ 912001 h 912001"/>
              <a:gd name="connsiteX16" fmla="*/ 1594122 w 4871803"/>
              <a:gd name="connsiteY16" fmla="*/ 912001 h 912001"/>
              <a:gd name="connsiteX17" fmla="*/ 1032935 w 4871803"/>
              <a:gd name="connsiteY17" fmla="*/ 912001 h 912001"/>
              <a:gd name="connsiteX18" fmla="*/ 152003 w 4871803"/>
              <a:gd name="connsiteY18" fmla="*/ 912001 h 912001"/>
              <a:gd name="connsiteX19" fmla="*/ 0 w 4871803"/>
              <a:gd name="connsiteY19" fmla="*/ 759998 h 912001"/>
              <a:gd name="connsiteX20" fmla="*/ 0 w 4871803"/>
              <a:gd name="connsiteY20" fmla="*/ 152003 h 9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1803" h="912001" extrusionOk="0">
                <a:moveTo>
                  <a:pt x="0" y="152003"/>
                </a:moveTo>
                <a:cubicBezTo>
                  <a:pt x="-4809" y="62623"/>
                  <a:pt x="60682" y="1165"/>
                  <a:pt x="152003" y="0"/>
                </a:cubicBezTo>
                <a:cubicBezTo>
                  <a:pt x="337867" y="4534"/>
                  <a:pt x="477039" y="-5598"/>
                  <a:pt x="667512" y="0"/>
                </a:cubicBezTo>
                <a:cubicBezTo>
                  <a:pt x="857985" y="5598"/>
                  <a:pt x="1057237" y="-1050"/>
                  <a:pt x="1183020" y="0"/>
                </a:cubicBezTo>
                <a:cubicBezTo>
                  <a:pt x="1308803" y="1050"/>
                  <a:pt x="1701674" y="1389"/>
                  <a:pt x="1835562" y="0"/>
                </a:cubicBezTo>
                <a:cubicBezTo>
                  <a:pt x="1969450" y="-1389"/>
                  <a:pt x="2267173" y="15080"/>
                  <a:pt x="2442427" y="0"/>
                </a:cubicBezTo>
                <a:cubicBezTo>
                  <a:pt x="2617681" y="-15080"/>
                  <a:pt x="2901694" y="31444"/>
                  <a:pt x="3186325" y="0"/>
                </a:cubicBezTo>
                <a:cubicBezTo>
                  <a:pt x="3470956" y="-31444"/>
                  <a:pt x="3554442" y="4348"/>
                  <a:pt x="3747512" y="0"/>
                </a:cubicBezTo>
                <a:cubicBezTo>
                  <a:pt x="3940582" y="-4348"/>
                  <a:pt x="4354209" y="-37333"/>
                  <a:pt x="4719800" y="0"/>
                </a:cubicBezTo>
                <a:cubicBezTo>
                  <a:pt x="4810530" y="10706"/>
                  <a:pt x="4877475" y="82394"/>
                  <a:pt x="4871803" y="152003"/>
                </a:cubicBezTo>
                <a:cubicBezTo>
                  <a:pt x="4853659" y="396976"/>
                  <a:pt x="4865195" y="570941"/>
                  <a:pt x="4871803" y="759998"/>
                </a:cubicBezTo>
                <a:cubicBezTo>
                  <a:pt x="4869927" y="839373"/>
                  <a:pt x="4798519" y="909669"/>
                  <a:pt x="4719800" y="912001"/>
                </a:cubicBezTo>
                <a:cubicBezTo>
                  <a:pt x="4533366" y="915092"/>
                  <a:pt x="4201659" y="932609"/>
                  <a:pt x="4021580" y="912001"/>
                </a:cubicBezTo>
                <a:cubicBezTo>
                  <a:pt x="3841501" y="891393"/>
                  <a:pt x="3572192" y="898344"/>
                  <a:pt x="3414715" y="912001"/>
                </a:cubicBezTo>
                <a:cubicBezTo>
                  <a:pt x="3257238" y="925658"/>
                  <a:pt x="3082918" y="907571"/>
                  <a:pt x="2807851" y="912001"/>
                </a:cubicBezTo>
                <a:cubicBezTo>
                  <a:pt x="2532784" y="916431"/>
                  <a:pt x="2450856" y="937783"/>
                  <a:pt x="2155308" y="912001"/>
                </a:cubicBezTo>
                <a:cubicBezTo>
                  <a:pt x="1859760" y="886219"/>
                  <a:pt x="1847321" y="928703"/>
                  <a:pt x="1594122" y="912001"/>
                </a:cubicBezTo>
                <a:cubicBezTo>
                  <a:pt x="1340923" y="895299"/>
                  <a:pt x="1277793" y="884357"/>
                  <a:pt x="1032935" y="912001"/>
                </a:cubicBezTo>
                <a:cubicBezTo>
                  <a:pt x="788077" y="939645"/>
                  <a:pt x="514961" y="909078"/>
                  <a:pt x="152003" y="912001"/>
                </a:cubicBezTo>
                <a:cubicBezTo>
                  <a:pt x="60076" y="900686"/>
                  <a:pt x="4340" y="850177"/>
                  <a:pt x="0" y="759998"/>
                </a:cubicBezTo>
                <a:cubicBezTo>
                  <a:pt x="-23622" y="463058"/>
                  <a:pt x="-17977" y="378494"/>
                  <a:pt x="0" y="152003"/>
                </a:cubicBezTo>
                <a:close/>
              </a:path>
            </a:pathLst>
          </a:custGeom>
          <a:noFill/>
          <a:ln w="9525">
            <a:solidFill>
              <a:schemeClr val="tx1"/>
            </a:solidFill>
            <a:extLst>
              <a:ext uri="{C807C97D-BFC1-408E-A445-0C87EB9F89A2}">
                <ask:lineSketchStyleProps xmlns:ask="http://schemas.microsoft.com/office/drawing/2018/sketchyshapes" sd="37951187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vui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tươi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hồn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nhiên</a:t>
            </a:r>
            <a:r>
              <a:rPr lang="en-US" sz="1800" dirty="0">
                <a:solidFill>
                  <a:schemeClr val="tx1"/>
                </a:solidFill>
                <a:latin typeface="Cambria" panose="02040503050406030204" pitchFamily="18" charset="0"/>
                <a:ea typeface="Cambria" panose="02040503050406030204" pitchFamily="18" charset="0"/>
              </a:rPr>
              <a:t>, say </a:t>
            </a:r>
            <a:r>
              <a:rPr lang="en-US" sz="1800" dirty="0" err="1">
                <a:solidFill>
                  <a:schemeClr val="tx1"/>
                </a:solidFill>
                <a:latin typeface="Cambria" panose="02040503050406030204" pitchFamily="18" charset="0"/>
                <a:ea typeface="Cambria" panose="02040503050406030204" pitchFamily="18" charset="0"/>
              </a:rPr>
              <a:t>mê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việc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chiến</a:t>
            </a:r>
            <a:r>
              <a:rPr lang="en-US" sz="1800"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id="{7025E313-6B31-46E9-80F9-000BE6E77700}"/>
              </a:ext>
            </a:extLst>
          </p:cNvPr>
          <p:cNvSpPr/>
          <p:nvPr/>
        </p:nvSpPr>
        <p:spPr>
          <a:xfrm>
            <a:off x="3338286" y="881297"/>
            <a:ext cx="2534345" cy="912001"/>
          </a:xfrm>
          <a:prstGeom prst="roundRect">
            <a:avLst/>
          </a:prstGeom>
          <a:solidFill>
            <a:schemeClr val="accent4">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1" dirty="0" err="1">
                <a:solidFill>
                  <a:schemeClr val="tx1"/>
                </a:solidFill>
                <a:latin typeface="Cambria" panose="02040503050406030204" pitchFamily="18" charset="0"/>
                <a:ea typeface="Cambria" panose="02040503050406030204" pitchFamily="18" charset="0"/>
              </a:rPr>
              <a:t>Như</a:t>
            </a:r>
            <a:r>
              <a:rPr lang="en-US" sz="1800" i="1" dirty="0">
                <a:solidFill>
                  <a:schemeClr val="tx1"/>
                </a:solidFill>
                <a:latin typeface="Cambria" panose="02040503050406030204" pitchFamily="18" charset="0"/>
                <a:ea typeface="Cambria" panose="02040503050406030204" pitchFamily="18" charset="0"/>
              </a:rPr>
              <a:t> con </a:t>
            </a:r>
            <a:r>
              <a:rPr lang="en-US" sz="1800" i="1" dirty="0" err="1">
                <a:solidFill>
                  <a:schemeClr val="tx1"/>
                </a:solidFill>
                <a:latin typeface="Cambria" panose="02040503050406030204" pitchFamily="18" charset="0"/>
                <a:ea typeface="Cambria" panose="02040503050406030204" pitchFamily="18" charset="0"/>
              </a:rPr>
              <a:t>chim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chích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Nhảy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trên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đường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vàng</a:t>
            </a:r>
            <a:endParaRPr lang="en-US" sz="1800" i="1" dirty="0">
              <a:solidFill>
                <a:schemeClr val="tx1"/>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6C2D3B2C-0978-4996-B931-67202723E4DD}"/>
              </a:ext>
            </a:extLst>
          </p:cNvPr>
          <p:cNvSpPr/>
          <p:nvPr/>
        </p:nvSpPr>
        <p:spPr>
          <a:xfrm>
            <a:off x="6565691" y="881297"/>
            <a:ext cx="2372428" cy="912001"/>
          </a:xfrm>
          <a:prstGeom prst="roundRect">
            <a:avLst/>
          </a:prstGeom>
          <a:solidFill>
            <a:schemeClr val="accent4">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Nghệ</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thuật</a:t>
            </a:r>
            <a:r>
              <a:rPr lang="en-US" sz="1800" dirty="0">
                <a:solidFill>
                  <a:schemeClr val="tx1"/>
                </a:solidFill>
                <a:latin typeface="Cambria" panose="02040503050406030204" pitchFamily="18" charset="0"/>
                <a:ea typeface="Cambria" panose="02040503050406030204" pitchFamily="18" charset="0"/>
              </a:rPr>
              <a:t> so </a:t>
            </a:r>
            <a:r>
              <a:rPr lang="en-US" sz="1800" dirty="0" err="1">
                <a:solidFill>
                  <a:schemeClr val="tx1"/>
                </a:solidFill>
                <a:latin typeface="Cambria" panose="02040503050406030204" pitchFamily="18" charset="0"/>
                <a:ea typeface="Cambria" panose="02040503050406030204" pitchFamily="18" charset="0"/>
              </a:rPr>
              <a:t>sánh</a:t>
            </a:r>
            <a:endParaRPr lang="en-US" sz="1800" dirty="0">
              <a:solidFill>
                <a:schemeClr val="tx1"/>
              </a:solidFill>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90F282EA-4E3F-4E6B-B3AF-CADCC4244EC5}"/>
              </a:ext>
            </a:extLst>
          </p:cNvPr>
          <p:cNvSpPr/>
          <p:nvPr/>
        </p:nvSpPr>
        <p:spPr>
          <a:xfrm>
            <a:off x="3338285" y="2097759"/>
            <a:ext cx="2534345" cy="1222373"/>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1" dirty="0" err="1">
                <a:solidFill>
                  <a:schemeClr val="tx1"/>
                </a:solidFill>
                <a:latin typeface="Cambria" panose="02040503050406030204" pitchFamily="18" charset="0"/>
                <a:ea typeface="Cambria" panose="02040503050406030204" pitchFamily="18" charset="0"/>
              </a:rPr>
              <a:t>Loắt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Xinh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xinh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Thoăn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Nghênh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nghênh</a:t>
            </a:r>
            <a:endParaRPr lang="en-US" sz="1800" i="1" dirty="0">
              <a:solidFill>
                <a:schemeClr val="tx1"/>
              </a:solidFill>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AC7FAB94-00E3-4F60-8B46-7749DBA0F660}"/>
              </a:ext>
            </a:extLst>
          </p:cNvPr>
          <p:cNvSpPr/>
          <p:nvPr/>
        </p:nvSpPr>
        <p:spPr>
          <a:xfrm>
            <a:off x="6565690" y="2184894"/>
            <a:ext cx="2372428" cy="912001"/>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Từ</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láy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miêu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vẻ</a:t>
            </a:r>
            <a:endParaRPr lang="en-US" sz="1800" dirty="0">
              <a:solidFill>
                <a:schemeClr val="tx1"/>
              </a:solidFill>
              <a:latin typeface="Cambria" panose="02040503050406030204" pitchFamily="18" charset="0"/>
              <a:ea typeface="Cambria" panose="02040503050406030204" pitchFamily="18" charset="0"/>
            </a:endParaRPr>
          </a:p>
        </p:txBody>
      </p:sp>
      <p:sp>
        <p:nvSpPr>
          <p:cNvPr id="4" name="Arrow: Right 3">
            <a:extLst>
              <a:ext uri="{FF2B5EF4-FFF2-40B4-BE49-F238E27FC236}">
                <a16:creationId xmlns:a16="http://schemas.microsoft.com/office/drawing/2014/main" id="{63A22CBB-6F20-48D8-994B-FBD4F349B32A}"/>
              </a:ext>
            </a:extLst>
          </p:cNvPr>
          <p:cNvSpPr/>
          <p:nvPr/>
        </p:nvSpPr>
        <p:spPr>
          <a:xfrm>
            <a:off x="3500202" y="3993433"/>
            <a:ext cx="382249" cy="5996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50" name="Arrow: Right 49">
            <a:extLst>
              <a:ext uri="{FF2B5EF4-FFF2-40B4-BE49-F238E27FC236}">
                <a16:creationId xmlns:a16="http://schemas.microsoft.com/office/drawing/2014/main" id="{E4DC22D2-D967-4B79-9541-F0428C4BA559}"/>
              </a:ext>
            </a:extLst>
          </p:cNvPr>
          <p:cNvSpPr/>
          <p:nvPr/>
        </p:nvSpPr>
        <p:spPr>
          <a:xfrm>
            <a:off x="6028036" y="1084717"/>
            <a:ext cx="382249" cy="5996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51" name="Arrow: Right 50">
            <a:extLst>
              <a:ext uri="{FF2B5EF4-FFF2-40B4-BE49-F238E27FC236}">
                <a16:creationId xmlns:a16="http://schemas.microsoft.com/office/drawing/2014/main" id="{6F47434F-F72E-42B0-AF78-A06A8A733E0E}"/>
              </a:ext>
            </a:extLst>
          </p:cNvPr>
          <p:cNvSpPr/>
          <p:nvPr/>
        </p:nvSpPr>
        <p:spPr>
          <a:xfrm>
            <a:off x="6028035" y="2341091"/>
            <a:ext cx="382249" cy="5996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54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barn(inVertic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P spid="46" grpId="0" animBg="1"/>
      <p:bldP spid="47" grpId="0" animBg="1"/>
      <p:bldP spid="4" grpId="0" animBg="1"/>
      <p:bldP spid="50"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0116AA95-CD8A-064B-8DCD-FA2ECC344388}"/>
              </a:ext>
            </a:extLst>
          </p:cNvPr>
          <p:cNvGrpSpPr>
            <a:grpSpLocks/>
          </p:cNvGrpSpPr>
          <p:nvPr/>
        </p:nvGrpSpPr>
        <p:grpSpPr bwMode="auto">
          <a:xfrm>
            <a:off x="316707" y="1754981"/>
            <a:ext cx="2269331" cy="1891904"/>
            <a:chOff x="8366093" y="2514160"/>
            <a:chExt cx="3309508" cy="2754313"/>
          </a:xfrm>
        </p:grpSpPr>
        <p:sp>
          <p:nvSpPr>
            <p:cNvPr id="3" name="六边形 11">
              <a:extLst>
                <a:ext uri="{FF2B5EF4-FFF2-40B4-BE49-F238E27FC236}">
                  <a16:creationId xmlns:a16="http://schemas.microsoft.com/office/drawing/2014/main" id="{1FDF18D9-3C3C-8A42-855D-44E29E036FD1}"/>
                </a:ext>
              </a:extLst>
            </p:cNvPr>
            <p:cNvSpPr/>
            <p:nvPr/>
          </p:nvSpPr>
          <p:spPr bwMode="auto">
            <a:xfrm>
              <a:off x="8366093" y="2514160"/>
              <a:ext cx="3309508" cy="2754313"/>
            </a:xfrm>
            <a:prstGeom prst="hexagon">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dirty="0">
                <a:latin typeface="+mj-lt"/>
                <a:cs typeface="#9Slide03 Arima Madurai Black" panose="00000A00000000000000" pitchFamily="2" charset="0"/>
              </a:endParaRPr>
            </a:p>
          </p:txBody>
        </p:sp>
        <p:sp>
          <p:nvSpPr>
            <p:cNvPr id="93196" name="文本框 19">
              <a:extLst>
                <a:ext uri="{FF2B5EF4-FFF2-40B4-BE49-F238E27FC236}">
                  <a16:creationId xmlns:a16="http://schemas.microsoft.com/office/drawing/2014/main" id="{DB647900-3994-AD4E-BF98-E33084592680}"/>
                </a:ext>
              </a:extLst>
            </p:cNvPr>
            <p:cNvSpPr txBox="1">
              <a:spLocks noChangeArrowheads="1"/>
            </p:cNvSpPr>
            <p:nvPr/>
          </p:nvSpPr>
          <p:spPr bwMode="auto">
            <a:xfrm>
              <a:off x="8680375" y="2864299"/>
              <a:ext cx="2680945" cy="235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zh-CN" sz="3300" b="1">
                  <a:solidFill>
                    <a:schemeClr val="bg1"/>
                  </a:solidFill>
                  <a:ea typeface="#9Slide03 Arima Madurai Black"/>
                  <a:cs typeface="#9Slide03 Arima Madurai Black"/>
                </a:rPr>
                <a:t>H</a:t>
              </a:r>
              <a:r>
                <a:rPr lang="vi-VN" altLang="zh-CN" sz="3300" b="1">
                  <a:solidFill>
                    <a:schemeClr val="bg1"/>
                  </a:solidFill>
                  <a:ea typeface="#9Slide03 Arima Madurai Black"/>
                  <a:cs typeface="#9Slide03 Arima Madurai Black"/>
                </a:rPr>
                <a:t>ư</a:t>
              </a:r>
              <a:r>
                <a:rPr lang="en-US" altLang="zh-CN" sz="3300" b="1">
                  <a:solidFill>
                    <a:schemeClr val="bg1"/>
                  </a:solidFill>
                  <a:ea typeface="#9Slide03 Arima Madurai Black"/>
                  <a:cs typeface="#9Slide03 Arima Madurai Black"/>
                </a:rPr>
                <a:t>ớng dẫn tự học</a:t>
              </a:r>
              <a:endParaRPr lang="zh-CN" altLang="en-US" sz="3300" b="1">
                <a:solidFill>
                  <a:schemeClr val="bg1"/>
                </a:solidFill>
                <a:ea typeface="#9Slide03 Arima Madurai Black"/>
                <a:cs typeface="#9Slide03 Arima Madurai Black"/>
              </a:endParaRPr>
            </a:p>
          </p:txBody>
        </p:sp>
      </p:grpSp>
      <p:grpSp>
        <p:nvGrpSpPr>
          <p:cNvPr id="5" name="组合 16">
            <a:extLst>
              <a:ext uri="{FF2B5EF4-FFF2-40B4-BE49-F238E27FC236}">
                <a16:creationId xmlns:a16="http://schemas.microsoft.com/office/drawing/2014/main" id="{85FEDB3C-E01E-C44C-BF1B-44F2793F478E}"/>
              </a:ext>
            </a:extLst>
          </p:cNvPr>
          <p:cNvGrpSpPr/>
          <p:nvPr/>
        </p:nvGrpSpPr>
        <p:grpSpPr>
          <a:xfrm flipH="1">
            <a:off x="-84347" y="736847"/>
            <a:ext cx="3869922" cy="3815109"/>
            <a:chOff x="4761793" y="1193377"/>
            <a:chExt cx="5086812" cy="5086812"/>
          </a:xfrm>
          <a:solidFill>
            <a:srgbClr val="088EFB"/>
          </a:solidFill>
        </p:grpSpPr>
        <p:sp>
          <p:nvSpPr>
            <p:cNvPr id="6" name="空心弧 17">
              <a:extLst>
                <a:ext uri="{FF2B5EF4-FFF2-40B4-BE49-F238E27FC236}">
                  <a16:creationId xmlns:a16="http://schemas.microsoft.com/office/drawing/2014/main" id="{FF7C2659-45D4-CB47-B82A-189FC4BD0BC2}"/>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solidFill>
                  <a:schemeClr val="tx1"/>
                </a:solidFill>
                <a:latin typeface="+mj-lt"/>
                <a:cs typeface="+mn-ea"/>
              </a:endParaRPr>
            </a:p>
          </p:txBody>
        </p:sp>
        <p:sp>
          <p:nvSpPr>
            <p:cNvPr id="7" name="等腰三角形 18">
              <a:extLst>
                <a:ext uri="{FF2B5EF4-FFF2-40B4-BE49-F238E27FC236}">
                  <a16:creationId xmlns:a16="http://schemas.microsoft.com/office/drawing/2014/main" id="{9C708C69-CA6B-A344-8248-5CEEC1D09F74}"/>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latin typeface="+mj-lt"/>
                <a:cs typeface="+mn-ea"/>
              </a:endParaRPr>
            </a:p>
          </p:txBody>
        </p:sp>
      </p:grpSp>
      <p:grpSp>
        <p:nvGrpSpPr>
          <p:cNvPr id="8" name="组合 5">
            <a:extLst>
              <a:ext uri="{FF2B5EF4-FFF2-40B4-BE49-F238E27FC236}">
                <a16:creationId xmlns:a16="http://schemas.microsoft.com/office/drawing/2014/main" id="{1CC764E5-05A2-DD43-BDF4-7349BDA86E66}"/>
              </a:ext>
            </a:extLst>
          </p:cNvPr>
          <p:cNvGrpSpPr/>
          <p:nvPr/>
        </p:nvGrpSpPr>
        <p:grpSpPr>
          <a:xfrm>
            <a:off x="2153988" y="582059"/>
            <a:ext cx="863054" cy="734187"/>
            <a:chOff x="7470860" y="1834710"/>
            <a:chExt cx="1576183" cy="1358900"/>
          </a:xfrm>
          <a:solidFill>
            <a:srgbClr val="00B050"/>
          </a:solidFill>
        </p:grpSpPr>
        <p:sp>
          <p:nvSpPr>
            <p:cNvPr id="9" name="六边形 12">
              <a:extLst>
                <a:ext uri="{FF2B5EF4-FFF2-40B4-BE49-F238E27FC236}">
                  <a16:creationId xmlns:a16="http://schemas.microsoft.com/office/drawing/2014/main" id="{729274A6-B5AB-FC45-B99F-04A93B3FDB15}"/>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latin typeface="+mj-lt"/>
                <a:cs typeface="#9Slide03 Arima Madurai Black" panose="00000A00000000000000" pitchFamily="2" charset="0"/>
              </a:endParaRPr>
            </a:p>
          </p:txBody>
        </p:sp>
        <p:sp>
          <p:nvSpPr>
            <p:cNvPr id="10" name="文本框 20">
              <a:extLst>
                <a:ext uri="{FF2B5EF4-FFF2-40B4-BE49-F238E27FC236}">
                  <a16:creationId xmlns:a16="http://schemas.microsoft.com/office/drawing/2014/main" id="{E43F082F-4CDE-7346-8C98-D06F12450FE8}"/>
                </a:ext>
              </a:extLst>
            </p:cNvPr>
            <p:cNvSpPr txBox="1">
              <a:spLocks noChangeArrowheads="1"/>
            </p:cNvSpPr>
            <p:nvPr/>
          </p:nvSpPr>
          <p:spPr bwMode="auto">
            <a:xfrm>
              <a:off x="7783557" y="2198932"/>
              <a:ext cx="885710" cy="939940"/>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2700" b="1" dirty="0">
                  <a:solidFill>
                    <a:schemeClr val="bg1"/>
                  </a:solidFill>
                  <a:latin typeface="+mj-lt"/>
                  <a:cs typeface="#9Slide03 Arima Madurai Black" panose="00000A00000000000000" pitchFamily="2" charset="0"/>
                </a:rPr>
                <a:t>A</a:t>
              </a:r>
              <a:endParaRPr lang="zh-CN" altLang="en-US" sz="2700" b="1" dirty="0">
                <a:solidFill>
                  <a:schemeClr val="bg1"/>
                </a:solidFill>
                <a:latin typeface="+mj-lt"/>
                <a:cs typeface="#9Slide03 Arima Madurai Black" panose="00000A00000000000000" pitchFamily="2" charset="0"/>
              </a:endParaRPr>
            </a:p>
          </p:txBody>
        </p:sp>
      </p:grpSp>
      <p:grpSp>
        <p:nvGrpSpPr>
          <p:cNvPr id="11" name="组合 4">
            <a:extLst>
              <a:ext uri="{FF2B5EF4-FFF2-40B4-BE49-F238E27FC236}">
                <a16:creationId xmlns:a16="http://schemas.microsoft.com/office/drawing/2014/main" id="{61AA2374-B38F-0242-ADC3-4888A62C9C4F}"/>
              </a:ext>
            </a:extLst>
          </p:cNvPr>
          <p:cNvGrpSpPr/>
          <p:nvPr/>
        </p:nvGrpSpPr>
        <p:grpSpPr>
          <a:xfrm>
            <a:off x="3113453" y="1618162"/>
            <a:ext cx="863054" cy="733329"/>
            <a:chOff x="6197851" y="2522098"/>
            <a:chExt cx="1576183" cy="1357312"/>
          </a:xfrm>
          <a:solidFill>
            <a:srgbClr val="FF99FF"/>
          </a:solidFill>
        </p:grpSpPr>
        <p:sp>
          <p:nvSpPr>
            <p:cNvPr id="12" name="六边形 13">
              <a:extLst>
                <a:ext uri="{FF2B5EF4-FFF2-40B4-BE49-F238E27FC236}">
                  <a16:creationId xmlns:a16="http://schemas.microsoft.com/office/drawing/2014/main" id="{FA2B8A7B-46D2-0642-88A1-5695B336ED37}"/>
                </a:ext>
              </a:extLst>
            </p:cNvPr>
            <p:cNvSpPr/>
            <p:nvPr/>
          </p:nvSpPr>
          <p:spPr bwMode="auto">
            <a:xfrm>
              <a:off x="6197851" y="2522098"/>
              <a:ext cx="1576183" cy="1357312"/>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latin typeface="+mj-lt"/>
                <a:cs typeface="#9Slide03 Arima Madurai Black" panose="00000A00000000000000" pitchFamily="2" charset="0"/>
              </a:endParaRPr>
            </a:p>
          </p:txBody>
        </p:sp>
        <p:sp>
          <p:nvSpPr>
            <p:cNvPr id="13" name="文本框 21">
              <a:extLst>
                <a:ext uri="{FF2B5EF4-FFF2-40B4-BE49-F238E27FC236}">
                  <a16:creationId xmlns:a16="http://schemas.microsoft.com/office/drawing/2014/main" id="{0DFFA877-DE98-174A-9830-85AC4044A9FE}"/>
                </a:ext>
              </a:extLst>
            </p:cNvPr>
            <p:cNvSpPr txBox="1">
              <a:spLocks noChangeArrowheads="1"/>
            </p:cNvSpPr>
            <p:nvPr/>
          </p:nvSpPr>
          <p:spPr bwMode="auto">
            <a:xfrm>
              <a:off x="6570864" y="2925788"/>
              <a:ext cx="887295" cy="939940"/>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2700" b="1" dirty="0">
                  <a:solidFill>
                    <a:schemeClr val="bg1"/>
                  </a:solidFill>
                  <a:latin typeface="+mj-lt"/>
                  <a:cs typeface="#9Slide03 Arima Madurai Black" panose="00000A00000000000000" pitchFamily="2" charset="0"/>
                </a:rPr>
                <a:t>B</a:t>
              </a:r>
              <a:endParaRPr lang="zh-CN" altLang="en-US" sz="2700" b="1" dirty="0">
                <a:solidFill>
                  <a:schemeClr val="bg1"/>
                </a:solidFill>
                <a:latin typeface="+mj-lt"/>
                <a:cs typeface="#9Slide03 Arima Madurai Black" panose="00000A00000000000000" pitchFamily="2" charset="0"/>
              </a:endParaRPr>
            </a:p>
          </p:txBody>
        </p:sp>
      </p:grpSp>
      <p:grpSp>
        <p:nvGrpSpPr>
          <p:cNvPr id="14" name="组合 3">
            <a:extLst>
              <a:ext uri="{FF2B5EF4-FFF2-40B4-BE49-F238E27FC236}">
                <a16:creationId xmlns:a16="http://schemas.microsoft.com/office/drawing/2014/main" id="{786D5A23-95F5-3645-9495-A2557410EC27}"/>
              </a:ext>
            </a:extLst>
          </p:cNvPr>
          <p:cNvGrpSpPr/>
          <p:nvPr/>
        </p:nvGrpSpPr>
        <p:grpSpPr>
          <a:xfrm>
            <a:off x="3111374" y="2984079"/>
            <a:ext cx="863054" cy="733330"/>
            <a:chOff x="6197851" y="3911160"/>
            <a:chExt cx="1576183" cy="1357313"/>
          </a:xfrm>
          <a:solidFill>
            <a:srgbClr val="00B0F0"/>
          </a:solidFill>
        </p:grpSpPr>
        <p:sp>
          <p:nvSpPr>
            <p:cNvPr id="15" name="六边形 14">
              <a:extLst>
                <a:ext uri="{FF2B5EF4-FFF2-40B4-BE49-F238E27FC236}">
                  <a16:creationId xmlns:a16="http://schemas.microsoft.com/office/drawing/2014/main" id="{4A52B5AE-C425-0442-8D57-FB7E70B87538}"/>
                </a:ext>
              </a:extLst>
            </p:cNvPr>
            <p:cNvSpPr/>
            <p:nvPr/>
          </p:nvSpPr>
          <p:spPr bwMode="auto">
            <a:xfrm>
              <a:off x="6197851" y="3911160"/>
              <a:ext cx="1576183" cy="1357313"/>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latin typeface="+mj-lt"/>
                <a:cs typeface="#9Slide03 Arima Madurai Black" panose="00000A00000000000000" pitchFamily="2" charset="0"/>
              </a:endParaRPr>
            </a:p>
          </p:txBody>
        </p:sp>
        <p:sp>
          <p:nvSpPr>
            <p:cNvPr id="16" name="文本框 22">
              <a:extLst>
                <a:ext uri="{FF2B5EF4-FFF2-40B4-BE49-F238E27FC236}">
                  <a16:creationId xmlns:a16="http://schemas.microsoft.com/office/drawing/2014/main" id="{A6C3586F-2182-F04A-9740-01D07888C04A}"/>
                </a:ext>
              </a:extLst>
            </p:cNvPr>
            <p:cNvSpPr txBox="1">
              <a:spLocks noChangeArrowheads="1"/>
            </p:cNvSpPr>
            <p:nvPr/>
          </p:nvSpPr>
          <p:spPr bwMode="auto">
            <a:xfrm>
              <a:off x="6542296" y="4316805"/>
              <a:ext cx="887295" cy="939939"/>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2700" b="1" dirty="0">
                  <a:solidFill>
                    <a:schemeClr val="bg1"/>
                  </a:solidFill>
                  <a:latin typeface="+mj-lt"/>
                  <a:cs typeface="#9Slide03 Arima Madurai Black" panose="00000A00000000000000" pitchFamily="2" charset="0"/>
                </a:rPr>
                <a:t>C</a:t>
              </a:r>
              <a:endParaRPr lang="zh-CN" altLang="en-US" sz="2700" b="1" dirty="0">
                <a:solidFill>
                  <a:schemeClr val="bg1"/>
                </a:solidFill>
                <a:latin typeface="+mj-lt"/>
                <a:cs typeface="#9Slide03 Arima Madurai Black" panose="00000A00000000000000" pitchFamily="2" charset="0"/>
              </a:endParaRPr>
            </a:p>
          </p:txBody>
        </p:sp>
      </p:grpSp>
      <p:grpSp>
        <p:nvGrpSpPr>
          <p:cNvPr id="17" name="组合 2">
            <a:extLst>
              <a:ext uri="{FF2B5EF4-FFF2-40B4-BE49-F238E27FC236}">
                <a16:creationId xmlns:a16="http://schemas.microsoft.com/office/drawing/2014/main" id="{405DD72F-9A1F-1E4B-803A-3E5F8ABBCCAF}"/>
              </a:ext>
            </a:extLst>
          </p:cNvPr>
          <p:cNvGrpSpPr/>
          <p:nvPr/>
        </p:nvGrpSpPr>
        <p:grpSpPr>
          <a:xfrm>
            <a:off x="2010156" y="3989968"/>
            <a:ext cx="863054" cy="753442"/>
            <a:chOff x="7458162" y="4619185"/>
            <a:chExt cx="1576183" cy="1394539"/>
          </a:xfrm>
          <a:solidFill>
            <a:srgbClr val="FFC000"/>
          </a:solidFill>
        </p:grpSpPr>
        <p:sp>
          <p:nvSpPr>
            <p:cNvPr id="18" name="六边形 15">
              <a:extLst>
                <a:ext uri="{FF2B5EF4-FFF2-40B4-BE49-F238E27FC236}">
                  <a16:creationId xmlns:a16="http://schemas.microsoft.com/office/drawing/2014/main" id="{CFDA8788-10B8-4C4B-A809-B9C519B6E340}"/>
                </a:ext>
              </a:extLst>
            </p:cNvPr>
            <p:cNvSpPr/>
            <p:nvPr/>
          </p:nvSpPr>
          <p:spPr bwMode="auto">
            <a:xfrm>
              <a:off x="7458162" y="4619185"/>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latin typeface="+mj-lt"/>
                <a:cs typeface="#9Slide03 Arima Madurai Black" panose="00000A00000000000000" pitchFamily="2" charset="0"/>
              </a:endParaRPr>
            </a:p>
          </p:txBody>
        </p:sp>
        <p:sp>
          <p:nvSpPr>
            <p:cNvPr id="19" name="文本框 23">
              <a:extLst>
                <a:ext uri="{FF2B5EF4-FFF2-40B4-BE49-F238E27FC236}">
                  <a16:creationId xmlns:a16="http://schemas.microsoft.com/office/drawing/2014/main" id="{33DCDAF8-FD76-8647-B96E-5D4517CC31C1}"/>
                </a:ext>
              </a:extLst>
            </p:cNvPr>
            <p:cNvSpPr txBox="1">
              <a:spLocks noChangeArrowheads="1"/>
            </p:cNvSpPr>
            <p:nvPr/>
          </p:nvSpPr>
          <p:spPr bwMode="auto">
            <a:xfrm>
              <a:off x="7783557" y="5073784"/>
              <a:ext cx="887295" cy="939940"/>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2700" b="1" dirty="0">
                  <a:solidFill>
                    <a:schemeClr val="bg1"/>
                  </a:solidFill>
                  <a:latin typeface="+mj-lt"/>
                  <a:cs typeface="#9Slide03 Arima Madurai Black" panose="00000A00000000000000" pitchFamily="2" charset="0"/>
                </a:rPr>
                <a:t>D</a:t>
              </a:r>
              <a:endParaRPr lang="zh-CN" altLang="en-US" sz="2700" b="1" dirty="0">
                <a:solidFill>
                  <a:schemeClr val="bg1"/>
                </a:solidFill>
                <a:latin typeface="+mj-lt"/>
                <a:cs typeface="#9Slide03 Arima Madurai Black" panose="00000A00000000000000" pitchFamily="2" charset="0"/>
              </a:endParaRPr>
            </a:p>
          </p:txBody>
        </p:sp>
      </p:grpSp>
      <p:sp>
        <p:nvSpPr>
          <p:cNvPr id="20" name="Text Box 8">
            <a:extLst>
              <a:ext uri="{FF2B5EF4-FFF2-40B4-BE49-F238E27FC236}">
                <a16:creationId xmlns:a16="http://schemas.microsoft.com/office/drawing/2014/main" id="{E8B93B39-2B33-3246-9F8F-E91EA98EC380}"/>
              </a:ext>
            </a:extLst>
          </p:cNvPr>
          <p:cNvSpPr txBox="1">
            <a:spLocks noChangeArrowheads="1"/>
          </p:cNvSpPr>
          <p:nvPr/>
        </p:nvSpPr>
        <p:spPr bwMode="auto">
          <a:xfrm>
            <a:off x="3564732" y="684610"/>
            <a:ext cx="48791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VN" sz="2400" b="1" dirty="0" err="1"/>
              <a:t>Vẽ</a:t>
            </a:r>
            <a:r>
              <a:rPr lang="en-US" altLang="en-VN" sz="2400" b="1" dirty="0"/>
              <a:t> </a:t>
            </a:r>
            <a:r>
              <a:rPr lang="en-US" altLang="en-VN" sz="2400" b="1" dirty="0" err="1"/>
              <a:t>tranh</a:t>
            </a:r>
            <a:r>
              <a:rPr lang="en-US" altLang="en-VN" sz="2400" b="1" dirty="0"/>
              <a:t> </a:t>
            </a:r>
            <a:r>
              <a:rPr lang="en-US" altLang="en-VN" sz="2400" b="1" dirty="0" err="1"/>
              <a:t>chân</a:t>
            </a:r>
            <a:r>
              <a:rPr lang="en-US" altLang="en-VN" sz="2400" b="1" dirty="0"/>
              <a:t> dung </a:t>
            </a:r>
            <a:r>
              <a:rPr lang="en-US" altLang="en-VN" sz="2400" b="1" dirty="0" err="1"/>
              <a:t>của</a:t>
            </a:r>
            <a:r>
              <a:rPr lang="en-US" altLang="en-VN" sz="2400" b="1" dirty="0"/>
              <a:t> </a:t>
            </a:r>
            <a:r>
              <a:rPr lang="en-US" altLang="en-VN" sz="2400" b="1" dirty="0" err="1"/>
              <a:t>Lượm</a:t>
            </a:r>
            <a:r>
              <a:rPr lang="en-US" altLang="en-VN" sz="2400" b="1" dirty="0"/>
              <a:t> </a:t>
            </a:r>
            <a:r>
              <a:rPr lang="en-US" altLang="en-VN" sz="2400" b="1" dirty="0" err="1"/>
              <a:t>theo</a:t>
            </a:r>
            <a:r>
              <a:rPr lang="en-US" altLang="en-VN" sz="2400" b="1" dirty="0"/>
              <a:t> </a:t>
            </a:r>
            <a:r>
              <a:rPr lang="en-US" altLang="en-VN" sz="2400" b="1" dirty="0" err="1"/>
              <a:t>cảm</a:t>
            </a:r>
            <a:r>
              <a:rPr lang="en-US" altLang="en-VN" sz="2400" b="1" dirty="0"/>
              <a:t> </a:t>
            </a:r>
            <a:r>
              <a:rPr lang="en-US" altLang="en-VN" sz="2400" b="1" dirty="0" err="1"/>
              <a:t>nghĩ</a:t>
            </a:r>
            <a:r>
              <a:rPr lang="en-US" altLang="en-VN" sz="2400" b="1" dirty="0"/>
              <a:t> </a:t>
            </a:r>
            <a:r>
              <a:rPr lang="en-US" altLang="en-VN" sz="2400" b="1" dirty="0" err="1"/>
              <a:t>của</a:t>
            </a:r>
            <a:r>
              <a:rPr lang="en-US" altLang="en-VN" sz="2400" b="1" dirty="0"/>
              <a:t> </a:t>
            </a:r>
            <a:r>
              <a:rPr lang="en-US" altLang="en-VN" sz="2400" b="1" dirty="0" err="1"/>
              <a:t>em</a:t>
            </a:r>
            <a:endParaRPr lang="en-US" altLang="en-VN" sz="2400" b="1" dirty="0"/>
          </a:p>
        </p:txBody>
      </p:sp>
      <p:sp>
        <p:nvSpPr>
          <p:cNvPr id="21" name="Text Box 9">
            <a:extLst>
              <a:ext uri="{FF2B5EF4-FFF2-40B4-BE49-F238E27FC236}">
                <a16:creationId xmlns:a16="http://schemas.microsoft.com/office/drawing/2014/main" id="{E02E0C40-8B11-E74F-B6BA-437E06626699}"/>
              </a:ext>
            </a:extLst>
          </p:cNvPr>
          <p:cNvSpPr txBox="1">
            <a:spLocks noChangeArrowheads="1"/>
          </p:cNvSpPr>
          <p:nvPr/>
        </p:nvSpPr>
        <p:spPr bwMode="auto">
          <a:xfrm>
            <a:off x="4442222" y="1554957"/>
            <a:ext cx="4291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VN" sz="2400" b="1" dirty="0" err="1"/>
              <a:t>Tìm</a:t>
            </a:r>
            <a:r>
              <a:rPr lang="en-US" altLang="en-VN" sz="2400" b="1" dirty="0"/>
              <a:t> </a:t>
            </a:r>
            <a:r>
              <a:rPr lang="en-US" altLang="en-VN" sz="2400" b="1" dirty="0" err="1"/>
              <a:t>đọc</a:t>
            </a:r>
            <a:r>
              <a:rPr lang="en-US" altLang="en-VN" sz="2400" b="1" dirty="0"/>
              <a:t> </a:t>
            </a:r>
            <a:r>
              <a:rPr lang="en-US" altLang="en-VN" sz="2400" b="1" dirty="0" err="1"/>
              <a:t>thêm</a:t>
            </a:r>
            <a:r>
              <a:rPr lang="en-US" altLang="en-VN" sz="2400" b="1" dirty="0"/>
              <a:t> </a:t>
            </a:r>
            <a:r>
              <a:rPr lang="en-US" altLang="en-VN" sz="2400" b="1" dirty="0" err="1"/>
              <a:t>các</a:t>
            </a:r>
            <a:r>
              <a:rPr lang="en-US" altLang="en-VN" sz="2400" b="1" dirty="0"/>
              <a:t> </a:t>
            </a:r>
            <a:r>
              <a:rPr lang="en-US" altLang="en-VN" sz="2400" b="1" dirty="0" err="1"/>
              <a:t>tác</a:t>
            </a:r>
            <a:r>
              <a:rPr lang="en-US" altLang="en-VN" sz="2400" b="1" dirty="0"/>
              <a:t> </a:t>
            </a:r>
            <a:r>
              <a:rPr lang="en-US" altLang="en-VN" sz="2400" b="1" dirty="0" err="1"/>
              <a:t>phẩm</a:t>
            </a:r>
            <a:r>
              <a:rPr lang="en-US" altLang="en-VN" sz="2400" b="1" dirty="0"/>
              <a:t> </a:t>
            </a:r>
            <a:r>
              <a:rPr lang="en-US" altLang="en-VN" sz="2400" b="1" dirty="0" err="1"/>
              <a:t>của</a:t>
            </a:r>
            <a:r>
              <a:rPr lang="en-US" altLang="en-VN" sz="2400" b="1" dirty="0"/>
              <a:t> </a:t>
            </a:r>
            <a:r>
              <a:rPr lang="en-US" altLang="en-VN" sz="2400" b="1" dirty="0" err="1"/>
              <a:t>Tố</a:t>
            </a:r>
            <a:r>
              <a:rPr lang="en-US" altLang="en-VN" sz="2400" b="1" dirty="0"/>
              <a:t> </a:t>
            </a:r>
            <a:r>
              <a:rPr lang="en-US" altLang="en-VN" sz="2400" b="1" dirty="0" err="1"/>
              <a:t>Hữu</a:t>
            </a:r>
            <a:endParaRPr lang="en-US" altLang="en-VN" sz="2400" b="1" dirty="0"/>
          </a:p>
        </p:txBody>
      </p:sp>
      <p:sp>
        <p:nvSpPr>
          <p:cNvPr id="22" name="Text Box 10">
            <a:extLst>
              <a:ext uri="{FF2B5EF4-FFF2-40B4-BE49-F238E27FC236}">
                <a16:creationId xmlns:a16="http://schemas.microsoft.com/office/drawing/2014/main" id="{26200CAC-749D-9A48-A59E-0A6C928EBBA0}"/>
              </a:ext>
            </a:extLst>
          </p:cNvPr>
          <p:cNvSpPr txBox="1">
            <a:spLocks noChangeArrowheads="1"/>
          </p:cNvSpPr>
          <p:nvPr/>
        </p:nvSpPr>
        <p:spPr bwMode="auto">
          <a:xfrm>
            <a:off x="4442222" y="2780110"/>
            <a:ext cx="43707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VN" sz="2400" b="1" dirty="0" err="1"/>
              <a:t>Sưu</a:t>
            </a:r>
            <a:r>
              <a:rPr lang="en-US" altLang="en-VN" sz="2400" b="1" dirty="0"/>
              <a:t> </a:t>
            </a:r>
            <a:r>
              <a:rPr lang="en-US" altLang="en-VN" sz="2400" b="1" dirty="0" err="1"/>
              <a:t>tầm</a:t>
            </a:r>
            <a:r>
              <a:rPr lang="en-US" altLang="en-VN" sz="2400" b="1" dirty="0"/>
              <a:t> </a:t>
            </a:r>
            <a:r>
              <a:rPr lang="en-US" altLang="en-VN" sz="2400" b="1" dirty="0" err="1"/>
              <a:t>các</a:t>
            </a:r>
            <a:r>
              <a:rPr lang="en-US" altLang="en-VN" sz="2400" b="1" dirty="0"/>
              <a:t> </a:t>
            </a:r>
            <a:r>
              <a:rPr lang="en-US" altLang="en-VN" sz="2400" b="1" dirty="0" err="1"/>
              <a:t>tấm</a:t>
            </a:r>
            <a:r>
              <a:rPr lang="en-US" altLang="en-VN" sz="2400" b="1" dirty="0"/>
              <a:t> </a:t>
            </a:r>
            <a:r>
              <a:rPr lang="en-US" altLang="en-VN" sz="2400" b="1" dirty="0" err="1"/>
              <a:t>gương</a:t>
            </a:r>
            <a:r>
              <a:rPr lang="en-US" altLang="en-VN" sz="2400" b="1" dirty="0"/>
              <a:t> </a:t>
            </a:r>
            <a:r>
              <a:rPr lang="en-US" altLang="en-VN" sz="2400" b="1" dirty="0" err="1"/>
              <a:t>anh</a:t>
            </a:r>
            <a:r>
              <a:rPr lang="en-US" altLang="en-VN" sz="2400" b="1" dirty="0"/>
              <a:t> </a:t>
            </a:r>
            <a:r>
              <a:rPr lang="en-US" altLang="en-VN" sz="2400" b="1" dirty="0" err="1"/>
              <a:t>hùng</a:t>
            </a:r>
            <a:r>
              <a:rPr lang="en-US" altLang="en-VN" sz="2400" b="1" dirty="0"/>
              <a:t> </a:t>
            </a:r>
            <a:r>
              <a:rPr lang="en-US" altLang="en-VN" sz="2400" b="1" dirty="0" err="1"/>
              <a:t>nhỏ</a:t>
            </a:r>
            <a:r>
              <a:rPr lang="en-US" altLang="en-VN" sz="2400" b="1" dirty="0"/>
              <a:t> </a:t>
            </a:r>
            <a:r>
              <a:rPr lang="en-US" altLang="en-VN" sz="2400" b="1" dirty="0" err="1"/>
              <a:t>tuổi</a:t>
            </a:r>
            <a:r>
              <a:rPr lang="en-US" altLang="en-VN" sz="2400" b="1" dirty="0"/>
              <a:t> </a:t>
            </a:r>
            <a:r>
              <a:rPr lang="en-US" altLang="en-VN" sz="2400" b="1" dirty="0" err="1"/>
              <a:t>khác</a:t>
            </a:r>
            <a:endParaRPr lang="en-US" altLang="en-VN" sz="2400" b="1" dirty="0"/>
          </a:p>
        </p:txBody>
      </p:sp>
      <p:sp>
        <p:nvSpPr>
          <p:cNvPr id="23" name="Text Box 11">
            <a:extLst>
              <a:ext uri="{FF2B5EF4-FFF2-40B4-BE49-F238E27FC236}">
                <a16:creationId xmlns:a16="http://schemas.microsoft.com/office/drawing/2014/main" id="{47CFEBA7-0435-5041-8794-3AF91243B150}"/>
              </a:ext>
            </a:extLst>
          </p:cNvPr>
          <p:cNvSpPr txBox="1">
            <a:spLocks noChangeArrowheads="1"/>
          </p:cNvSpPr>
          <p:nvPr/>
        </p:nvSpPr>
        <p:spPr bwMode="auto">
          <a:xfrm>
            <a:off x="3644504" y="4182666"/>
            <a:ext cx="5247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VN" sz="2400" b="1" dirty="0" err="1"/>
              <a:t>Xem</a:t>
            </a:r>
            <a:r>
              <a:rPr lang="en-US" altLang="en-VN" sz="2400" b="1" dirty="0"/>
              <a:t> </a:t>
            </a:r>
            <a:r>
              <a:rPr lang="en-US" altLang="en-VN" sz="2400" b="1" dirty="0" err="1"/>
              <a:t>tiếp</a:t>
            </a:r>
            <a:r>
              <a:rPr lang="en-US" altLang="en-VN" sz="2400" b="1" dirty="0"/>
              <a:t> </a:t>
            </a:r>
            <a:r>
              <a:rPr lang="en-US" altLang="en-VN" sz="2400" b="1" dirty="0" err="1"/>
              <a:t>phần</a:t>
            </a:r>
            <a:r>
              <a:rPr lang="en-US" altLang="en-VN" sz="2400" b="1" dirty="0"/>
              <a:t> </a:t>
            </a:r>
            <a:r>
              <a:rPr lang="en-US" altLang="en-VN" sz="2400" b="1" dirty="0" err="1"/>
              <a:t>sau</a:t>
            </a:r>
            <a:r>
              <a:rPr lang="en-US" altLang="en-VN" sz="2400" b="1" dirty="0"/>
              <a:t> </a:t>
            </a:r>
            <a:r>
              <a:rPr lang="en-US" altLang="en-VN" sz="2400" b="1" dirty="0" err="1"/>
              <a:t>của</a:t>
            </a:r>
            <a:r>
              <a:rPr lang="en-US" altLang="en-VN" sz="2400" b="1" dirty="0"/>
              <a:t> </a:t>
            </a:r>
            <a:r>
              <a:rPr lang="en-US" altLang="en-VN" sz="2400" b="1" dirty="0" err="1"/>
              <a:t>bài</a:t>
            </a:r>
            <a:endParaRPr lang="en-US" altLang="en-VN"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a:extLst>
              <a:ext uri="{FF2B5EF4-FFF2-40B4-BE49-F238E27FC236}">
                <a16:creationId xmlns:a16="http://schemas.microsoft.com/office/drawing/2014/main" id="{A616ECF1-96BE-6F45-978F-4CC7A334E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97" b="7797"/>
          <a:stretch>
            <a:fillRect/>
          </a:stretch>
        </p:blipFill>
        <p:spPr bwMode="auto">
          <a:xfrm>
            <a:off x="1" y="-2381"/>
            <a:ext cx="9147572" cy="5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4" name="Group 2">
            <a:extLst>
              <a:ext uri="{FF2B5EF4-FFF2-40B4-BE49-F238E27FC236}">
                <a16:creationId xmlns:a16="http://schemas.microsoft.com/office/drawing/2014/main" id="{0F8B3406-781B-B945-BCE6-106B357B1CFA}"/>
              </a:ext>
            </a:extLst>
          </p:cNvPr>
          <p:cNvGrpSpPr>
            <a:grpSpLocks/>
          </p:cNvGrpSpPr>
          <p:nvPr/>
        </p:nvGrpSpPr>
        <p:grpSpPr bwMode="auto">
          <a:xfrm>
            <a:off x="3169444" y="1298973"/>
            <a:ext cx="2544366" cy="2544365"/>
            <a:chOff x="4159045" y="1455174"/>
            <a:chExt cx="3392129" cy="3392129"/>
          </a:xfrm>
        </p:grpSpPr>
        <p:sp>
          <p:nvSpPr>
            <p:cNvPr id="4" name="Oval 3">
              <a:extLst>
                <a:ext uri="{FF2B5EF4-FFF2-40B4-BE49-F238E27FC236}">
                  <a16:creationId xmlns:a16="http://schemas.microsoft.com/office/drawing/2014/main" id="{9695095B-A860-F246-B162-95764DA0621E}"/>
                </a:ext>
              </a:extLst>
            </p:cNvPr>
            <p:cNvSpPr/>
            <p:nvPr/>
          </p:nvSpPr>
          <p:spPr>
            <a:xfrm>
              <a:off x="4159045" y="1455174"/>
              <a:ext cx="3392129" cy="3392129"/>
            </a:xfrm>
            <a:prstGeom prst="ellipse">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latin typeface="#9Slide05 SVNHollie Script Pro" pitchFamily="2" charset="0"/>
              </a:endParaRPr>
            </a:p>
          </p:txBody>
        </p:sp>
        <p:sp>
          <p:nvSpPr>
            <p:cNvPr id="5" name="Oval 4">
              <a:extLst>
                <a:ext uri="{FF2B5EF4-FFF2-40B4-BE49-F238E27FC236}">
                  <a16:creationId xmlns:a16="http://schemas.microsoft.com/office/drawing/2014/main" id="{79C8A8F5-ADF7-AC46-840E-43464AE73E9C}"/>
                </a:ext>
              </a:extLst>
            </p:cNvPr>
            <p:cNvSpPr/>
            <p:nvPr/>
          </p:nvSpPr>
          <p:spPr>
            <a:xfrm>
              <a:off x="4238412" y="1518667"/>
              <a:ext cx="3244507" cy="324768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dirty="0">
                <a:solidFill>
                  <a:sysClr val="windowText" lastClr="000000"/>
                </a:solidFill>
                <a:latin typeface="#9Slide05 SVNHollie Script Pro" pitchFamily="2" charset="0"/>
              </a:endParaRPr>
            </a:p>
          </p:txBody>
        </p:sp>
        <p:sp>
          <p:nvSpPr>
            <p:cNvPr id="95237" name="TextBox 5">
              <a:extLst>
                <a:ext uri="{FF2B5EF4-FFF2-40B4-BE49-F238E27FC236}">
                  <a16:creationId xmlns:a16="http://schemas.microsoft.com/office/drawing/2014/main" id="{1D2A3A55-9DE4-D742-9FC2-72BE096D44DD}"/>
                </a:ext>
              </a:extLst>
            </p:cNvPr>
            <p:cNvSpPr txBox="1">
              <a:spLocks noChangeArrowheads="1"/>
            </p:cNvSpPr>
            <p:nvPr/>
          </p:nvSpPr>
          <p:spPr bwMode="auto">
            <a:xfrm>
              <a:off x="4291782" y="2274076"/>
              <a:ext cx="3190568" cy="17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VN" sz="4050">
                  <a:solidFill>
                    <a:srgbClr val="0070C0"/>
                  </a:solidFill>
                </a:rPr>
                <a:t>HẸN GẶP LẠI</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2C19AF-DA3F-6447-85E5-CA8583498BBA}"/>
              </a:ext>
            </a:extLst>
          </p:cNvPr>
          <p:cNvGraphicFramePr>
            <a:graphicFrameLocks noGrp="1"/>
          </p:cNvGraphicFramePr>
          <p:nvPr/>
        </p:nvGraphicFramePr>
        <p:xfrm>
          <a:off x="198121" y="219710"/>
          <a:ext cx="5590039" cy="4772911"/>
        </p:xfrm>
        <a:graphic>
          <a:graphicData uri="http://schemas.openxmlformats.org/drawingml/2006/table">
            <a:tbl>
              <a:tblPr firstRow="1" bandRow="1">
                <a:tableStyleId>{5C22544A-7EE6-4342-B048-85BDC9FD1C3A}</a:tableStyleId>
              </a:tblPr>
              <a:tblGrid>
                <a:gridCol w="430003">
                  <a:extLst>
                    <a:ext uri="{9D8B030D-6E8A-4147-A177-3AD203B41FA5}">
                      <a16:colId xmlns:a16="http://schemas.microsoft.com/office/drawing/2014/main" val="3498834383"/>
                    </a:ext>
                  </a:extLst>
                </a:gridCol>
                <a:gridCol w="430003">
                  <a:extLst>
                    <a:ext uri="{9D8B030D-6E8A-4147-A177-3AD203B41FA5}">
                      <a16:colId xmlns:a16="http://schemas.microsoft.com/office/drawing/2014/main" val="2835687325"/>
                    </a:ext>
                  </a:extLst>
                </a:gridCol>
                <a:gridCol w="430003">
                  <a:extLst>
                    <a:ext uri="{9D8B030D-6E8A-4147-A177-3AD203B41FA5}">
                      <a16:colId xmlns:a16="http://schemas.microsoft.com/office/drawing/2014/main" val="2854836803"/>
                    </a:ext>
                  </a:extLst>
                </a:gridCol>
                <a:gridCol w="430003">
                  <a:extLst>
                    <a:ext uri="{9D8B030D-6E8A-4147-A177-3AD203B41FA5}">
                      <a16:colId xmlns:a16="http://schemas.microsoft.com/office/drawing/2014/main" val="1776567232"/>
                    </a:ext>
                  </a:extLst>
                </a:gridCol>
                <a:gridCol w="430003">
                  <a:extLst>
                    <a:ext uri="{9D8B030D-6E8A-4147-A177-3AD203B41FA5}">
                      <a16:colId xmlns:a16="http://schemas.microsoft.com/office/drawing/2014/main" val="3106627871"/>
                    </a:ext>
                  </a:extLst>
                </a:gridCol>
                <a:gridCol w="430003">
                  <a:extLst>
                    <a:ext uri="{9D8B030D-6E8A-4147-A177-3AD203B41FA5}">
                      <a16:colId xmlns:a16="http://schemas.microsoft.com/office/drawing/2014/main" val="3107688518"/>
                    </a:ext>
                  </a:extLst>
                </a:gridCol>
                <a:gridCol w="430003">
                  <a:extLst>
                    <a:ext uri="{9D8B030D-6E8A-4147-A177-3AD203B41FA5}">
                      <a16:colId xmlns:a16="http://schemas.microsoft.com/office/drawing/2014/main" val="2036090125"/>
                    </a:ext>
                  </a:extLst>
                </a:gridCol>
                <a:gridCol w="430003">
                  <a:extLst>
                    <a:ext uri="{9D8B030D-6E8A-4147-A177-3AD203B41FA5}">
                      <a16:colId xmlns:a16="http://schemas.microsoft.com/office/drawing/2014/main" val="1341304927"/>
                    </a:ext>
                  </a:extLst>
                </a:gridCol>
                <a:gridCol w="430003">
                  <a:extLst>
                    <a:ext uri="{9D8B030D-6E8A-4147-A177-3AD203B41FA5}">
                      <a16:colId xmlns:a16="http://schemas.microsoft.com/office/drawing/2014/main" val="751265031"/>
                    </a:ext>
                  </a:extLst>
                </a:gridCol>
                <a:gridCol w="430003">
                  <a:extLst>
                    <a:ext uri="{9D8B030D-6E8A-4147-A177-3AD203B41FA5}">
                      <a16:colId xmlns:a16="http://schemas.microsoft.com/office/drawing/2014/main" val="3235943926"/>
                    </a:ext>
                  </a:extLst>
                </a:gridCol>
                <a:gridCol w="430003">
                  <a:extLst>
                    <a:ext uri="{9D8B030D-6E8A-4147-A177-3AD203B41FA5}">
                      <a16:colId xmlns:a16="http://schemas.microsoft.com/office/drawing/2014/main" val="1859443525"/>
                    </a:ext>
                  </a:extLst>
                </a:gridCol>
                <a:gridCol w="430003">
                  <a:extLst>
                    <a:ext uri="{9D8B030D-6E8A-4147-A177-3AD203B41FA5}">
                      <a16:colId xmlns:a16="http://schemas.microsoft.com/office/drawing/2014/main" val="2741189903"/>
                    </a:ext>
                  </a:extLst>
                </a:gridCol>
                <a:gridCol w="430003">
                  <a:extLst>
                    <a:ext uri="{9D8B030D-6E8A-4147-A177-3AD203B41FA5}">
                      <a16:colId xmlns:a16="http://schemas.microsoft.com/office/drawing/2014/main" val="2452168868"/>
                    </a:ext>
                  </a:extLst>
                </a:gridCol>
              </a:tblGrid>
              <a:tr h="433901">
                <a:tc>
                  <a:txBody>
                    <a:bodyPr/>
                    <a:lstStyle/>
                    <a:p>
                      <a:pPr algn="ctr"/>
                      <a:endParaRPr lang="en-VN" sz="1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3479059"/>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Â</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Q</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2532192"/>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321689"/>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132232"/>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6781587"/>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Ơ</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Ă</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Â</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Ư</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3624513"/>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Ư</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8174220"/>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6675562"/>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8609758"/>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Ă</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Â</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365394"/>
                  </a:ext>
                </a:extLst>
              </a:tr>
              <a:tr h="433901">
                <a:tc>
                  <a:txBody>
                    <a:bodyPr/>
                    <a:lstStyle/>
                    <a:p>
                      <a:pPr algn="ctr"/>
                      <a:r>
                        <a:rPr lang="en-VN" sz="1900" b="1" dirty="0">
                          <a:solidFill>
                            <a:schemeClr val="tx1"/>
                          </a:solidFill>
                          <a:latin typeface="Times New Roman" panose="02020603050405020304" pitchFamily="18" charset="0"/>
                          <a:cs typeface="Times New Roman" panose="02020603050405020304" pitchFamily="18" charset="0"/>
                        </a:rPr>
                        <a:t>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Ư</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1900" dirty="0">
                          <a:solidFill>
                            <a:schemeClr val="tx1"/>
                          </a:solidFill>
                          <a:latin typeface="Times New Roman" panose="02020603050405020304" pitchFamily="18" charset="0"/>
                          <a:cs typeface="Times New Roman" panose="02020603050405020304" pitchFamily="18" charset="0"/>
                        </a:rPr>
                        <a:t>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947973"/>
                  </a:ext>
                </a:extLst>
              </a:tr>
            </a:tbl>
          </a:graphicData>
        </a:graphic>
      </p:graphicFrame>
      <p:sp>
        <p:nvSpPr>
          <p:cNvPr id="5" name="Rounded Rectangle 4">
            <a:extLst>
              <a:ext uri="{FF2B5EF4-FFF2-40B4-BE49-F238E27FC236}">
                <a16:creationId xmlns:a16="http://schemas.microsoft.com/office/drawing/2014/main" id="{0F86F6C9-E809-8D47-906E-65356DDC8AAD}"/>
              </a:ext>
            </a:extLst>
          </p:cNvPr>
          <p:cNvSpPr/>
          <p:nvPr/>
        </p:nvSpPr>
        <p:spPr>
          <a:xfrm>
            <a:off x="6099048" y="500634"/>
            <a:ext cx="2846831" cy="1712214"/>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một vị tướng thiếu niên thời nhà Trần gắn với hình ảnh lá cờ thêu sáu chữ vàng</a:t>
            </a:r>
          </a:p>
        </p:txBody>
      </p:sp>
      <p:pic>
        <p:nvPicPr>
          <p:cNvPr id="6" name="Picture 4" descr="Trần Quốc Toản không tử trận, uy vũ chấn động Trung Nguyên - Pháp Luân Công  và Sự Thật">
            <a:extLst>
              <a:ext uri="{FF2B5EF4-FFF2-40B4-BE49-F238E27FC236}">
                <a16:creationId xmlns:a16="http://schemas.microsoft.com/office/drawing/2014/main" id="{CD2025A0-B377-2A49-B8A1-33CDE76BFB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76" b="24403"/>
          <a:stretch/>
        </p:blipFill>
        <p:spPr bwMode="auto">
          <a:xfrm>
            <a:off x="6099048" y="2444882"/>
            <a:ext cx="2846831" cy="254774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0B17CE-EB85-1148-9BF8-3AB5225EA95B}"/>
              </a:ext>
            </a:extLst>
          </p:cNvPr>
          <p:cNvSpPr/>
          <p:nvPr/>
        </p:nvSpPr>
        <p:spPr>
          <a:xfrm>
            <a:off x="621792" y="658368"/>
            <a:ext cx="5166365" cy="420624"/>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sp>
        <p:nvSpPr>
          <p:cNvPr id="10" name="Rounded Rectangle 9">
            <a:extLst>
              <a:ext uri="{FF2B5EF4-FFF2-40B4-BE49-F238E27FC236}">
                <a16:creationId xmlns:a16="http://schemas.microsoft.com/office/drawing/2014/main" id="{33EDA0CF-636E-8347-B95D-79BADD06FBFB}"/>
              </a:ext>
            </a:extLst>
          </p:cNvPr>
          <p:cNvSpPr/>
          <p:nvPr/>
        </p:nvSpPr>
        <p:spPr>
          <a:xfrm>
            <a:off x="6115810" y="842517"/>
            <a:ext cx="2846831" cy="3527298"/>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người thanh niên dũng cảm đã bị thực dân Pháp tử hình khi mới 17 tuổi. Hiện nay, một giải thưởng của Trung ương Đoàn thanh niên cộng sản Hồ Chí Minh dành tặng cho các thanh niên xuất sắc đã được vinh dự mang tên anh.</a:t>
            </a:r>
          </a:p>
        </p:txBody>
      </p:sp>
      <p:sp>
        <p:nvSpPr>
          <p:cNvPr id="11" name="Rectangle 10">
            <a:extLst>
              <a:ext uri="{FF2B5EF4-FFF2-40B4-BE49-F238E27FC236}">
                <a16:creationId xmlns:a16="http://schemas.microsoft.com/office/drawing/2014/main" id="{F352FF0C-3CFB-3146-AAE0-AEA4FB0F9F3F}"/>
              </a:ext>
            </a:extLst>
          </p:cNvPr>
          <p:cNvSpPr/>
          <p:nvPr/>
        </p:nvSpPr>
        <p:spPr>
          <a:xfrm>
            <a:off x="4919472" y="1078992"/>
            <a:ext cx="445013" cy="391363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sp>
        <p:nvSpPr>
          <p:cNvPr id="12" name="Rounded Rectangle 11">
            <a:extLst>
              <a:ext uri="{FF2B5EF4-FFF2-40B4-BE49-F238E27FC236}">
                <a16:creationId xmlns:a16="http://schemas.microsoft.com/office/drawing/2014/main" id="{9932FF80-66E5-044D-B13A-E4FA599CC613}"/>
              </a:ext>
            </a:extLst>
          </p:cNvPr>
          <p:cNvSpPr/>
          <p:nvPr/>
        </p:nvSpPr>
        <p:spPr>
          <a:xfrm>
            <a:off x="6099047" y="500634"/>
            <a:ext cx="2846831" cy="1982979"/>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một thiếu niên người dân tộc Nùng, làm liên lạc cho cách mạng và hi sinh khi mới 14 tuổi.</a:t>
            </a:r>
          </a:p>
        </p:txBody>
      </p:sp>
      <p:pic>
        <p:nvPicPr>
          <p:cNvPr id="13" name="Picture 2" descr="Gương một số anh hùng dân tộc nhỏ tuổi của nước Việt Nam ...">
            <a:extLst>
              <a:ext uri="{FF2B5EF4-FFF2-40B4-BE49-F238E27FC236}">
                <a16:creationId xmlns:a16="http://schemas.microsoft.com/office/drawing/2014/main" id="{8DEB3A27-3804-D548-917D-4718698303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83" b="1"/>
          <a:stretch/>
        </p:blipFill>
        <p:spPr bwMode="auto">
          <a:xfrm>
            <a:off x="5997205" y="575319"/>
            <a:ext cx="3009491" cy="42806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1294A17-D219-E643-BA78-4BC610920848}"/>
              </a:ext>
            </a:extLst>
          </p:cNvPr>
          <p:cNvSpPr/>
          <p:nvPr/>
        </p:nvSpPr>
        <p:spPr>
          <a:xfrm>
            <a:off x="607584" y="1532667"/>
            <a:ext cx="445013" cy="3056918"/>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sp>
        <p:nvSpPr>
          <p:cNvPr id="15" name="Rounded Rectangle 14">
            <a:extLst>
              <a:ext uri="{FF2B5EF4-FFF2-40B4-BE49-F238E27FC236}">
                <a16:creationId xmlns:a16="http://schemas.microsoft.com/office/drawing/2014/main" id="{D357BC20-704B-1B4A-80B4-80F5CF9D0300}"/>
              </a:ext>
            </a:extLst>
          </p:cNvPr>
          <p:cNvSpPr/>
          <p:nvPr/>
        </p:nvSpPr>
        <p:spPr>
          <a:xfrm>
            <a:off x="6099046" y="500633"/>
            <a:ext cx="2846831" cy="1982979"/>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một thiếu niên người dân tộc H Mông, là anh hùng lực lượng vũ trang nhân dân thời chống Pháp, hi sinh năm 15 tuổi.</a:t>
            </a:r>
          </a:p>
        </p:txBody>
      </p:sp>
      <p:sp>
        <p:nvSpPr>
          <p:cNvPr id="16" name="Rectangle 15">
            <a:extLst>
              <a:ext uri="{FF2B5EF4-FFF2-40B4-BE49-F238E27FC236}">
                <a16:creationId xmlns:a16="http://schemas.microsoft.com/office/drawing/2014/main" id="{0C9C8C86-2122-EC43-977F-32908A916517}"/>
              </a:ext>
            </a:extLst>
          </p:cNvPr>
          <p:cNvSpPr/>
          <p:nvPr/>
        </p:nvSpPr>
        <p:spPr>
          <a:xfrm>
            <a:off x="1906524" y="2825495"/>
            <a:ext cx="3009491" cy="420624"/>
          </a:xfrm>
          <a:prstGeom prst="rect">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pic>
        <p:nvPicPr>
          <p:cNvPr id="1026" name="Picture 2" descr="Không có mô tả ảnh.">
            <a:extLst>
              <a:ext uri="{FF2B5EF4-FFF2-40B4-BE49-F238E27FC236}">
                <a16:creationId xmlns:a16="http://schemas.microsoft.com/office/drawing/2014/main" id="{E36A9C17-CC18-F24A-8DD0-2C94DD173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991" y="2571751"/>
            <a:ext cx="2423920" cy="242785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011DF20E-0813-1B42-BF3E-2833443DF1EE}"/>
              </a:ext>
            </a:extLst>
          </p:cNvPr>
          <p:cNvSpPr/>
          <p:nvPr/>
        </p:nvSpPr>
        <p:spPr>
          <a:xfrm>
            <a:off x="6115810" y="219709"/>
            <a:ext cx="2846831" cy="1522859"/>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người con gái anh dũng của vùng Đất Đỏ bị thực dân Pháp bí mật xử tử năm 1952.</a:t>
            </a:r>
          </a:p>
        </p:txBody>
      </p:sp>
      <p:sp>
        <p:nvSpPr>
          <p:cNvPr id="19" name="Rectangle 18">
            <a:extLst>
              <a:ext uri="{FF2B5EF4-FFF2-40B4-BE49-F238E27FC236}">
                <a16:creationId xmlns:a16="http://schemas.microsoft.com/office/drawing/2014/main" id="{6B35CA7B-4720-0A4D-AA66-71488D6AA336}"/>
              </a:ext>
            </a:extLst>
          </p:cNvPr>
          <p:cNvSpPr/>
          <p:nvPr/>
        </p:nvSpPr>
        <p:spPr>
          <a:xfrm>
            <a:off x="3642755" y="1104310"/>
            <a:ext cx="445013" cy="3485276"/>
          </a:xfrm>
          <a:prstGeom prst="rect">
            <a:avLst/>
          </a:prstGeom>
          <a:noFill/>
          <a:ln w="38100">
            <a:solidFill>
              <a:srgbClr val="FF2F9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pic>
        <p:nvPicPr>
          <p:cNvPr id="20" name="Picture 2" descr="Võ Thị Sáu – Nhà xuất bản Kim Đồng">
            <a:extLst>
              <a:ext uri="{FF2B5EF4-FFF2-40B4-BE49-F238E27FC236}">
                <a16:creationId xmlns:a16="http://schemas.microsoft.com/office/drawing/2014/main" id="{364DD912-A131-5945-B0FE-7066918FB6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2465"/>
          <a:stretch/>
        </p:blipFill>
        <p:spPr bwMode="auto">
          <a:xfrm>
            <a:off x="6310501" y="1796206"/>
            <a:ext cx="2423920" cy="326101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DFBDA239-C7AC-CA43-9314-4961667D257D}"/>
              </a:ext>
            </a:extLst>
          </p:cNvPr>
          <p:cNvSpPr/>
          <p:nvPr/>
        </p:nvSpPr>
        <p:spPr>
          <a:xfrm>
            <a:off x="6211828" y="203712"/>
            <a:ext cx="2648714" cy="1982979"/>
          </a:xfrm>
          <a:prstGeom prst="roundRect">
            <a:avLst>
              <a:gd name="adj" fmla="val 83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Đây là người đã không tiếc thân mình cứu sống các em nhỏ trong trận tuyến phà Ghép năm 1965 khi anh mới 14 tuổi</a:t>
            </a:r>
          </a:p>
        </p:txBody>
      </p:sp>
      <p:pic>
        <p:nvPicPr>
          <p:cNvPr id="1028" name="Picture 4" descr="Anh hùng liệt sĩ Nguyễn Bá Ngọc | trian.vn">
            <a:extLst>
              <a:ext uri="{FF2B5EF4-FFF2-40B4-BE49-F238E27FC236}">
                <a16:creationId xmlns:a16="http://schemas.microsoft.com/office/drawing/2014/main" id="{EE8CBFF8-7B61-C141-8AC9-4A4F80D4B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4643" y="922020"/>
            <a:ext cx="3155635" cy="352729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19EA8A3-A79E-6D40-8B4C-016DDBCE8148}"/>
              </a:ext>
            </a:extLst>
          </p:cNvPr>
          <p:cNvSpPr/>
          <p:nvPr/>
        </p:nvSpPr>
        <p:spPr>
          <a:xfrm>
            <a:off x="607583" y="3698747"/>
            <a:ext cx="5166365" cy="4206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spTree>
    <p:extLst>
      <p:ext uri="{BB962C8B-B14F-4D97-AF65-F5344CB8AC3E}">
        <p14:creationId xmlns:p14="http://schemas.microsoft.com/office/powerpoint/2010/main" val="389692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heckerboard(across)">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heckerboard(across)">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13"/>
                                        </p:tgtEl>
                                      </p:cBhvr>
                                    </p:animEffect>
                                    <p:set>
                                      <p:cBhvr>
                                        <p:cTn id="63" dur="1" fill="hold">
                                          <p:stCondLst>
                                            <p:cond delay="19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xit" presetSubtype="10" fill="hold" grpId="1" nodeType="clickEffect">
                                  <p:stCondLst>
                                    <p:cond delay="0"/>
                                  </p:stCondLst>
                                  <p:childTnLst>
                                    <p:animEffect transition="out" filter="randombar(horizontal)">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checkerboard(across)">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1"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checkerboard(across)">
                                      <p:cBhvr>
                                        <p:cTn id="83" dur="500"/>
                                        <p:tgtEl>
                                          <p:spTgt spid="16"/>
                                        </p:tgtEl>
                                      </p:cBhvr>
                                    </p:animEffect>
                                  </p:childTnLst>
                                </p:cTn>
                              </p:par>
                              <p:par>
                                <p:cTn id="84" presetID="5" presetClass="entr" presetSubtype="10" fill="hold" nodeType="withEffect">
                                  <p:stCondLst>
                                    <p:cond delay="0"/>
                                  </p:stCondLst>
                                  <p:childTnLst>
                                    <p:set>
                                      <p:cBhvr>
                                        <p:cTn id="85" dur="1" fill="hold">
                                          <p:stCondLst>
                                            <p:cond delay="0"/>
                                          </p:stCondLst>
                                        </p:cTn>
                                        <p:tgtEl>
                                          <p:spTgt spid="1026"/>
                                        </p:tgtEl>
                                        <p:attrNameLst>
                                          <p:attrName>style.visibility</p:attrName>
                                        </p:attrNameLst>
                                      </p:cBhvr>
                                      <p:to>
                                        <p:strVal val="visible"/>
                                      </p:to>
                                    </p:set>
                                    <p:animEffect transition="in" filter="checkerboard(across)">
                                      <p:cBhvr>
                                        <p:cTn id="86" dur="500"/>
                                        <p:tgtEl>
                                          <p:spTgt spid="1026"/>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1026"/>
                                        </p:tgtEl>
                                      </p:cBhvr>
                                    </p:animEffect>
                                    <p:set>
                                      <p:cBhvr>
                                        <p:cTn id="91" dur="1" fill="hold">
                                          <p:stCondLst>
                                            <p:cond delay="1999"/>
                                          </p:stCondLst>
                                        </p:cTn>
                                        <p:tgtEl>
                                          <p:spTgt spid="102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checkerboard(across)">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xit" presetSubtype="10" fill="hold" grpId="1" nodeType="clickEffect">
                                  <p:stCondLst>
                                    <p:cond delay="0"/>
                                  </p:stCondLst>
                                  <p:childTnLst>
                                    <p:animEffect transition="out" filter="randombar(horizontal)">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checkerboard(across)">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checkerboard(across)">
                                      <p:cBhvr>
                                        <p:cTn id="111" dur="500"/>
                                        <p:tgtEl>
                                          <p:spTgt spid="20"/>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20"/>
                                        </p:tgtEl>
                                      </p:cBhvr>
                                    </p:animEffect>
                                    <p:set>
                                      <p:cBhvr>
                                        <p:cTn id="116" dur="1" fill="hold">
                                          <p:stCondLst>
                                            <p:cond delay="499"/>
                                          </p:stCondLst>
                                        </p:cTn>
                                        <p:tgtEl>
                                          <p:spTgt spid="2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checkerboard(across)">
                                      <p:cBhvr>
                                        <p:cTn id="121" dur="500"/>
                                        <p:tgtEl>
                                          <p:spTgt spid="21"/>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xit" presetSubtype="10" fill="hold" grpId="1" nodeType="clickEffect">
                                  <p:stCondLst>
                                    <p:cond delay="0"/>
                                  </p:stCondLst>
                                  <p:childTnLst>
                                    <p:animEffect transition="out" filter="randombar(horizontal)">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1028"/>
                                        </p:tgtEl>
                                        <p:attrNameLst>
                                          <p:attrName>style.visibility</p:attrName>
                                        </p:attrNameLst>
                                      </p:cBhvr>
                                      <p:to>
                                        <p:strVal val="visible"/>
                                      </p:to>
                                    </p:set>
                                    <p:animEffect transition="in" filter="dissolve">
                                      <p:cBhvr>
                                        <p:cTn id="131" dur="500"/>
                                        <p:tgtEl>
                                          <p:spTgt spid="1028"/>
                                        </p:tgtEl>
                                      </p:cBhvr>
                                    </p:animEffect>
                                  </p:childTnLst>
                                </p:cTn>
                              </p:par>
                            </p:childTnLst>
                          </p:cTn>
                        </p:par>
                      </p:childTnLst>
                    </p:cTn>
                  </p:par>
                  <p:par>
                    <p:cTn id="132" fill="hold">
                      <p:stCondLst>
                        <p:cond delay="indefinite"/>
                      </p:stCondLst>
                      <p:childTnLst>
                        <p:par>
                          <p:cTn id="133" fill="hold">
                            <p:stCondLst>
                              <p:cond delay="0"/>
                            </p:stCondLst>
                            <p:childTnLst>
                              <p:par>
                                <p:cTn id="134" presetID="5" presetClass="entr" presetSubtype="10" fill="hold" grpId="0" nodeType="click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checkerboard(across)">
                                      <p:cBhvr>
                                        <p:cTn id="1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0" grpId="0" animBg="1"/>
      <p:bldP spid="10" grpId="1" animBg="1"/>
      <p:bldP spid="11" grpId="0" animBg="1"/>
      <p:bldP spid="12" grpId="0" animBg="1"/>
      <p:bldP spid="12" grpId="1" animBg="1"/>
      <p:bldP spid="14" grpId="0" animBg="1"/>
      <p:bldP spid="15" grpId="0" animBg="1"/>
      <p:bldP spid="15" grpId="1" animBg="1"/>
      <p:bldP spid="16" grpId="0" animBg="1"/>
      <p:bldP spid="16" grpId="1" animBg="1"/>
      <p:bldP spid="18" grpId="0" animBg="1"/>
      <p:bldP spid="18" grpId="1" animBg="1"/>
      <p:bldP spid="19" grpId="0" animBg="1"/>
      <p:bldP spid="21" grpId="0" animBg="1"/>
      <p:bldP spid="21" grpId="1"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id="{E8A11638-BF34-4744-8C50-A6DE31FCD297}"/>
              </a:ext>
            </a:extLst>
          </p:cNvPr>
          <p:cNvPicPr>
            <a:picLocks noChangeAspect="1"/>
          </p:cNvPicPr>
          <p:nvPr/>
        </p:nvPicPr>
        <p:blipFill>
          <a:blip r:embed="rId2"/>
          <a:stretch>
            <a:fillRect/>
          </a:stretch>
        </p:blipFill>
        <p:spPr>
          <a:xfrm>
            <a:off x="-317727" y="858611"/>
            <a:ext cx="4619625" cy="4895850"/>
          </a:xfrm>
          <a:prstGeom prst="rect">
            <a:avLst/>
          </a:prstGeom>
        </p:spPr>
      </p:pic>
      <p:sp>
        <p:nvSpPr>
          <p:cNvPr id="6" name="Rectangle 5">
            <a:extLst>
              <a:ext uri="{FF2B5EF4-FFF2-40B4-BE49-F238E27FC236}">
                <a16:creationId xmlns:a16="http://schemas.microsoft.com/office/drawing/2014/main" id="{FD729C68-A9DB-D54B-8209-A60F73B27A86}"/>
              </a:ext>
            </a:extLst>
          </p:cNvPr>
          <p:cNvSpPr/>
          <p:nvPr/>
        </p:nvSpPr>
        <p:spPr>
          <a:xfrm>
            <a:off x="4171269" y="604430"/>
            <a:ext cx="4254274" cy="3323987"/>
          </a:xfrm>
          <a:prstGeom prst="rect">
            <a:avLst/>
          </a:prstGeom>
          <a:solidFill>
            <a:schemeClr val="accent6">
              <a:lumMod val="20000"/>
              <a:lumOff val="80000"/>
            </a:schemeClr>
          </a:solidFill>
        </p:spPr>
        <p:txBody>
          <a:bodyPr wrap="square">
            <a:spAutoFit/>
          </a:bodyPr>
          <a:lstStyle/>
          <a:p>
            <a:pPr algn="just"/>
            <a:r>
              <a:rPr lang="vi-VN" sz="2625" dirty="0">
                <a:latin typeface="Times New Roman" panose="02020603050405020304" pitchFamily="18" charset="0"/>
                <a:ea typeface="Calibri" panose="020F0502020204030204" pitchFamily="34" charset="0"/>
              </a:rPr>
              <a:t>Một thiếu nhi và cũng là một danh tướng nhà Trần, vì không được dự Hội nghị Bình Than đã bóp nát quả cam, về nhà chiêu binh mãi mã đi đánh giặc, lập được nhiều công lớn; hi sinh trên chiến trường.</a:t>
            </a:r>
            <a:r>
              <a:rPr lang="en-VN" sz="2625" dirty="0"/>
              <a:t> </a:t>
            </a:r>
          </a:p>
        </p:txBody>
      </p:sp>
    </p:spTree>
    <p:extLst>
      <p:ext uri="{BB962C8B-B14F-4D97-AF65-F5344CB8AC3E}">
        <p14:creationId xmlns:p14="http://schemas.microsoft.com/office/powerpoint/2010/main" val="21627065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574E-E922-1C4F-8E78-361F9CE7FD50}"/>
              </a:ext>
            </a:extLst>
          </p:cNvPr>
          <p:cNvSpPr>
            <a:spLocks noGrp="1"/>
          </p:cNvSpPr>
          <p:nvPr>
            <p:ph type="title"/>
          </p:nvPr>
        </p:nvSpPr>
        <p:spPr>
          <a:xfrm>
            <a:off x="856413" y="3579363"/>
            <a:ext cx="5037434" cy="744051"/>
          </a:xfrm>
        </p:spPr>
        <p:txBody>
          <a:bodyPr spcFirstLastPara="1" vert="horz" wrap="square" lIns="68580" tIns="34290" rIns="68580" bIns="34290" rtlCol="0" anchor="b" anchorCtr="0">
            <a:normAutofit/>
          </a:bodyPr>
          <a:lstStyle/>
          <a:p>
            <a:r>
              <a:rPr lang="en-US" sz="2700" b="1" kern="1200" dirty="0">
                <a:solidFill>
                  <a:schemeClr val="tx1"/>
                </a:solidFill>
                <a:latin typeface="Times New Roman" panose="02020603050405020304" pitchFamily="18" charset="0"/>
                <a:cs typeface="Times New Roman" panose="02020603050405020304" pitchFamily="18" charset="0"/>
              </a:rPr>
              <a:t>TRẦN QUỐC TOẢN</a:t>
            </a:r>
          </a:p>
        </p:txBody>
      </p:sp>
      <p:pic>
        <p:nvPicPr>
          <p:cNvPr id="4098" name="Picture 2" descr="Sai, vua ban cho Trần Quốc Toản một cam quý - VnExpress">
            <a:extLst>
              <a:ext uri="{FF2B5EF4-FFF2-40B4-BE49-F238E27FC236}">
                <a16:creationId xmlns:a16="http://schemas.microsoft.com/office/drawing/2014/main" id="{6061E5F2-4334-344C-BAD1-FF9A492FA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9" r="-1" b="-1"/>
          <a:stretch/>
        </p:blipFill>
        <p:spPr bwMode="auto">
          <a:xfrm>
            <a:off x="15" y="8"/>
            <a:ext cx="4571985" cy="3583299"/>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Trần Quốc Toản không tử trận, uy vũ chấn động Trung Nguyên - Pháp Luân Công  và Sự Thật">
            <a:extLst>
              <a:ext uri="{FF2B5EF4-FFF2-40B4-BE49-F238E27FC236}">
                <a16:creationId xmlns:a16="http://schemas.microsoft.com/office/drawing/2014/main" id="{B2A6BD0E-206A-3F4B-802B-1A64B7997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76" b="24403"/>
          <a:stretch/>
        </p:blipFill>
        <p:spPr bwMode="auto">
          <a:xfrm>
            <a:off x="4572000" y="11492"/>
            <a:ext cx="4572000" cy="4091664"/>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512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id="{E8A11638-BF34-4744-8C50-A6DE31FCD297}"/>
              </a:ext>
            </a:extLst>
          </p:cNvPr>
          <p:cNvPicPr>
            <a:picLocks noChangeAspect="1"/>
          </p:cNvPicPr>
          <p:nvPr/>
        </p:nvPicPr>
        <p:blipFill>
          <a:blip r:embed="rId2"/>
          <a:stretch>
            <a:fillRect/>
          </a:stretch>
        </p:blipFill>
        <p:spPr>
          <a:xfrm>
            <a:off x="-317727" y="858611"/>
            <a:ext cx="4619625" cy="4895850"/>
          </a:xfrm>
          <a:prstGeom prst="rect">
            <a:avLst/>
          </a:prstGeom>
        </p:spPr>
      </p:pic>
      <p:sp>
        <p:nvSpPr>
          <p:cNvPr id="6" name="Rectangle 5">
            <a:extLst>
              <a:ext uri="{FF2B5EF4-FFF2-40B4-BE49-F238E27FC236}">
                <a16:creationId xmlns:a16="http://schemas.microsoft.com/office/drawing/2014/main" id="{FD729C68-A9DB-D54B-8209-A60F73B27A86}"/>
              </a:ext>
            </a:extLst>
          </p:cNvPr>
          <p:cNvSpPr/>
          <p:nvPr/>
        </p:nvSpPr>
        <p:spPr>
          <a:xfrm>
            <a:off x="3926341" y="604430"/>
            <a:ext cx="4619625" cy="3046988"/>
          </a:xfrm>
          <a:prstGeom prst="rect">
            <a:avLst/>
          </a:prstGeom>
          <a:solidFill>
            <a:schemeClr val="accent6">
              <a:lumMod val="20000"/>
              <a:lumOff val="80000"/>
            </a:schemeClr>
          </a:solid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Tên thật là Lê Hữu Trọng, là Việt kiều tại Thái Lan, tham gia hoạt động cách mạng từ khi lên 10 tuổi. Trong một buổi mít tinh tại Sài Gòn, để bảo vệ đồng chí của mình, anh đã bắn chết mật thám Le Grand. Bị bắt và bị thực dân Pháp kết án tử hình khi mới 17 tuổi.</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233713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0E78-E4B4-1440-98CD-24A2C75A93E4}"/>
              </a:ext>
            </a:extLst>
          </p:cNvPr>
          <p:cNvSpPr>
            <a:spLocks noGrp="1"/>
          </p:cNvSpPr>
          <p:nvPr>
            <p:ph type="title"/>
          </p:nvPr>
        </p:nvSpPr>
        <p:spPr>
          <a:xfrm>
            <a:off x="805458" y="531019"/>
            <a:ext cx="3766542" cy="994172"/>
          </a:xfrm>
        </p:spPr>
        <p:txBody>
          <a:bodyPr/>
          <a:lstStyle/>
          <a:p>
            <a:r>
              <a:rPr lang="en-VN" b="1" dirty="0">
                <a:latin typeface="Times New Roman" panose="02020603050405020304" pitchFamily="18" charset="0"/>
                <a:cs typeface="Times New Roman" panose="02020603050405020304" pitchFamily="18" charset="0"/>
              </a:rPr>
              <a:t>LÝ TỰ TRỌNG</a:t>
            </a:r>
          </a:p>
        </p:txBody>
      </p:sp>
      <p:pic>
        <p:nvPicPr>
          <p:cNvPr id="5122" name="Picture 2" descr="Lý Tự Trọng, người Anh hùng sống mãi trong lòng đất Việt">
            <a:extLst>
              <a:ext uri="{FF2B5EF4-FFF2-40B4-BE49-F238E27FC236}">
                <a16:creationId xmlns:a16="http://schemas.microsoft.com/office/drawing/2014/main" id="{0844048C-7115-2747-B077-1BD2FB92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208" y="0"/>
            <a:ext cx="345638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nh hùng Lý Tự Trọng - một tấm gương sáng cho các thế hệ thanh niên noi  theo | Tỉnh Đoàn tỉnh Bến Tre">
            <a:extLst>
              <a:ext uri="{FF2B5EF4-FFF2-40B4-BE49-F238E27FC236}">
                <a16:creationId xmlns:a16="http://schemas.microsoft.com/office/drawing/2014/main" id="{B7A714E4-B7A9-FB47-AAA0-3DCB03F21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725811"/>
            <a:ext cx="48768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5540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id="{E8A11638-BF34-4744-8C50-A6DE31FCD297}"/>
              </a:ext>
            </a:extLst>
          </p:cNvPr>
          <p:cNvPicPr>
            <a:picLocks noChangeAspect="1"/>
          </p:cNvPicPr>
          <p:nvPr/>
        </p:nvPicPr>
        <p:blipFill>
          <a:blip r:embed="rId2"/>
          <a:stretch>
            <a:fillRect/>
          </a:stretch>
        </p:blipFill>
        <p:spPr>
          <a:xfrm>
            <a:off x="-317727" y="858611"/>
            <a:ext cx="4619625" cy="4895850"/>
          </a:xfrm>
          <a:prstGeom prst="rect">
            <a:avLst/>
          </a:prstGeom>
        </p:spPr>
      </p:pic>
      <p:sp>
        <p:nvSpPr>
          <p:cNvPr id="6" name="Rectangle 5">
            <a:extLst>
              <a:ext uri="{FF2B5EF4-FFF2-40B4-BE49-F238E27FC236}">
                <a16:creationId xmlns:a16="http://schemas.microsoft.com/office/drawing/2014/main" id="{FD729C68-A9DB-D54B-8209-A60F73B27A86}"/>
              </a:ext>
            </a:extLst>
          </p:cNvPr>
          <p:cNvSpPr/>
          <p:nvPr/>
        </p:nvSpPr>
        <p:spPr>
          <a:xfrm>
            <a:off x="3926341" y="604430"/>
            <a:ext cx="4619625" cy="2920030"/>
          </a:xfrm>
          <a:prstGeom prst="rect">
            <a:avLst/>
          </a:prstGeom>
          <a:solidFill>
            <a:schemeClr val="accent6">
              <a:lumMod val="20000"/>
              <a:lumOff val="80000"/>
            </a:schemeClr>
          </a:solidFill>
        </p:spPr>
        <p:txBody>
          <a:bodyPr wrap="square">
            <a:spAutoFit/>
          </a:bodyPr>
          <a:lstStyle/>
          <a:p>
            <a:pPr algn="ctr"/>
            <a:r>
              <a:rPr lang="vi-VN" sz="2625" dirty="0">
                <a:latin typeface="Times New Roman" panose="02020603050405020304" pitchFamily="18" charset="0"/>
                <a:cs typeface="Times New Roman" panose="02020603050405020304" pitchFamily="18" charset="0"/>
              </a:rPr>
              <a:t>Người dân tộc Nùng, tên thật là Nông Văn Dền, làm liên lạc cho cách mạng. Trong một lần phát hiện quân Pháp bao vây cơ sở của cách mạng, anh đã đánh lạc hướng chúng và hi sinh khi mới 14 tuổi.</a:t>
            </a:r>
            <a:r>
              <a:rPr lang="en-VN" sz="2625"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670618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ruyện ngắn Kim Đồng _ Tô Hoài">
            <a:extLst>
              <a:ext uri="{FF2B5EF4-FFF2-40B4-BE49-F238E27FC236}">
                <a16:creationId xmlns:a16="http://schemas.microsoft.com/office/drawing/2014/main" id="{D8D66063-23E6-2B40-8F9F-3804694984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537"/>
          <a:stretch/>
        </p:blipFill>
        <p:spPr bwMode="auto">
          <a:xfrm>
            <a:off x="-4880" y="887505"/>
            <a:ext cx="3034599" cy="428065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im Đồng&amp;quot; Tô Hoài chương 4">
            <a:extLst>
              <a:ext uri="{FF2B5EF4-FFF2-40B4-BE49-F238E27FC236}">
                <a16:creationId xmlns:a16="http://schemas.microsoft.com/office/drawing/2014/main" id="{53C6B13C-D3B0-934F-89E2-58CD0A4F5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33" r="16424"/>
          <a:stretch/>
        </p:blipFill>
        <p:spPr bwMode="auto">
          <a:xfrm>
            <a:off x="3071220" y="8"/>
            <a:ext cx="3021754" cy="428064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ương một số anh hùng dân tộc nhỏ tuổi của nước Việt Nam ...">
            <a:extLst>
              <a:ext uri="{FF2B5EF4-FFF2-40B4-BE49-F238E27FC236}">
                <a16:creationId xmlns:a16="http://schemas.microsoft.com/office/drawing/2014/main" id="{ED3775C1-BDD5-2F44-AF05-55120D3BE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83" b="1"/>
          <a:stretch/>
        </p:blipFill>
        <p:spPr bwMode="auto">
          <a:xfrm>
            <a:off x="6134510" y="887505"/>
            <a:ext cx="3009491" cy="428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9025"/>
      </p:ext>
    </p:extLst>
  </p:cSld>
  <p:clrMapOvr>
    <a:masterClrMapping/>
  </p:clrMapOvr>
  <p:transition spd="slow">
    <p:wipe/>
  </p:transition>
</p:sld>
</file>

<file path=ppt/theme/theme1.xml><?xml version="1.0" encoding="utf-8"?>
<a:theme xmlns:a="http://schemas.openxmlformats.org/drawingml/2006/main" name="Know The Universe: Astronomy Lesson by Slidesgo">
  <a:themeElements>
    <a:clrScheme name="Simple Light">
      <a:dk1>
        <a:srgbClr val="000100"/>
      </a:dk1>
      <a:lt1>
        <a:srgbClr val="E8E8DE"/>
      </a:lt1>
      <a:dk2>
        <a:srgbClr val="666666"/>
      </a:dk2>
      <a:lt2>
        <a:srgbClr val="CFDFF3"/>
      </a:lt2>
      <a:accent1>
        <a:srgbClr val="367AEC"/>
      </a:accent1>
      <a:accent2>
        <a:srgbClr val="A4C2F4"/>
      </a:accent2>
      <a:accent3>
        <a:srgbClr val="053B8F"/>
      </a:accent3>
      <a:accent4>
        <a:srgbClr val="6D9EEB"/>
      </a:accent4>
      <a:accent5>
        <a:srgbClr val="E8E8DE"/>
      </a:accent5>
      <a:accent6>
        <a:srgbClr val="367AEC"/>
      </a:accent6>
      <a:hlink>
        <a:srgbClr val="000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1233</Words>
  <Application>Microsoft Macintosh PowerPoint</Application>
  <PresentationFormat>On-screen Show (16:9)</PresentationFormat>
  <Paragraphs>286</Paragraphs>
  <Slides>27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Cambria</vt:lpstr>
      <vt:lpstr>Nanum Gothic</vt:lpstr>
      <vt:lpstr>Times New Roman</vt:lpstr>
      <vt:lpstr>#9Slide05 SVNBulgary</vt:lpstr>
      <vt:lpstr>#9Slide05 SVNHollie Script Pro</vt:lpstr>
      <vt:lpstr>Arial</vt:lpstr>
      <vt:lpstr>Chelsea Market</vt:lpstr>
      <vt:lpstr>Know The Universe: Astronomy Lesson by Slidesgo</vt:lpstr>
      <vt:lpstr>PowerPoint Presentation</vt:lpstr>
      <vt:lpstr>Họ là ai?</vt:lpstr>
      <vt:lpstr>PowerPoint Presentation</vt:lpstr>
      <vt:lpstr>PowerPoint Presentation</vt:lpstr>
      <vt:lpstr>TRẦN QUỐC TOẢN</vt:lpstr>
      <vt:lpstr>PowerPoint Presentation</vt:lpstr>
      <vt:lpstr>LÝ TỰ TRỌNG</vt:lpstr>
      <vt:lpstr>PowerPoint Presentation</vt:lpstr>
      <vt:lpstr>PowerPoint Presentation</vt:lpstr>
      <vt:lpstr>PowerPoint Presentation</vt:lpstr>
      <vt:lpstr>PowerPoint Presentation</vt:lpstr>
      <vt:lpstr>PowerPoint Presentation</vt:lpstr>
      <vt:lpstr>MỤC TIÊU BÀI HỌC</vt:lpstr>
      <vt:lpstr>PowerPoint Presentation</vt:lpstr>
      <vt:lpstr>Bằng sự chuẩn bị đã có, em hãy hoàn thành những thông tin còn thiếu trong các ô trống sau.</vt:lpstr>
      <vt:lpstr>CÙNG SO ĐÁP ÁN</vt:lpstr>
      <vt:lpstr>1. Tác giả Tố Hữu</vt:lpstr>
      <vt:lpstr>2. Văn bản Lượm</vt:lpstr>
      <vt:lpstr>2. Văn bản Lượm</vt:lpstr>
      <vt:lpstr>II. KHÁM PHÁ VĂN BẢN</vt:lpstr>
      <vt:lpstr>Hoàn cảnh cuộc gặp gỡ</vt:lpstr>
      <vt:lpstr>1. Hình ảnh Lượm trong kí ức tác giả</vt:lpstr>
      <vt:lpstr>PHIẾU BÀI TẬP CÁ NHÂN</vt:lpstr>
      <vt:lpstr>1. Hình ảnh Lượm trong kí ức tác giả.</vt:lpstr>
      <vt:lpstr>1. Hình ảnh Lượm trong kí ức tác giả.</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LƯỢM</dc:title>
  <dc:creator>Thu Trang</dc:creator>
  <cp:lastModifiedBy>Microsoft Office User</cp:lastModifiedBy>
  <cp:revision>18</cp:revision>
  <dcterms:modified xsi:type="dcterms:W3CDTF">2023-02-16T01:26:16Z</dcterms:modified>
</cp:coreProperties>
</file>