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4"/>
  </p:notesMasterIdLst>
  <p:sldIdLst>
    <p:sldId id="309" r:id="rId2"/>
    <p:sldId id="257" r:id="rId3"/>
    <p:sldId id="256" r:id="rId4"/>
    <p:sldId id="259" r:id="rId5"/>
    <p:sldId id="322" r:id="rId6"/>
    <p:sldId id="323" r:id="rId7"/>
    <p:sldId id="310" r:id="rId8"/>
    <p:sldId id="312" r:id="rId9"/>
    <p:sldId id="258" r:id="rId10"/>
    <p:sldId id="261" r:id="rId11"/>
    <p:sldId id="315" r:id="rId12"/>
    <p:sldId id="316" r:id="rId13"/>
    <p:sldId id="317" r:id="rId14"/>
    <p:sldId id="269" r:id="rId15"/>
    <p:sldId id="266" r:id="rId16"/>
    <p:sldId id="265" r:id="rId17"/>
    <p:sldId id="271" r:id="rId18"/>
    <p:sldId id="318" r:id="rId19"/>
    <p:sldId id="319" r:id="rId20"/>
    <p:sldId id="263" r:id="rId21"/>
    <p:sldId id="268" r:id="rId22"/>
    <p:sldId id="311" r:id="rId23"/>
    <p:sldId id="275" r:id="rId24"/>
    <p:sldId id="278" r:id="rId25"/>
    <p:sldId id="267" r:id="rId26"/>
    <p:sldId id="273" r:id="rId27"/>
    <p:sldId id="280" r:id="rId28"/>
    <p:sldId id="260" r:id="rId29"/>
    <p:sldId id="321" r:id="rId30"/>
    <p:sldId id="287" r:id="rId31"/>
    <p:sldId id="284" r:id="rId32"/>
    <p:sldId id="347" r:id="rId33"/>
  </p:sldIdLst>
  <p:sldSz cx="9144000" cy="5143500" type="screen16x9"/>
  <p:notesSz cx="6858000" cy="9144000"/>
  <p:embeddedFontLst>
    <p:embeddedFont>
      <p:font typeface="Architects Daughter" pitchFamily="2" charset="0"/>
      <p:regular r:id="rId35"/>
    </p:embeddedFont>
    <p:embeddedFont>
      <p:font typeface="Barlow" pitchFamily="2" charset="77"/>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Francois One" panose="02000503040000020004" pitchFamily="2" charset="77"/>
      <p:regular r:id="rId44"/>
    </p:embeddedFont>
    <p:embeddedFont>
      <p:font typeface="Handlee" panose="02000000000000000000" pitchFamily="2" charset="77"/>
      <p:regular r:id="rId45"/>
    </p:embeddedFont>
    <p:embeddedFont>
      <p:font typeface="Manrope" pitchFamily="2" charset="0"/>
      <p:regular r:id="rId46"/>
      <p:bold r:id="rId47"/>
    </p:embeddedFont>
    <p:embeddedFont>
      <p:font typeface="Manrope ExtraLight" pitchFamily="2" charset="0"/>
      <p:regular r:id="rId48"/>
      <p:bold r:id="rId49"/>
    </p:embeddedFont>
    <p:embeddedFont>
      <p:font typeface="Pacifico" pitchFamily="2" charset="77"/>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45D"/>
    <a:srgbClr val="F0F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FF29F8-F4D3-4E12-A33E-C375673D4082}">
  <a:tblStyle styleId="{8FFF29F8-F4D3-4E12-A33E-C375673D40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5"/>
    <p:restoredTop sz="95735"/>
  </p:normalViewPr>
  <p:slideViewPr>
    <p:cSldViewPr snapToGrid="0" snapToObjects="1">
      <p:cViewPr varScale="1">
        <p:scale>
          <a:sx n="152" d="100"/>
          <a:sy n="152" d="100"/>
        </p:scale>
        <p:origin x="288"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Tree>
    <p:extLst>
      <p:ext uri="{BB962C8B-B14F-4D97-AF65-F5344CB8AC3E}">
        <p14:creationId xmlns:p14="http://schemas.microsoft.com/office/powerpoint/2010/main" val="343335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072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6503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557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e9eff14ca_0_15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de9eff14ca_0_15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e9eff14c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e9eff14c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eea4daca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deea4daca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95002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7385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e9eff1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e9eff1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eea4daca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eea4dac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401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def160521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def160521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e9eff1d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e9eff1d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def16052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def16052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df2416f658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df2416f658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9eff14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9eff14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336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def1605217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def1605217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def1605217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def1605217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452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162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584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9eff14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9eff14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577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0" name="Google Shape;10;p2"/>
          <p:cNvPicPr preferRelativeResize="0"/>
          <p:nvPr/>
        </p:nvPicPr>
        <p:blipFill>
          <a:blip r:embed="rId4">
            <a:alphaModFix/>
          </a:blip>
          <a:stretch>
            <a:fillRect/>
          </a:stretch>
        </p:blipFill>
        <p:spPr>
          <a:xfrm>
            <a:off x="-727574" y="-718425"/>
            <a:ext cx="2360638" cy="1748975"/>
          </a:xfrm>
          <a:prstGeom prst="rect">
            <a:avLst/>
          </a:prstGeom>
          <a:noFill/>
          <a:ln>
            <a:noFill/>
          </a:ln>
        </p:spPr>
      </p:pic>
      <p:pic>
        <p:nvPicPr>
          <p:cNvPr id="11" name="Google Shape;11;p2"/>
          <p:cNvPicPr preferRelativeResize="0"/>
          <p:nvPr/>
        </p:nvPicPr>
        <p:blipFill>
          <a:blip r:embed="rId3">
            <a:alphaModFix/>
          </a:blip>
          <a:stretch>
            <a:fillRect/>
          </a:stretch>
        </p:blipFill>
        <p:spPr>
          <a:xfrm>
            <a:off x="6968450" y="-471725"/>
            <a:ext cx="3141251" cy="1748975"/>
          </a:xfrm>
          <a:prstGeom prst="rect">
            <a:avLst/>
          </a:prstGeom>
          <a:noFill/>
          <a:ln>
            <a:noFill/>
          </a:ln>
        </p:spPr>
      </p:pic>
      <p:pic>
        <p:nvPicPr>
          <p:cNvPr id="12" name="Google Shape;12;p2"/>
          <p:cNvPicPr preferRelativeResize="0"/>
          <p:nvPr/>
        </p:nvPicPr>
        <p:blipFill>
          <a:blip r:embed="rId5">
            <a:alphaModFix/>
          </a:blip>
          <a:stretch>
            <a:fillRect/>
          </a:stretch>
        </p:blipFill>
        <p:spPr>
          <a:xfrm>
            <a:off x="8425125" y="1613826"/>
            <a:ext cx="1189695" cy="486299"/>
          </a:xfrm>
          <a:prstGeom prst="rect">
            <a:avLst/>
          </a:prstGeom>
          <a:noFill/>
          <a:ln>
            <a:noFill/>
          </a:ln>
        </p:spPr>
      </p:pic>
      <p:sp>
        <p:nvSpPr>
          <p:cNvPr id="13" name="Google Shape;13;p2"/>
          <p:cNvSpPr txBox="1">
            <a:spLocks noGrp="1"/>
          </p:cNvSpPr>
          <p:nvPr>
            <p:ph type="ctrTitle"/>
          </p:nvPr>
        </p:nvSpPr>
        <p:spPr>
          <a:xfrm>
            <a:off x="713225" y="1276349"/>
            <a:ext cx="4261200" cy="2052600"/>
          </a:xfrm>
          <a:prstGeom prst="rect">
            <a:avLst/>
          </a:prstGeom>
        </p:spPr>
        <p:txBody>
          <a:bodyPr spcFirstLastPara="1" wrap="square" lIns="0" tIns="0" rIns="0" bIns="0" anchor="b" anchorCtr="0">
            <a:noAutofit/>
          </a:bodyPr>
          <a:lstStyle>
            <a:lvl1pPr lvl="0">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3225" y="3507075"/>
            <a:ext cx="4260300" cy="322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13">
    <p:spTree>
      <p:nvGrpSpPr>
        <p:cNvPr id="1" name="Shape 83"/>
        <p:cNvGrpSpPr/>
        <p:nvPr/>
      </p:nvGrpSpPr>
      <p:grpSpPr>
        <a:xfrm>
          <a:off x="0" y="0"/>
          <a:ext cx="0" cy="0"/>
          <a:chOff x="0" y="0"/>
          <a:chExt cx="0" cy="0"/>
        </a:xfrm>
      </p:grpSpPr>
      <p:pic>
        <p:nvPicPr>
          <p:cNvPr id="84" name="Google Shape;84;p16"/>
          <p:cNvPicPr preferRelativeResize="0"/>
          <p:nvPr/>
        </p:nvPicPr>
        <p:blipFill>
          <a:blip r:embed="rId2">
            <a:alphaModFix/>
          </a:blip>
          <a:stretch>
            <a:fillRect/>
          </a:stretch>
        </p:blipFill>
        <p:spPr>
          <a:xfrm>
            <a:off x="7363925" y="3702488"/>
            <a:ext cx="2133700" cy="1793868"/>
          </a:xfrm>
          <a:prstGeom prst="rect">
            <a:avLst/>
          </a:prstGeom>
          <a:noFill/>
          <a:ln>
            <a:noFill/>
          </a:ln>
        </p:spPr>
      </p:pic>
      <p:pic>
        <p:nvPicPr>
          <p:cNvPr id="85" name="Google Shape;85;p16"/>
          <p:cNvPicPr preferRelativeResize="0"/>
          <p:nvPr/>
        </p:nvPicPr>
        <p:blipFill>
          <a:blip r:embed="rId3">
            <a:alphaModFix/>
          </a:blip>
          <a:stretch>
            <a:fillRect/>
          </a:stretch>
        </p:blipFill>
        <p:spPr>
          <a:xfrm>
            <a:off x="-498529" y="1695750"/>
            <a:ext cx="1865234" cy="619500"/>
          </a:xfrm>
          <a:prstGeom prst="rect">
            <a:avLst/>
          </a:prstGeom>
          <a:noFill/>
          <a:ln>
            <a:noFill/>
          </a:ln>
        </p:spPr>
      </p:pic>
      <p:sp>
        <p:nvSpPr>
          <p:cNvPr id="86" name="Google Shape;86;p1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87" name="Google Shape;87;p16"/>
          <p:cNvSpPr txBox="1">
            <a:spLocks noGrp="1"/>
          </p:cNvSpPr>
          <p:nvPr>
            <p:ph type="subTitle" idx="1"/>
          </p:nvPr>
        </p:nvSpPr>
        <p:spPr>
          <a:xfrm>
            <a:off x="1830088" y="2644072"/>
            <a:ext cx="2377500" cy="4476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8" name="Google Shape;88;p16"/>
          <p:cNvSpPr txBox="1">
            <a:spLocks noGrp="1"/>
          </p:cNvSpPr>
          <p:nvPr>
            <p:ph type="subTitle" idx="2"/>
          </p:nvPr>
        </p:nvSpPr>
        <p:spPr>
          <a:xfrm>
            <a:off x="1830029" y="2221992"/>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89" name="Google Shape;89;p16"/>
          <p:cNvSpPr txBox="1">
            <a:spLocks noGrp="1"/>
          </p:cNvSpPr>
          <p:nvPr>
            <p:ph type="subTitle" idx="3"/>
          </p:nvPr>
        </p:nvSpPr>
        <p:spPr>
          <a:xfrm>
            <a:off x="4936471" y="2644064"/>
            <a:ext cx="2377500" cy="5727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 name="Google Shape;90;p16"/>
          <p:cNvSpPr txBox="1">
            <a:spLocks noGrp="1"/>
          </p:cNvSpPr>
          <p:nvPr>
            <p:ph type="subTitle" idx="4"/>
          </p:nvPr>
        </p:nvSpPr>
        <p:spPr>
          <a:xfrm>
            <a:off x="4936430" y="2221992"/>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91" name="Google Shape;91;p16"/>
          <p:cNvSpPr txBox="1">
            <a:spLocks noGrp="1"/>
          </p:cNvSpPr>
          <p:nvPr>
            <p:ph type="subTitle" idx="5"/>
          </p:nvPr>
        </p:nvSpPr>
        <p:spPr>
          <a:xfrm>
            <a:off x="1830076" y="4170738"/>
            <a:ext cx="2378400" cy="576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2" name="Google Shape;92;p16"/>
          <p:cNvSpPr txBox="1">
            <a:spLocks noGrp="1"/>
          </p:cNvSpPr>
          <p:nvPr>
            <p:ph type="subTitle" idx="6"/>
          </p:nvPr>
        </p:nvSpPr>
        <p:spPr>
          <a:xfrm>
            <a:off x="1830054" y="3739713"/>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93" name="Google Shape;93;p16"/>
          <p:cNvSpPr txBox="1">
            <a:spLocks noGrp="1"/>
          </p:cNvSpPr>
          <p:nvPr>
            <p:ph type="subTitle" idx="7"/>
          </p:nvPr>
        </p:nvSpPr>
        <p:spPr>
          <a:xfrm>
            <a:off x="4936464" y="4170739"/>
            <a:ext cx="2377500" cy="576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16"/>
          <p:cNvSpPr txBox="1">
            <a:spLocks noGrp="1"/>
          </p:cNvSpPr>
          <p:nvPr>
            <p:ph type="subTitle" idx="8"/>
          </p:nvPr>
        </p:nvSpPr>
        <p:spPr>
          <a:xfrm>
            <a:off x="4936455" y="3739713"/>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1896000" y="3083400"/>
            <a:ext cx="5352000" cy="942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111" name="Google Shape;111;p18"/>
          <p:cNvSpPr txBox="1">
            <a:spLocks noGrp="1"/>
          </p:cNvSpPr>
          <p:nvPr>
            <p:ph type="subTitle" idx="1"/>
          </p:nvPr>
        </p:nvSpPr>
        <p:spPr>
          <a:xfrm>
            <a:off x="1896000" y="4043550"/>
            <a:ext cx="5349300" cy="534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1418399" y="3897450"/>
            <a:ext cx="2360638" cy="1748975"/>
          </a:xfrm>
          <a:prstGeom prst="rect">
            <a:avLst/>
          </a:prstGeom>
          <a:noFill/>
          <a:ln>
            <a:noFill/>
          </a:ln>
        </p:spPr>
      </p:pic>
      <p:pic>
        <p:nvPicPr>
          <p:cNvPr id="114" name="Google Shape;114;p19"/>
          <p:cNvPicPr preferRelativeResize="0"/>
          <p:nvPr/>
        </p:nvPicPr>
        <p:blipFill>
          <a:blip r:embed="rId3">
            <a:alphaModFix/>
          </a:blip>
          <a:stretch>
            <a:fillRect/>
          </a:stretch>
        </p:blipFill>
        <p:spPr>
          <a:xfrm>
            <a:off x="6705425" y="-477025"/>
            <a:ext cx="3141251" cy="1748975"/>
          </a:xfrm>
          <a:prstGeom prst="rect">
            <a:avLst/>
          </a:prstGeom>
          <a:noFill/>
          <a:ln>
            <a:noFill/>
          </a:ln>
        </p:spPr>
      </p:pic>
      <p:sp>
        <p:nvSpPr>
          <p:cNvPr id="115" name="Google Shape;115;p1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407796" y="151125"/>
            <a:ext cx="1865234" cy="619500"/>
          </a:xfrm>
          <a:prstGeom prst="rect">
            <a:avLst/>
          </a:prstGeom>
          <a:noFill/>
          <a:ln>
            <a:noFill/>
          </a:ln>
        </p:spPr>
      </p:pic>
      <p:sp>
        <p:nvSpPr>
          <p:cNvPr id="118" name="Google Shape;118;p20"/>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16">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1343353" y="2723059"/>
            <a:ext cx="2986500" cy="1024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21"/>
          <p:cNvSpPr txBox="1">
            <a:spLocks noGrp="1"/>
          </p:cNvSpPr>
          <p:nvPr>
            <p:ph type="subTitle" idx="2"/>
          </p:nvPr>
        </p:nvSpPr>
        <p:spPr>
          <a:xfrm>
            <a:off x="1341553" y="2305652"/>
            <a:ext cx="29901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122" name="Google Shape;122;p21"/>
          <p:cNvSpPr txBox="1">
            <a:spLocks noGrp="1"/>
          </p:cNvSpPr>
          <p:nvPr>
            <p:ph type="subTitle" idx="3"/>
          </p:nvPr>
        </p:nvSpPr>
        <p:spPr>
          <a:xfrm>
            <a:off x="4821090" y="2721309"/>
            <a:ext cx="2990100" cy="1024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1"/>
          <p:cNvSpPr txBox="1">
            <a:spLocks noGrp="1"/>
          </p:cNvSpPr>
          <p:nvPr>
            <p:ph type="subTitle" idx="4"/>
          </p:nvPr>
        </p:nvSpPr>
        <p:spPr>
          <a:xfrm>
            <a:off x="4821090" y="2304288"/>
            <a:ext cx="29901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124" name="Google Shape;124;p21"/>
          <p:cNvSpPr txBox="1">
            <a:spLocks noGrp="1"/>
          </p:cNvSpPr>
          <p:nvPr>
            <p:ph type="title"/>
          </p:nvPr>
        </p:nvSpPr>
        <p:spPr>
          <a:xfrm>
            <a:off x="713225" y="521225"/>
            <a:ext cx="7717500" cy="572700"/>
          </a:xfrm>
          <a:prstGeom prst="rect">
            <a:avLst/>
          </a:prstGeom>
          <a:noFill/>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pic>
        <p:nvPicPr>
          <p:cNvPr id="125" name="Google Shape;125;p21"/>
          <p:cNvPicPr preferRelativeResize="0"/>
          <p:nvPr/>
        </p:nvPicPr>
        <p:blipFill>
          <a:blip r:embed="rId2">
            <a:alphaModFix/>
          </a:blip>
          <a:stretch>
            <a:fillRect/>
          </a:stretch>
        </p:blipFill>
        <p:spPr>
          <a:xfrm>
            <a:off x="4087434" y="4284613"/>
            <a:ext cx="969129" cy="6296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42"/>
        <p:cNvGrpSpPr/>
        <p:nvPr/>
      </p:nvGrpSpPr>
      <p:grpSpPr>
        <a:xfrm>
          <a:off x="0" y="0"/>
          <a:ext cx="0" cy="0"/>
          <a:chOff x="0" y="0"/>
          <a:chExt cx="0" cy="0"/>
        </a:xfrm>
      </p:grpSpPr>
      <p:sp>
        <p:nvSpPr>
          <p:cNvPr id="143" name="Google Shape;143;p25"/>
          <p:cNvSpPr/>
          <p:nvPr/>
        </p:nvSpPr>
        <p:spPr>
          <a:xfrm>
            <a:off x="4625875" y="558900"/>
            <a:ext cx="3804900" cy="4040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44"/>
        <p:cNvGrpSpPr/>
        <p:nvPr/>
      </p:nvGrpSpPr>
      <p:grpSpPr>
        <a:xfrm>
          <a:off x="0" y="0"/>
          <a:ext cx="0" cy="0"/>
          <a:chOff x="0" y="0"/>
          <a:chExt cx="0" cy="0"/>
        </a:xfrm>
      </p:grpSpPr>
      <p:sp>
        <p:nvSpPr>
          <p:cNvPr id="145" name="Google Shape;145;p26"/>
          <p:cNvSpPr/>
          <p:nvPr/>
        </p:nvSpPr>
        <p:spPr>
          <a:xfrm>
            <a:off x="5370950" y="-461650"/>
            <a:ext cx="5990100" cy="59901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7" name="Google Shape;17;p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18" name="Google Shape;18;p3"/>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ExtraLight"/>
                <a:ea typeface="Manrope ExtraLight"/>
                <a:cs typeface="Manrope ExtraLight"/>
                <a:sym typeface="Manrope Extra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5975" y="3305048"/>
            <a:ext cx="4572000" cy="27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272" y="1540232"/>
            <a:ext cx="967500" cy="10677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23" name="Google Shape;23;p4"/>
          <p:cNvSpPr txBox="1">
            <a:spLocks noGrp="1"/>
          </p:cNvSpPr>
          <p:nvPr>
            <p:ph type="subTitle" idx="1"/>
          </p:nvPr>
        </p:nvSpPr>
        <p:spPr>
          <a:xfrm>
            <a:off x="713225" y="1377075"/>
            <a:ext cx="7717500" cy="322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Font typeface="Anaheim"/>
              <a:buAutoNum type="arabicPeriod"/>
              <a:defRPr sz="1200"/>
            </a:lvl1pPr>
            <a:lvl2pPr lvl="1" algn="ctr" rtl="0">
              <a:lnSpc>
                <a:spcPct val="100000"/>
              </a:lnSpc>
              <a:spcBef>
                <a:spcPts val="0"/>
              </a:spcBef>
              <a:spcAft>
                <a:spcPts val="0"/>
              </a:spcAft>
              <a:buClr>
                <a:schemeClr val="accent1"/>
              </a:buClr>
              <a:buSzPts val="1600"/>
              <a:buAutoNum type="alphaLcPeriod"/>
              <a:defRPr>
                <a:solidFill>
                  <a:schemeClr val="accent1"/>
                </a:solidFill>
              </a:defRPr>
            </a:lvl2pPr>
            <a:lvl3pPr lvl="2" algn="ctr" rtl="0">
              <a:lnSpc>
                <a:spcPct val="100000"/>
              </a:lnSpc>
              <a:spcBef>
                <a:spcPts val="0"/>
              </a:spcBef>
              <a:spcAft>
                <a:spcPts val="0"/>
              </a:spcAft>
              <a:buClr>
                <a:schemeClr val="accent1"/>
              </a:buClr>
              <a:buSzPts val="1600"/>
              <a:buAutoNum type="romanLcPeriod"/>
              <a:defRPr>
                <a:solidFill>
                  <a:schemeClr val="accent1"/>
                </a:solidFill>
              </a:defRPr>
            </a:lvl3pPr>
            <a:lvl4pPr lvl="3" algn="ctr" rtl="0">
              <a:lnSpc>
                <a:spcPct val="100000"/>
              </a:lnSpc>
              <a:spcBef>
                <a:spcPts val="0"/>
              </a:spcBef>
              <a:spcAft>
                <a:spcPts val="0"/>
              </a:spcAft>
              <a:buClr>
                <a:schemeClr val="accent1"/>
              </a:buClr>
              <a:buSzPts val="1600"/>
              <a:buAutoNum type="arabicPeriod"/>
              <a:defRPr>
                <a:solidFill>
                  <a:schemeClr val="accent1"/>
                </a:solidFill>
              </a:defRPr>
            </a:lvl4pPr>
            <a:lvl5pPr lvl="4" algn="ctr" rtl="0">
              <a:lnSpc>
                <a:spcPct val="100000"/>
              </a:lnSpc>
              <a:spcBef>
                <a:spcPts val="0"/>
              </a:spcBef>
              <a:spcAft>
                <a:spcPts val="0"/>
              </a:spcAft>
              <a:buClr>
                <a:schemeClr val="accent1"/>
              </a:buClr>
              <a:buSzPts val="1600"/>
              <a:buAutoNum type="alphaLcPeriod"/>
              <a:defRPr>
                <a:solidFill>
                  <a:schemeClr val="accent1"/>
                </a:solidFill>
              </a:defRPr>
            </a:lvl5pPr>
            <a:lvl6pPr lvl="5" algn="ctr" rtl="0">
              <a:lnSpc>
                <a:spcPct val="100000"/>
              </a:lnSpc>
              <a:spcBef>
                <a:spcPts val="0"/>
              </a:spcBef>
              <a:spcAft>
                <a:spcPts val="0"/>
              </a:spcAft>
              <a:buClr>
                <a:schemeClr val="accent1"/>
              </a:buClr>
              <a:buSzPts val="1600"/>
              <a:buAutoNum type="romanLcPeriod"/>
              <a:defRPr>
                <a:solidFill>
                  <a:schemeClr val="accent1"/>
                </a:solidFill>
              </a:defRPr>
            </a:lvl6pPr>
            <a:lvl7pPr lvl="6" algn="ctr" rtl="0">
              <a:lnSpc>
                <a:spcPct val="100000"/>
              </a:lnSpc>
              <a:spcBef>
                <a:spcPts val="0"/>
              </a:spcBef>
              <a:spcAft>
                <a:spcPts val="0"/>
              </a:spcAft>
              <a:buClr>
                <a:schemeClr val="accent1"/>
              </a:buClr>
              <a:buSzPts val="1600"/>
              <a:buAutoNum type="arabicPeriod"/>
              <a:defRPr>
                <a:solidFill>
                  <a:schemeClr val="accent1"/>
                </a:solidFill>
              </a:defRPr>
            </a:lvl7pPr>
            <a:lvl8pPr lvl="7" algn="ctr" rtl="0">
              <a:lnSpc>
                <a:spcPct val="100000"/>
              </a:lnSpc>
              <a:spcBef>
                <a:spcPts val="0"/>
              </a:spcBef>
              <a:spcAft>
                <a:spcPts val="0"/>
              </a:spcAft>
              <a:buClr>
                <a:schemeClr val="accent1"/>
              </a:buClr>
              <a:buSzPts val="1600"/>
              <a:buAutoNum type="alphaLcPeriod"/>
              <a:defRPr>
                <a:solidFill>
                  <a:schemeClr val="accent1"/>
                </a:solidFill>
              </a:defRPr>
            </a:lvl8pPr>
            <a:lvl9pPr lvl="8" algn="ctr" rtl="0">
              <a:lnSpc>
                <a:spcPct val="100000"/>
              </a:lnSpc>
              <a:spcBef>
                <a:spcPts val="0"/>
              </a:spcBef>
              <a:spcAft>
                <a:spcPts val="0"/>
              </a:spcAft>
              <a:buClr>
                <a:schemeClr val="accent1"/>
              </a:buClr>
              <a:buSzPts val="1600"/>
              <a:buAutoNum type="romanLcPeriod"/>
              <a:defRPr>
                <a:solidFill>
                  <a:schemeClr val="accent1"/>
                </a:solidFill>
              </a:defRPr>
            </a:lvl9pPr>
          </a:lstStyle>
          <a:p>
            <a:endParaRPr/>
          </a:p>
        </p:txBody>
      </p:sp>
      <p:pic>
        <p:nvPicPr>
          <p:cNvPr id="24" name="Google Shape;24;p4"/>
          <p:cNvPicPr preferRelativeResize="0"/>
          <p:nvPr/>
        </p:nvPicPr>
        <p:blipFill>
          <a:blip r:embed="rId3">
            <a:alphaModFix/>
          </a:blip>
          <a:stretch>
            <a:fillRect/>
          </a:stretch>
        </p:blipFill>
        <p:spPr>
          <a:xfrm>
            <a:off x="8174871" y="4284600"/>
            <a:ext cx="969129" cy="629625"/>
          </a:xfrm>
          <a:prstGeom prst="rect">
            <a:avLst/>
          </a:prstGeom>
          <a:noFill/>
          <a:ln>
            <a:noFill/>
          </a:ln>
        </p:spPr>
      </p:pic>
      <p:pic>
        <p:nvPicPr>
          <p:cNvPr id="25" name="Google Shape;25;p4"/>
          <p:cNvPicPr preferRelativeResize="0"/>
          <p:nvPr/>
        </p:nvPicPr>
        <p:blipFill rotWithShape="1">
          <a:blip r:embed="rId4">
            <a:alphaModFix/>
          </a:blip>
          <a:srcRect t="835" b="826"/>
          <a:stretch/>
        </p:blipFill>
        <p:spPr>
          <a:xfrm>
            <a:off x="169300" y="365963"/>
            <a:ext cx="1189695" cy="486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190450" y="181451"/>
            <a:ext cx="1189695" cy="486299"/>
          </a:xfrm>
          <a:prstGeom prst="rect">
            <a:avLst/>
          </a:prstGeom>
          <a:noFill/>
          <a:ln>
            <a:noFill/>
          </a:ln>
        </p:spPr>
      </p:pic>
      <p:pic>
        <p:nvPicPr>
          <p:cNvPr id="35" name="Google Shape;35;p6"/>
          <p:cNvPicPr preferRelativeResize="0"/>
          <p:nvPr/>
        </p:nvPicPr>
        <p:blipFill>
          <a:blip r:embed="rId4">
            <a:alphaModFix/>
          </a:blip>
          <a:stretch>
            <a:fillRect/>
          </a:stretch>
        </p:blipFill>
        <p:spPr>
          <a:xfrm>
            <a:off x="7528121" y="573575"/>
            <a:ext cx="1865234" cy="619500"/>
          </a:xfrm>
          <a:prstGeom prst="rect">
            <a:avLst/>
          </a:prstGeom>
          <a:noFill/>
          <a:ln>
            <a:noFill/>
          </a:ln>
        </p:spPr>
      </p:pic>
      <p:sp>
        <p:nvSpPr>
          <p:cNvPr id="36" name="Google Shape;36;p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128350" y="1659469"/>
            <a:ext cx="3776400" cy="769200"/>
          </a:xfrm>
          <a:prstGeom prst="rect">
            <a:avLst/>
          </a:prstGeom>
        </p:spPr>
        <p:txBody>
          <a:bodyPr spcFirstLastPara="1" wrap="square" lIns="0" tIns="0" rIns="0" bIns="0"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 name="Google Shape;45;p9"/>
          <p:cNvSpPr txBox="1">
            <a:spLocks noGrp="1"/>
          </p:cNvSpPr>
          <p:nvPr>
            <p:ph type="subTitle" idx="1"/>
          </p:nvPr>
        </p:nvSpPr>
        <p:spPr>
          <a:xfrm>
            <a:off x="1128350" y="2492831"/>
            <a:ext cx="3241500" cy="991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46" name="Google Shape;46;p9"/>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47" name="Google Shape;47;p9"/>
          <p:cNvPicPr preferRelativeResize="0"/>
          <p:nvPr/>
        </p:nvPicPr>
        <p:blipFill>
          <a:blip r:embed="rId4">
            <a:alphaModFix/>
          </a:blip>
          <a:stretch>
            <a:fillRect/>
          </a:stretch>
        </p:blipFill>
        <p:spPr>
          <a:xfrm>
            <a:off x="2308150" y="3735275"/>
            <a:ext cx="1857375" cy="2095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57" name="Google Shape;57;p1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2012024" y="1790600"/>
            <a:ext cx="24930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2012031" y="1402300"/>
            <a:ext cx="2496300" cy="3195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964356"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4"/>
          </p:nvPr>
        </p:nvSpPr>
        <p:spPr>
          <a:xfrm>
            <a:off x="2012031"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2012031"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964356"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subTitle" idx="7"/>
          </p:nvPr>
        </p:nvSpPr>
        <p:spPr>
          <a:xfrm>
            <a:off x="5817256" y="1794146"/>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5817257" y="1402300"/>
            <a:ext cx="2496300" cy="3201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4769581"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 name="Google Shape;67;p13"/>
          <p:cNvSpPr txBox="1">
            <a:spLocks noGrp="1"/>
          </p:cNvSpPr>
          <p:nvPr>
            <p:ph type="subTitle" idx="13"/>
          </p:nvPr>
        </p:nvSpPr>
        <p:spPr>
          <a:xfrm>
            <a:off x="5817256"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5817257"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4769581"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0" name="Google Shape;70;p13"/>
          <p:cNvPicPr preferRelativeResize="0"/>
          <p:nvPr/>
        </p:nvPicPr>
        <p:blipFill>
          <a:blip r:embed="rId4">
            <a:alphaModFix/>
          </a:blip>
          <a:stretch>
            <a:fillRect/>
          </a:stretch>
        </p:blipFill>
        <p:spPr>
          <a:xfrm>
            <a:off x="-1126950" y="3943113"/>
            <a:ext cx="2133700" cy="179386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7">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438500" y="1726075"/>
            <a:ext cx="5730000" cy="13164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2600"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title" idx="2"/>
          </p:nvPr>
        </p:nvSpPr>
        <p:spPr>
          <a:xfrm>
            <a:off x="5688375" y="3307200"/>
            <a:ext cx="2450400" cy="3405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100"/>
            </a:lvl1pPr>
            <a:lvl2pPr lvl="1" algn="ctr" rtl="0">
              <a:spcBef>
                <a:spcPts val="0"/>
              </a:spcBef>
              <a:spcAft>
                <a:spcPts val="0"/>
              </a:spcAft>
              <a:buSzPts val="2100"/>
              <a:buFont typeface="Francois One"/>
              <a:buNone/>
              <a:defRPr sz="2100">
                <a:latin typeface="Francois One"/>
                <a:ea typeface="Francois One"/>
                <a:cs typeface="Francois One"/>
                <a:sym typeface="Francois One"/>
              </a:defRPr>
            </a:lvl2pPr>
            <a:lvl3pPr lvl="2" algn="ctr" rtl="0">
              <a:spcBef>
                <a:spcPts val="0"/>
              </a:spcBef>
              <a:spcAft>
                <a:spcPts val="0"/>
              </a:spcAft>
              <a:buSzPts val="2100"/>
              <a:buFont typeface="Francois One"/>
              <a:buNone/>
              <a:defRPr sz="2100">
                <a:latin typeface="Francois One"/>
                <a:ea typeface="Francois One"/>
                <a:cs typeface="Francois One"/>
                <a:sym typeface="Francois One"/>
              </a:defRPr>
            </a:lvl3pPr>
            <a:lvl4pPr lvl="3" algn="ctr" rtl="0">
              <a:spcBef>
                <a:spcPts val="0"/>
              </a:spcBef>
              <a:spcAft>
                <a:spcPts val="0"/>
              </a:spcAft>
              <a:buSzPts val="2100"/>
              <a:buFont typeface="Francois One"/>
              <a:buNone/>
              <a:defRPr sz="2100">
                <a:latin typeface="Francois One"/>
                <a:ea typeface="Francois One"/>
                <a:cs typeface="Francois One"/>
                <a:sym typeface="Francois One"/>
              </a:defRPr>
            </a:lvl4pPr>
            <a:lvl5pPr lvl="4" algn="ctr" rtl="0">
              <a:spcBef>
                <a:spcPts val="0"/>
              </a:spcBef>
              <a:spcAft>
                <a:spcPts val="0"/>
              </a:spcAft>
              <a:buSzPts val="2100"/>
              <a:buFont typeface="Francois One"/>
              <a:buNone/>
              <a:defRPr sz="2100">
                <a:latin typeface="Francois One"/>
                <a:ea typeface="Francois One"/>
                <a:cs typeface="Francois One"/>
                <a:sym typeface="Francois One"/>
              </a:defRPr>
            </a:lvl5pPr>
            <a:lvl6pPr lvl="5" algn="ctr" rtl="0">
              <a:spcBef>
                <a:spcPts val="0"/>
              </a:spcBef>
              <a:spcAft>
                <a:spcPts val="0"/>
              </a:spcAft>
              <a:buSzPts val="2100"/>
              <a:buFont typeface="Francois One"/>
              <a:buNone/>
              <a:defRPr sz="2100">
                <a:latin typeface="Francois One"/>
                <a:ea typeface="Francois One"/>
                <a:cs typeface="Francois One"/>
                <a:sym typeface="Francois One"/>
              </a:defRPr>
            </a:lvl6pPr>
            <a:lvl7pPr lvl="6" algn="ctr" rtl="0">
              <a:spcBef>
                <a:spcPts val="0"/>
              </a:spcBef>
              <a:spcAft>
                <a:spcPts val="0"/>
              </a:spcAft>
              <a:buSzPts val="2100"/>
              <a:buFont typeface="Francois One"/>
              <a:buNone/>
              <a:defRPr sz="2100">
                <a:latin typeface="Francois One"/>
                <a:ea typeface="Francois One"/>
                <a:cs typeface="Francois One"/>
                <a:sym typeface="Francois One"/>
              </a:defRPr>
            </a:lvl7pPr>
            <a:lvl8pPr lvl="7" algn="ctr" rtl="0">
              <a:spcBef>
                <a:spcPts val="0"/>
              </a:spcBef>
              <a:spcAft>
                <a:spcPts val="0"/>
              </a:spcAft>
              <a:buSzPts val="2100"/>
              <a:buFont typeface="Francois One"/>
              <a:buNone/>
              <a:defRPr sz="2100">
                <a:latin typeface="Francois One"/>
                <a:ea typeface="Francois One"/>
                <a:cs typeface="Francois One"/>
                <a:sym typeface="Francois One"/>
              </a:defRPr>
            </a:lvl8pPr>
            <a:lvl9pPr lvl="8" algn="ctr" rtl="0">
              <a:spcBef>
                <a:spcPts val="0"/>
              </a:spcBef>
              <a:spcAft>
                <a:spcPts val="0"/>
              </a:spcAft>
              <a:buSzPts val="2100"/>
              <a:buFont typeface="Francois One"/>
              <a:buNone/>
              <a:defRPr sz="2100">
                <a:latin typeface="Francois One"/>
                <a:ea typeface="Francois One"/>
                <a:cs typeface="Francois One"/>
                <a:sym typeface="Francois 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a:off x="7679475" y="296351"/>
            <a:ext cx="1189695" cy="486299"/>
          </a:xfrm>
          <a:prstGeom prst="rect">
            <a:avLst/>
          </a:prstGeom>
          <a:noFill/>
          <a:ln>
            <a:noFill/>
          </a:ln>
        </p:spPr>
      </p:pic>
      <p:sp>
        <p:nvSpPr>
          <p:cNvPr id="76" name="Google Shape;76;p15"/>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77" name="Google Shape;77;p15"/>
          <p:cNvSpPr txBox="1">
            <a:spLocks noGrp="1"/>
          </p:cNvSpPr>
          <p:nvPr>
            <p:ph type="subTitle" idx="1"/>
          </p:nvPr>
        </p:nvSpPr>
        <p:spPr>
          <a:xfrm>
            <a:off x="713225" y="2724754"/>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 name="Google Shape;78;p15"/>
          <p:cNvSpPr txBox="1">
            <a:spLocks noGrp="1"/>
          </p:cNvSpPr>
          <p:nvPr>
            <p:ph type="subTitle" idx="2"/>
          </p:nvPr>
        </p:nvSpPr>
        <p:spPr>
          <a:xfrm>
            <a:off x="713219" y="2307352"/>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79" name="Google Shape;79;p15"/>
          <p:cNvSpPr txBox="1">
            <a:spLocks noGrp="1"/>
          </p:cNvSpPr>
          <p:nvPr>
            <p:ph type="subTitle" idx="3"/>
          </p:nvPr>
        </p:nvSpPr>
        <p:spPr>
          <a:xfrm>
            <a:off x="3451807" y="2723009"/>
            <a:ext cx="22398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 name="Google Shape;80;p15"/>
          <p:cNvSpPr txBox="1">
            <a:spLocks noGrp="1"/>
          </p:cNvSpPr>
          <p:nvPr>
            <p:ph type="subTitle" idx="4"/>
          </p:nvPr>
        </p:nvSpPr>
        <p:spPr>
          <a:xfrm>
            <a:off x="3451792"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81" name="Google Shape;81;p15"/>
          <p:cNvSpPr txBox="1">
            <a:spLocks noGrp="1"/>
          </p:cNvSpPr>
          <p:nvPr>
            <p:ph type="subTitle" idx="5"/>
          </p:nvPr>
        </p:nvSpPr>
        <p:spPr>
          <a:xfrm>
            <a:off x="6190374" y="2723010"/>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5"/>
          <p:cNvSpPr txBox="1">
            <a:spLocks noGrp="1"/>
          </p:cNvSpPr>
          <p:nvPr>
            <p:ph type="subTitle" idx="6"/>
          </p:nvPr>
        </p:nvSpPr>
        <p:spPr>
          <a:xfrm>
            <a:off x="6190367"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8" r:id="rId6"/>
    <p:sldLayoutId id="2147483659" r:id="rId7"/>
    <p:sldLayoutId id="2147483660" r:id="rId8"/>
    <p:sldLayoutId id="2147483661" r:id="rId9"/>
    <p:sldLayoutId id="2147483662" r:id="rId10"/>
    <p:sldLayoutId id="2147483664" r:id="rId11"/>
    <p:sldLayoutId id="2147483665" r:id="rId12"/>
    <p:sldLayoutId id="2147483666" r:id="rId13"/>
    <p:sldLayoutId id="2147483667" r:id="rId14"/>
    <p:sldLayoutId id="2147483671" r:id="rId15"/>
    <p:sldLayoutId id="214748367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Google Shape;162;p30">
            <a:extLst>
              <a:ext uri="{FF2B5EF4-FFF2-40B4-BE49-F238E27FC236}">
                <a16:creationId xmlns:a16="http://schemas.microsoft.com/office/drawing/2014/main" id="{46995044-EC96-B740-9869-A2CE786B9EB7}"/>
              </a:ext>
            </a:extLst>
          </p:cNvPr>
          <p:cNvSpPr txBox="1">
            <a:spLocks noGrp="1"/>
          </p:cNvSpPr>
          <p:nvPr>
            <p:ph type="title"/>
          </p:nvPr>
        </p:nvSpPr>
        <p:spPr>
          <a:xfrm>
            <a:off x="713250" y="612704"/>
            <a:ext cx="7717500" cy="177634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5500" dirty="0" err="1">
                <a:latin typeface="Times New Roman" panose="02020603050405020304" pitchFamily="18" charset="0"/>
                <a:cs typeface="Times New Roman" panose="02020603050405020304" pitchFamily="18" charset="0"/>
              </a:rPr>
              <a:t>Chào</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mừng</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các</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bạn</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học</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sinh</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yêu</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quý</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lớp</a:t>
            </a:r>
            <a:r>
              <a:rPr lang="en" sz="5500">
                <a:latin typeface="Times New Roman" panose="02020603050405020304" pitchFamily="18" charset="0"/>
                <a:cs typeface="Times New Roman" panose="02020603050405020304" pitchFamily="18" charset="0"/>
              </a:rPr>
              <a:t> 6A11 </a:t>
            </a:r>
            <a:endParaRPr sz="5500" dirty="0">
              <a:latin typeface="Times New Roman" panose="02020603050405020304" pitchFamily="18" charset="0"/>
              <a:cs typeface="Times New Roman" panose="02020603050405020304" pitchFamily="18" charset="0"/>
            </a:endParaRPr>
          </a:p>
        </p:txBody>
      </p:sp>
      <p:pic>
        <p:nvPicPr>
          <p:cNvPr id="97" name="Picture 96" descr="A group of people in clothing&#10;&#10;Description automatically generated with medium confidence">
            <a:extLst>
              <a:ext uri="{FF2B5EF4-FFF2-40B4-BE49-F238E27FC236}">
                <a16:creationId xmlns:a16="http://schemas.microsoft.com/office/drawing/2014/main" id="{5840734A-4E1F-E544-A257-7C786EADD221}"/>
              </a:ext>
            </a:extLst>
          </p:cNvPr>
          <p:cNvPicPr>
            <a:picLocks noChangeAspect="1"/>
          </p:cNvPicPr>
          <p:nvPr/>
        </p:nvPicPr>
        <p:blipFill>
          <a:blip r:embed="rId3"/>
          <a:stretch>
            <a:fillRect/>
          </a:stretch>
        </p:blipFill>
        <p:spPr>
          <a:xfrm>
            <a:off x="2529675" y="2389049"/>
            <a:ext cx="4084650" cy="2754451"/>
          </a:xfrm>
          <a:prstGeom prst="rect">
            <a:avLst/>
          </a:prstGeom>
        </p:spPr>
      </p:pic>
      <p:sp>
        <p:nvSpPr>
          <p:cNvPr id="2" name="Rectangle 1">
            <a:extLst>
              <a:ext uri="{FF2B5EF4-FFF2-40B4-BE49-F238E27FC236}">
                <a16:creationId xmlns:a16="http://schemas.microsoft.com/office/drawing/2014/main" id="{098EAEC8-1236-764F-8373-8E9094157EEE}"/>
              </a:ext>
            </a:extLst>
          </p:cNvPr>
          <p:cNvSpPr/>
          <p:nvPr/>
        </p:nvSpPr>
        <p:spPr>
          <a:xfrm>
            <a:off x="2286000" y="-980620"/>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24137968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972F67A6-D470-5945-B646-D3D938C0228F}"/>
              </a:ext>
            </a:extLst>
          </p:cNvPr>
          <p:cNvGraphicFramePr>
            <a:graphicFrameLocks noGrp="1"/>
          </p:cNvGraphicFramePr>
          <p:nvPr>
            <p:extLst>
              <p:ext uri="{D42A27DB-BD31-4B8C-83A1-F6EECF244321}">
                <p14:modId xmlns:p14="http://schemas.microsoft.com/office/powerpoint/2010/main" val="1531054497"/>
              </p:ext>
            </p:extLst>
          </p:nvPr>
        </p:nvGraphicFramePr>
        <p:xfrm>
          <a:off x="4061150" y="1413200"/>
          <a:ext cx="4947383" cy="3279648"/>
        </p:xfrm>
        <a:graphic>
          <a:graphicData uri="http://schemas.openxmlformats.org/drawingml/2006/table">
            <a:tbl>
              <a:tblPr firstRow="1" firstCol="1" bandRow="1">
                <a:tableStyleId>{8FFF29F8-F4D3-4E12-A33E-C375673D4082}</a:tableStyleId>
              </a:tblPr>
              <a:tblGrid>
                <a:gridCol w="2006550">
                  <a:extLst>
                    <a:ext uri="{9D8B030D-6E8A-4147-A177-3AD203B41FA5}">
                      <a16:colId xmlns:a16="http://schemas.microsoft.com/office/drawing/2014/main" val="1859433401"/>
                    </a:ext>
                  </a:extLst>
                </a:gridCol>
                <a:gridCol w="2940833">
                  <a:extLst>
                    <a:ext uri="{9D8B030D-6E8A-4147-A177-3AD203B41FA5}">
                      <a16:colId xmlns:a16="http://schemas.microsoft.com/office/drawing/2014/main" val="3810472838"/>
                    </a:ext>
                  </a:extLst>
                </a:gridCol>
              </a:tblGrid>
              <a:tr h="534849">
                <a:tc>
                  <a:txBody>
                    <a:bodyPr/>
                    <a:lstStyle/>
                    <a:p>
                      <a:pPr algn="ctr">
                        <a:lnSpc>
                          <a:spcPct val="115000"/>
                        </a:lnSpc>
                      </a:pPr>
                      <a:r>
                        <a:rPr lang="vi-VN" sz="2800" b="1">
                          <a:effectLst/>
                          <a:latin typeface="Times New Roman" panose="02020603050405020304" pitchFamily="18" charset="0"/>
                          <a:cs typeface="Times New Roman" panose="02020603050405020304" pitchFamily="18" charset="0"/>
                        </a:rPr>
                        <a:t>Thời gian</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15000"/>
                        </a:lnSpc>
                      </a:pPr>
                      <a:r>
                        <a:rPr lang="vi-VN" sz="2800" b="1">
                          <a:effectLst/>
                          <a:latin typeface="Times New Roman" panose="02020603050405020304" pitchFamily="18" charset="0"/>
                          <a:cs typeface="Times New Roman" panose="02020603050405020304" pitchFamily="18" charset="0"/>
                        </a:rPr>
                        <a:t>Thông tin chính</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2461854146"/>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96754221"/>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644425316"/>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2598984405"/>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3007896605"/>
                  </a:ext>
                </a:extLst>
              </a:tr>
              <a:tr h="534849">
                <a:tc>
                  <a:txBody>
                    <a:bodyPr/>
                    <a:lstStyle/>
                    <a:p>
                      <a:endParaRPr lang="en-VN" sz="2800" b="1">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dirty="0">
                          <a:effectLst/>
                          <a:latin typeface="Times New Roman" panose="02020603050405020304" pitchFamily="18" charset="0"/>
                          <a:cs typeface="Times New Roman" panose="02020603050405020304" pitchFamily="18" charset="0"/>
                        </a:rPr>
                        <a:t> </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580468145"/>
                  </a:ext>
                </a:extLst>
              </a:tr>
            </a:tbl>
          </a:graphicData>
        </a:graphic>
      </p:graphicFrame>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3541138" y="3337250"/>
            <a:ext cx="2010675" cy="2010675"/>
          </a:xfrm>
          <a:prstGeom prst="rect">
            <a:avLst/>
          </a:prstGeom>
          <a:noFill/>
          <a:ln>
            <a:noFill/>
          </a:ln>
        </p:spPr>
      </p:pic>
      <p:sp>
        <p:nvSpPr>
          <p:cNvPr id="14" name="Rectangle 13">
            <a:extLst>
              <a:ext uri="{FF2B5EF4-FFF2-40B4-BE49-F238E27FC236}">
                <a16:creationId xmlns:a16="http://schemas.microsoft.com/office/drawing/2014/main" id="{9BEFD68D-CE07-234D-8F81-2751C97C46B3}"/>
              </a:ext>
            </a:extLst>
          </p:cNvPr>
          <p:cNvSpPr/>
          <p:nvPr/>
        </p:nvSpPr>
        <p:spPr>
          <a:xfrm>
            <a:off x="440266" y="1274501"/>
            <a:ext cx="3352801" cy="3723007"/>
          </a:xfrm>
          <a:prstGeom prst="rect">
            <a:avLst/>
          </a:prstGeom>
        </p:spPr>
        <p:txBody>
          <a:bodyPr wrap="square">
            <a:spAutoFit/>
          </a:bodyPr>
          <a:lstStyle/>
          <a:p>
            <a:pPr algn="ctr">
              <a:lnSpc>
                <a:spcPct val="115000"/>
              </a:lnSpc>
            </a:pPr>
            <a:r>
              <a:rPr lang="vi-VN" sz="2300" b="1" dirty="0">
                <a:latin typeface="Times New Roman" panose="02020603050405020304" pitchFamily="18" charset="0"/>
                <a:ea typeface="Calibri" panose="020F0502020204030204" pitchFamily="34" charset="0"/>
                <a:cs typeface="Times New Roman" panose="02020603050405020304" pitchFamily="18" charset="0"/>
              </a:rPr>
              <a:t>Nhóm 1: </a:t>
            </a:r>
          </a:p>
          <a:p>
            <a:pPr algn="just">
              <a:lnSpc>
                <a:spcPct val="115000"/>
              </a:lnSpc>
            </a:pPr>
            <a:r>
              <a:rPr lang="vi-VN" sz="2300" dirty="0">
                <a:latin typeface="Times New Roman" panose="02020603050405020304" pitchFamily="18" charset="0"/>
                <a:ea typeface="Calibri" panose="020F0502020204030204" pitchFamily="34" charset="0"/>
                <a:cs typeface="Times New Roman" panose="02020603050405020304" pitchFamily="18" charset="0"/>
              </a:rPr>
              <a:t>Hãy nêu các mốc thời gian được nhắc tới trong văn bản và tóm tắt thông tin chính liên quan tới mỗi mốc thời gian đó (có thể trình bày dưới dạng bảng biểu, inforgaphic hoặc timeline)</a:t>
            </a:r>
            <a:endParaRPr lang="en-VN" sz="23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95030C5-E8E6-8246-9DBF-D63A949D8F2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0" y="3132825"/>
            <a:ext cx="2010675" cy="2010675"/>
          </a:xfrm>
          <a:prstGeom prst="rect">
            <a:avLst/>
          </a:prstGeom>
          <a:noFill/>
          <a:ln>
            <a:noFill/>
          </a:ln>
        </p:spPr>
      </p:pic>
      <p:sp>
        <p:nvSpPr>
          <p:cNvPr id="2" name="Rectangle 1">
            <a:extLst>
              <a:ext uri="{FF2B5EF4-FFF2-40B4-BE49-F238E27FC236}">
                <a16:creationId xmlns:a16="http://schemas.microsoft.com/office/drawing/2014/main" id="{F20A6FBA-31A0-6849-91EF-CE5E05CABA86}"/>
              </a:ext>
            </a:extLst>
          </p:cNvPr>
          <p:cNvSpPr/>
          <p:nvPr/>
        </p:nvSpPr>
        <p:spPr>
          <a:xfrm>
            <a:off x="209862" y="1879669"/>
            <a:ext cx="2983509" cy="1384161"/>
          </a:xfrm>
          <a:prstGeom prst="rect">
            <a:avLst/>
          </a:prstGeom>
        </p:spPr>
        <p:txBody>
          <a:bodyPr wrap="none">
            <a:spAutoFit/>
          </a:bodyPr>
          <a:lstStyle/>
          <a:p>
            <a:pPr algn="ctr">
              <a:lnSpc>
                <a:spcPct val="115000"/>
              </a:lnSpc>
            </a:pPr>
            <a:r>
              <a:rPr lang="vi-VN" sz="2500" b="1" dirty="0">
                <a:latin typeface="Times New Roman" panose="02020603050405020304" pitchFamily="18" charset="0"/>
                <a:ea typeface="Calibri" panose="020F0502020204030204" pitchFamily="34" charset="0"/>
                <a:cs typeface="Times New Roman" panose="02020603050405020304" pitchFamily="18" charset="0"/>
              </a:rPr>
              <a:t>Nhóm 2: </a:t>
            </a:r>
          </a:p>
          <a:p>
            <a:pPr algn="ctr">
              <a:lnSpc>
                <a:spcPct val="115000"/>
              </a:lnSpc>
            </a:pPr>
            <a:r>
              <a:rPr lang="vi-VN" sz="2500" dirty="0">
                <a:latin typeface="Times New Roman" panose="02020603050405020304" pitchFamily="18" charset="0"/>
                <a:ea typeface="Calibri" panose="020F0502020204030204" pitchFamily="34" charset="0"/>
                <a:cs typeface="Times New Roman" panose="02020603050405020304" pitchFamily="18" charset="0"/>
              </a:rPr>
              <a:t>Sự ra đời của sự kiện </a:t>
            </a:r>
          </a:p>
          <a:p>
            <a:pPr algn="ctr">
              <a:lnSpc>
                <a:spcPct val="115000"/>
              </a:lnSpc>
            </a:pPr>
            <a:r>
              <a:rPr lang="vi-VN" sz="2500" dirty="0">
                <a:latin typeface="Times New Roman" panose="02020603050405020304" pitchFamily="18" charset="0"/>
                <a:ea typeface="Calibri" panose="020F0502020204030204" pitchFamily="34" charset="0"/>
                <a:cs typeface="Times New Roman" panose="02020603050405020304" pitchFamily="18" charset="0"/>
              </a:rPr>
              <a:t>“Giờ Trái Đất”</a:t>
            </a:r>
            <a:endParaRPr lang="en-VN" sz="25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0FADFED-79AE-9641-9841-CCD245CA65C2}"/>
              </a:ext>
            </a:extLst>
          </p:cNvPr>
          <p:cNvGraphicFramePr>
            <a:graphicFrameLocks noGrp="1"/>
          </p:cNvGraphicFramePr>
          <p:nvPr>
            <p:extLst>
              <p:ext uri="{D42A27DB-BD31-4B8C-83A1-F6EECF244321}">
                <p14:modId xmlns:p14="http://schemas.microsoft.com/office/powerpoint/2010/main" val="3553595913"/>
              </p:ext>
            </p:extLst>
          </p:nvPr>
        </p:nvGraphicFramePr>
        <p:xfrm>
          <a:off x="3331276" y="1405698"/>
          <a:ext cx="5602862" cy="3454253"/>
        </p:xfrm>
        <a:graphic>
          <a:graphicData uri="http://schemas.openxmlformats.org/drawingml/2006/table">
            <a:tbl>
              <a:tblPr firstRow="1" firstCol="1" bandRow="1">
                <a:tableStyleId>{8FFF29F8-F4D3-4E12-A33E-C375673D4082}</a:tableStyleId>
              </a:tblPr>
              <a:tblGrid>
                <a:gridCol w="3747384">
                  <a:extLst>
                    <a:ext uri="{9D8B030D-6E8A-4147-A177-3AD203B41FA5}">
                      <a16:colId xmlns:a16="http://schemas.microsoft.com/office/drawing/2014/main" val="2440811984"/>
                    </a:ext>
                  </a:extLst>
                </a:gridCol>
                <a:gridCol w="1855478">
                  <a:extLst>
                    <a:ext uri="{9D8B030D-6E8A-4147-A177-3AD203B41FA5}">
                      <a16:colId xmlns:a16="http://schemas.microsoft.com/office/drawing/2014/main" val="3621522678"/>
                    </a:ext>
                  </a:extLst>
                </a:gridCol>
              </a:tblGrid>
              <a:tr h="475736">
                <a:tc gridSpan="2">
                  <a:txBody>
                    <a:bodyPr/>
                    <a:lstStyle/>
                    <a:p>
                      <a:pPr algn="ctr">
                        <a:lnSpc>
                          <a:spcPct val="115000"/>
                        </a:lnSpc>
                      </a:pPr>
                      <a:r>
                        <a:rPr lang="vi-VN" sz="2600" b="1" dirty="0">
                          <a:effectLst/>
                          <a:latin typeface="Times New Roman" panose="02020603050405020304" pitchFamily="18" charset="0"/>
                          <a:cs typeface="Times New Roman" panose="02020603050405020304" pitchFamily="18" charset="0"/>
                        </a:rPr>
                        <a:t>Phiếu học tập</a:t>
                      </a:r>
                      <a:endParaRPr lang="en-VN"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972486495"/>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1/ Hoàn cảnh của sự kiện “Giờ Trái Đất”.</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a:effectLst/>
                          <a:latin typeface="Times New Roman" panose="02020603050405020304" pitchFamily="18" charset="0"/>
                          <a:cs typeface="Times New Roman" panose="02020603050405020304" pitchFamily="18" charset="0"/>
                        </a:rPr>
                        <a:t> </a:t>
                      </a:r>
                      <a:endParaRPr lang="en-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7753483"/>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2/ Tên gọi “Giờ Trái Đất” được ra đời như thế nào?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2553258"/>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3/ Nội dung của chiến dịch “Giờ Trái Đất” là gì?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3842604"/>
                  </a:ext>
                </a:extLst>
              </a:tr>
            </a:tbl>
          </a:graphicData>
        </a:graphic>
      </p:graphicFrame>
      <p:sp>
        <p:nvSpPr>
          <p:cNvPr id="6" name="Rectangle 5">
            <a:extLst>
              <a:ext uri="{FF2B5EF4-FFF2-40B4-BE49-F238E27FC236}">
                <a16:creationId xmlns:a16="http://schemas.microsoft.com/office/drawing/2014/main" id="{A0C6AF57-CCE5-9A4A-949C-BE31F558BAC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263431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6293850" y="3130232"/>
            <a:ext cx="2010675" cy="2010675"/>
          </a:xfrm>
          <a:prstGeom prst="rect">
            <a:avLst/>
          </a:prstGeom>
          <a:noFill/>
          <a:ln>
            <a:noFill/>
          </a:ln>
        </p:spPr>
      </p:pic>
      <p:sp>
        <p:nvSpPr>
          <p:cNvPr id="4" name="Rectangle 3">
            <a:extLst>
              <a:ext uri="{FF2B5EF4-FFF2-40B4-BE49-F238E27FC236}">
                <a16:creationId xmlns:a16="http://schemas.microsoft.com/office/drawing/2014/main" id="{8591AD16-FA30-604C-9675-017A9A18F14A}"/>
              </a:ext>
            </a:extLst>
          </p:cNvPr>
          <p:cNvSpPr/>
          <p:nvPr/>
        </p:nvSpPr>
        <p:spPr>
          <a:xfrm>
            <a:off x="5815447" y="1837570"/>
            <a:ext cx="2967479" cy="1292662"/>
          </a:xfrm>
          <a:prstGeom prst="rect">
            <a:avLst/>
          </a:prstGeom>
        </p:spPr>
        <p:txBody>
          <a:bodyPr wrap="none">
            <a:spAutoFit/>
          </a:bodyPr>
          <a:lstStyle/>
          <a:p>
            <a:pPr algn="ctr"/>
            <a:r>
              <a:rPr lang="vi-VN" sz="2600" b="1" dirty="0">
                <a:latin typeface="+mj-lt"/>
                <a:ea typeface="Calibri" panose="020F0502020204030204" pitchFamily="34" charset="0"/>
              </a:rPr>
              <a:t>Nhóm 3: </a:t>
            </a:r>
          </a:p>
          <a:p>
            <a:pPr algn="ctr"/>
            <a:r>
              <a:rPr lang="vi-VN" sz="2600" dirty="0">
                <a:latin typeface="+mj-lt"/>
                <a:ea typeface="Calibri" panose="020F0502020204030204" pitchFamily="34" charset="0"/>
              </a:rPr>
              <a:t>Sự phát triển của </a:t>
            </a:r>
          </a:p>
          <a:p>
            <a:pPr algn="ctr"/>
            <a:r>
              <a:rPr lang="vi-VN" sz="2600" dirty="0">
                <a:latin typeface="+mj-lt"/>
                <a:ea typeface="Calibri" panose="020F0502020204030204" pitchFamily="34" charset="0"/>
              </a:rPr>
              <a:t>sự kiện giờ Trái Đất</a:t>
            </a:r>
            <a:r>
              <a:rPr lang="en-VN" sz="2600" dirty="0">
                <a:latin typeface="+mj-lt"/>
              </a:rPr>
              <a:t> </a:t>
            </a:r>
          </a:p>
        </p:txBody>
      </p:sp>
      <p:graphicFrame>
        <p:nvGraphicFramePr>
          <p:cNvPr id="5" name="Table 4">
            <a:extLst>
              <a:ext uri="{FF2B5EF4-FFF2-40B4-BE49-F238E27FC236}">
                <a16:creationId xmlns:a16="http://schemas.microsoft.com/office/drawing/2014/main" id="{6B4D49DE-7B39-2A41-A6B4-E76ABFD74995}"/>
              </a:ext>
            </a:extLst>
          </p:cNvPr>
          <p:cNvGraphicFramePr>
            <a:graphicFrameLocks noGrp="1"/>
          </p:cNvGraphicFramePr>
          <p:nvPr>
            <p:extLst>
              <p:ext uri="{D42A27DB-BD31-4B8C-83A1-F6EECF244321}">
                <p14:modId xmlns:p14="http://schemas.microsoft.com/office/powerpoint/2010/main" val="1913581017"/>
              </p:ext>
            </p:extLst>
          </p:nvPr>
        </p:nvGraphicFramePr>
        <p:xfrm>
          <a:off x="225587" y="1256273"/>
          <a:ext cx="5349022" cy="3750289"/>
        </p:xfrm>
        <a:graphic>
          <a:graphicData uri="http://schemas.openxmlformats.org/drawingml/2006/table">
            <a:tbl>
              <a:tblPr firstRow="1" firstCol="1" bandRow="1">
                <a:tableStyleId>{8FFF29F8-F4D3-4E12-A33E-C375673D4082}</a:tableStyleId>
              </a:tblPr>
              <a:tblGrid>
                <a:gridCol w="3577748">
                  <a:extLst>
                    <a:ext uri="{9D8B030D-6E8A-4147-A177-3AD203B41FA5}">
                      <a16:colId xmlns:a16="http://schemas.microsoft.com/office/drawing/2014/main" val="1574274180"/>
                    </a:ext>
                  </a:extLst>
                </a:gridCol>
                <a:gridCol w="1771274">
                  <a:extLst>
                    <a:ext uri="{9D8B030D-6E8A-4147-A177-3AD203B41FA5}">
                      <a16:colId xmlns:a16="http://schemas.microsoft.com/office/drawing/2014/main" val="741635351"/>
                    </a:ext>
                  </a:extLst>
                </a:gridCol>
              </a:tblGrid>
              <a:tr h="379343">
                <a:tc gridSpan="2">
                  <a:txBody>
                    <a:bodyPr/>
                    <a:lstStyle/>
                    <a:p>
                      <a:pPr algn="ctr">
                        <a:lnSpc>
                          <a:spcPct val="115000"/>
                        </a:lnSpc>
                      </a:pPr>
                      <a:r>
                        <a:rPr lang="vi-VN" sz="2200" b="1" dirty="0">
                          <a:effectLst/>
                          <a:latin typeface="Times New Roman" panose="02020603050405020304" pitchFamily="18" charset="0"/>
                          <a:cs typeface="Times New Roman" panose="02020603050405020304" pitchFamily="18" charset="0"/>
                        </a:rPr>
                        <a:t>Phiếu học tập</a:t>
                      </a:r>
                      <a:endParaRPr lang="en-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hMerge="1">
                  <a:txBody>
                    <a:bodyPr/>
                    <a:lstStyle/>
                    <a:p>
                      <a:endParaRPr lang="en-VN"/>
                    </a:p>
                  </a:txBody>
                  <a:tcPr/>
                </a:tc>
                <a:extLst>
                  <a:ext uri="{0D108BD9-81ED-4DB2-BD59-A6C34878D82A}">
                    <a16:rowId xmlns:a16="http://schemas.microsoft.com/office/drawing/2014/main" val="2055188134"/>
                  </a:ext>
                </a:extLst>
              </a:tr>
              <a:tr h="743514">
                <a:tc>
                  <a:txBody>
                    <a:bodyPr/>
                    <a:lstStyle/>
                    <a:p>
                      <a:pPr>
                        <a:lnSpc>
                          <a:spcPct val="115000"/>
                        </a:lnSpc>
                      </a:pPr>
                      <a:r>
                        <a:rPr lang="vi-VN" sz="2200" dirty="0">
                          <a:effectLst/>
                          <a:latin typeface="Times New Roman" panose="02020603050405020304" pitchFamily="18" charset="0"/>
                          <a:cs typeface="Times New Roman" panose="02020603050405020304" pitchFamily="18" charset="0"/>
                        </a:rPr>
                        <a:t>1/ Trình bày quá trình phát triển của “Giờ Trái Đất?</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1126279353"/>
                  </a:ext>
                </a:extLst>
              </a:tr>
              <a:tr h="758126">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2/ Một số câu có vị ngữ được mở rộng trong văn bản này?</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2405600620"/>
                  </a:ext>
                </a:extLst>
              </a:tr>
              <a:tr h="743514">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3/ Chỉ ra thông tin mà bức ảnh cung cấp thêm cho bài viết</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 </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1825093942"/>
                  </a:ext>
                </a:extLst>
              </a:tr>
              <a:tr h="1123420">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4/ Ý kiến của ông En-đi Rít-li được đưa vào văn bản có tác dụng gì?</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 </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421611226"/>
                  </a:ext>
                </a:extLst>
              </a:tr>
            </a:tbl>
          </a:graphicData>
        </a:graphic>
      </p:graphicFrame>
      <p:pic>
        <p:nvPicPr>
          <p:cNvPr id="11" name="Picture 10">
            <a:extLst>
              <a:ext uri="{FF2B5EF4-FFF2-40B4-BE49-F238E27FC236}">
                <a16:creationId xmlns:a16="http://schemas.microsoft.com/office/drawing/2014/main" id="{644FA956-2DF7-B143-9EC8-7928ABA5DB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0194" y="3494338"/>
            <a:ext cx="557566" cy="392889"/>
          </a:xfrm>
          <a:prstGeom prst="rect">
            <a:avLst/>
          </a:prstGeom>
          <a:noFill/>
          <a:ln>
            <a:noFill/>
          </a:ln>
        </p:spPr>
      </p:pic>
      <p:sp>
        <p:nvSpPr>
          <p:cNvPr id="7" name="Rectangle 6">
            <a:extLst>
              <a:ext uri="{FF2B5EF4-FFF2-40B4-BE49-F238E27FC236}">
                <a16:creationId xmlns:a16="http://schemas.microsoft.com/office/drawing/2014/main" id="{F8EE600E-EB1B-6047-A8FC-8C4874271A9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368756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6293850" y="3130232"/>
            <a:ext cx="2010675" cy="2010675"/>
          </a:xfrm>
          <a:prstGeom prst="rect">
            <a:avLst/>
          </a:prstGeom>
          <a:noFill/>
          <a:ln>
            <a:noFill/>
          </a:ln>
        </p:spPr>
      </p:pic>
      <p:sp>
        <p:nvSpPr>
          <p:cNvPr id="4" name="Rectangle 3">
            <a:extLst>
              <a:ext uri="{FF2B5EF4-FFF2-40B4-BE49-F238E27FC236}">
                <a16:creationId xmlns:a16="http://schemas.microsoft.com/office/drawing/2014/main" id="{8591AD16-FA30-604C-9675-017A9A18F14A}"/>
              </a:ext>
            </a:extLst>
          </p:cNvPr>
          <p:cNvSpPr/>
          <p:nvPr/>
        </p:nvSpPr>
        <p:spPr>
          <a:xfrm>
            <a:off x="5815447" y="1837570"/>
            <a:ext cx="2967479" cy="1292662"/>
          </a:xfrm>
          <a:prstGeom prst="rect">
            <a:avLst/>
          </a:prstGeom>
        </p:spPr>
        <p:txBody>
          <a:bodyPr wrap="none">
            <a:spAutoFit/>
          </a:bodyPr>
          <a:lstStyle/>
          <a:p>
            <a:pPr algn="ctr"/>
            <a:r>
              <a:rPr lang="vi-VN" sz="2600" b="1" dirty="0">
                <a:latin typeface="+mj-lt"/>
                <a:ea typeface="Calibri" panose="020F0502020204030204" pitchFamily="34" charset="0"/>
              </a:rPr>
              <a:t>Nhóm 4: </a:t>
            </a:r>
          </a:p>
          <a:p>
            <a:pPr algn="ctr"/>
            <a:r>
              <a:rPr lang="vi-VN" sz="2600" dirty="0">
                <a:latin typeface="+mj-lt"/>
                <a:ea typeface="Calibri" panose="020F0502020204030204" pitchFamily="34" charset="0"/>
              </a:rPr>
              <a:t>Tác động của </a:t>
            </a:r>
          </a:p>
          <a:p>
            <a:pPr algn="ctr"/>
            <a:r>
              <a:rPr lang="vi-VN" sz="2600" dirty="0">
                <a:latin typeface="+mj-lt"/>
                <a:ea typeface="Calibri" panose="020F0502020204030204" pitchFamily="34" charset="0"/>
              </a:rPr>
              <a:t>sự kiện giờ Trái Đất</a:t>
            </a:r>
            <a:r>
              <a:rPr lang="en-VN" sz="2600" dirty="0">
                <a:latin typeface="+mj-lt"/>
              </a:rPr>
              <a:t> </a:t>
            </a:r>
          </a:p>
        </p:txBody>
      </p:sp>
      <p:graphicFrame>
        <p:nvGraphicFramePr>
          <p:cNvPr id="2" name="Table 1">
            <a:extLst>
              <a:ext uri="{FF2B5EF4-FFF2-40B4-BE49-F238E27FC236}">
                <a16:creationId xmlns:a16="http://schemas.microsoft.com/office/drawing/2014/main" id="{A1452BCF-5272-314E-B8A0-9278A00877A4}"/>
              </a:ext>
            </a:extLst>
          </p:cNvPr>
          <p:cNvGraphicFramePr>
            <a:graphicFrameLocks noGrp="1"/>
          </p:cNvGraphicFramePr>
          <p:nvPr>
            <p:extLst>
              <p:ext uri="{D42A27DB-BD31-4B8C-83A1-F6EECF244321}">
                <p14:modId xmlns:p14="http://schemas.microsoft.com/office/powerpoint/2010/main" val="3389368803"/>
              </p:ext>
            </p:extLst>
          </p:nvPr>
        </p:nvGraphicFramePr>
        <p:xfrm>
          <a:off x="361074" y="1363979"/>
          <a:ext cx="5367853" cy="3300914"/>
        </p:xfrm>
        <a:graphic>
          <a:graphicData uri="http://schemas.openxmlformats.org/drawingml/2006/table">
            <a:tbl>
              <a:tblPr firstRow="1" firstCol="1" bandRow="1">
                <a:tableStyleId>{8FFF29F8-F4D3-4E12-A33E-C375673D4082}</a:tableStyleId>
              </a:tblPr>
              <a:tblGrid>
                <a:gridCol w="3900172">
                  <a:extLst>
                    <a:ext uri="{9D8B030D-6E8A-4147-A177-3AD203B41FA5}">
                      <a16:colId xmlns:a16="http://schemas.microsoft.com/office/drawing/2014/main" val="655617058"/>
                    </a:ext>
                  </a:extLst>
                </a:gridCol>
                <a:gridCol w="1467681">
                  <a:extLst>
                    <a:ext uri="{9D8B030D-6E8A-4147-A177-3AD203B41FA5}">
                      <a16:colId xmlns:a16="http://schemas.microsoft.com/office/drawing/2014/main" val="139589101"/>
                    </a:ext>
                  </a:extLst>
                </a:gridCol>
              </a:tblGrid>
              <a:tr h="348862">
                <a:tc gridSpan="2">
                  <a:txBody>
                    <a:bodyPr/>
                    <a:lstStyle/>
                    <a:p>
                      <a:pPr algn="ctr">
                        <a:lnSpc>
                          <a:spcPct val="115000"/>
                        </a:lnSpc>
                      </a:pPr>
                      <a:r>
                        <a:rPr lang="vi-VN" sz="1900" b="1" dirty="0">
                          <a:effectLst/>
                          <a:latin typeface="Times New Roman" panose="02020603050405020304" pitchFamily="18" charset="0"/>
                          <a:cs typeface="Times New Roman" panose="02020603050405020304" pitchFamily="18" charset="0"/>
                        </a:rPr>
                        <a:t>Phiếu học tập</a:t>
                      </a:r>
                      <a:endParaRPr lang="en-VN"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2215946983"/>
                  </a:ext>
                </a:extLst>
              </a:tr>
              <a:tr h="652780">
                <a:tc>
                  <a:txBody>
                    <a:bodyPr/>
                    <a:lstStyle/>
                    <a:p>
                      <a:pPr>
                        <a:lnSpc>
                          <a:spcPct val="115000"/>
                        </a:lnSpc>
                      </a:pPr>
                      <a:r>
                        <a:rPr lang="vi-VN" sz="1900" dirty="0">
                          <a:effectLst/>
                          <a:latin typeface="Times New Roman" panose="02020603050405020304" pitchFamily="18" charset="0"/>
                          <a:cs typeface="Times New Roman" panose="02020603050405020304" pitchFamily="18" charset="0"/>
                        </a:rPr>
                        <a:t>1/ Tại sao nói “Giờ Trái Đất chính thức trở thành chiến dịch toàn cầu” ?</a:t>
                      </a:r>
                      <a:endParaRPr lang="en-VN"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0199715"/>
                  </a:ext>
                </a:extLst>
              </a:tr>
              <a:tr h="661035">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2/ Việt Nam chính thức gia nhập chiến dịch Giờ Trái Đất vào thời gian nào?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526966"/>
                  </a:ext>
                </a:extLst>
              </a:tr>
              <a:tr h="1092835">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3/ Văn bản trên đã sử dụng những phương tiện nào để cung cấp thông tin cho người đọc? Việc kết hợp các phương tiện đó có hiệu quả như thế nào?</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dirty="0">
                          <a:effectLst/>
                          <a:latin typeface="Times New Roman" panose="02020603050405020304" pitchFamily="18" charset="0"/>
                          <a:cs typeface="Times New Roman" panose="02020603050405020304" pitchFamily="18" charset="0"/>
                        </a:rPr>
                        <a:t> </a:t>
                      </a:r>
                      <a:endParaRPr lang="en-VN"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0632157"/>
                  </a:ext>
                </a:extLst>
              </a:tr>
            </a:tbl>
          </a:graphicData>
        </a:graphic>
      </p:graphicFrame>
      <p:sp>
        <p:nvSpPr>
          <p:cNvPr id="6" name="Rectangle 5">
            <a:extLst>
              <a:ext uri="{FF2B5EF4-FFF2-40B4-BE49-F238E27FC236}">
                <a16:creationId xmlns:a16="http://schemas.microsoft.com/office/drawing/2014/main" id="{B23360F0-42C9-944B-AF01-2B269CD18A25}"/>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87908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A2FE4D-CFE3-BC4D-87E6-60416063CEA3}"/>
              </a:ext>
            </a:extLst>
          </p:cNvPr>
          <p:cNvGraphicFramePr>
            <a:graphicFrameLocks noGrp="1"/>
          </p:cNvGraphicFramePr>
          <p:nvPr>
            <p:extLst>
              <p:ext uri="{D42A27DB-BD31-4B8C-83A1-F6EECF244321}">
                <p14:modId xmlns:p14="http://schemas.microsoft.com/office/powerpoint/2010/main" val="937626320"/>
              </p:ext>
            </p:extLst>
          </p:nvPr>
        </p:nvGraphicFramePr>
        <p:xfrm>
          <a:off x="457200" y="581970"/>
          <a:ext cx="8229600" cy="3979560"/>
        </p:xfrm>
        <a:graphic>
          <a:graphicData uri="http://schemas.openxmlformats.org/drawingml/2006/table">
            <a:tbl>
              <a:tblPr firstRow="1" firstCol="1" bandRow="1">
                <a:tableStyleId>{8FFF29F8-F4D3-4E12-A33E-C375673D4082}</a:tableStyleId>
              </a:tblPr>
              <a:tblGrid>
                <a:gridCol w="2031167">
                  <a:extLst>
                    <a:ext uri="{9D8B030D-6E8A-4147-A177-3AD203B41FA5}">
                      <a16:colId xmlns:a16="http://schemas.microsoft.com/office/drawing/2014/main" val="2123723720"/>
                    </a:ext>
                  </a:extLst>
                </a:gridCol>
                <a:gridCol w="6198433">
                  <a:extLst>
                    <a:ext uri="{9D8B030D-6E8A-4147-A177-3AD203B41FA5}">
                      <a16:colId xmlns:a16="http://schemas.microsoft.com/office/drawing/2014/main" val="2652946894"/>
                    </a:ext>
                  </a:extLst>
                </a:gridCol>
              </a:tblGrid>
              <a:tr h="451744">
                <a:tc>
                  <a:txBody>
                    <a:bodyPr/>
                    <a:lstStyle/>
                    <a:p>
                      <a:pPr algn="ctr">
                        <a:lnSpc>
                          <a:spcPct val="115000"/>
                        </a:lnSpc>
                      </a:pPr>
                      <a:r>
                        <a:rPr lang="en-US" sz="2600" b="1" dirty="0" err="1">
                          <a:effectLst/>
                          <a:latin typeface="Times New Roman" panose="02020603050405020304" pitchFamily="18" charset="0"/>
                          <a:cs typeface="Times New Roman" panose="02020603050405020304" pitchFamily="18" charset="0"/>
                        </a:rPr>
                        <a:t>Thời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gian</a:t>
                      </a:r>
                      <a:endParaRPr lang="en-VN"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ctr">
                        <a:lnSpc>
                          <a:spcPct val="115000"/>
                        </a:lnSpc>
                      </a:pPr>
                      <a:r>
                        <a:rPr lang="en-US" sz="2600" b="1" dirty="0" err="1">
                          <a:effectLst/>
                          <a:latin typeface="Times New Roman" panose="02020603050405020304" pitchFamily="18" charset="0"/>
                          <a:cs typeface="Times New Roman" panose="02020603050405020304" pitchFamily="18" charset="0"/>
                        </a:rPr>
                        <a:t>Thông</a:t>
                      </a:r>
                      <a:r>
                        <a:rPr lang="en-US" sz="2600" b="1" dirty="0">
                          <a:effectLst/>
                          <a:latin typeface="Times New Roman" panose="02020603050405020304" pitchFamily="18" charset="0"/>
                          <a:cs typeface="Times New Roman" panose="02020603050405020304" pitchFamily="18" charset="0"/>
                        </a:rPr>
                        <a:t> tin </a:t>
                      </a:r>
                      <a:r>
                        <a:rPr lang="en-US" sz="2600" b="1" dirty="0" err="1">
                          <a:effectLst/>
                          <a:latin typeface="Times New Roman" panose="02020603050405020304" pitchFamily="18" charset="0"/>
                          <a:cs typeface="Times New Roman" panose="02020603050405020304" pitchFamily="18" charset="0"/>
                        </a:rPr>
                        <a:t>chính</a:t>
                      </a:r>
                      <a:r>
                        <a:rPr lang="en-US" sz="2600" b="1" dirty="0">
                          <a:effectLst/>
                          <a:latin typeface="Times New Roman" panose="02020603050405020304" pitchFamily="18" charset="0"/>
                          <a:cs typeface="Times New Roman" panose="02020603050405020304" pitchFamily="18" charset="0"/>
                        </a:rPr>
                        <a:t> </a:t>
                      </a:r>
                      <a:endParaRPr lang="en-VN"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156007385"/>
                  </a:ext>
                </a:extLst>
              </a:tr>
              <a:tr h="451744">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2005</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Sự kiện “Tiếng tắt lớn” ra đời</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891217989"/>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2006</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Sự kiện “Tiếng tắt lớn” được đổi tên thành Giờ Trái Đất</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3630534177"/>
                  </a:ext>
                </a:extLst>
              </a:tr>
              <a:tr h="451744">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31/03/2007</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Khai mạc sự kiện Giờ Trái Đất tại Sydney</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691255776"/>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29/3/2008</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Giờ Trái Đất được mở rộng ra 35 quốc gia trên thế giới</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1063146473"/>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2009</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dirty="0">
                          <a:effectLst/>
                          <a:latin typeface="Times New Roman" panose="02020603050405020304" pitchFamily="18" charset="0"/>
                          <a:cs typeface="Times New Roman" panose="02020603050405020304" pitchFamily="18" charset="0"/>
                        </a:rPr>
                        <a:t>Con </a:t>
                      </a:r>
                      <a:r>
                        <a:rPr lang="en-US" sz="2600" dirty="0" err="1">
                          <a:effectLst/>
                          <a:latin typeface="Times New Roman" panose="02020603050405020304" pitchFamily="18" charset="0"/>
                          <a:cs typeface="Times New Roman" panose="02020603050405020304" pitchFamily="18" charset="0"/>
                        </a:rPr>
                        <a:t>số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quốc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ứng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giờ</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88</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4168378259"/>
                  </a:ext>
                </a:extLst>
              </a:tr>
            </a:tbl>
          </a:graphicData>
        </a:graphic>
      </p:graphicFrame>
      <p:sp>
        <p:nvSpPr>
          <p:cNvPr id="3" name="Rectangle 2">
            <a:extLst>
              <a:ext uri="{FF2B5EF4-FFF2-40B4-BE49-F238E27FC236}">
                <a16:creationId xmlns:a16="http://schemas.microsoft.com/office/drawing/2014/main" id="{E1D07268-9BEB-2946-91DC-62C51B919412}"/>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S</a:t>
            </a:r>
            <a:r>
              <a:rPr lang="en" dirty="0" err="1">
                <a:latin typeface="Times New Roman" panose="02020603050405020304" pitchFamily="18" charset="0"/>
                <a:cs typeface="Times New Roman" panose="02020603050405020304" pitchFamily="18" charset="0"/>
              </a:rPr>
              <a:t>ự</a:t>
            </a:r>
            <a:r>
              <a:rPr lang="en" dirty="0">
                <a:latin typeface="Times New Roman" panose="02020603050405020304" pitchFamily="18" charset="0"/>
                <a:cs typeface="Times New Roman" panose="02020603050405020304" pitchFamily="18" charset="0"/>
              </a:rPr>
              <a:t> ra </a:t>
            </a:r>
            <a:r>
              <a:rPr lang="en" dirty="0" err="1">
                <a:latin typeface="Times New Roman" panose="02020603050405020304" pitchFamily="18" charset="0"/>
                <a:cs typeface="Times New Roman" panose="02020603050405020304" pitchFamily="18" charset="0"/>
              </a:rPr>
              <a:t>đời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pic>
        <p:nvPicPr>
          <p:cNvPr id="397" name="Google Shape;397;p39"/>
          <p:cNvPicPr preferRelativeResize="0"/>
          <p:nvPr/>
        </p:nvPicPr>
        <p:blipFill>
          <a:blip r:embed="rId3">
            <a:alphaModFix/>
          </a:blip>
          <a:stretch>
            <a:fillRect/>
          </a:stretch>
        </p:blipFill>
        <p:spPr>
          <a:xfrm>
            <a:off x="1597726" y="2606152"/>
            <a:ext cx="846318" cy="779635"/>
          </a:xfrm>
          <a:prstGeom prst="rect">
            <a:avLst/>
          </a:prstGeom>
          <a:noFill/>
          <a:ln>
            <a:noFill/>
          </a:ln>
        </p:spPr>
      </p:pic>
      <p:sp>
        <p:nvSpPr>
          <p:cNvPr id="401" name="Google Shape;401;p39"/>
          <p:cNvSpPr txBox="1">
            <a:spLocks noGrp="1"/>
          </p:cNvSpPr>
          <p:nvPr>
            <p:ph type="subTitle" idx="4294967295"/>
          </p:nvPr>
        </p:nvSpPr>
        <p:spPr>
          <a:xfrm>
            <a:off x="1371575" y="1623258"/>
            <a:ext cx="32004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Thời</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gian</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năm</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2004</a:t>
            </a:r>
            <a:endParaRPr dirty="0">
              <a:latin typeface="Times New Roman" panose="02020603050405020304" pitchFamily="18" charset="0"/>
              <a:cs typeface="Times New Roman" panose="02020603050405020304" pitchFamily="18" charset="0"/>
            </a:endParaRPr>
          </a:p>
        </p:txBody>
      </p:sp>
      <p:sp>
        <p:nvSpPr>
          <p:cNvPr id="403" name="Google Shape;403;p39"/>
          <p:cNvSpPr txBox="1">
            <a:spLocks noGrp="1"/>
          </p:cNvSpPr>
          <p:nvPr>
            <p:ph type="subTitle" idx="4294967295"/>
          </p:nvPr>
        </p:nvSpPr>
        <p:spPr>
          <a:xfrm>
            <a:off x="2562069" y="2527933"/>
            <a:ext cx="5502639" cy="1370696"/>
          </a:xfrm>
          <a:prstGeom prst="rect">
            <a:avLst/>
          </a:prstGeom>
        </p:spPr>
        <p:txBody>
          <a:bodyPr spcFirstLastPara="1" wrap="square" lIns="0" tIns="0" rIns="0" bIns="0" anchor="t" anchorCtr="0">
            <a:noAutofit/>
          </a:bodyPr>
          <a:lstStyle/>
          <a:p>
            <a:pPr marL="127000" lvl="0" indent="0" algn="just">
              <a:buNone/>
            </a:pPr>
            <a:r>
              <a:rPr lang="vi-VN" sz="2100" dirty="0">
                <a:solidFill>
                  <a:srgbClr val="22545D"/>
                </a:solidFill>
                <a:latin typeface="Times New Roman" panose="02020603050405020304" pitchFamily="18" charset="0"/>
                <a:cs typeface="Times New Roman" panose="02020603050405020304" pitchFamily="18" charset="0"/>
              </a:rPr>
              <a:t>Hoàn cảnh: </a:t>
            </a:r>
            <a:r>
              <a:rPr lang="en-US" sz="2100" dirty="0" err="1">
                <a:solidFill>
                  <a:srgbClr val="22545D"/>
                </a:solidFill>
                <a:latin typeface="Times New Roman" panose="02020603050405020304" pitchFamily="18" charset="0"/>
                <a:cs typeface="Times New Roman" panose="02020603050405020304" pitchFamily="18" charset="0"/>
              </a:rPr>
              <a:t>Tổ</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chức</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Bảo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tồn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Thiên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nhiên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Quốc</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tế</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của</a:t>
            </a:r>
            <a:r>
              <a:rPr lang="en-US" sz="2100" dirty="0">
                <a:solidFill>
                  <a:srgbClr val="22545D"/>
                </a:solidFill>
                <a:latin typeface="Times New Roman" panose="02020603050405020304" pitchFamily="18" charset="0"/>
                <a:cs typeface="Times New Roman" panose="02020603050405020304" pitchFamily="18" charset="0"/>
              </a:rPr>
              <a:t> Australia </a:t>
            </a:r>
            <a:r>
              <a:rPr lang="en-US" sz="2100" dirty="0" err="1">
                <a:solidFill>
                  <a:srgbClr val="22545D"/>
                </a:solidFill>
                <a:latin typeface="Times New Roman" panose="02020603050405020304" pitchFamily="18" charset="0"/>
                <a:cs typeface="Times New Roman" panose="02020603050405020304" pitchFamily="18" charset="0"/>
              </a:rPr>
              <a:t>đưa</a:t>
            </a:r>
            <a:r>
              <a:rPr lang="en-US" sz="2100" dirty="0">
                <a:solidFill>
                  <a:srgbClr val="22545D"/>
                </a:solidFill>
                <a:latin typeface="Times New Roman" panose="02020603050405020304" pitchFamily="18" charset="0"/>
                <a:cs typeface="Times New Roman" panose="02020603050405020304" pitchFamily="18" charset="0"/>
              </a:rPr>
              <a:t> ra </a:t>
            </a:r>
            <a:r>
              <a:rPr lang="en-US" sz="2100" dirty="0" err="1">
                <a:solidFill>
                  <a:srgbClr val="22545D"/>
                </a:solidFill>
                <a:latin typeface="Times New Roman" panose="02020603050405020304" pitchFamily="18" charset="0"/>
                <a:cs typeface="Times New Roman" panose="02020603050405020304" pitchFamily="18" charset="0"/>
              </a:rPr>
              <a:t>vấn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đề</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biến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đổi</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khí</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hậu</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vào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hoạt</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động</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tuyên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truyền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nên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đã</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thảo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luận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với</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công</a:t>
            </a:r>
            <a:r>
              <a:rPr lang="en-US" sz="2100" dirty="0">
                <a:solidFill>
                  <a:srgbClr val="22545D"/>
                </a:solidFill>
                <a:latin typeface="Times New Roman" panose="02020603050405020304" pitchFamily="18" charset="0"/>
                <a:cs typeface="Times New Roman" panose="02020603050405020304" pitchFamily="18" charset="0"/>
              </a:rPr>
              <a:t> ty </a:t>
            </a:r>
            <a:r>
              <a:rPr lang="en-US" sz="2100" dirty="0" err="1">
                <a:solidFill>
                  <a:srgbClr val="22545D"/>
                </a:solidFill>
                <a:latin typeface="Times New Roman" panose="02020603050405020304" pitchFamily="18" charset="0"/>
                <a:cs typeface="Times New Roman" panose="02020603050405020304" pitchFamily="18" charset="0"/>
              </a:rPr>
              <a:t>quảng</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cáo</a:t>
            </a:r>
            <a:r>
              <a:rPr lang="en-US" sz="2100" dirty="0">
                <a:solidFill>
                  <a:srgbClr val="22545D"/>
                </a:solidFill>
                <a:latin typeface="Times New Roman" panose="02020603050405020304" pitchFamily="18" charset="0"/>
                <a:cs typeface="Times New Roman" panose="02020603050405020304" pitchFamily="18" charset="0"/>
              </a:rPr>
              <a:t> Leo Burnett Sydney.</a:t>
            </a:r>
            <a:endParaRPr lang="en-VN" sz="2100" dirty="0">
              <a:solidFill>
                <a:srgbClr val="22545D"/>
              </a:solidFill>
              <a:latin typeface="Times New Roman" panose="02020603050405020304" pitchFamily="18" charset="0"/>
              <a:cs typeface="Times New Roman" panose="02020603050405020304" pitchFamily="18" charset="0"/>
            </a:endParaRPr>
          </a:p>
        </p:txBody>
      </p:sp>
      <p:sp>
        <p:nvSpPr>
          <p:cNvPr id="406" name="Google Shape;406;p39"/>
          <p:cNvSpPr/>
          <p:nvPr/>
        </p:nvSpPr>
        <p:spPr>
          <a:xfrm rot="164615" flipH="1">
            <a:off x="3817715" y="1666587"/>
            <a:ext cx="1278566" cy="1278566"/>
          </a:xfrm>
          <a:prstGeom prst="arc">
            <a:avLst>
              <a:gd name="adj1" fmla="val 10950938"/>
              <a:gd name="adj2" fmla="val 16230111"/>
            </a:avLst>
          </a:prstGeom>
          <a:noFill/>
          <a:ln w="19050" cap="flat" cmpd="sng">
            <a:solidFill>
              <a:schemeClr val="accent1"/>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07" name="Google Shape;407;p39"/>
          <p:cNvSpPr/>
          <p:nvPr/>
        </p:nvSpPr>
        <p:spPr>
          <a:xfrm rot="-5400000">
            <a:off x="2552968" y="3259329"/>
            <a:ext cx="1278600" cy="1278600"/>
          </a:xfrm>
          <a:prstGeom prst="arc">
            <a:avLst>
              <a:gd name="adj1" fmla="val 10950938"/>
              <a:gd name="adj2" fmla="val 16230111"/>
            </a:avLst>
          </a:prstGeom>
          <a:noFill/>
          <a:ln w="19050" cap="flat" cmpd="sng">
            <a:solidFill>
              <a:schemeClr val="accent1"/>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6887E1A-88A4-DD40-A7AD-27254AC13307}"/>
              </a:ext>
            </a:extLst>
          </p:cNvPr>
          <p:cNvSpPr/>
          <p:nvPr/>
        </p:nvSpPr>
        <p:spPr>
          <a:xfrm>
            <a:off x="4302152" y="3915814"/>
            <a:ext cx="4841848" cy="1158779"/>
          </a:xfrm>
          <a:prstGeom prst="rect">
            <a:avLst/>
          </a:prstGeom>
        </p:spPr>
        <p:txBody>
          <a:bodyPr wrap="square">
            <a:spAutoFit/>
          </a:bodyPr>
          <a:lstStyle/>
          <a:p>
            <a:pPr>
              <a:lnSpc>
                <a:spcPct val="115000"/>
              </a:lnSpc>
            </a:pPr>
            <a:r>
              <a:rPr lang="vi-VN" sz="2100" dirty="0">
                <a:solidFill>
                  <a:srgbClr val="22545D"/>
                </a:solidFill>
                <a:latin typeface="Times New Roman" panose="02020603050405020304" pitchFamily="18" charset="0"/>
                <a:ea typeface="Times New Roman" panose="02020603050405020304" pitchFamily="18" charset="0"/>
                <a:cs typeface="Times New Roman" panose="02020603050405020304" pitchFamily="18" charset="0"/>
              </a:rPr>
              <a:t>Tên gọi “Giờ Trái Đất” được ra đời:</a:t>
            </a:r>
            <a:endParaRPr lang="en-VN" sz="2100" dirty="0">
              <a:solidFill>
                <a:srgbClr val="22545D"/>
              </a:solidFill>
              <a:latin typeface="Times New Roman" panose="02020603050405020304" pitchFamily="18" charset="0"/>
              <a:ea typeface="Times New Roman" panose="02020603050405020304" pitchFamily="18" charset="0"/>
            </a:endParaRPr>
          </a:p>
          <a:p>
            <a:pPr>
              <a:lnSpc>
                <a:spcPct val="115000"/>
              </a:lnSpc>
            </a:pPr>
            <a:r>
              <a:rPr lang="vi-VN" sz="2100" dirty="0">
                <a:solidFill>
                  <a:srgbClr val="22545D"/>
                </a:solidFill>
                <a:latin typeface="Times New Roman" panose="02020603050405020304" pitchFamily="18" charset="0"/>
                <a:ea typeface="Times New Roman" panose="02020603050405020304" pitchFamily="18" charset="0"/>
                <a:cs typeface="Times New Roman" panose="02020603050405020304" pitchFamily="18" charset="0"/>
              </a:rPr>
              <a:t>- 2005, dự án có tên "Tiếng tắt lớn" ra đời.</a:t>
            </a:r>
            <a:endParaRPr lang="en-VN" sz="2100" dirty="0">
              <a:solidFill>
                <a:srgbClr val="22545D"/>
              </a:solidFill>
              <a:latin typeface="Times New Roman" panose="02020603050405020304" pitchFamily="18" charset="0"/>
              <a:ea typeface="Times New Roman" panose="02020603050405020304" pitchFamily="18" charset="0"/>
            </a:endParaRPr>
          </a:p>
          <a:p>
            <a:r>
              <a:rPr lang="vi-VN" sz="2100" dirty="0">
                <a:solidFill>
                  <a:srgbClr val="22545D"/>
                </a:solidFill>
                <a:latin typeface="Times New Roman" panose="02020603050405020304" pitchFamily="18" charset="0"/>
                <a:ea typeface="Times New Roman" panose="02020603050405020304" pitchFamily="18" charset="0"/>
              </a:rPr>
              <a:t>- 2006, đặt tên lại là "Giờ Trái Đất". </a:t>
            </a:r>
            <a:r>
              <a:rPr lang="en-VN" sz="2100" dirty="0">
                <a:solidFill>
                  <a:srgbClr val="22545D"/>
                </a:solidFill>
              </a:rPr>
              <a:t> </a:t>
            </a:r>
          </a:p>
        </p:txBody>
      </p:sp>
      <p:pic>
        <p:nvPicPr>
          <p:cNvPr id="15" name="Google Shape;397;p39">
            <a:extLst>
              <a:ext uri="{FF2B5EF4-FFF2-40B4-BE49-F238E27FC236}">
                <a16:creationId xmlns:a16="http://schemas.microsoft.com/office/drawing/2014/main" id="{CB405BB0-B630-3140-BBC0-EFB4EFAC2B8A}"/>
              </a:ext>
            </a:extLst>
          </p:cNvPr>
          <p:cNvPicPr preferRelativeResize="0"/>
          <p:nvPr/>
        </p:nvPicPr>
        <p:blipFill>
          <a:blip r:embed="rId3">
            <a:alphaModFix/>
          </a:blip>
          <a:stretch>
            <a:fillRect/>
          </a:stretch>
        </p:blipFill>
        <p:spPr>
          <a:xfrm>
            <a:off x="394242" y="1324666"/>
            <a:ext cx="846318" cy="779635"/>
          </a:xfrm>
          <a:prstGeom prst="rect">
            <a:avLst/>
          </a:prstGeom>
          <a:noFill/>
          <a:ln>
            <a:noFill/>
          </a:ln>
        </p:spPr>
      </p:pic>
      <p:pic>
        <p:nvPicPr>
          <p:cNvPr id="16" name="Google Shape;397;p39">
            <a:extLst>
              <a:ext uri="{FF2B5EF4-FFF2-40B4-BE49-F238E27FC236}">
                <a16:creationId xmlns:a16="http://schemas.microsoft.com/office/drawing/2014/main" id="{5D7DBF94-B725-A54C-80F9-6E9135AEB4BD}"/>
              </a:ext>
            </a:extLst>
          </p:cNvPr>
          <p:cNvPicPr preferRelativeResize="0"/>
          <p:nvPr/>
        </p:nvPicPr>
        <p:blipFill>
          <a:blip r:embed="rId3">
            <a:alphaModFix/>
          </a:blip>
          <a:stretch>
            <a:fillRect/>
          </a:stretch>
        </p:blipFill>
        <p:spPr>
          <a:xfrm>
            <a:off x="3455834" y="4019228"/>
            <a:ext cx="846318" cy="779635"/>
          </a:xfrm>
          <a:prstGeom prst="rect">
            <a:avLst/>
          </a:prstGeom>
          <a:noFill/>
          <a:ln>
            <a:noFill/>
          </a:ln>
        </p:spPr>
      </p:pic>
      <p:sp>
        <p:nvSpPr>
          <p:cNvPr id="11" name="Rectangle 10">
            <a:extLst>
              <a:ext uri="{FF2B5EF4-FFF2-40B4-BE49-F238E27FC236}">
                <a16:creationId xmlns:a16="http://schemas.microsoft.com/office/drawing/2014/main" id="{156EBA20-8DF6-A541-938E-81E4EA5E7F6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1">
                                            <p:txEl>
                                              <p:pRg st="0" end="0"/>
                                            </p:txEl>
                                          </p:spTgt>
                                        </p:tgtEl>
                                        <p:attrNameLst>
                                          <p:attrName>style.visibility</p:attrName>
                                        </p:attrNameLst>
                                      </p:cBhvr>
                                      <p:to>
                                        <p:strVal val="visible"/>
                                      </p:to>
                                    </p:set>
                                    <p:animEffect transition="in" filter="blinds(horizontal)">
                                      <p:cBhvr>
                                        <p:cTn id="10" dur="5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06"/>
                                        </p:tgtEl>
                                        <p:attrNameLst>
                                          <p:attrName>style.visibility</p:attrName>
                                        </p:attrNameLst>
                                      </p:cBhvr>
                                      <p:to>
                                        <p:strVal val="visible"/>
                                      </p:to>
                                    </p:set>
                                    <p:animEffect transition="in" filter="checkerboard(across)">
                                      <p:cBhvr>
                                        <p:cTn id="15" dur="500"/>
                                        <p:tgtEl>
                                          <p:spTgt spid="40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03">
                                            <p:txEl>
                                              <p:pRg st="0" end="0"/>
                                            </p:txEl>
                                          </p:spTgt>
                                        </p:tgtEl>
                                        <p:attrNameLst>
                                          <p:attrName>style.visibility</p:attrName>
                                        </p:attrNameLst>
                                      </p:cBhvr>
                                      <p:to>
                                        <p:strVal val="visible"/>
                                      </p:to>
                                    </p:set>
                                    <p:animEffect transition="in" filter="checkerboard(across)">
                                      <p:cBhvr>
                                        <p:cTn id="18" dur="500"/>
                                        <p:tgtEl>
                                          <p:spTgt spid="403">
                                            <p:txEl>
                                              <p:pRg st="0" end="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animEffect transition="in" filter="checkerboard(across)">
                                      <p:cBhvr>
                                        <p:cTn id="21" dur="500"/>
                                        <p:tgtEl>
                                          <p:spTgt spid="39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par>
                                <p:cTn id="27" presetID="18" presetClass="entr" presetSubtype="12"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downLeft)">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strips(downLeft)">
                                      <p:cBhvr>
                                        <p:cTn id="32"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403" grpId="0" build="p"/>
      <p:bldP spid="406" grpId="0" animBg="1"/>
      <p:bldP spid="40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8"/>
          <p:cNvPicPr preferRelativeResize="0"/>
          <p:nvPr/>
        </p:nvPicPr>
        <p:blipFill>
          <a:blip r:embed="rId3">
            <a:alphaModFix/>
          </a:blip>
          <a:stretch>
            <a:fillRect/>
          </a:stretch>
        </p:blipFill>
        <p:spPr>
          <a:xfrm>
            <a:off x="6689589" y="896095"/>
            <a:ext cx="1123125" cy="1133476"/>
          </a:xfrm>
          <a:prstGeom prst="rect">
            <a:avLst/>
          </a:prstGeom>
          <a:noFill/>
          <a:ln>
            <a:noFill/>
          </a:ln>
        </p:spPr>
      </p:pic>
      <p:pic>
        <p:nvPicPr>
          <p:cNvPr id="316" name="Google Shape;316;p38"/>
          <p:cNvPicPr preferRelativeResize="0"/>
          <p:nvPr/>
        </p:nvPicPr>
        <p:blipFill rotWithShape="1">
          <a:blip r:embed="rId4">
            <a:alphaModFix/>
          </a:blip>
          <a:srcRect/>
          <a:stretch/>
        </p:blipFill>
        <p:spPr>
          <a:xfrm>
            <a:off x="3565813" y="1670088"/>
            <a:ext cx="2012375" cy="2644675"/>
          </a:xfrm>
          <a:prstGeom prst="rect">
            <a:avLst/>
          </a:prstGeom>
          <a:noFill/>
          <a:ln>
            <a:noFill/>
          </a:ln>
        </p:spPr>
      </p:pic>
      <p:grpSp>
        <p:nvGrpSpPr>
          <p:cNvPr id="349" name="Google Shape;349;p38"/>
          <p:cNvGrpSpPr/>
          <p:nvPr/>
        </p:nvGrpSpPr>
        <p:grpSpPr>
          <a:xfrm>
            <a:off x="7025930" y="1238180"/>
            <a:ext cx="450470" cy="449325"/>
            <a:chOff x="-20946600" y="3317850"/>
            <a:chExt cx="304825" cy="304050"/>
          </a:xfrm>
        </p:grpSpPr>
        <p:sp>
          <p:nvSpPr>
            <p:cNvPr id="350" name="Google Shape;350;p38"/>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8"/>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8"/>
          <p:cNvSpPr/>
          <p:nvPr/>
        </p:nvSpPr>
        <p:spPr>
          <a:xfrm rot="-5400000">
            <a:off x="6572265" y="677970"/>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8"/>
          <p:cNvSpPr/>
          <p:nvPr/>
        </p:nvSpPr>
        <p:spPr>
          <a:xfrm rot="-5400000">
            <a:off x="6572265" y="677970"/>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314;p38">
            <a:extLst>
              <a:ext uri="{FF2B5EF4-FFF2-40B4-BE49-F238E27FC236}">
                <a16:creationId xmlns:a16="http://schemas.microsoft.com/office/drawing/2014/main" id="{101D7D77-3B60-E64B-B8D6-1424F1F77BA0}"/>
              </a:ext>
            </a:extLst>
          </p:cNvPr>
          <p:cNvPicPr preferRelativeResize="0"/>
          <p:nvPr/>
        </p:nvPicPr>
        <p:blipFill>
          <a:blip r:embed="rId3">
            <a:alphaModFix/>
          </a:blip>
          <a:stretch>
            <a:fillRect/>
          </a:stretch>
        </p:blipFill>
        <p:spPr>
          <a:xfrm>
            <a:off x="1370623" y="797617"/>
            <a:ext cx="1123125" cy="1133476"/>
          </a:xfrm>
          <a:prstGeom prst="rect">
            <a:avLst/>
          </a:prstGeom>
          <a:noFill/>
          <a:ln>
            <a:noFill/>
          </a:ln>
        </p:spPr>
      </p:pic>
      <p:grpSp>
        <p:nvGrpSpPr>
          <p:cNvPr id="81" name="Google Shape;349;p38">
            <a:extLst>
              <a:ext uri="{FF2B5EF4-FFF2-40B4-BE49-F238E27FC236}">
                <a16:creationId xmlns:a16="http://schemas.microsoft.com/office/drawing/2014/main" id="{9437B395-CC17-9C44-9461-A912D5EDFC62}"/>
              </a:ext>
            </a:extLst>
          </p:cNvPr>
          <p:cNvGrpSpPr/>
          <p:nvPr/>
        </p:nvGrpSpPr>
        <p:grpSpPr>
          <a:xfrm>
            <a:off x="1706964" y="1139702"/>
            <a:ext cx="450470" cy="449325"/>
            <a:chOff x="-20946600" y="3317850"/>
            <a:chExt cx="304825" cy="304050"/>
          </a:xfrm>
        </p:grpSpPr>
        <p:sp>
          <p:nvSpPr>
            <p:cNvPr id="82" name="Google Shape;350;p38">
              <a:extLst>
                <a:ext uri="{FF2B5EF4-FFF2-40B4-BE49-F238E27FC236}">
                  <a16:creationId xmlns:a16="http://schemas.microsoft.com/office/drawing/2014/main" id="{063BAE30-75B4-8448-9B90-C79043DB663E}"/>
                </a:ext>
              </a:extLst>
            </p:cNvPr>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p38">
              <a:extLst>
                <a:ext uri="{FF2B5EF4-FFF2-40B4-BE49-F238E27FC236}">
                  <a16:creationId xmlns:a16="http://schemas.microsoft.com/office/drawing/2014/main" id="{E6C6AF89-6A71-0348-B4B2-DEE78FC0F8E4}"/>
                </a:ext>
              </a:extLst>
            </p:cNvPr>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2;p38">
              <a:extLst>
                <a:ext uri="{FF2B5EF4-FFF2-40B4-BE49-F238E27FC236}">
                  <a16:creationId xmlns:a16="http://schemas.microsoft.com/office/drawing/2014/main" id="{57BE4FA3-93FE-364E-BD5F-FC69A3DFAC47}"/>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353;p38">
            <a:extLst>
              <a:ext uri="{FF2B5EF4-FFF2-40B4-BE49-F238E27FC236}">
                <a16:creationId xmlns:a16="http://schemas.microsoft.com/office/drawing/2014/main" id="{39C7EAE8-9C5C-7741-99F1-AD225D4F7860}"/>
              </a:ext>
            </a:extLst>
          </p:cNvPr>
          <p:cNvSpPr/>
          <p:nvPr/>
        </p:nvSpPr>
        <p:spPr>
          <a:xfrm rot="-5400000">
            <a:off x="1253299" y="579492"/>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4;p38">
            <a:extLst>
              <a:ext uri="{FF2B5EF4-FFF2-40B4-BE49-F238E27FC236}">
                <a16:creationId xmlns:a16="http://schemas.microsoft.com/office/drawing/2014/main" id="{0C760FD7-EC78-F647-B56A-F5AF8B62CA04}"/>
              </a:ext>
            </a:extLst>
          </p:cNvPr>
          <p:cNvSpPr/>
          <p:nvPr/>
        </p:nvSpPr>
        <p:spPr>
          <a:xfrm rot="-5400000">
            <a:off x="1253299" y="579492"/>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6FB3CBB9-207C-BA41-B289-B7032EF67B3F}"/>
              </a:ext>
            </a:extLst>
          </p:cNvPr>
          <p:cNvSpPr/>
          <p:nvPr/>
        </p:nvSpPr>
        <p:spPr>
          <a:xfrm>
            <a:off x="472190" y="1862000"/>
            <a:ext cx="2976272" cy="2816156"/>
          </a:xfrm>
          <a:prstGeom prst="rect">
            <a:avLst/>
          </a:prstGeom>
        </p:spPr>
        <p:txBody>
          <a:bodyPr wrap="square">
            <a:spAutoFit/>
          </a:bodyPr>
          <a:lstStyle/>
          <a:p>
            <a:pPr algn="just">
              <a:lnSpc>
                <a:spcPct val="115000"/>
              </a:lnSpc>
            </a:pPr>
            <a:r>
              <a:rPr lang="vi-VN" sz="2600" dirty="0">
                <a:latin typeface="Times New Roman" panose="02020603050405020304" pitchFamily="18" charset="0"/>
                <a:ea typeface="Times New Roman" panose="02020603050405020304" pitchFamily="18" charset="0"/>
                <a:cs typeface="Times New Roman" panose="02020603050405020304" pitchFamily="18" charset="0"/>
              </a:rPr>
              <a:t>Nội dung</a:t>
            </a: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chiến dịch: Kêu gọi mọi người tắt điện một tiếng đồng hồ tối thứ 7 cuối cùng của tháng 3 hàng năm.</a:t>
            </a:r>
            <a:endParaRPr lang="en-VN" sz="26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805329E-DDA7-2247-9578-E066F806A41A}"/>
              </a:ext>
            </a:extLst>
          </p:cNvPr>
          <p:cNvSpPr/>
          <p:nvPr/>
        </p:nvSpPr>
        <p:spPr>
          <a:xfrm>
            <a:off x="5817192" y="1931093"/>
            <a:ext cx="2760841" cy="2893100"/>
          </a:xfrm>
          <a:prstGeom prst="rect">
            <a:avLst/>
          </a:prstGeom>
        </p:spPr>
        <p:txBody>
          <a:bodyPr wrap="square">
            <a:spAutoFit/>
          </a:bodyPr>
          <a:lstStyle/>
          <a:p>
            <a:pPr algn="just"/>
            <a:r>
              <a:rPr lang="vi-VN" sz="2600" dirty="0">
                <a:latin typeface="Times New Roman" panose="02020603050405020304" pitchFamily="18" charset="0"/>
                <a:ea typeface="Times New Roman" panose="02020603050405020304" pitchFamily="18" charset="0"/>
                <a:cs typeface="Times New Roman" panose="02020603050405020304" pitchFamily="18" charset="0"/>
              </a:rPr>
              <a:t>Lễ khai mạc sự kiện Giờ Trái Đất được tổ chức ngày</a:t>
            </a:r>
            <a:r>
              <a:rPr lang="vi-VN"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30-3-2007, lễ khai mạc sự kiện Giờ Trái Đất được tổ chức tại Sydney.</a:t>
            </a:r>
            <a:endParaRPr lang="en-VN" sz="2600" dirty="0"/>
          </a:p>
        </p:txBody>
      </p:sp>
      <p:sp>
        <p:nvSpPr>
          <p:cNvPr id="19" name="Rectangle 18">
            <a:extLst>
              <a:ext uri="{FF2B5EF4-FFF2-40B4-BE49-F238E27FC236}">
                <a16:creationId xmlns:a16="http://schemas.microsoft.com/office/drawing/2014/main" id="{1BD0A0A9-A10F-744D-A036-355467B86EF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heel(1)">
                                      <p:cBhvr>
                                        <p:cTn id="7" dur="2000"/>
                                        <p:tgtEl>
                                          <p:spTgt spid="80"/>
                                        </p:tgtEl>
                                      </p:cBhvr>
                                    </p:animEffect>
                                  </p:childTnLst>
                                </p:cTn>
                              </p:par>
                              <p:par>
                                <p:cTn id="8" presetID="21" presetClass="entr" presetSubtype="1"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heel(1)">
                                      <p:cBhvr>
                                        <p:cTn id="10" dur="2000"/>
                                        <p:tgtEl>
                                          <p:spTgt spid="8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heel(1)">
                                      <p:cBhvr>
                                        <p:cTn id="13" dur="2000"/>
                                        <p:tgtEl>
                                          <p:spTgt spid="8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heel(1)">
                                      <p:cBhvr>
                                        <p:cTn id="16" dur="2000"/>
                                        <p:tgtEl>
                                          <p:spTgt spid="8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4"/>
                                        </p:tgtEl>
                                        <p:attrNameLst>
                                          <p:attrName>style.visibility</p:attrName>
                                        </p:attrNameLst>
                                      </p:cBhvr>
                                      <p:to>
                                        <p:strVal val="visible"/>
                                      </p:to>
                                    </p:set>
                                    <p:animEffect transition="in" filter="barn(inVertical)">
                                      <p:cBhvr>
                                        <p:cTn id="24" dur="500"/>
                                        <p:tgtEl>
                                          <p:spTgt spid="314"/>
                                        </p:tgtEl>
                                      </p:cBhvr>
                                    </p:animEffect>
                                  </p:childTnLst>
                                </p:cTn>
                              </p:par>
                              <p:par>
                                <p:cTn id="25" presetID="16" presetClass="entr" presetSubtype="21"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barn(inVertical)">
                                      <p:cBhvr>
                                        <p:cTn id="27" dur="500"/>
                                        <p:tgtEl>
                                          <p:spTgt spid="34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53"/>
                                        </p:tgtEl>
                                        <p:attrNameLst>
                                          <p:attrName>style.visibility</p:attrName>
                                        </p:attrNameLst>
                                      </p:cBhvr>
                                      <p:to>
                                        <p:strVal val="visible"/>
                                      </p:to>
                                    </p:set>
                                    <p:animEffect transition="in" filter="barn(inVertical)">
                                      <p:cBhvr>
                                        <p:cTn id="30" dur="500"/>
                                        <p:tgtEl>
                                          <p:spTgt spid="35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4"/>
                                        </p:tgtEl>
                                        <p:attrNameLst>
                                          <p:attrName>style.visibility</p:attrName>
                                        </p:attrNameLst>
                                      </p:cBhvr>
                                      <p:to>
                                        <p:strVal val="visible"/>
                                      </p:to>
                                    </p:set>
                                    <p:animEffect transition="in" filter="barn(inVertical)">
                                      <p:cBhvr>
                                        <p:cTn id="33" dur="500"/>
                                        <p:tgtEl>
                                          <p:spTgt spid="35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p:bldP spid="354" grpId="0" animBg="1"/>
      <p:bldP spid="85" grpId="0" animBg="1"/>
      <p:bldP spid="86"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44"/>
          <p:cNvPicPr preferRelativeResize="0"/>
          <p:nvPr/>
        </p:nvPicPr>
        <p:blipFill rotWithShape="1">
          <a:blip r:embed="rId3">
            <a:alphaModFix/>
          </a:blip>
          <a:srcRect t="6301" b="6301"/>
          <a:stretch/>
        </p:blipFill>
        <p:spPr>
          <a:xfrm>
            <a:off x="1204954" y="3336943"/>
            <a:ext cx="752876" cy="759830"/>
          </a:xfrm>
          <a:prstGeom prst="rect">
            <a:avLst/>
          </a:prstGeom>
          <a:noFill/>
          <a:ln>
            <a:noFill/>
          </a:ln>
        </p:spPr>
      </p:pic>
      <p:pic>
        <p:nvPicPr>
          <p:cNvPr id="587" name="Google Shape;587;p44"/>
          <p:cNvPicPr preferRelativeResize="0"/>
          <p:nvPr/>
        </p:nvPicPr>
        <p:blipFill rotWithShape="1">
          <a:blip r:embed="rId4">
            <a:alphaModFix/>
          </a:blip>
          <a:srcRect t="5117" r="17600" b="5108"/>
          <a:stretch/>
        </p:blipFill>
        <p:spPr>
          <a:xfrm>
            <a:off x="1241896" y="1732199"/>
            <a:ext cx="752876" cy="922152"/>
          </a:xfrm>
          <a:prstGeom prst="rect">
            <a:avLst/>
          </a:prstGeom>
          <a:noFill/>
          <a:ln>
            <a:noFill/>
          </a:ln>
        </p:spPr>
      </p:pic>
      <p:pic>
        <p:nvPicPr>
          <p:cNvPr id="588" name="Google Shape;588;p44"/>
          <p:cNvPicPr preferRelativeResize="0"/>
          <p:nvPr/>
        </p:nvPicPr>
        <p:blipFill>
          <a:blip r:embed="rId5">
            <a:alphaModFix/>
          </a:blip>
          <a:stretch>
            <a:fillRect/>
          </a:stretch>
        </p:blipFill>
        <p:spPr>
          <a:xfrm>
            <a:off x="128604" y="2456627"/>
            <a:ext cx="806351" cy="813799"/>
          </a:xfrm>
          <a:prstGeom prst="rect">
            <a:avLst/>
          </a:prstGeom>
          <a:noFill/>
          <a:ln>
            <a:noFill/>
          </a:ln>
        </p:spPr>
      </p:pic>
      <p:sp>
        <p:nvSpPr>
          <p:cNvPr id="589" name="Google Shape;589;p4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phát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triển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grpSp>
        <p:nvGrpSpPr>
          <p:cNvPr id="590" name="Google Shape;590;p44"/>
          <p:cNvGrpSpPr/>
          <p:nvPr/>
        </p:nvGrpSpPr>
        <p:grpSpPr>
          <a:xfrm>
            <a:off x="1439423" y="1954778"/>
            <a:ext cx="357808" cy="333240"/>
            <a:chOff x="-11295075" y="4092875"/>
            <a:chExt cx="355250" cy="330825"/>
          </a:xfrm>
        </p:grpSpPr>
        <p:sp>
          <p:nvSpPr>
            <p:cNvPr id="591" name="Google Shape;591;p44"/>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2" name="Google Shape;592;p44"/>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3" name="Google Shape;593;p44"/>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4" name="Google Shape;594;p44"/>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5" name="Google Shape;595;p44"/>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96" name="Google Shape;596;p44"/>
          <p:cNvGrpSpPr/>
          <p:nvPr/>
        </p:nvGrpSpPr>
        <p:grpSpPr>
          <a:xfrm>
            <a:off x="1402485" y="3538340"/>
            <a:ext cx="357808" cy="333240"/>
            <a:chOff x="-11295075" y="4092875"/>
            <a:chExt cx="355250" cy="330825"/>
          </a:xfrm>
        </p:grpSpPr>
        <p:sp>
          <p:nvSpPr>
            <p:cNvPr id="597" name="Google Shape;597;p44"/>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8" name="Google Shape;598;p44"/>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9" name="Google Shape;599;p44"/>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0" name="Google Shape;600;p44"/>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1" name="Google Shape;601;p44"/>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02" name="Google Shape;602;p44"/>
          <p:cNvGrpSpPr/>
          <p:nvPr/>
        </p:nvGrpSpPr>
        <p:grpSpPr>
          <a:xfrm>
            <a:off x="379085" y="2603577"/>
            <a:ext cx="305386" cy="338602"/>
            <a:chOff x="3300325" y="249875"/>
            <a:chExt cx="433725" cy="480900"/>
          </a:xfrm>
        </p:grpSpPr>
        <p:sp>
          <p:nvSpPr>
            <p:cNvPr id="603" name="Google Shape;603;p44"/>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4" name="Google Shape;604;p44"/>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5" name="Google Shape;605;p44"/>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6" name="Google Shape;606;p44"/>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7" name="Google Shape;607;p44"/>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8" name="Google Shape;608;p44"/>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sp>
        <p:nvSpPr>
          <p:cNvPr id="610" name="Google Shape;610;p44"/>
          <p:cNvSpPr txBox="1">
            <a:spLocks noGrp="1"/>
          </p:cNvSpPr>
          <p:nvPr>
            <p:ph type="subTitle" idx="4294967295"/>
          </p:nvPr>
        </p:nvSpPr>
        <p:spPr>
          <a:xfrm>
            <a:off x="2499279" y="1580411"/>
            <a:ext cx="4047610" cy="707607"/>
          </a:xfrm>
          <a:prstGeom prst="rect">
            <a:avLst/>
          </a:prstGeom>
        </p:spPr>
        <p:txBody>
          <a:bodyPr spcFirstLastPara="1" wrap="square" lIns="0" tIns="0" rIns="0" bIns="0" anchor="t" anchorCtr="0">
            <a:noAutofit/>
          </a:bodyPr>
          <a:lstStyle/>
          <a:p>
            <a:pPr marL="0" lvl="0" indent="0" algn="just" rtl="0">
              <a:spcBef>
                <a:spcPts val="0"/>
              </a:spcBef>
              <a:spcAft>
                <a:spcPts val="1200"/>
              </a:spcAft>
              <a:buNone/>
            </a:pP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Thu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hút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sự</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chú</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ý</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của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thế</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giới</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các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nước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bắt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đầu</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tham</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nhiều</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hơn</a:t>
            </a:r>
            <a:endParaRPr dirty="0">
              <a:solidFill>
                <a:schemeClr val="accent3"/>
              </a:solidFill>
              <a:latin typeface="Times New Roman" panose="02020603050405020304" pitchFamily="18" charset="0"/>
              <a:cs typeface="Times New Roman" panose="02020603050405020304" pitchFamily="18" charset="0"/>
            </a:endParaRPr>
          </a:p>
        </p:txBody>
      </p:sp>
      <p:sp>
        <p:nvSpPr>
          <p:cNvPr id="612" name="Google Shape;612;p44"/>
          <p:cNvSpPr txBox="1">
            <a:spLocks noGrp="1"/>
          </p:cNvSpPr>
          <p:nvPr>
            <p:ph type="subTitle" idx="4294967295"/>
          </p:nvPr>
        </p:nvSpPr>
        <p:spPr>
          <a:xfrm>
            <a:off x="2499279" y="2663197"/>
            <a:ext cx="4370560" cy="759828"/>
          </a:xfrm>
          <a:prstGeom prst="rect">
            <a:avLst/>
          </a:prstGeom>
        </p:spPr>
        <p:txBody>
          <a:bodyPr spcFirstLastPara="1" wrap="square" lIns="0" tIns="0" rIns="0" bIns="0" anchor="t" anchorCtr="0">
            <a:noAutofit/>
          </a:bodyPr>
          <a:lstStyle/>
          <a:p>
            <a:pPr marL="0" lvl="0" indent="0" algn="l" rtl="0">
              <a:spcBef>
                <a:spcPts val="0"/>
              </a:spcBef>
              <a:spcAft>
                <a:spcPts val="1200"/>
              </a:spcAft>
              <a:buClr>
                <a:schemeClr val="dk1"/>
              </a:buClr>
              <a:buSzPts val="1100"/>
              <a:buFont typeface="Arial"/>
              <a:buNone/>
            </a:pP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29/3/2008,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tổ</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chức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ở</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371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thành</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phố</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thuộc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hơn</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35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quốc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hơn</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50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triệu</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người</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a:t>
            </a:r>
            <a:endParaRPr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endParaRPr>
          </a:p>
        </p:txBody>
      </p:sp>
      <p:cxnSp>
        <p:nvCxnSpPr>
          <p:cNvPr id="625" name="Google Shape;625;p44"/>
          <p:cNvCxnSpPr>
            <a:cxnSpLocks/>
            <a:stCxn id="587" idx="3"/>
            <a:endCxn id="610" idx="1"/>
          </p:cNvCxnSpPr>
          <p:nvPr/>
        </p:nvCxnSpPr>
        <p:spPr>
          <a:xfrm flipV="1">
            <a:off x="1994772" y="1934215"/>
            <a:ext cx="504507" cy="259060"/>
          </a:xfrm>
          <a:prstGeom prst="straightConnector1">
            <a:avLst/>
          </a:prstGeom>
          <a:noFill/>
          <a:ln w="9525" cap="flat" cmpd="sng">
            <a:solidFill>
              <a:schemeClr val="accent3"/>
            </a:solidFill>
            <a:prstDash val="solid"/>
            <a:round/>
            <a:headEnd type="none" w="med" len="med"/>
            <a:tailEnd type="triangle" w="med" len="med"/>
          </a:ln>
        </p:spPr>
      </p:cxnSp>
      <p:cxnSp>
        <p:nvCxnSpPr>
          <p:cNvPr id="626" name="Google Shape;626;p44"/>
          <p:cNvCxnSpPr>
            <a:cxnSpLocks/>
            <a:stCxn id="586" idx="3"/>
            <a:endCxn id="612" idx="1"/>
          </p:cNvCxnSpPr>
          <p:nvPr/>
        </p:nvCxnSpPr>
        <p:spPr>
          <a:xfrm flipV="1">
            <a:off x="1957830" y="3043111"/>
            <a:ext cx="541449" cy="673747"/>
          </a:xfrm>
          <a:prstGeom prst="straightConnector1">
            <a:avLst/>
          </a:prstGeom>
          <a:noFill/>
          <a:ln w="9525" cap="flat" cmpd="sng">
            <a:solidFill>
              <a:schemeClr val="accent6"/>
            </a:solidFill>
            <a:prstDash val="solid"/>
            <a:round/>
            <a:headEnd type="none" w="med" len="med"/>
            <a:tailEnd type="triangle" w="med" len="med"/>
          </a:ln>
        </p:spPr>
      </p:cxnSp>
      <p:cxnSp>
        <p:nvCxnSpPr>
          <p:cNvPr id="627" name="Google Shape;627;p44"/>
          <p:cNvCxnSpPr>
            <a:stCxn id="588" idx="3"/>
            <a:endCxn id="587" idx="1"/>
          </p:cNvCxnSpPr>
          <p:nvPr/>
        </p:nvCxnSpPr>
        <p:spPr>
          <a:xfrm rot="10800000" flipH="1">
            <a:off x="934955" y="2193327"/>
            <a:ext cx="306900" cy="670200"/>
          </a:xfrm>
          <a:prstGeom prst="curvedConnector3">
            <a:avLst>
              <a:gd name="adj1" fmla="val 50007"/>
            </a:avLst>
          </a:prstGeom>
          <a:noFill/>
          <a:ln w="9525" cap="flat" cmpd="sng">
            <a:solidFill>
              <a:schemeClr val="accent3"/>
            </a:solidFill>
            <a:prstDash val="solid"/>
            <a:round/>
            <a:headEnd type="none" w="med" len="med"/>
            <a:tailEnd type="triangle" w="med" len="med"/>
          </a:ln>
        </p:spPr>
      </p:cxnSp>
      <p:cxnSp>
        <p:nvCxnSpPr>
          <p:cNvPr id="628" name="Google Shape;628;p44"/>
          <p:cNvCxnSpPr>
            <a:stCxn id="588" idx="3"/>
            <a:endCxn id="586" idx="1"/>
          </p:cNvCxnSpPr>
          <p:nvPr/>
        </p:nvCxnSpPr>
        <p:spPr>
          <a:xfrm>
            <a:off x="934955" y="2863527"/>
            <a:ext cx="270000" cy="853200"/>
          </a:xfrm>
          <a:prstGeom prst="curvedConnector3">
            <a:avLst>
              <a:gd name="adj1" fmla="val 50000"/>
            </a:avLst>
          </a:prstGeom>
          <a:noFill/>
          <a:ln w="9525" cap="flat" cmpd="sng">
            <a:solidFill>
              <a:schemeClr val="accent6"/>
            </a:solidFill>
            <a:prstDash val="solid"/>
            <a:round/>
            <a:headEnd type="none" w="med" len="med"/>
            <a:tailEnd type="triangle" w="med" len="med"/>
          </a:ln>
        </p:spPr>
      </p:cxnSp>
      <p:sp>
        <p:nvSpPr>
          <p:cNvPr id="55" name="Google Shape;612;p44">
            <a:extLst>
              <a:ext uri="{FF2B5EF4-FFF2-40B4-BE49-F238E27FC236}">
                <a16:creationId xmlns:a16="http://schemas.microsoft.com/office/drawing/2014/main" id="{8D8DBADB-EFD8-3247-8CA2-E57E1B49866A}"/>
              </a:ext>
            </a:extLst>
          </p:cNvPr>
          <p:cNvSpPr txBox="1">
            <a:spLocks/>
          </p:cNvSpPr>
          <p:nvPr/>
        </p:nvSpPr>
        <p:spPr>
          <a:xfrm>
            <a:off x="2499279" y="3776059"/>
            <a:ext cx="4047610" cy="7598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spcAft>
                <a:spcPts val="1200"/>
              </a:spcAft>
              <a:buClr>
                <a:schemeClr val="dk1"/>
              </a:buClr>
              <a:buSzPts val="1100"/>
              <a:buFont typeface="Arial"/>
              <a:buNone/>
            </a:pPr>
            <a:r>
              <a:rPr lang="vi-VN" sz="2100" dirty="0">
                <a:solidFill>
                  <a:srgbClr val="22545D"/>
                </a:solidFill>
                <a:latin typeface="Times New Roman" panose="02020603050405020304" pitchFamily="18" charset="0"/>
                <a:ea typeface="Manrope ExtraLight"/>
                <a:cs typeface="Times New Roman" panose="02020603050405020304" pitchFamily="18" charset="0"/>
                <a:sym typeface="Manrope ExtraLight"/>
              </a:rPr>
              <a:t>2009, sự tham gia của hơn 4000 thành phố, thuộc 88 quốc gia.</a:t>
            </a:r>
          </a:p>
        </p:txBody>
      </p:sp>
      <p:cxnSp>
        <p:nvCxnSpPr>
          <p:cNvPr id="56" name="Google Shape;626;p44">
            <a:extLst>
              <a:ext uri="{FF2B5EF4-FFF2-40B4-BE49-F238E27FC236}">
                <a16:creationId xmlns:a16="http://schemas.microsoft.com/office/drawing/2014/main" id="{029DE724-E291-1445-BF8C-FFC99F6B196F}"/>
              </a:ext>
            </a:extLst>
          </p:cNvPr>
          <p:cNvCxnSpPr>
            <a:cxnSpLocks/>
            <a:endCxn id="55" idx="1"/>
          </p:cNvCxnSpPr>
          <p:nvPr/>
        </p:nvCxnSpPr>
        <p:spPr>
          <a:xfrm>
            <a:off x="1957830" y="3703278"/>
            <a:ext cx="541449" cy="452695"/>
          </a:xfrm>
          <a:prstGeom prst="straightConnector1">
            <a:avLst/>
          </a:prstGeom>
          <a:noFill/>
          <a:ln w="9525" cap="flat" cmpd="sng">
            <a:solidFill>
              <a:schemeClr val="accent1">
                <a:lumMod val="90000"/>
                <a:lumOff val="10000"/>
              </a:schemeClr>
            </a:solidFill>
            <a:prstDash val="solid"/>
            <a:round/>
            <a:headEnd type="none" w="med" len="med"/>
            <a:tailEnd type="triangle" w="med" len="med"/>
          </a:ln>
        </p:spPr>
      </p:cxnSp>
      <p:pic>
        <p:nvPicPr>
          <p:cNvPr id="14" name="Picture 13" descr="A picture containing text, vector graphics&#10;&#10;Description automatically generated">
            <a:extLst>
              <a:ext uri="{FF2B5EF4-FFF2-40B4-BE49-F238E27FC236}">
                <a16:creationId xmlns:a16="http://schemas.microsoft.com/office/drawing/2014/main" id="{7CE07FC5-D504-B64C-AA1C-2E9A74C9E7CE}"/>
              </a:ext>
            </a:extLst>
          </p:cNvPr>
          <p:cNvPicPr>
            <a:picLocks noChangeAspect="1"/>
          </p:cNvPicPr>
          <p:nvPr/>
        </p:nvPicPr>
        <p:blipFill>
          <a:blip r:embed="rId6"/>
          <a:stretch>
            <a:fillRect/>
          </a:stretch>
        </p:blipFill>
        <p:spPr>
          <a:xfrm>
            <a:off x="6296403" y="1072890"/>
            <a:ext cx="3015819" cy="3015819"/>
          </a:xfrm>
          <a:prstGeom prst="rect">
            <a:avLst/>
          </a:prstGeom>
        </p:spPr>
      </p:pic>
      <p:sp>
        <p:nvSpPr>
          <p:cNvPr id="34" name="Rectangle 33">
            <a:extLst>
              <a:ext uri="{FF2B5EF4-FFF2-40B4-BE49-F238E27FC236}">
                <a16:creationId xmlns:a16="http://schemas.microsoft.com/office/drawing/2014/main" id="{623CABE7-CC99-5F4F-819D-BD7F3244BE8F}"/>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randombar(horizontal)">
                                      <p:cBhvr>
                                        <p:cTn id="7" dur="500"/>
                                        <p:tgtEl>
                                          <p:spTgt spid="587"/>
                                        </p:tgtEl>
                                      </p:cBhvr>
                                    </p:animEffect>
                                  </p:childTnLst>
                                </p:cTn>
                              </p:par>
                              <p:par>
                                <p:cTn id="8" presetID="14" presetClass="entr" presetSubtype="10"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Effect transition="in" filter="randombar(horizontal)">
                                      <p:cBhvr>
                                        <p:cTn id="10" dur="500"/>
                                        <p:tgtEl>
                                          <p:spTgt spid="588"/>
                                        </p:tgtEl>
                                      </p:cBhvr>
                                    </p:animEffect>
                                  </p:childTnLst>
                                </p:cTn>
                              </p:par>
                              <p:par>
                                <p:cTn id="11" presetID="14" presetClass="entr" presetSubtype="10" fill="hold" nodeType="withEffect">
                                  <p:stCondLst>
                                    <p:cond delay="0"/>
                                  </p:stCondLst>
                                  <p:childTnLst>
                                    <p:set>
                                      <p:cBhvr>
                                        <p:cTn id="12" dur="1" fill="hold">
                                          <p:stCondLst>
                                            <p:cond delay="0"/>
                                          </p:stCondLst>
                                        </p:cTn>
                                        <p:tgtEl>
                                          <p:spTgt spid="590"/>
                                        </p:tgtEl>
                                        <p:attrNameLst>
                                          <p:attrName>style.visibility</p:attrName>
                                        </p:attrNameLst>
                                      </p:cBhvr>
                                      <p:to>
                                        <p:strVal val="visible"/>
                                      </p:to>
                                    </p:set>
                                    <p:animEffect transition="in" filter="randombar(horizontal)">
                                      <p:cBhvr>
                                        <p:cTn id="13" dur="500"/>
                                        <p:tgtEl>
                                          <p:spTgt spid="590"/>
                                        </p:tgtEl>
                                      </p:cBhvr>
                                    </p:animEffect>
                                  </p:childTnLst>
                                </p:cTn>
                              </p:par>
                              <p:par>
                                <p:cTn id="14" presetID="14" presetClass="entr" presetSubtype="10" fill="hold"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randombar(horizontal)">
                                      <p:cBhvr>
                                        <p:cTn id="16" dur="500"/>
                                        <p:tgtEl>
                                          <p:spTgt spid="602"/>
                                        </p:tgtEl>
                                      </p:cBhvr>
                                    </p:animEffect>
                                  </p:childTnLst>
                                </p:cTn>
                              </p:par>
                              <p:par>
                                <p:cTn id="17" presetID="14" presetClass="entr" presetSubtype="10" fill="hold" nodeType="withEffect">
                                  <p:stCondLst>
                                    <p:cond delay="0"/>
                                  </p:stCondLst>
                                  <p:childTnLst>
                                    <p:set>
                                      <p:cBhvr>
                                        <p:cTn id="18" dur="1" fill="hold">
                                          <p:stCondLst>
                                            <p:cond delay="0"/>
                                          </p:stCondLst>
                                        </p:cTn>
                                        <p:tgtEl>
                                          <p:spTgt spid="627"/>
                                        </p:tgtEl>
                                        <p:attrNameLst>
                                          <p:attrName>style.visibility</p:attrName>
                                        </p:attrNameLst>
                                      </p:cBhvr>
                                      <p:to>
                                        <p:strVal val="visible"/>
                                      </p:to>
                                    </p:set>
                                    <p:animEffect transition="in" filter="randombar(horizontal)">
                                      <p:cBhvr>
                                        <p:cTn id="19" dur="500"/>
                                        <p:tgtEl>
                                          <p:spTgt spid="627"/>
                                        </p:tgtEl>
                                      </p:cBhvr>
                                    </p:animEffect>
                                  </p:childTnLst>
                                </p:cTn>
                              </p:par>
                              <p:par>
                                <p:cTn id="20" presetID="14" presetClass="entr" presetSubtype="10" fill="hold" nodeType="withEffect">
                                  <p:stCondLst>
                                    <p:cond delay="0"/>
                                  </p:stCondLst>
                                  <p:childTnLst>
                                    <p:set>
                                      <p:cBhvr>
                                        <p:cTn id="21" dur="1" fill="hold">
                                          <p:stCondLst>
                                            <p:cond delay="0"/>
                                          </p:stCondLst>
                                        </p:cTn>
                                        <p:tgtEl>
                                          <p:spTgt spid="625"/>
                                        </p:tgtEl>
                                        <p:attrNameLst>
                                          <p:attrName>style.visibility</p:attrName>
                                        </p:attrNameLst>
                                      </p:cBhvr>
                                      <p:to>
                                        <p:strVal val="visible"/>
                                      </p:to>
                                    </p:set>
                                    <p:animEffect transition="in" filter="randombar(horizontal)">
                                      <p:cBhvr>
                                        <p:cTn id="22" dur="500"/>
                                        <p:tgtEl>
                                          <p:spTgt spid="6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10">
                                            <p:txEl>
                                              <p:pRg st="0" end="0"/>
                                            </p:txEl>
                                          </p:spTgt>
                                        </p:tgtEl>
                                        <p:attrNameLst>
                                          <p:attrName>style.visibility</p:attrName>
                                        </p:attrNameLst>
                                      </p:cBhvr>
                                      <p:to>
                                        <p:strVal val="visible"/>
                                      </p:to>
                                    </p:set>
                                    <p:animEffect transition="in" filter="randombar(horizontal)">
                                      <p:cBhvr>
                                        <p:cTn id="25" dur="500"/>
                                        <p:tgtEl>
                                          <p:spTgt spid="6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86"/>
                                        </p:tgtEl>
                                        <p:attrNameLst>
                                          <p:attrName>style.visibility</p:attrName>
                                        </p:attrNameLst>
                                      </p:cBhvr>
                                      <p:to>
                                        <p:strVal val="visible"/>
                                      </p:to>
                                    </p:set>
                                    <p:animEffect transition="in" filter="barn(inVertical)">
                                      <p:cBhvr>
                                        <p:cTn id="30" dur="500"/>
                                        <p:tgtEl>
                                          <p:spTgt spid="586"/>
                                        </p:tgtEl>
                                      </p:cBhvr>
                                    </p:animEffect>
                                  </p:childTnLst>
                                </p:cTn>
                              </p:par>
                              <p:par>
                                <p:cTn id="31" presetID="16" presetClass="entr" presetSubtype="21" fill="hold" nodeType="withEffect">
                                  <p:stCondLst>
                                    <p:cond delay="0"/>
                                  </p:stCondLst>
                                  <p:childTnLst>
                                    <p:set>
                                      <p:cBhvr>
                                        <p:cTn id="32" dur="1" fill="hold">
                                          <p:stCondLst>
                                            <p:cond delay="0"/>
                                          </p:stCondLst>
                                        </p:cTn>
                                        <p:tgtEl>
                                          <p:spTgt spid="596"/>
                                        </p:tgtEl>
                                        <p:attrNameLst>
                                          <p:attrName>style.visibility</p:attrName>
                                        </p:attrNameLst>
                                      </p:cBhvr>
                                      <p:to>
                                        <p:strVal val="visible"/>
                                      </p:to>
                                    </p:set>
                                    <p:animEffect transition="in" filter="barn(inVertical)">
                                      <p:cBhvr>
                                        <p:cTn id="33" dur="500"/>
                                        <p:tgtEl>
                                          <p:spTgt spid="59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12">
                                            <p:txEl>
                                              <p:pRg st="0" end="0"/>
                                            </p:txEl>
                                          </p:spTgt>
                                        </p:tgtEl>
                                        <p:attrNameLst>
                                          <p:attrName>style.visibility</p:attrName>
                                        </p:attrNameLst>
                                      </p:cBhvr>
                                      <p:to>
                                        <p:strVal val="visible"/>
                                      </p:to>
                                    </p:set>
                                    <p:animEffect transition="in" filter="barn(inVertical)">
                                      <p:cBhvr>
                                        <p:cTn id="36" dur="500"/>
                                        <p:tgtEl>
                                          <p:spTgt spid="612">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26"/>
                                        </p:tgtEl>
                                        <p:attrNameLst>
                                          <p:attrName>style.visibility</p:attrName>
                                        </p:attrNameLst>
                                      </p:cBhvr>
                                      <p:to>
                                        <p:strVal val="visible"/>
                                      </p:to>
                                    </p:set>
                                    <p:animEffect transition="in" filter="barn(inVertical)">
                                      <p:cBhvr>
                                        <p:cTn id="39" dur="500"/>
                                        <p:tgtEl>
                                          <p:spTgt spid="626"/>
                                        </p:tgtEl>
                                      </p:cBhvr>
                                    </p:animEffect>
                                  </p:childTnLst>
                                </p:cTn>
                              </p:par>
                              <p:par>
                                <p:cTn id="40" presetID="16" presetClass="entr" presetSubtype="21" fill="hold" nodeType="withEffect">
                                  <p:stCondLst>
                                    <p:cond delay="0"/>
                                  </p:stCondLst>
                                  <p:childTnLst>
                                    <p:set>
                                      <p:cBhvr>
                                        <p:cTn id="41" dur="1" fill="hold">
                                          <p:stCondLst>
                                            <p:cond delay="0"/>
                                          </p:stCondLst>
                                        </p:cTn>
                                        <p:tgtEl>
                                          <p:spTgt spid="628"/>
                                        </p:tgtEl>
                                        <p:attrNameLst>
                                          <p:attrName>style.visibility</p:attrName>
                                        </p:attrNameLst>
                                      </p:cBhvr>
                                      <p:to>
                                        <p:strVal val="visible"/>
                                      </p:to>
                                    </p:set>
                                    <p:animEffect transition="in" filter="barn(inVertical)">
                                      <p:cBhvr>
                                        <p:cTn id="42" dur="500"/>
                                        <p:tgtEl>
                                          <p:spTgt spid="62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inVertical)">
                                      <p:cBhvr>
                                        <p:cTn id="4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build="p"/>
      <p:bldP spid="612" grpId="0" build="p"/>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3" name="Google Shape;493;p42"/>
          <p:cNvPicPr preferRelativeResize="0"/>
          <p:nvPr/>
        </p:nvPicPr>
        <p:blipFill rotWithShape="1">
          <a:blip r:embed="rId3">
            <a:alphaModFix/>
          </a:blip>
          <a:srcRect t="6298" r="-5318" b="14568"/>
          <a:stretch/>
        </p:blipFill>
        <p:spPr>
          <a:xfrm>
            <a:off x="1274225" y="3842956"/>
            <a:ext cx="792899" cy="688000"/>
          </a:xfrm>
          <a:prstGeom prst="rect">
            <a:avLst/>
          </a:prstGeom>
          <a:noFill/>
          <a:ln>
            <a:noFill/>
          </a:ln>
        </p:spPr>
      </p:pic>
      <p:pic>
        <p:nvPicPr>
          <p:cNvPr id="494" name="Google Shape;494;p42"/>
          <p:cNvPicPr preferRelativeResize="0"/>
          <p:nvPr/>
        </p:nvPicPr>
        <p:blipFill rotWithShape="1">
          <a:blip r:embed="rId4">
            <a:alphaModFix/>
          </a:blip>
          <a:srcRect t="5117" r="13217" b="17929"/>
          <a:stretch/>
        </p:blipFill>
        <p:spPr>
          <a:xfrm>
            <a:off x="1274225" y="2619856"/>
            <a:ext cx="792901" cy="759827"/>
          </a:xfrm>
          <a:prstGeom prst="rect">
            <a:avLst/>
          </a:prstGeom>
          <a:noFill/>
          <a:ln>
            <a:noFill/>
          </a:ln>
        </p:spPr>
      </p:pic>
      <p:pic>
        <p:nvPicPr>
          <p:cNvPr id="495" name="Google Shape;495;p42"/>
          <p:cNvPicPr preferRelativeResize="0"/>
          <p:nvPr/>
        </p:nvPicPr>
        <p:blipFill rotWithShape="1">
          <a:blip r:embed="rId5">
            <a:alphaModFix/>
          </a:blip>
          <a:srcRect b="9616"/>
          <a:stretch/>
        </p:blipFill>
        <p:spPr>
          <a:xfrm>
            <a:off x="1247475" y="1394250"/>
            <a:ext cx="806351" cy="735563"/>
          </a:xfrm>
          <a:prstGeom prst="rect">
            <a:avLst/>
          </a:prstGeom>
          <a:noFill/>
          <a:ln>
            <a:noFill/>
          </a:ln>
        </p:spPr>
      </p:pic>
      <p:sp>
        <p:nvSpPr>
          <p:cNvPr id="499" name="Google Shape;499;p42"/>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Một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số</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câu</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mở</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rộng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vị</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ngữ</a:t>
            </a:r>
            <a:endParaRPr dirty="0">
              <a:latin typeface="Times New Roman" panose="02020603050405020304" pitchFamily="18" charset="0"/>
              <a:cs typeface="Times New Roman" panose="02020603050405020304" pitchFamily="18" charset="0"/>
            </a:endParaRPr>
          </a:p>
        </p:txBody>
      </p:sp>
      <p:grpSp>
        <p:nvGrpSpPr>
          <p:cNvPr id="508" name="Google Shape;508;p42"/>
          <p:cNvGrpSpPr/>
          <p:nvPr/>
        </p:nvGrpSpPr>
        <p:grpSpPr>
          <a:xfrm>
            <a:off x="1473493" y="2831394"/>
            <a:ext cx="354341" cy="353394"/>
            <a:chOff x="-46779100" y="3938500"/>
            <a:chExt cx="299325" cy="298525"/>
          </a:xfrm>
        </p:grpSpPr>
        <p:sp>
          <p:nvSpPr>
            <p:cNvPr id="509" name="Google Shape;509;p42"/>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0" name="Google Shape;510;p42"/>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11" name="Google Shape;511;p42"/>
          <p:cNvGrpSpPr/>
          <p:nvPr/>
        </p:nvGrpSpPr>
        <p:grpSpPr>
          <a:xfrm>
            <a:off x="1525397" y="4019757"/>
            <a:ext cx="271357" cy="356057"/>
            <a:chOff x="-46007225" y="3937825"/>
            <a:chExt cx="229225" cy="300775"/>
          </a:xfrm>
        </p:grpSpPr>
        <p:sp>
          <p:nvSpPr>
            <p:cNvPr id="512" name="Google Shape;512;p42"/>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3" name="Google Shape;513;p42"/>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4" name="Google Shape;514;p42"/>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5" name="Google Shape;515;p42"/>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6" name="Google Shape;516;p42"/>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7" name="Google Shape;517;p42"/>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8" name="Google Shape;518;p42"/>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9" name="Google Shape;519;p42"/>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0" name="Google Shape;520;p42"/>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1" name="Google Shape;521;p42"/>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22" name="Google Shape;522;p42"/>
          <p:cNvGrpSpPr/>
          <p:nvPr/>
        </p:nvGrpSpPr>
        <p:grpSpPr>
          <a:xfrm>
            <a:off x="1498639" y="1596826"/>
            <a:ext cx="304000" cy="356205"/>
            <a:chOff x="-49375900" y="3550975"/>
            <a:chExt cx="256800" cy="300900"/>
          </a:xfrm>
        </p:grpSpPr>
        <p:sp>
          <p:nvSpPr>
            <p:cNvPr id="523" name="Google Shape;523;p42"/>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4" name="Google Shape;524;p42"/>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5" name="Google Shape;525;p42"/>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6" name="Google Shape;526;p42"/>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7" name="Google Shape;527;p42"/>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8" name="Google Shape;528;p42"/>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9" name="Google Shape;529;p42"/>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0" name="Google Shape;530;p42"/>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1" name="Google Shape;531;p42"/>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2" name="Google Shape;532;p42"/>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3" name="Google Shape;533;p42"/>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cxnSp>
        <p:nvCxnSpPr>
          <p:cNvPr id="541" name="Google Shape;541;p42"/>
          <p:cNvCxnSpPr>
            <a:cxnSpLocks/>
            <a:stCxn id="495" idx="3"/>
          </p:cNvCxnSpPr>
          <p:nvPr/>
        </p:nvCxnSpPr>
        <p:spPr>
          <a:xfrm>
            <a:off x="2053826" y="1762032"/>
            <a:ext cx="936600" cy="0"/>
          </a:xfrm>
          <a:prstGeom prst="straightConnector1">
            <a:avLst/>
          </a:prstGeom>
          <a:noFill/>
          <a:ln w="9525" cap="flat" cmpd="sng">
            <a:solidFill>
              <a:schemeClr val="accent1"/>
            </a:solidFill>
            <a:prstDash val="solid"/>
            <a:round/>
            <a:headEnd type="none" w="med" len="med"/>
            <a:tailEnd type="triangle" w="med" len="med"/>
          </a:ln>
        </p:spPr>
      </p:cxnSp>
      <p:cxnSp>
        <p:nvCxnSpPr>
          <p:cNvPr id="542" name="Google Shape;542;p42"/>
          <p:cNvCxnSpPr>
            <a:cxnSpLocks/>
            <a:stCxn id="494" idx="3"/>
          </p:cNvCxnSpPr>
          <p:nvPr/>
        </p:nvCxnSpPr>
        <p:spPr>
          <a:xfrm rot="10800000" flipH="1">
            <a:off x="2067126" y="2989269"/>
            <a:ext cx="923100" cy="10500"/>
          </a:xfrm>
          <a:prstGeom prst="straightConnector1">
            <a:avLst/>
          </a:prstGeom>
          <a:noFill/>
          <a:ln w="9525" cap="flat" cmpd="sng">
            <a:solidFill>
              <a:schemeClr val="accent1"/>
            </a:solidFill>
            <a:prstDash val="solid"/>
            <a:round/>
            <a:headEnd type="none" w="med" len="med"/>
            <a:tailEnd type="triangle" w="med" len="med"/>
          </a:ln>
        </p:spPr>
      </p:cxnSp>
      <p:cxnSp>
        <p:nvCxnSpPr>
          <p:cNvPr id="543" name="Google Shape;543;p42"/>
          <p:cNvCxnSpPr>
            <a:cxnSpLocks/>
            <a:stCxn id="493" idx="3"/>
          </p:cNvCxnSpPr>
          <p:nvPr/>
        </p:nvCxnSpPr>
        <p:spPr>
          <a:xfrm rot="10800000" flipH="1">
            <a:off x="2067124" y="4181556"/>
            <a:ext cx="933600" cy="5400"/>
          </a:xfrm>
          <a:prstGeom prst="straightConnector1">
            <a:avLst/>
          </a:prstGeom>
          <a:noFill/>
          <a:ln w="9525" cap="flat" cmpd="sng">
            <a:solidFill>
              <a:schemeClr val="accent1"/>
            </a:solidFill>
            <a:prstDash val="solid"/>
            <a:round/>
            <a:headEnd type="none" w="med" len="med"/>
            <a:tailEnd type="triangle" w="med" len="med"/>
          </a:ln>
        </p:spPr>
      </p:cxnSp>
      <p:sp>
        <p:nvSpPr>
          <p:cNvPr id="2" name="Rectangle 1">
            <a:extLst>
              <a:ext uri="{FF2B5EF4-FFF2-40B4-BE49-F238E27FC236}">
                <a16:creationId xmlns:a16="http://schemas.microsoft.com/office/drawing/2014/main" id="{836F6719-A356-9F49-8D69-BDE6BE580245}"/>
              </a:ext>
            </a:extLst>
          </p:cNvPr>
          <p:cNvSpPr/>
          <p:nvPr/>
        </p:nvSpPr>
        <p:spPr>
          <a:xfrm>
            <a:off x="3180408" y="1608142"/>
            <a:ext cx="5373587" cy="523220"/>
          </a:xfrm>
          <a:prstGeom prst="rect">
            <a:avLst/>
          </a:prstGeom>
        </p:spPr>
        <p:txBody>
          <a:bodyPr wrap="none">
            <a:spAutoFit/>
          </a:bodyPr>
          <a:lstStyle/>
          <a:p>
            <a:r>
              <a:rPr lang="de-DE" sz="2800" dirty="0">
                <a:latin typeface="Times New Roman" panose="02020603050405020304" pitchFamily="18" charset="0"/>
                <a:ea typeface="Times New Roman" panose="02020603050405020304" pitchFamily="18" charset="0"/>
              </a:rPr>
              <a:t>“Sang </a:t>
            </a:r>
            <a:r>
              <a:rPr lang="de-DE" sz="2800" dirty="0" err="1">
                <a:latin typeface="Times New Roman" panose="02020603050405020304" pitchFamily="18" charset="0"/>
                <a:ea typeface="Times New Roman" panose="02020603050405020304" pitchFamily="18" charset="0"/>
              </a:rPr>
              <a:t>năm</a:t>
            </a:r>
            <a:r>
              <a:rPr lang="de-DE" sz="2800" dirty="0">
                <a:latin typeface="Times New Roman" panose="02020603050405020304" pitchFamily="18" charset="0"/>
                <a:ea typeface="Times New Roman" panose="02020603050405020304" pitchFamily="18" charset="0"/>
              </a:rPr>
              <a:t> 2005, ... “</a:t>
            </a:r>
            <a:r>
              <a:rPr lang="de-DE" sz="2800" dirty="0" err="1">
                <a:latin typeface="Times New Roman" panose="02020603050405020304" pitchFamily="18" charset="0"/>
                <a:ea typeface="Times New Roman" panose="02020603050405020304" pitchFamily="18" charset="0"/>
              </a:rPr>
              <a:t>Tiếng</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tắt</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lớn</a:t>
            </a:r>
            <a:r>
              <a:rPr lang="de-DE" sz="2800" dirty="0">
                <a:latin typeface="Times New Roman" panose="02020603050405020304" pitchFamily="18" charset="0"/>
                <a:ea typeface="Times New Roman" panose="02020603050405020304" pitchFamily="18" charset="0"/>
              </a:rPr>
              <a:t>”</a:t>
            </a:r>
            <a:r>
              <a:rPr lang="en-VN" sz="2800" dirty="0"/>
              <a:t> </a:t>
            </a:r>
          </a:p>
        </p:txBody>
      </p:sp>
      <p:sp>
        <p:nvSpPr>
          <p:cNvPr id="3" name="Rectangle 2">
            <a:extLst>
              <a:ext uri="{FF2B5EF4-FFF2-40B4-BE49-F238E27FC236}">
                <a16:creationId xmlns:a16="http://schemas.microsoft.com/office/drawing/2014/main" id="{40E70D05-A1FB-4C41-A3D4-2AD4DBC102BB}"/>
              </a:ext>
            </a:extLst>
          </p:cNvPr>
          <p:cNvSpPr/>
          <p:nvPr/>
        </p:nvSpPr>
        <p:spPr>
          <a:xfrm>
            <a:off x="2665157" y="2446828"/>
            <a:ext cx="5765568" cy="1043619"/>
          </a:xfrm>
          <a:prstGeom prst="rect">
            <a:avLst/>
          </a:prstGeom>
        </p:spPr>
        <p:txBody>
          <a:bodyPr wrap="square">
            <a:spAutoFit/>
          </a:bodyPr>
          <a:lstStyle/>
          <a:p>
            <a:pPr marL="457200" algn="just">
              <a:lnSpc>
                <a:spcPct val="115000"/>
              </a:lnSpc>
            </a:pP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hằng</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E582088E-EAD3-F443-855C-D865D6CEB2FF}"/>
              </a:ext>
            </a:extLst>
          </p:cNvPr>
          <p:cNvSpPr/>
          <p:nvPr/>
        </p:nvSpPr>
        <p:spPr>
          <a:xfrm>
            <a:off x="3190832" y="4010913"/>
            <a:ext cx="5458546" cy="523220"/>
          </a:xfrm>
          <a:prstGeom prst="rect">
            <a:avLst/>
          </a:prstGeom>
        </p:spPr>
        <p:txBody>
          <a:bodyPr wrap="none">
            <a:spAutoFit/>
          </a:bodyPr>
          <a:lstStyle/>
          <a:p>
            <a:r>
              <a:rPr lang="de-DE" sz="2800" dirty="0">
                <a:latin typeface="Times New Roman" panose="02020603050405020304" pitchFamily="18" charset="0"/>
                <a:ea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rPr>
              <a:t>Vào</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ngày</a:t>
            </a:r>
            <a:r>
              <a:rPr lang="de-DE" sz="2800" dirty="0">
                <a:latin typeface="Times New Roman" panose="02020603050405020304" pitchFamily="18" charset="0"/>
                <a:ea typeface="Times New Roman" panose="02020603050405020304" pitchFamily="18" charset="0"/>
              </a:rPr>
              <a:t> 31-03-2007 … 20h30”   </a:t>
            </a:r>
            <a:r>
              <a:rPr lang="en-VN" sz="2800" dirty="0"/>
              <a:t> </a:t>
            </a:r>
          </a:p>
        </p:txBody>
      </p:sp>
      <p:sp>
        <p:nvSpPr>
          <p:cNvPr id="38" name="Rectangle 37">
            <a:extLst>
              <a:ext uri="{FF2B5EF4-FFF2-40B4-BE49-F238E27FC236}">
                <a16:creationId xmlns:a16="http://schemas.microsoft.com/office/drawing/2014/main" id="{78EF7BF9-8607-A942-9C64-98796BD37E2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202735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blinds(horizontal)">
                                      <p:cBhvr>
                                        <p:cTn id="7" dur="500"/>
                                        <p:tgtEl>
                                          <p:spTgt spid="495"/>
                                        </p:tgtEl>
                                      </p:cBhvr>
                                    </p:animEffect>
                                  </p:childTnLst>
                                </p:cTn>
                              </p:par>
                              <p:par>
                                <p:cTn id="8" presetID="3" presetClass="entr" presetSubtype="1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blinds(horizontal)">
                                      <p:cBhvr>
                                        <p:cTn id="10" dur="500"/>
                                        <p:tgtEl>
                                          <p:spTgt spid="522"/>
                                        </p:tgtEl>
                                      </p:cBhvr>
                                    </p:animEffect>
                                  </p:childTnLst>
                                </p:cTn>
                              </p:par>
                              <p:par>
                                <p:cTn id="11" presetID="3" presetClass="entr" presetSubtype="10" fill="hold" nodeType="withEffect">
                                  <p:stCondLst>
                                    <p:cond delay="0"/>
                                  </p:stCondLst>
                                  <p:childTnLst>
                                    <p:set>
                                      <p:cBhvr>
                                        <p:cTn id="12" dur="1" fill="hold">
                                          <p:stCondLst>
                                            <p:cond delay="0"/>
                                          </p:stCondLst>
                                        </p:cTn>
                                        <p:tgtEl>
                                          <p:spTgt spid="541"/>
                                        </p:tgtEl>
                                        <p:attrNameLst>
                                          <p:attrName>style.visibility</p:attrName>
                                        </p:attrNameLst>
                                      </p:cBhvr>
                                      <p:to>
                                        <p:strVal val="visible"/>
                                      </p:to>
                                    </p:set>
                                    <p:animEffect transition="in" filter="blinds(horizontal)">
                                      <p:cBhvr>
                                        <p:cTn id="13" dur="500"/>
                                        <p:tgtEl>
                                          <p:spTgt spid="5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94"/>
                                        </p:tgtEl>
                                        <p:attrNameLst>
                                          <p:attrName>style.visibility</p:attrName>
                                        </p:attrNameLst>
                                      </p:cBhvr>
                                      <p:to>
                                        <p:strVal val="visible"/>
                                      </p:to>
                                    </p:set>
                                    <p:animEffect transition="in" filter="checkerboard(across)">
                                      <p:cBhvr>
                                        <p:cTn id="21" dur="500"/>
                                        <p:tgtEl>
                                          <p:spTgt spid="494"/>
                                        </p:tgtEl>
                                      </p:cBhvr>
                                    </p:animEffect>
                                  </p:childTnLst>
                                </p:cTn>
                              </p:par>
                              <p:par>
                                <p:cTn id="22" presetID="5" presetClass="entr" presetSubtype="10" fill="hold" nodeType="withEffect">
                                  <p:stCondLst>
                                    <p:cond delay="0"/>
                                  </p:stCondLst>
                                  <p:childTnLst>
                                    <p:set>
                                      <p:cBhvr>
                                        <p:cTn id="23" dur="1" fill="hold">
                                          <p:stCondLst>
                                            <p:cond delay="0"/>
                                          </p:stCondLst>
                                        </p:cTn>
                                        <p:tgtEl>
                                          <p:spTgt spid="508"/>
                                        </p:tgtEl>
                                        <p:attrNameLst>
                                          <p:attrName>style.visibility</p:attrName>
                                        </p:attrNameLst>
                                      </p:cBhvr>
                                      <p:to>
                                        <p:strVal val="visible"/>
                                      </p:to>
                                    </p:set>
                                    <p:animEffect transition="in" filter="checkerboard(across)">
                                      <p:cBhvr>
                                        <p:cTn id="24" dur="500"/>
                                        <p:tgtEl>
                                          <p:spTgt spid="508"/>
                                        </p:tgtEl>
                                      </p:cBhvr>
                                    </p:animEffect>
                                  </p:childTnLst>
                                </p:cTn>
                              </p:par>
                              <p:par>
                                <p:cTn id="25" presetID="5" presetClass="entr" presetSubtype="10" fill="hold" nodeType="withEffect">
                                  <p:stCondLst>
                                    <p:cond delay="0"/>
                                  </p:stCondLst>
                                  <p:childTnLst>
                                    <p:set>
                                      <p:cBhvr>
                                        <p:cTn id="26" dur="1" fill="hold">
                                          <p:stCondLst>
                                            <p:cond delay="0"/>
                                          </p:stCondLst>
                                        </p:cTn>
                                        <p:tgtEl>
                                          <p:spTgt spid="542"/>
                                        </p:tgtEl>
                                        <p:attrNameLst>
                                          <p:attrName>style.visibility</p:attrName>
                                        </p:attrNameLst>
                                      </p:cBhvr>
                                      <p:to>
                                        <p:strVal val="visible"/>
                                      </p:to>
                                    </p:set>
                                    <p:animEffect transition="in" filter="checkerboard(across)">
                                      <p:cBhvr>
                                        <p:cTn id="27" dur="500"/>
                                        <p:tgtEl>
                                          <p:spTgt spid="542"/>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493"/>
                                        </p:tgtEl>
                                        <p:attrNameLst>
                                          <p:attrName>style.visibility</p:attrName>
                                        </p:attrNameLst>
                                      </p:cBhvr>
                                      <p:to>
                                        <p:strVal val="visible"/>
                                      </p:to>
                                    </p:set>
                                    <p:animEffect transition="in" filter="strips(downLeft)">
                                      <p:cBhvr>
                                        <p:cTn id="35" dur="500"/>
                                        <p:tgtEl>
                                          <p:spTgt spid="493"/>
                                        </p:tgtEl>
                                      </p:cBhvr>
                                    </p:animEffect>
                                  </p:childTnLst>
                                </p:cTn>
                              </p:par>
                              <p:par>
                                <p:cTn id="36" presetID="18" presetClass="entr" presetSubtype="12" fill="hold" nodeType="withEffect">
                                  <p:stCondLst>
                                    <p:cond delay="0"/>
                                  </p:stCondLst>
                                  <p:childTnLst>
                                    <p:set>
                                      <p:cBhvr>
                                        <p:cTn id="37" dur="1" fill="hold">
                                          <p:stCondLst>
                                            <p:cond delay="0"/>
                                          </p:stCondLst>
                                        </p:cTn>
                                        <p:tgtEl>
                                          <p:spTgt spid="511"/>
                                        </p:tgtEl>
                                        <p:attrNameLst>
                                          <p:attrName>style.visibility</p:attrName>
                                        </p:attrNameLst>
                                      </p:cBhvr>
                                      <p:to>
                                        <p:strVal val="visible"/>
                                      </p:to>
                                    </p:set>
                                    <p:animEffect transition="in" filter="strips(downLeft)">
                                      <p:cBhvr>
                                        <p:cTn id="38" dur="500"/>
                                        <p:tgtEl>
                                          <p:spTgt spid="511"/>
                                        </p:tgtEl>
                                      </p:cBhvr>
                                    </p:animEffect>
                                  </p:childTnLst>
                                </p:cTn>
                              </p:par>
                              <p:par>
                                <p:cTn id="39" presetID="18" presetClass="entr" presetSubtype="12" fill="hold" nodeType="withEffect">
                                  <p:stCondLst>
                                    <p:cond delay="0"/>
                                  </p:stCondLst>
                                  <p:childTnLst>
                                    <p:set>
                                      <p:cBhvr>
                                        <p:cTn id="40" dur="1" fill="hold">
                                          <p:stCondLst>
                                            <p:cond delay="0"/>
                                          </p:stCondLst>
                                        </p:cTn>
                                        <p:tgtEl>
                                          <p:spTgt spid="543"/>
                                        </p:tgtEl>
                                        <p:attrNameLst>
                                          <p:attrName>style.visibility</p:attrName>
                                        </p:attrNameLst>
                                      </p:cBhvr>
                                      <p:to>
                                        <p:strVal val="visible"/>
                                      </p:to>
                                    </p:set>
                                    <p:animEffect transition="in" filter="strips(downLeft)">
                                      <p:cBhvr>
                                        <p:cTn id="41" dur="500"/>
                                        <p:tgtEl>
                                          <p:spTgt spid="543"/>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strips(down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0" name="Picture 39">
            <a:extLst>
              <a:ext uri="{FF2B5EF4-FFF2-40B4-BE49-F238E27FC236}">
                <a16:creationId xmlns:a16="http://schemas.microsoft.com/office/drawing/2014/main" id="{3E990373-64CD-7141-AD6E-76D98340A4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906" y="1214204"/>
            <a:ext cx="3516854" cy="2478152"/>
          </a:xfrm>
          <a:prstGeom prst="rect">
            <a:avLst/>
          </a:prstGeom>
          <a:noFill/>
          <a:ln>
            <a:noFill/>
          </a:ln>
        </p:spPr>
      </p:pic>
      <p:sp>
        <p:nvSpPr>
          <p:cNvPr id="7" name="Rectangle 6">
            <a:extLst>
              <a:ext uri="{FF2B5EF4-FFF2-40B4-BE49-F238E27FC236}">
                <a16:creationId xmlns:a16="http://schemas.microsoft.com/office/drawing/2014/main" id="{6927B9E2-F15A-CF48-9F9D-2C51CB3FDB5D}"/>
              </a:ext>
            </a:extLst>
          </p:cNvPr>
          <p:cNvSpPr/>
          <p:nvPr/>
        </p:nvSpPr>
        <p:spPr>
          <a:xfrm>
            <a:off x="4144781" y="703546"/>
            <a:ext cx="4399613" cy="3736407"/>
          </a:xfrm>
          <a:prstGeom prst="rect">
            <a:avLst/>
          </a:prstGeom>
        </p:spPr>
        <p:txBody>
          <a:bodyPr wrap="square">
            <a:spAutoFit/>
          </a:bodyPr>
          <a:lstStyle/>
          <a:p>
            <a:pPr marL="457200" indent="-457200" algn="just">
              <a:lnSpc>
                <a:spcPct val="115000"/>
              </a:lnSpc>
              <a:buFont typeface="Wingdings" pitchFamily="2" charset="2"/>
              <a:buChar char="§"/>
            </a:pPr>
            <a:r>
              <a:rPr lang="de-DE" sz="2600" dirty="0">
                <a:latin typeface="Times New Roman" panose="02020603050405020304" pitchFamily="18" charset="0"/>
                <a:ea typeface="Times New Roman" panose="02020603050405020304" pitchFamily="18" charset="0"/>
                <a:cs typeface="Times New Roman" panose="02020603050405020304" pitchFamily="18" charset="0"/>
              </a:rPr>
              <a:t>60 l</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15000"/>
              </a:lnSpc>
              <a:buFont typeface="Wingdings" pitchFamily="2" charset="2"/>
              <a:buChar char="§"/>
            </a:pP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ý</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60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Lan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6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5EAD22D-375B-4A40-BE0C-B724D5398758}"/>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08205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713224" y="371791"/>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Đây</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gì</a:t>
            </a:r>
            <a:r>
              <a:rPr lang="en"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9B91B07C-4711-384A-A386-7076C40231D6}"/>
              </a:ext>
            </a:extLst>
          </p:cNvPr>
          <p:cNvPicPr>
            <a:picLocks noChangeAspect="1"/>
          </p:cNvPicPr>
          <p:nvPr/>
        </p:nvPicPr>
        <p:blipFill>
          <a:blip r:embed="rId4"/>
          <a:stretch>
            <a:fillRect/>
          </a:stretch>
        </p:blipFill>
        <p:spPr>
          <a:xfrm>
            <a:off x="864587" y="1093925"/>
            <a:ext cx="7414775" cy="3601213"/>
          </a:xfrm>
          <a:prstGeom prst="rect">
            <a:avLst/>
          </a:prstGeom>
        </p:spPr>
      </p:pic>
      <p:pic>
        <p:nvPicPr>
          <p:cNvPr id="7" name="Picture 6" descr="A picture containing person, indoor, crowd&#10;&#10;Description automatically generated">
            <a:extLst>
              <a:ext uri="{FF2B5EF4-FFF2-40B4-BE49-F238E27FC236}">
                <a16:creationId xmlns:a16="http://schemas.microsoft.com/office/drawing/2014/main" id="{5FA7093B-B06B-B849-BCBC-D2EE85129DD7}"/>
              </a:ext>
            </a:extLst>
          </p:cNvPr>
          <p:cNvPicPr>
            <a:picLocks noChangeAspect="1"/>
          </p:cNvPicPr>
          <p:nvPr/>
        </p:nvPicPr>
        <p:blipFill>
          <a:blip r:embed="rId5"/>
          <a:stretch>
            <a:fillRect/>
          </a:stretch>
        </p:blipFill>
        <p:spPr>
          <a:xfrm>
            <a:off x="864587" y="1093925"/>
            <a:ext cx="7478435" cy="3783572"/>
          </a:xfrm>
          <a:prstGeom prst="rect">
            <a:avLst/>
          </a:prstGeom>
        </p:spPr>
      </p:pic>
      <p:pic>
        <p:nvPicPr>
          <p:cNvPr id="8" name="Picture 7">
            <a:extLst>
              <a:ext uri="{FF2B5EF4-FFF2-40B4-BE49-F238E27FC236}">
                <a16:creationId xmlns:a16="http://schemas.microsoft.com/office/drawing/2014/main" id="{4885E7E8-C68B-8D4D-AECD-71CEA5E596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4587" y="972394"/>
            <a:ext cx="7566137" cy="3905103"/>
          </a:xfrm>
          <a:prstGeom prst="rect">
            <a:avLst/>
          </a:prstGeom>
          <a:noFill/>
          <a:ln>
            <a:noFill/>
          </a:ln>
        </p:spPr>
      </p:pic>
      <p:sp>
        <p:nvSpPr>
          <p:cNvPr id="2" name="Rectangle 1">
            <a:extLst>
              <a:ext uri="{FF2B5EF4-FFF2-40B4-BE49-F238E27FC236}">
                <a16:creationId xmlns:a16="http://schemas.microsoft.com/office/drawing/2014/main" id="{F91726C5-8C5A-0046-B719-ABF52B53855C}"/>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fill="hold"/>
                                        <p:tgtEl>
                                          <p:spTgt spid="162"/>
                                        </p:tgtEl>
                                        <p:attrNameLst>
                                          <p:attrName>ppt_x</p:attrName>
                                        </p:attrNameLst>
                                      </p:cBhvr>
                                      <p:tavLst>
                                        <p:tav tm="0">
                                          <p:val>
                                            <p:strVal val="0-#ppt_w/2"/>
                                          </p:val>
                                        </p:tav>
                                        <p:tav tm="100000">
                                          <p:val>
                                            <p:strVal val="#ppt_x"/>
                                          </p:val>
                                        </p:tav>
                                      </p:tavLst>
                                    </p:anim>
                                    <p:anim calcmode="lin" valueType="num">
                                      <p:cBhvr additive="base">
                                        <p:cTn id="8" dur="10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1924651" y="1178099"/>
            <a:ext cx="6214124" cy="1984825"/>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latin typeface="Times New Roman" panose="02020603050405020304" pitchFamily="18" charset="0"/>
                <a:cs typeface="Times New Roman" panose="02020603050405020304" pitchFamily="18" charset="0"/>
              </a:rPr>
              <a:t>“</a:t>
            </a:r>
            <a:r>
              <a:rPr lang="en" dirty="0" err="1">
                <a:latin typeface="Times New Roman" panose="02020603050405020304" pitchFamily="18" charset="0"/>
                <a:cs typeface="Times New Roman" panose="02020603050405020304" pitchFamily="18" charset="0"/>
              </a:rPr>
              <a:t>Giờ</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không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phải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chỉ</a:t>
            </a:r>
            <a:r>
              <a:rPr lang="en" dirty="0">
                <a:latin typeface="Times New Roman" panose="02020603050405020304" pitchFamily="18" charset="0"/>
                <a:cs typeface="Times New Roman" panose="02020603050405020304" pitchFamily="18" charset="0"/>
              </a:rPr>
              <a:t> d</a:t>
            </a:r>
            <a:r>
              <a:rPr lang="en-US" dirty="0" err="1">
                <a:latin typeface="Times New Roman" panose="02020603050405020304" pitchFamily="18" charset="0"/>
                <a:cs typeface="Times New Roman" panose="02020603050405020304" pitchFamily="18" charset="0"/>
              </a:rPr>
              <a:t>ừ</a:t>
            </a:r>
            <a:r>
              <a:rPr lang="en" dirty="0">
                <a:latin typeface="Times New Roman" panose="02020603050405020304" pitchFamily="18" charset="0"/>
                <a:cs typeface="Times New Roman" panose="02020603050405020304" pitchFamily="18" charset="0"/>
              </a:rPr>
              <a:t>ng </a:t>
            </a:r>
            <a:r>
              <a:rPr lang="en" dirty="0" err="1">
                <a:latin typeface="Times New Roman" panose="02020603050405020304" pitchFamily="18" charset="0"/>
                <a:cs typeface="Times New Roman" panose="02020603050405020304" pitchFamily="18" charset="0"/>
              </a:rPr>
              <a:t>lại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ở</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hành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tắt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đèn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đây</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chiến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dịch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trong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đó</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cả</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mọi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người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trên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thế</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giới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cùng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nhau</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đoàn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kết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hiện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họ</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có</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gì</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trong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suốt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cả</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năm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bảo</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vệ</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hành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tinh</a:t>
            </a:r>
            <a:r>
              <a:rPr lang="en"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pic>
        <p:nvPicPr>
          <p:cNvPr id="287" name="Google Shape;287;p36"/>
          <p:cNvPicPr preferRelativeResize="0"/>
          <p:nvPr/>
        </p:nvPicPr>
        <p:blipFill>
          <a:blip r:embed="rId3">
            <a:alphaModFix/>
          </a:blip>
          <a:stretch>
            <a:fillRect/>
          </a:stretch>
        </p:blipFill>
        <p:spPr>
          <a:xfrm>
            <a:off x="6878526" y="539506"/>
            <a:ext cx="1552250" cy="515544"/>
          </a:xfrm>
          <a:prstGeom prst="rect">
            <a:avLst/>
          </a:prstGeom>
          <a:noFill/>
          <a:ln>
            <a:noFill/>
          </a:ln>
        </p:spPr>
      </p:pic>
      <p:pic>
        <p:nvPicPr>
          <p:cNvPr id="288" name="Google Shape;288;p36"/>
          <p:cNvPicPr preferRelativeResize="0"/>
          <p:nvPr/>
        </p:nvPicPr>
        <p:blipFill>
          <a:blip r:embed="rId4">
            <a:alphaModFix/>
          </a:blip>
          <a:stretch>
            <a:fillRect/>
          </a:stretch>
        </p:blipFill>
        <p:spPr>
          <a:xfrm>
            <a:off x="1343175" y="3702488"/>
            <a:ext cx="2133700" cy="1793868"/>
          </a:xfrm>
          <a:prstGeom prst="rect">
            <a:avLst/>
          </a:prstGeom>
          <a:noFill/>
          <a:ln>
            <a:noFill/>
          </a:ln>
        </p:spPr>
      </p:pic>
      <p:pic>
        <p:nvPicPr>
          <p:cNvPr id="289" name="Google Shape;289;p36"/>
          <p:cNvPicPr preferRelativeResize="0"/>
          <p:nvPr/>
        </p:nvPicPr>
        <p:blipFill>
          <a:blip r:embed="rId5">
            <a:alphaModFix/>
          </a:blip>
          <a:stretch>
            <a:fillRect/>
          </a:stretch>
        </p:blipFill>
        <p:spPr>
          <a:xfrm>
            <a:off x="498475" y="2571750"/>
            <a:ext cx="2143621" cy="2616325"/>
          </a:xfrm>
          <a:prstGeom prst="rect">
            <a:avLst/>
          </a:prstGeom>
          <a:noFill/>
          <a:ln>
            <a:noFill/>
          </a:ln>
        </p:spPr>
      </p:pic>
      <p:sp>
        <p:nvSpPr>
          <p:cNvPr id="290" name="Google Shape;290;p36"/>
          <p:cNvSpPr txBox="1">
            <a:spLocks noGrp="1"/>
          </p:cNvSpPr>
          <p:nvPr>
            <p:ph type="title" idx="2"/>
          </p:nvPr>
        </p:nvSpPr>
        <p:spPr>
          <a:xfrm>
            <a:off x="3476875" y="3307200"/>
            <a:ext cx="4661900" cy="1099908"/>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i="1" dirty="0">
                <a:latin typeface="Times New Roman" panose="02020603050405020304" pitchFamily="18" charset="0"/>
                <a:cs typeface="Times New Roman" panose="02020603050405020304" pitchFamily="18" charset="0"/>
              </a:rPr>
              <a:t>—</a:t>
            </a:r>
            <a:r>
              <a:rPr lang="en" i="1" dirty="0" err="1">
                <a:latin typeface="Times New Roman" panose="02020603050405020304" pitchFamily="18" charset="0"/>
                <a:cs typeface="Times New Roman" panose="02020603050405020304" pitchFamily="18" charset="0"/>
              </a:rPr>
              <a:t>En-đi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Rít</a:t>
            </a:r>
            <a:r>
              <a:rPr lang="en" i="1" dirty="0">
                <a:latin typeface="Times New Roman" panose="02020603050405020304" pitchFamily="18" charset="0"/>
                <a:cs typeface="Times New Roman" panose="02020603050405020304" pitchFamily="18" charset="0"/>
              </a:rPr>
              <a:t>-li</a:t>
            </a:r>
            <a:br>
              <a:rPr lang="en" i="1" dirty="0">
                <a:latin typeface="Times New Roman" panose="02020603050405020304" pitchFamily="18" charset="0"/>
                <a:cs typeface="Times New Roman" panose="02020603050405020304" pitchFamily="18" charset="0"/>
              </a:rPr>
            </a:br>
            <a:r>
              <a:rPr lang="en" i="1" dirty="0" err="1">
                <a:latin typeface="Times New Roman" panose="02020603050405020304" pitchFamily="18" charset="0"/>
                <a:cs typeface="Times New Roman" panose="02020603050405020304" pitchFamily="18" charset="0"/>
              </a:rPr>
              <a:t>Giám</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đốc</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và</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là</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người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sáng</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lập</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chiến</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dịch</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Giờ</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Trái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Đất</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toàn</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cầu</a:t>
            </a:r>
            <a:endParaRPr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1BD4AE-B6BC-8346-ACF8-3F545249D6B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3" name="Google Shape;443;p41"/>
          <p:cNvPicPr preferRelativeResize="0"/>
          <p:nvPr/>
        </p:nvPicPr>
        <p:blipFill>
          <a:blip r:embed="rId3">
            <a:alphaModFix/>
          </a:blip>
          <a:stretch>
            <a:fillRect/>
          </a:stretch>
        </p:blipFill>
        <p:spPr>
          <a:xfrm>
            <a:off x="2175823" y="1742418"/>
            <a:ext cx="1123125" cy="1133476"/>
          </a:xfrm>
          <a:prstGeom prst="rect">
            <a:avLst/>
          </a:prstGeom>
          <a:noFill/>
          <a:ln>
            <a:noFill/>
          </a:ln>
        </p:spPr>
      </p:pic>
      <p:sp>
        <p:nvSpPr>
          <p:cNvPr id="444" name="Google Shape;444;p41"/>
          <p:cNvSpPr/>
          <p:nvPr/>
        </p:nvSpPr>
        <p:spPr>
          <a:xfrm rot="-5400000">
            <a:off x="2058499" y="1524293"/>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1"/>
          <p:cNvSpPr/>
          <p:nvPr/>
        </p:nvSpPr>
        <p:spPr>
          <a:xfrm rot="-5400000">
            <a:off x="2058499" y="1524293"/>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txBox="1">
            <a:spLocks noGrp="1"/>
          </p:cNvSpPr>
          <p:nvPr>
            <p:ph type="subTitle" idx="4294967295"/>
          </p:nvPr>
        </p:nvSpPr>
        <p:spPr>
          <a:xfrm>
            <a:off x="612772" y="2832665"/>
            <a:ext cx="4362137" cy="2130953"/>
          </a:xfrm>
          <a:prstGeom prst="rect">
            <a:avLst/>
          </a:prstGeom>
        </p:spPr>
        <p:txBody>
          <a:bodyPr spcFirstLastPara="1" wrap="square" lIns="0" tIns="0" rIns="0" bIns="0" anchor="t" anchorCtr="0">
            <a:noAutofit/>
          </a:bodyPr>
          <a:lstStyle/>
          <a:p>
            <a:pPr marL="127000" indent="0" algn="just">
              <a:buNone/>
            </a:pPr>
            <a:r>
              <a:rPr lang="de-DE" sz="2100" dirty="0" err="1">
                <a:solidFill>
                  <a:srgbClr val="22545D"/>
                </a:solidFill>
                <a:latin typeface="Times New Roman" panose="02020603050405020304" pitchFamily="18" charset="0"/>
                <a:cs typeface="Times New Roman" panose="02020603050405020304" pitchFamily="18" charset="0"/>
              </a:rPr>
              <a:t>Giờ</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Trái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Đất</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chính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thức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trở</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thành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chiến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dịch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toàn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cầu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Cuối</a:t>
            </a:r>
            <a:r>
              <a:rPr lang="de-DE" sz="2100" dirty="0">
                <a:solidFill>
                  <a:srgbClr val="22545D"/>
                </a:solidFill>
                <a:latin typeface="Times New Roman" panose="02020603050405020304" pitchFamily="18" charset="0"/>
                <a:cs typeface="Times New Roman" panose="02020603050405020304" pitchFamily="18" charset="0"/>
              </a:rPr>
              <a:t> 2009, </a:t>
            </a:r>
            <a:r>
              <a:rPr lang="de-DE" sz="2100" dirty="0" err="1">
                <a:solidFill>
                  <a:srgbClr val="22545D"/>
                </a:solidFill>
                <a:latin typeface="Times New Roman" panose="02020603050405020304" pitchFamily="18" charset="0"/>
                <a:cs typeface="Times New Roman" panose="02020603050405020304" pitchFamily="18" charset="0"/>
              </a:rPr>
              <a:t>trong</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Hội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nghị</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biến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đổi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khí</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hậu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Liên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hiệp</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quốc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sự</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tham</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gia</a:t>
            </a:r>
            <a:r>
              <a:rPr lang="de-DE" sz="2100" dirty="0">
                <a:solidFill>
                  <a:srgbClr val="22545D"/>
                </a:solidFill>
                <a:latin typeface="Times New Roman" panose="02020603050405020304" pitchFamily="18" charset="0"/>
                <a:cs typeface="Times New Roman" panose="02020603050405020304" pitchFamily="18" charset="0"/>
              </a:rPr>
              <a:t> 192 </a:t>
            </a:r>
            <a:r>
              <a:rPr lang="de-DE" sz="2100" dirty="0" err="1">
                <a:solidFill>
                  <a:srgbClr val="22545D"/>
                </a:solidFill>
                <a:latin typeface="Times New Roman" panose="02020603050405020304" pitchFamily="18" charset="0"/>
                <a:cs typeface="Times New Roman" panose="02020603050405020304" pitchFamily="18" charset="0"/>
              </a:rPr>
              <a:t>quốc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gia</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tại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Đan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Mạch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nhận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thức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của</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thế</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giới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về</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biến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đổi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khí</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hậu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được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nâng</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cao</a:t>
            </a:r>
            <a:r>
              <a:rPr lang="de-DE" sz="2100" dirty="0">
                <a:solidFill>
                  <a:srgbClr val="22545D"/>
                </a:solidFill>
                <a:latin typeface="Times New Roman" panose="02020603050405020304" pitchFamily="18" charset="0"/>
                <a:cs typeface="Times New Roman" panose="02020603050405020304" pitchFamily="18" charset="0"/>
              </a:rPr>
              <a:t>. </a:t>
            </a:r>
            <a:endParaRPr lang="en-VN" sz="2100" dirty="0">
              <a:solidFill>
                <a:srgbClr val="22545D"/>
              </a:solidFill>
              <a:latin typeface="Times New Roman" panose="02020603050405020304" pitchFamily="18" charset="0"/>
              <a:cs typeface="Times New Roman" panose="02020603050405020304" pitchFamily="18" charset="0"/>
            </a:endParaRPr>
          </a:p>
        </p:txBody>
      </p:sp>
      <p:pic>
        <p:nvPicPr>
          <p:cNvPr id="449" name="Google Shape;449;p41"/>
          <p:cNvPicPr preferRelativeResize="0"/>
          <p:nvPr/>
        </p:nvPicPr>
        <p:blipFill rotWithShape="1">
          <a:blip r:embed="rId4">
            <a:alphaModFix/>
          </a:blip>
          <a:srcRect t="5116" b="5116"/>
          <a:stretch/>
        </p:blipFill>
        <p:spPr>
          <a:xfrm>
            <a:off x="6301626" y="1742418"/>
            <a:ext cx="1123126" cy="1133478"/>
          </a:xfrm>
          <a:prstGeom prst="rect">
            <a:avLst/>
          </a:prstGeom>
          <a:noFill/>
          <a:ln>
            <a:noFill/>
          </a:ln>
        </p:spPr>
      </p:pic>
      <p:sp>
        <p:nvSpPr>
          <p:cNvPr id="450" name="Google Shape;450;p41"/>
          <p:cNvSpPr/>
          <p:nvPr/>
        </p:nvSpPr>
        <p:spPr>
          <a:xfrm rot="-5400000">
            <a:off x="6108102" y="1524293"/>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rot="-5400000">
            <a:off x="6108102" y="1524293"/>
            <a:ext cx="1357800" cy="1357800"/>
          </a:xfrm>
          <a:prstGeom prst="arc">
            <a:avLst>
              <a:gd name="adj1" fmla="val 16418604"/>
              <a:gd name="adj2" fmla="val 20075888"/>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txBox="1">
            <a:spLocks noGrp="1"/>
          </p:cNvSpPr>
          <p:nvPr>
            <p:ph type="subTitle" idx="4294967295"/>
          </p:nvPr>
        </p:nvSpPr>
        <p:spPr>
          <a:xfrm>
            <a:off x="5851771" y="2875894"/>
            <a:ext cx="2578979" cy="1232314"/>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Từ</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2009.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Việt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Nam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chính</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thức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tham</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chiến</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dịch</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Giờ</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Trái</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Đất</a:t>
            </a:r>
            <a:endParaRPr sz="2100" b="0" dirty="0">
              <a:solidFill>
                <a:schemeClr val="accent3"/>
              </a:solidFill>
              <a:latin typeface="Times New Roman" panose="02020603050405020304" pitchFamily="18" charset="0"/>
              <a:ea typeface="Manrope ExtraLight"/>
              <a:cs typeface="Times New Roman" panose="02020603050405020304" pitchFamily="18" charset="0"/>
              <a:sym typeface="Manrope ExtraLight"/>
            </a:endParaRPr>
          </a:p>
        </p:txBody>
      </p:sp>
      <p:grpSp>
        <p:nvGrpSpPr>
          <p:cNvPr id="461" name="Google Shape;461;p41"/>
          <p:cNvGrpSpPr/>
          <p:nvPr/>
        </p:nvGrpSpPr>
        <p:grpSpPr>
          <a:xfrm>
            <a:off x="6547549" y="2049923"/>
            <a:ext cx="456308" cy="449325"/>
            <a:chOff x="-17170750" y="4058800"/>
            <a:chExt cx="308775" cy="304050"/>
          </a:xfrm>
        </p:grpSpPr>
        <p:sp>
          <p:nvSpPr>
            <p:cNvPr id="462" name="Google Shape;462;p41"/>
            <p:cNvSpPr/>
            <p:nvPr/>
          </p:nvSpPr>
          <p:spPr>
            <a:xfrm>
              <a:off x="-17041575" y="4058800"/>
              <a:ext cx="49650" cy="49850"/>
            </a:xfrm>
            <a:custGeom>
              <a:avLst/>
              <a:gdLst/>
              <a:ahLst/>
              <a:cxnLst/>
              <a:rect l="l" t="t" r="r" b="b"/>
              <a:pathLst>
                <a:path w="1986" h="1994" extrusionOk="0">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1"/>
            <p:cNvSpPr/>
            <p:nvPr/>
          </p:nvSpPr>
          <p:spPr>
            <a:xfrm>
              <a:off x="-17041575" y="4312625"/>
              <a:ext cx="49650" cy="50225"/>
            </a:xfrm>
            <a:custGeom>
              <a:avLst/>
              <a:gdLst/>
              <a:ahLst/>
              <a:cxnLst/>
              <a:rect l="l" t="t" r="r" b="b"/>
              <a:pathLst>
                <a:path w="1986" h="2009" extrusionOk="0">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1"/>
            <p:cNvSpPr/>
            <p:nvPr/>
          </p:nvSpPr>
          <p:spPr>
            <a:xfrm>
              <a:off x="-17170750" y="4186600"/>
              <a:ext cx="52800" cy="48075"/>
            </a:xfrm>
            <a:custGeom>
              <a:avLst/>
              <a:gdLst/>
              <a:ahLst/>
              <a:cxnLst/>
              <a:rect l="l" t="t" r="r" b="b"/>
              <a:pathLst>
                <a:path w="2112" h="1923" extrusionOk="0">
                  <a:moveTo>
                    <a:pt x="1639" y="0"/>
                  </a:moveTo>
                  <a:lnTo>
                    <a:pt x="284" y="630"/>
                  </a:lnTo>
                  <a:cubicBezTo>
                    <a:pt x="1" y="788"/>
                    <a:pt x="1" y="1135"/>
                    <a:pt x="284" y="1261"/>
                  </a:cubicBezTo>
                  <a:lnTo>
                    <a:pt x="1639" y="1922"/>
                  </a:lnTo>
                  <a:lnTo>
                    <a:pt x="1639" y="1891"/>
                  </a:lnTo>
                  <a:lnTo>
                    <a:pt x="2112" y="946"/>
                  </a:lnTo>
                  <a:lnTo>
                    <a:pt x="1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1"/>
            <p:cNvSpPr/>
            <p:nvPr/>
          </p:nvSpPr>
          <p:spPr>
            <a:xfrm>
              <a:off x="-16914775" y="4185025"/>
              <a:ext cx="52800" cy="49650"/>
            </a:xfrm>
            <a:custGeom>
              <a:avLst/>
              <a:gdLst/>
              <a:ahLst/>
              <a:cxnLst/>
              <a:rect l="l" t="t" r="r" b="b"/>
              <a:pathLst>
                <a:path w="2112" h="1986" extrusionOk="0">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1"/>
            <p:cNvSpPr/>
            <p:nvPr/>
          </p:nvSpPr>
          <p:spPr>
            <a:xfrm>
              <a:off x="-17127800" y="4273225"/>
              <a:ext cx="47650" cy="46500"/>
            </a:xfrm>
            <a:custGeom>
              <a:avLst/>
              <a:gdLst/>
              <a:ahLst/>
              <a:cxnLst/>
              <a:rect l="l" t="t" r="r" b="b"/>
              <a:pathLst>
                <a:path w="1906" h="1860" extrusionOk="0">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1"/>
            <p:cNvSpPr/>
            <p:nvPr/>
          </p:nvSpPr>
          <p:spPr>
            <a:xfrm>
              <a:off x="-16952575" y="4100775"/>
              <a:ext cx="47675" cy="47250"/>
            </a:xfrm>
            <a:custGeom>
              <a:avLst/>
              <a:gdLst/>
              <a:ahLst/>
              <a:cxnLst/>
              <a:rect l="l" t="t" r="r" b="b"/>
              <a:pathLst>
                <a:path w="1907" h="1890" extrusionOk="0">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1"/>
            <p:cNvSpPr/>
            <p:nvPr/>
          </p:nvSpPr>
          <p:spPr>
            <a:xfrm>
              <a:off x="-16954150" y="4273225"/>
              <a:ext cx="49200" cy="47800"/>
            </a:xfrm>
            <a:custGeom>
              <a:avLst/>
              <a:gdLst/>
              <a:ahLst/>
              <a:cxnLst/>
              <a:rect l="l" t="t" r="r" b="b"/>
              <a:pathLst>
                <a:path w="1968" h="1912" extrusionOk="0">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1"/>
            <p:cNvSpPr/>
            <p:nvPr/>
          </p:nvSpPr>
          <p:spPr>
            <a:xfrm>
              <a:off x="-17128625" y="4101275"/>
              <a:ext cx="48475" cy="46750"/>
            </a:xfrm>
            <a:custGeom>
              <a:avLst/>
              <a:gdLst/>
              <a:ahLst/>
              <a:cxnLst/>
              <a:rect l="l" t="t" r="r" b="b"/>
              <a:pathLst>
                <a:path w="1939" h="1870" extrusionOk="0">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1"/>
            <p:cNvSpPr/>
            <p:nvPr/>
          </p:nvSpPr>
          <p:spPr>
            <a:xfrm>
              <a:off x="-17043150" y="4183450"/>
              <a:ext cx="52800" cy="52800"/>
            </a:xfrm>
            <a:custGeom>
              <a:avLst/>
              <a:gdLst/>
              <a:ahLst/>
              <a:cxnLst/>
              <a:rect l="l" t="t" r="r" b="b"/>
              <a:pathLst>
                <a:path w="2112" h="2112" extrusionOk="0">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1"/>
            <p:cNvSpPr/>
            <p:nvPr/>
          </p:nvSpPr>
          <p:spPr>
            <a:xfrm>
              <a:off x="-17070725" y="4111975"/>
              <a:ext cx="44925" cy="60475"/>
            </a:xfrm>
            <a:custGeom>
              <a:avLst/>
              <a:gdLst/>
              <a:ahLst/>
              <a:cxnLst/>
              <a:rect l="l" t="t" r="r" b="b"/>
              <a:pathLst>
                <a:path w="1797" h="2419" extrusionOk="0">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1"/>
            <p:cNvSpPr/>
            <p:nvPr/>
          </p:nvSpPr>
          <p:spPr>
            <a:xfrm>
              <a:off x="-16979350" y="4156675"/>
              <a:ext cx="60675" cy="45700"/>
            </a:xfrm>
            <a:custGeom>
              <a:avLst/>
              <a:gdLst/>
              <a:ahLst/>
              <a:cxnLst/>
              <a:rect l="l" t="t" r="r" b="b"/>
              <a:pathLst>
                <a:path w="2427" h="1828" extrusionOk="0">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1"/>
            <p:cNvSpPr/>
            <p:nvPr/>
          </p:nvSpPr>
          <p:spPr>
            <a:xfrm>
              <a:off x="-17116400" y="4155875"/>
              <a:ext cx="63050" cy="44125"/>
            </a:xfrm>
            <a:custGeom>
              <a:avLst/>
              <a:gdLst/>
              <a:ahLst/>
              <a:cxnLst/>
              <a:rect l="l" t="t" r="r" b="b"/>
              <a:pathLst>
                <a:path w="2522" h="1765" extrusionOk="0">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1"/>
            <p:cNvSpPr/>
            <p:nvPr/>
          </p:nvSpPr>
          <p:spPr>
            <a:xfrm>
              <a:off x="-17007700" y="4112450"/>
              <a:ext cx="44925" cy="60775"/>
            </a:xfrm>
            <a:custGeom>
              <a:avLst/>
              <a:gdLst/>
              <a:ahLst/>
              <a:cxnLst/>
              <a:rect l="l" t="t" r="r" b="b"/>
              <a:pathLst>
                <a:path w="1797" h="2431" extrusionOk="0">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1"/>
            <p:cNvSpPr/>
            <p:nvPr/>
          </p:nvSpPr>
          <p:spPr>
            <a:xfrm>
              <a:off x="-17007700" y="4248025"/>
              <a:ext cx="44925" cy="61475"/>
            </a:xfrm>
            <a:custGeom>
              <a:avLst/>
              <a:gdLst/>
              <a:ahLst/>
              <a:cxnLst/>
              <a:rect l="l" t="t" r="r" b="b"/>
              <a:pathLst>
                <a:path w="1797" h="2459" extrusionOk="0">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1"/>
            <p:cNvSpPr/>
            <p:nvPr/>
          </p:nvSpPr>
          <p:spPr>
            <a:xfrm>
              <a:off x="-16980125" y="4219675"/>
              <a:ext cx="61450" cy="45700"/>
            </a:xfrm>
            <a:custGeom>
              <a:avLst/>
              <a:gdLst/>
              <a:ahLst/>
              <a:cxnLst/>
              <a:rect l="l" t="t" r="r" b="b"/>
              <a:pathLst>
                <a:path w="2458" h="1828" extrusionOk="0">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1"/>
            <p:cNvSpPr/>
            <p:nvPr/>
          </p:nvSpPr>
          <p:spPr>
            <a:xfrm>
              <a:off x="-17070725" y="4247250"/>
              <a:ext cx="44925" cy="61300"/>
            </a:xfrm>
            <a:custGeom>
              <a:avLst/>
              <a:gdLst/>
              <a:ahLst/>
              <a:cxnLst/>
              <a:rect l="l" t="t" r="r" b="b"/>
              <a:pathLst>
                <a:path w="1797" h="2452" extrusionOk="0">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1"/>
            <p:cNvSpPr/>
            <p:nvPr/>
          </p:nvSpPr>
          <p:spPr>
            <a:xfrm>
              <a:off x="-17115600" y="4218900"/>
              <a:ext cx="61450" cy="44900"/>
            </a:xfrm>
            <a:custGeom>
              <a:avLst/>
              <a:gdLst/>
              <a:ahLst/>
              <a:cxnLst/>
              <a:rect l="l" t="t" r="r" b="b"/>
              <a:pathLst>
                <a:path w="2458" h="1796" extrusionOk="0">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41"/>
          <p:cNvGrpSpPr/>
          <p:nvPr/>
        </p:nvGrpSpPr>
        <p:grpSpPr>
          <a:xfrm>
            <a:off x="2512136" y="2049112"/>
            <a:ext cx="450507" cy="447589"/>
            <a:chOff x="-15296200" y="3326900"/>
            <a:chExt cx="304850" cy="302875"/>
          </a:xfrm>
        </p:grpSpPr>
        <p:sp>
          <p:nvSpPr>
            <p:cNvPr id="481" name="Google Shape;481;p41"/>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41;p46">
            <a:extLst>
              <a:ext uri="{FF2B5EF4-FFF2-40B4-BE49-F238E27FC236}">
                <a16:creationId xmlns:a16="http://schemas.microsoft.com/office/drawing/2014/main" id="{14B09075-A466-C048-99C1-E48867AFB08D}"/>
              </a:ext>
            </a:extLst>
          </p:cNvPr>
          <p:cNvSpPr txBox="1">
            <a:spLocks noGrp="1"/>
          </p:cNvSpPr>
          <p:nvPr>
            <p:ph type="title"/>
          </p:nvPr>
        </p:nvSpPr>
        <p:spPr>
          <a:xfrm>
            <a:off x="713250" y="540749"/>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Tác</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C591AD0F-6F6F-7441-8747-4DB21FA46345}"/>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2356349"/>
            <a:ext cx="5187783" cy="137833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TỔNG KẾT</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139151" y="936300"/>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III.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E6A8C531-C709-7D48-9062-616E9EAD95EB}"/>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93787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8"/>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III. TỔNG KẾT</a:t>
            </a:r>
            <a:endParaRPr dirty="0">
              <a:latin typeface="Times New Roman" panose="02020603050405020304" pitchFamily="18" charset="0"/>
              <a:cs typeface="Times New Roman" panose="02020603050405020304" pitchFamily="18" charset="0"/>
            </a:endParaRPr>
          </a:p>
        </p:txBody>
      </p:sp>
      <p:sp>
        <p:nvSpPr>
          <p:cNvPr id="725" name="Google Shape;725;p48"/>
          <p:cNvSpPr txBox="1">
            <a:spLocks noGrp="1"/>
          </p:cNvSpPr>
          <p:nvPr>
            <p:ph type="subTitle" idx="1"/>
          </p:nvPr>
        </p:nvSpPr>
        <p:spPr>
          <a:xfrm>
            <a:off x="5315745" y="2730070"/>
            <a:ext cx="3378549" cy="2073793"/>
          </a:xfrm>
          <a:prstGeom prst="rect">
            <a:avLst/>
          </a:prstGeom>
        </p:spPr>
        <p:txBody>
          <a:bodyPr spcFirstLastPara="1" wrap="square" lIns="0" tIns="0" rIns="0" bIns="0" anchor="t" anchorCtr="0">
            <a:noAutofit/>
          </a:bodyPr>
          <a:lstStyle/>
          <a:p>
            <a:pPr marL="285750" indent="-285750" algn="just">
              <a:buFont typeface="Wingdings" pitchFamily="2" charset="2"/>
              <a:buChar char="§"/>
            </a:pPr>
            <a:r>
              <a:rPr lang="en-VN" sz="2200" dirty="0">
                <a:latin typeface="Times New Roman" panose="02020603050405020304" pitchFamily="18" charset="0"/>
                <a:cs typeface="Times New Roman" panose="02020603050405020304" pitchFamily="18" charset="0"/>
              </a:rPr>
              <a:t>Văn bản trên sử dụng: thông tin bằng từ ngữ, trích dẫn, hình ảnh... để cung cấp thông tin.</a:t>
            </a:r>
          </a:p>
          <a:p>
            <a:pPr marL="285750" indent="-285750" algn="just">
              <a:buFont typeface="Wingdings" pitchFamily="2" charset="2"/>
              <a:buChar char="§"/>
            </a:pPr>
            <a:r>
              <a:rPr lang="en-VN" sz="2200" dirty="0">
                <a:latin typeface="Times New Roman" panose="02020603050405020304" pitchFamily="18" charset="0"/>
                <a:cs typeface="Times New Roman" panose="02020603050405020304" pitchFamily="18" charset="0"/>
              </a:rPr>
              <a:t>Ngôn ngữ diễn đạt sáng rõ, chính xác, thuyết phục.</a:t>
            </a:r>
          </a:p>
        </p:txBody>
      </p:sp>
      <p:sp>
        <p:nvSpPr>
          <p:cNvPr id="726" name="Google Shape;726;p48"/>
          <p:cNvSpPr txBox="1">
            <a:spLocks noGrp="1"/>
          </p:cNvSpPr>
          <p:nvPr>
            <p:ph type="subTitle" idx="2"/>
          </p:nvPr>
        </p:nvSpPr>
        <p:spPr>
          <a:xfrm>
            <a:off x="1341553" y="2305652"/>
            <a:ext cx="2990100" cy="308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NỘI DUNG</a:t>
            </a:r>
            <a:endParaRPr b="1" dirty="0">
              <a:latin typeface="Times New Roman" panose="02020603050405020304" pitchFamily="18" charset="0"/>
              <a:cs typeface="Times New Roman" panose="02020603050405020304" pitchFamily="18" charset="0"/>
            </a:endParaRPr>
          </a:p>
        </p:txBody>
      </p:sp>
      <p:sp>
        <p:nvSpPr>
          <p:cNvPr id="727" name="Google Shape;727;p48"/>
          <p:cNvSpPr txBox="1">
            <a:spLocks noGrp="1"/>
          </p:cNvSpPr>
          <p:nvPr>
            <p:ph type="subTitle" idx="3"/>
          </p:nvPr>
        </p:nvSpPr>
        <p:spPr>
          <a:xfrm>
            <a:off x="1388067" y="2798789"/>
            <a:ext cx="2990100" cy="1823486"/>
          </a:xfrm>
          <a:prstGeom prst="rect">
            <a:avLst/>
          </a:prstGeom>
        </p:spPr>
        <p:txBody>
          <a:bodyPr spcFirstLastPara="1" wrap="square" lIns="0" tIns="0" rIns="0" bIns="0" anchor="t" anchorCtr="0">
            <a:noAutofit/>
          </a:bodyPr>
          <a:lstStyle/>
          <a:p>
            <a:pPr algn="just"/>
            <a:r>
              <a:rPr lang="pt-BR" sz="2200" dirty="0" err="1">
                <a:latin typeface="Times New Roman" panose="02020603050405020304" pitchFamily="18" charset="0"/>
                <a:cs typeface="Times New Roman" panose="02020603050405020304" pitchFamily="18" charset="0"/>
              </a:rPr>
              <a:t>Giờ</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Trái</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Đất</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đã</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cung</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cấp</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đầy</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đủ</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thông</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tin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về</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nguyên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nhân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sự</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hình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thành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và</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phát</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triển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của</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chiến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dịch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này</a:t>
            </a:r>
            <a:r>
              <a:rPr lang="pt-BR" sz="2200" dirty="0">
                <a:latin typeface="Times New Roman" panose="02020603050405020304" pitchFamily="18" charset="0"/>
                <a:cs typeface="Times New Roman" panose="02020603050405020304" pitchFamily="18" charset="0"/>
              </a:rPr>
              <a:t>.</a:t>
            </a:r>
            <a:endParaRPr lang="en-VN" sz="2200" dirty="0">
              <a:latin typeface="Times New Roman" panose="02020603050405020304" pitchFamily="18" charset="0"/>
              <a:cs typeface="Times New Roman" panose="02020603050405020304" pitchFamily="18" charset="0"/>
            </a:endParaRPr>
          </a:p>
        </p:txBody>
      </p:sp>
      <p:sp>
        <p:nvSpPr>
          <p:cNvPr id="728" name="Google Shape;728;p48"/>
          <p:cNvSpPr txBox="1">
            <a:spLocks noGrp="1"/>
          </p:cNvSpPr>
          <p:nvPr>
            <p:ph type="subTitle" idx="4"/>
          </p:nvPr>
        </p:nvSpPr>
        <p:spPr>
          <a:xfrm>
            <a:off x="4821090" y="2304288"/>
            <a:ext cx="2990100" cy="308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NGHỆ THUẬT</a:t>
            </a:r>
            <a:endParaRPr b="1" dirty="0">
              <a:latin typeface="Times New Roman" panose="02020603050405020304" pitchFamily="18" charset="0"/>
              <a:cs typeface="Times New Roman" panose="02020603050405020304" pitchFamily="18" charset="0"/>
            </a:endParaRPr>
          </a:p>
        </p:txBody>
      </p:sp>
      <p:grpSp>
        <p:nvGrpSpPr>
          <p:cNvPr id="729" name="Google Shape;729;p48"/>
          <p:cNvGrpSpPr/>
          <p:nvPr/>
        </p:nvGrpSpPr>
        <p:grpSpPr>
          <a:xfrm>
            <a:off x="2609613" y="1711184"/>
            <a:ext cx="453980" cy="422540"/>
            <a:chOff x="-21322300" y="4077125"/>
            <a:chExt cx="307200" cy="285925"/>
          </a:xfrm>
        </p:grpSpPr>
        <p:sp>
          <p:nvSpPr>
            <p:cNvPr id="730" name="Google Shape;730;p48"/>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1" name="Google Shape;731;p48"/>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2" name="Google Shape;732;p48"/>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3" name="Google Shape;733;p48"/>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4" name="Google Shape;734;p48"/>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5" name="Google Shape;735;p48"/>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6" name="Google Shape;736;p48"/>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7" name="Google Shape;737;p48"/>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8" name="Google Shape;738;p48"/>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9" name="Google Shape;739;p48"/>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0" name="Google Shape;740;p48"/>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1" name="Google Shape;741;p48"/>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42" name="Google Shape;742;p48"/>
          <p:cNvGrpSpPr/>
          <p:nvPr/>
        </p:nvGrpSpPr>
        <p:grpSpPr>
          <a:xfrm>
            <a:off x="6090904" y="1683253"/>
            <a:ext cx="450470" cy="450470"/>
            <a:chOff x="-20571700" y="4066875"/>
            <a:chExt cx="304825" cy="304825"/>
          </a:xfrm>
        </p:grpSpPr>
        <p:sp>
          <p:nvSpPr>
            <p:cNvPr id="743" name="Google Shape;743;p48"/>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4" name="Google Shape;744;p48"/>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5" name="Google Shape;745;p48"/>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6" name="Google Shape;746;p48"/>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7" name="Google Shape;747;p48"/>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8" name="Google Shape;748;p48"/>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B0879EEF-BF37-5D48-9EEA-2D137AB829DA}"/>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948873" y="1482058"/>
            <a:ext cx="1252651" cy="1264200"/>
          </a:xfrm>
          <a:prstGeom prst="rect">
            <a:avLst/>
          </a:prstGeom>
          <a:noFill/>
          <a:ln>
            <a:noFill/>
          </a:ln>
        </p:spPr>
      </p:pic>
      <p:sp>
        <p:nvSpPr>
          <p:cNvPr id="804" name="Google Shape;804;p51"/>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LUYỆN TẬP</a:t>
            </a:r>
            <a:endParaRPr b="1" dirty="0">
              <a:latin typeface="Times New Roman" panose="02020603050405020304" pitchFamily="18" charset="0"/>
              <a:cs typeface="Times New Roman" panose="02020603050405020304" pitchFamily="18" charset="0"/>
            </a:endParaRPr>
          </a:p>
        </p:txBody>
      </p:sp>
      <p:sp>
        <p:nvSpPr>
          <p:cNvPr id="806" name="Google Shape;806;p51"/>
          <p:cNvSpPr txBox="1">
            <a:spLocks noGrp="1"/>
          </p:cNvSpPr>
          <p:nvPr>
            <p:ph type="title" idx="2"/>
          </p:nvPr>
        </p:nvSpPr>
        <p:spPr>
          <a:xfrm>
            <a:off x="4088272" y="15402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pic>
        <p:nvPicPr>
          <p:cNvPr id="807" name="Google Shape;807;p51"/>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6449521" y="3876125"/>
            <a:ext cx="1865234" cy="619500"/>
          </a:xfrm>
          <a:prstGeom prst="rect">
            <a:avLst/>
          </a:prstGeom>
          <a:noFill/>
          <a:ln>
            <a:noFill/>
          </a:ln>
        </p:spPr>
      </p:pic>
      <p:sp>
        <p:nvSpPr>
          <p:cNvPr id="7" name="Rectangle 6">
            <a:extLst>
              <a:ext uri="{FF2B5EF4-FFF2-40B4-BE49-F238E27FC236}">
                <a16:creationId xmlns:a16="http://schemas.microsoft.com/office/drawing/2014/main" id="{C513A5FE-DD81-8B45-B4BB-D5D5F23141D2}"/>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1931992" y="338687"/>
            <a:ext cx="5421952" cy="104914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200" dirty="0" err="1">
                <a:latin typeface="Times New Roman" panose="02020603050405020304" pitchFamily="18" charset="0"/>
                <a:cs typeface="Times New Roman" panose="02020603050405020304" pitchFamily="18" charset="0"/>
              </a:rPr>
              <a:t>Giờ</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Trái</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Đất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có</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ý</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tưởng</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xuất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phát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từ</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quốc</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gia</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nào</a:t>
            </a:r>
            <a:r>
              <a:rPr lang="en"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pic>
        <p:nvPicPr>
          <p:cNvPr id="413" name="Google Shape;413;p40"/>
          <p:cNvPicPr preferRelativeResize="0"/>
          <p:nvPr/>
        </p:nvPicPr>
        <p:blipFill rotWithShape="1">
          <a:blip r:embed="rId3">
            <a:alphaModFix/>
          </a:blip>
          <a:srcRect l="15033" t="40123" r="18153" b="50493"/>
          <a:stretch/>
        </p:blipFill>
        <p:spPr>
          <a:xfrm>
            <a:off x="2696250" y="1670100"/>
            <a:ext cx="3751500" cy="480300"/>
          </a:xfrm>
          <a:prstGeom prst="rect">
            <a:avLst/>
          </a:prstGeom>
          <a:noFill/>
          <a:ln>
            <a:noFill/>
          </a:ln>
        </p:spPr>
      </p:pic>
      <p:pic>
        <p:nvPicPr>
          <p:cNvPr id="414" name="Google Shape;414;p40"/>
          <p:cNvPicPr preferRelativeResize="0"/>
          <p:nvPr/>
        </p:nvPicPr>
        <p:blipFill rotWithShape="1">
          <a:blip r:embed="rId4">
            <a:alphaModFix/>
          </a:blip>
          <a:srcRect l="11704" t="42972" r="15779" b="47052"/>
          <a:stretch/>
        </p:blipFill>
        <p:spPr>
          <a:xfrm>
            <a:off x="3008877" y="2226498"/>
            <a:ext cx="3126300" cy="480300"/>
          </a:xfrm>
          <a:prstGeom prst="rect">
            <a:avLst/>
          </a:prstGeom>
          <a:noFill/>
          <a:ln>
            <a:noFill/>
          </a:ln>
        </p:spPr>
      </p:pic>
      <p:pic>
        <p:nvPicPr>
          <p:cNvPr id="415" name="Google Shape;415;p40"/>
          <p:cNvPicPr preferRelativeResize="0"/>
          <p:nvPr/>
        </p:nvPicPr>
        <p:blipFill rotWithShape="1">
          <a:blip r:embed="rId5">
            <a:alphaModFix/>
          </a:blip>
          <a:srcRect l="7468" t="46370" r="29348" b="45826"/>
          <a:stretch/>
        </p:blipFill>
        <p:spPr>
          <a:xfrm>
            <a:off x="3321504" y="2782897"/>
            <a:ext cx="2501100" cy="480300"/>
          </a:xfrm>
          <a:prstGeom prst="rect">
            <a:avLst/>
          </a:prstGeom>
          <a:noFill/>
          <a:ln>
            <a:noFill/>
          </a:ln>
        </p:spPr>
      </p:pic>
      <p:pic>
        <p:nvPicPr>
          <p:cNvPr id="416" name="Google Shape;416;p40"/>
          <p:cNvPicPr preferRelativeResize="0"/>
          <p:nvPr/>
        </p:nvPicPr>
        <p:blipFill rotWithShape="1">
          <a:blip r:embed="rId6">
            <a:alphaModFix/>
          </a:blip>
          <a:srcRect l="20823" t="50716" r="28363" b="43174"/>
          <a:stretch/>
        </p:blipFill>
        <p:spPr>
          <a:xfrm>
            <a:off x="3553923" y="3339295"/>
            <a:ext cx="2036100" cy="480300"/>
          </a:xfrm>
          <a:prstGeom prst="rect">
            <a:avLst/>
          </a:prstGeom>
          <a:noFill/>
          <a:ln>
            <a:noFill/>
          </a:ln>
        </p:spPr>
      </p:pic>
      <p:sp>
        <p:nvSpPr>
          <p:cNvPr id="418" name="Google Shape;418;p40"/>
          <p:cNvSpPr txBox="1">
            <a:spLocks noGrp="1"/>
          </p:cNvSpPr>
          <p:nvPr>
            <p:ph type="subTitle" idx="4294967295"/>
          </p:nvPr>
        </p:nvSpPr>
        <p:spPr>
          <a:xfrm>
            <a:off x="713224" y="1670099"/>
            <a:ext cx="1585805" cy="1011177"/>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3500" dirty="0">
                <a:solidFill>
                  <a:schemeClr val="accent1"/>
                </a:solidFill>
                <a:latin typeface="Times New Roman" panose="02020603050405020304" pitchFamily="18" charset="0"/>
                <a:cs typeface="Times New Roman" panose="02020603050405020304" pitchFamily="18" charset="0"/>
                <a:sym typeface="Manrope ExtraLight"/>
              </a:rPr>
              <a:t>A. </a:t>
            </a:r>
            <a:r>
              <a:rPr lang="en" sz="3500" dirty="0" err="1">
                <a:solidFill>
                  <a:schemeClr val="accent1"/>
                </a:solidFill>
                <a:latin typeface="Times New Roman" panose="02020603050405020304" pitchFamily="18" charset="0"/>
                <a:cs typeface="Times New Roman" panose="02020603050405020304" pitchFamily="18" charset="0"/>
                <a:sym typeface="Manrope ExtraLight"/>
              </a:rPr>
              <a:t>Mỹ</a:t>
            </a:r>
            <a:endParaRPr sz="3500" dirty="0">
              <a:latin typeface="Times New Roman" panose="02020603050405020304" pitchFamily="18" charset="0"/>
              <a:cs typeface="Times New Roman" panose="02020603050405020304" pitchFamily="18" charset="0"/>
            </a:endParaRPr>
          </a:p>
        </p:txBody>
      </p:sp>
      <p:sp>
        <p:nvSpPr>
          <p:cNvPr id="420" name="Google Shape;420;p40"/>
          <p:cNvSpPr txBox="1">
            <a:spLocks noGrp="1"/>
          </p:cNvSpPr>
          <p:nvPr>
            <p:ph type="subTitle" idx="4294967295"/>
          </p:nvPr>
        </p:nvSpPr>
        <p:spPr>
          <a:xfrm>
            <a:off x="713224" y="2913999"/>
            <a:ext cx="1930558" cy="1011177"/>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D.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Đan</a:t>
            </a: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Mạch</a:t>
            </a:r>
            <a:endParaRPr sz="3500" dirty="0">
              <a:latin typeface="Times New Roman" panose="02020603050405020304" pitchFamily="18" charset="0"/>
              <a:cs typeface="Times New Roman" panose="02020603050405020304" pitchFamily="18" charset="0"/>
            </a:endParaRPr>
          </a:p>
        </p:txBody>
      </p:sp>
      <p:sp>
        <p:nvSpPr>
          <p:cNvPr id="422" name="Google Shape;422;p40"/>
          <p:cNvSpPr txBox="1">
            <a:spLocks noGrp="1"/>
          </p:cNvSpPr>
          <p:nvPr>
            <p:ph type="subTitle" idx="4294967295"/>
          </p:nvPr>
        </p:nvSpPr>
        <p:spPr>
          <a:xfrm>
            <a:off x="7157598" y="1794054"/>
            <a:ext cx="1585805" cy="672594"/>
          </a:xfrm>
          <a:prstGeom prst="rect">
            <a:avLst/>
          </a:prstGeom>
        </p:spPr>
        <p:txBody>
          <a:bodyPr spcFirstLastPara="1" wrap="square" lIns="0" tIns="0" rIns="0" bIns="0" anchor="t" anchorCtr="0">
            <a:noAutofit/>
          </a:bodyPr>
          <a:lstStyle/>
          <a:p>
            <a:pPr marL="0" lvl="0" indent="0" algn="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B.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Pháp</a:t>
            </a:r>
            <a:endParaRPr sz="3500" dirty="0">
              <a:latin typeface="Times New Roman" panose="02020603050405020304" pitchFamily="18" charset="0"/>
              <a:cs typeface="Times New Roman" panose="02020603050405020304" pitchFamily="18" charset="0"/>
            </a:endParaRPr>
          </a:p>
        </p:txBody>
      </p:sp>
      <p:sp>
        <p:nvSpPr>
          <p:cNvPr id="424" name="Google Shape;424;p40"/>
          <p:cNvSpPr txBox="1">
            <a:spLocks noGrp="1"/>
          </p:cNvSpPr>
          <p:nvPr>
            <p:ph type="subTitle" idx="4294967295"/>
          </p:nvPr>
        </p:nvSpPr>
        <p:spPr>
          <a:xfrm>
            <a:off x="6758329" y="3339295"/>
            <a:ext cx="1585805" cy="585874"/>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C.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Úc</a:t>
            </a:r>
            <a:endParaRPr sz="3500" dirty="0">
              <a:latin typeface="Times New Roman" panose="02020603050405020304" pitchFamily="18" charset="0"/>
              <a:cs typeface="Times New Roman" panose="02020603050405020304" pitchFamily="18" charset="0"/>
            </a:endParaRPr>
          </a:p>
        </p:txBody>
      </p:sp>
      <p:sp>
        <p:nvSpPr>
          <p:cNvPr id="425" name="Google Shape;425;p40"/>
          <p:cNvSpPr/>
          <p:nvPr/>
        </p:nvSpPr>
        <p:spPr>
          <a:xfrm>
            <a:off x="4400295" y="1691070"/>
            <a:ext cx="343404" cy="44699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26" name="Google Shape;426;p40"/>
          <p:cNvGrpSpPr/>
          <p:nvPr/>
        </p:nvGrpSpPr>
        <p:grpSpPr>
          <a:xfrm>
            <a:off x="4372937" y="2797442"/>
            <a:ext cx="398119" cy="448143"/>
            <a:chOff x="-20930075" y="4066100"/>
            <a:chExt cx="269400" cy="303250"/>
          </a:xfrm>
        </p:grpSpPr>
        <p:sp>
          <p:nvSpPr>
            <p:cNvPr id="427" name="Google Shape;427;p40"/>
            <p:cNvSpPr/>
            <p:nvPr/>
          </p:nvSpPr>
          <p:spPr>
            <a:xfrm>
              <a:off x="-20865475" y="4066100"/>
              <a:ext cx="141775" cy="144150"/>
            </a:xfrm>
            <a:custGeom>
              <a:avLst/>
              <a:gdLst/>
              <a:ahLst/>
              <a:cxnLst/>
              <a:rect l="l" t="t" r="r" b="b"/>
              <a:pathLst>
                <a:path w="5671" h="5766" extrusionOk="0">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8" name="Google Shape;428;p40"/>
            <p:cNvSpPr/>
            <p:nvPr/>
          </p:nvSpPr>
          <p:spPr>
            <a:xfrm>
              <a:off x="-20930075" y="4191325"/>
              <a:ext cx="269400" cy="178025"/>
            </a:xfrm>
            <a:custGeom>
              <a:avLst/>
              <a:gdLst/>
              <a:ahLst/>
              <a:cxnLst/>
              <a:rect l="l" t="t" r="r" b="b"/>
              <a:pathLst>
                <a:path w="10776" h="7121" extrusionOk="0">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29" name="Google Shape;429;p40"/>
          <p:cNvGrpSpPr/>
          <p:nvPr/>
        </p:nvGrpSpPr>
        <p:grpSpPr>
          <a:xfrm>
            <a:off x="4328714" y="2266569"/>
            <a:ext cx="486566" cy="414708"/>
            <a:chOff x="-19835275" y="3330250"/>
            <a:chExt cx="329250" cy="280625"/>
          </a:xfrm>
        </p:grpSpPr>
        <p:sp>
          <p:nvSpPr>
            <p:cNvPr id="430" name="Google Shape;430;p40"/>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1" name="Google Shape;431;p40"/>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2" name="Google Shape;432;p40"/>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3" name="Google Shape;433;p40"/>
          <p:cNvSpPr/>
          <p:nvPr/>
        </p:nvSpPr>
        <p:spPr>
          <a:xfrm>
            <a:off x="4347353" y="3343157"/>
            <a:ext cx="449288" cy="448143"/>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cxnSp>
        <p:nvCxnSpPr>
          <p:cNvPr id="434" name="Google Shape;434;p40"/>
          <p:cNvCxnSpPr>
            <a:cxnSpLocks/>
            <a:stCxn id="418" idx="3"/>
            <a:endCxn id="414" idx="1"/>
          </p:cNvCxnSpPr>
          <p:nvPr/>
        </p:nvCxnSpPr>
        <p:spPr>
          <a:xfrm>
            <a:off x="2299029" y="2175688"/>
            <a:ext cx="709848" cy="290960"/>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5" name="Google Shape;435;p40"/>
          <p:cNvCxnSpPr>
            <a:cxnSpLocks/>
            <a:stCxn id="420" idx="3"/>
            <a:endCxn id="416" idx="1"/>
          </p:cNvCxnSpPr>
          <p:nvPr/>
        </p:nvCxnSpPr>
        <p:spPr>
          <a:xfrm>
            <a:off x="2643782" y="3419588"/>
            <a:ext cx="910141" cy="159857"/>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6" name="Google Shape;436;p40"/>
          <p:cNvCxnSpPr>
            <a:cxnSpLocks/>
            <a:stCxn id="424" idx="1"/>
            <a:endCxn id="415" idx="3"/>
          </p:cNvCxnSpPr>
          <p:nvPr/>
        </p:nvCxnSpPr>
        <p:spPr>
          <a:xfrm rot="10800000">
            <a:off x="5822605" y="3023048"/>
            <a:ext cx="935725" cy="609185"/>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7" name="Google Shape;437;p40"/>
          <p:cNvCxnSpPr>
            <a:cxnSpLocks/>
            <a:stCxn id="422" idx="1"/>
            <a:endCxn id="413" idx="3"/>
          </p:cNvCxnSpPr>
          <p:nvPr/>
        </p:nvCxnSpPr>
        <p:spPr>
          <a:xfrm rot="10800000">
            <a:off x="6447750" y="1910251"/>
            <a:ext cx="709848" cy="220101"/>
          </a:xfrm>
          <a:prstGeom prst="curvedConnector3">
            <a:avLst>
              <a:gd name="adj1" fmla="val 50000"/>
            </a:avLst>
          </a:prstGeom>
          <a:noFill/>
          <a:ln w="9525" cap="flat" cmpd="sng">
            <a:solidFill>
              <a:schemeClr val="accent1"/>
            </a:solidFill>
            <a:prstDash val="solid"/>
            <a:round/>
            <a:headEnd type="none" w="med" len="med"/>
            <a:tailEnd type="triangle" w="med" len="med"/>
          </a:ln>
        </p:spPr>
      </p:cxnSp>
      <p:sp>
        <p:nvSpPr>
          <p:cNvPr id="24" name="Rectangle 23">
            <a:extLst>
              <a:ext uri="{FF2B5EF4-FFF2-40B4-BE49-F238E27FC236}">
                <a16:creationId xmlns:a16="http://schemas.microsoft.com/office/drawing/2014/main" id="{A4726CD4-43C7-D644-BB96-6BE8E40A9CDC}"/>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2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Google Shape;640;p46"/>
          <p:cNvPicPr preferRelativeResize="0"/>
          <p:nvPr/>
        </p:nvPicPr>
        <p:blipFill rotWithShape="1">
          <a:blip r:embed="rId3">
            <a:alphaModFix/>
          </a:blip>
          <a:srcRect t="5116" r="17600" b="18407"/>
          <a:stretch/>
        </p:blipFill>
        <p:spPr>
          <a:xfrm>
            <a:off x="5168990" y="2413788"/>
            <a:ext cx="752876" cy="693251"/>
          </a:xfrm>
          <a:prstGeom prst="rect">
            <a:avLst/>
          </a:prstGeom>
          <a:noFill/>
          <a:ln>
            <a:noFill/>
          </a:ln>
        </p:spPr>
      </p:pic>
      <p:sp>
        <p:nvSpPr>
          <p:cNvPr id="642" name="Google Shape;642;p46"/>
          <p:cNvSpPr/>
          <p:nvPr/>
        </p:nvSpPr>
        <p:spPr>
          <a:xfrm>
            <a:off x="1602028"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3" name="Google Shape;643;p46"/>
          <p:cNvSpPr/>
          <p:nvPr/>
        </p:nvSpPr>
        <p:spPr>
          <a:xfrm>
            <a:off x="7448978"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4" name="Google Shape;644;p46"/>
          <p:cNvSpPr/>
          <p:nvPr/>
        </p:nvSpPr>
        <p:spPr>
          <a:xfrm>
            <a:off x="3551011"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5" name="Google Shape;645;p46"/>
          <p:cNvSpPr/>
          <p:nvPr/>
        </p:nvSpPr>
        <p:spPr>
          <a:xfrm>
            <a:off x="5499995"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653" name="Google Shape;653;p46"/>
          <p:cNvPicPr preferRelativeResize="0"/>
          <p:nvPr/>
        </p:nvPicPr>
        <p:blipFill rotWithShape="1">
          <a:blip r:embed="rId3">
            <a:alphaModFix/>
          </a:blip>
          <a:srcRect t="5117" b="5108"/>
          <a:stretch/>
        </p:blipFill>
        <p:spPr>
          <a:xfrm>
            <a:off x="1294773" y="2409628"/>
            <a:ext cx="806350" cy="813800"/>
          </a:xfrm>
          <a:prstGeom prst="rect">
            <a:avLst/>
          </a:prstGeom>
          <a:noFill/>
          <a:ln>
            <a:noFill/>
          </a:ln>
        </p:spPr>
      </p:pic>
      <p:pic>
        <p:nvPicPr>
          <p:cNvPr id="654" name="Google Shape;654;p46"/>
          <p:cNvPicPr preferRelativeResize="0"/>
          <p:nvPr/>
        </p:nvPicPr>
        <p:blipFill rotWithShape="1">
          <a:blip r:embed="rId4">
            <a:alphaModFix/>
          </a:blip>
          <a:srcRect t="6301" b="6301"/>
          <a:stretch/>
        </p:blipFill>
        <p:spPr>
          <a:xfrm>
            <a:off x="3218948" y="2444294"/>
            <a:ext cx="752876" cy="759830"/>
          </a:xfrm>
          <a:prstGeom prst="rect">
            <a:avLst/>
          </a:prstGeom>
          <a:noFill/>
          <a:ln>
            <a:noFill/>
          </a:ln>
        </p:spPr>
      </p:pic>
      <p:pic>
        <p:nvPicPr>
          <p:cNvPr id="655" name="Google Shape;655;p46"/>
          <p:cNvPicPr preferRelativeResize="0"/>
          <p:nvPr/>
        </p:nvPicPr>
        <p:blipFill rotWithShape="1">
          <a:blip r:embed="rId4">
            <a:alphaModFix/>
          </a:blip>
          <a:srcRect t="6301" b="6301"/>
          <a:stretch/>
        </p:blipFill>
        <p:spPr>
          <a:xfrm>
            <a:off x="7119028" y="2444278"/>
            <a:ext cx="752876" cy="759834"/>
          </a:xfrm>
          <a:prstGeom prst="rect">
            <a:avLst/>
          </a:prstGeom>
          <a:noFill/>
          <a:ln>
            <a:noFill/>
          </a:ln>
        </p:spPr>
      </p:pic>
      <p:grpSp>
        <p:nvGrpSpPr>
          <p:cNvPr id="656" name="Google Shape;656;p46"/>
          <p:cNvGrpSpPr/>
          <p:nvPr/>
        </p:nvGrpSpPr>
        <p:grpSpPr>
          <a:xfrm>
            <a:off x="7324167" y="2608136"/>
            <a:ext cx="342580" cy="339271"/>
            <a:chOff x="5049725" y="1435050"/>
            <a:chExt cx="486550" cy="481850"/>
          </a:xfrm>
        </p:grpSpPr>
        <p:sp>
          <p:nvSpPr>
            <p:cNvPr id="657" name="Google Shape;657;p4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58" name="Google Shape;658;p4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59" name="Google Shape;659;p4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0" name="Google Shape;660;p4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sp>
        <p:nvSpPr>
          <p:cNvPr id="661" name="Google Shape;661;p46"/>
          <p:cNvSpPr/>
          <p:nvPr/>
        </p:nvSpPr>
        <p:spPr>
          <a:xfrm>
            <a:off x="3425769" y="2690790"/>
            <a:ext cx="339253" cy="204295"/>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nvGrpSpPr>
          <p:cNvPr id="662" name="Google Shape;662;p46"/>
          <p:cNvGrpSpPr/>
          <p:nvPr/>
        </p:nvGrpSpPr>
        <p:grpSpPr>
          <a:xfrm>
            <a:off x="1462047" y="2590783"/>
            <a:ext cx="340204" cy="339271"/>
            <a:chOff x="3270450" y="3213625"/>
            <a:chExt cx="483175" cy="481850"/>
          </a:xfrm>
        </p:grpSpPr>
        <p:sp>
          <p:nvSpPr>
            <p:cNvPr id="663" name="Google Shape;663;p46"/>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4" name="Google Shape;664;p46"/>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grpSp>
        <p:nvGrpSpPr>
          <p:cNvPr id="665" name="Google Shape;665;p46"/>
          <p:cNvGrpSpPr/>
          <p:nvPr/>
        </p:nvGrpSpPr>
        <p:grpSpPr>
          <a:xfrm>
            <a:off x="5460966" y="2594954"/>
            <a:ext cx="168931" cy="339253"/>
            <a:chOff x="3984950" y="3213600"/>
            <a:chExt cx="239925" cy="481825"/>
          </a:xfrm>
        </p:grpSpPr>
        <p:sp>
          <p:nvSpPr>
            <p:cNvPr id="666" name="Google Shape;666;p46"/>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7" name="Google Shape;667;p46"/>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cxnSp>
        <p:nvCxnSpPr>
          <p:cNvPr id="668" name="Google Shape;668;p46"/>
          <p:cNvCxnSpPr>
            <a:stCxn id="642" idx="6"/>
            <a:endCxn id="644" idx="2"/>
          </p:cNvCxnSpPr>
          <p:nvPr/>
        </p:nvCxnSpPr>
        <p:spPr>
          <a:xfrm>
            <a:off x="1695028"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69" name="Google Shape;669;p46"/>
          <p:cNvCxnSpPr>
            <a:stCxn id="644" idx="6"/>
            <a:endCxn id="645" idx="2"/>
          </p:cNvCxnSpPr>
          <p:nvPr/>
        </p:nvCxnSpPr>
        <p:spPr>
          <a:xfrm>
            <a:off x="3644011"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70" name="Google Shape;670;p46"/>
          <p:cNvCxnSpPr>
            <a:stCxn id="645" idx="6"/>
            <a:endCxn id="643" idx="2"/>
          </p:cNvCxnSpPr>
          <p:nvPr/>
        </p:nvCxnSpPr>
        <p:spPr>
          <a:xfrm>
            <a:off x="5592995"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71" name="Google Shape;671;p46"/>
          <p:cNvCxnSpPr/>
          <p:nvPr/>
        </p:nvCxnSpPr>
        <p:spPr>
          <a:xfrm>
            <a:off x="800378" y="3402900"/>
            <a:ext cx="842400" cy="0"/>
          </a:xfrm>
          <a:prstGeom prst="straightConnector1">
            <a:avLst/>
          </a:prstGeom>
          <a:noFill/>
          <a:ln w="9525" cap="flat" cmpd="sng">
            <a:solidFill>
              <a:schemeClr val="accent1"/>
            </a:solidFill>
            <a:prstDash val="solid"/>
            <a:round/>
            <a:headEnd type="none" w="med" len="med"/>
            <a:tailEnd type="none" w="med" len="med"/>
          </a:ln>
        </p:spPr>
      </p:cxnSp>
      <p:cxnSp>
        <p:nvCxnSpPr>
          <p:cNvPr id="672" name="Google Shape;672;p46"/>
          <p:cNvCxnSpPr>
            <a:stCxn id="643" idx="6"/>
          </p:cNvCxnSpPr>
          <p:nvPr/>
        </p:nvCxnSpPr>
        <p:spPr>
          <a:xfrm>
            <a:off x="7541978" y="3402894"/>
            <a:ext cx="842400" cy="0"/>
          </a:xfrm>
          <a:prstGeom prst="straightConnector1">
            <a:avLst/>
          </a:prstGeom>
          <a:noFill/>
          <a:ln w="9525" cap="flat" cmpd="sng">
            <a:solidFill>
              <a:schemeClr val="accent1"/>
            </a:solidFill>
            <a:prstDash val="solid"/>
            <a:round/>
            <a:headEnd type="none" w="med" len="med"/>
            <a:tailEnd type="none" w="med" len="med"/>
          </a:ln>
        </p:spPr>
      </p:cxnSp>
      <p:sp>
        <p:nvSpPr>
          <p:cNvPr id="5" name="Title 4">
            <a:extLst>
              <a:ext uri="{FF2B5EF4-FFF2-40B4-BE49-F238E27FC236}">
                <a16:creationId xmlns:a16="http://schemas.microsoft.com/office/drawing/2014/main" id="{DE5066C8-4163-8B4D-B225-4DF879E11E1A}"/>
              </a:ext>
            </a:extLst>
          </p:cNvPr>
          <p:cNvSpPr>
            <a:spLocks noGrp="1"/>
          </p:cNvSpPr>
          <p:nvPr>
            <p:ph type="title"/>
          </p:nvPr>
        </p:nvSpPr>
        <p:spPr>
          <a:xfrm>
            <a:off x="1727579" y="430816"/>
            <a:ext cx="5657545" cy="1112719"/>
          </a:xfrm>
        </p:spPr>
        <p:txBody>
          <a:bodyPr/>
          <a:lstStyle/>
          <a:p>
            <a:r>
              <a:rPr lang="en-VN" dirty="0">
                <a:latin typeface="Times New Roman" panose="02020603050405020304" pitchFamily="18" charset="0"/>
                <a:cs typeface="Times New Roman" panose="02020603050405020304" pitchFamily="18" charset="0"/>
              </a:rPr>
              <a:t>Tên ban đầu của chiến dịch Giờ Trái Đất là gì?</a:t>
            </a:r>
          </a:p>
        </p:txBody>
      </p:sp>
      <p:sp>
        <p:nvSpPr>
          <p:cNvPr id="40" name="Title 4">
            <a:extLst>
              <a:ext uri="{FF2B5EF4-FFF2-40B4-BE49-F238E27FC236}">
                <a16:creationId xmlns:a16="http://schemas.microsoft.com/office/drawing/2014/main" id="{8FC6147E-904E-0144-BA37-81C9BC274DC9}"/>
              </a:ext>
            </a:extLst>
          </p:cNvPr>
          <p:cNvSpPr txBox="1">
            <a:spLocks/>
          </p:cNvSpPr>
          <p:nvPr/>
        </p:nvSpPr>
        <p:spPr>
          <a:xfrm>
            <a:off x="151071" y="1832576"/>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A. Giờ tắt lớn</a:t>
            </a:r>
          </a:p>
        </p:txBody>
      </p:sp>
      <p:sp>
        <p:nvSpPr>
          <p:cNvPr id="41" name="Title 4">
            <a:extLst>
              <a:ext uri="{FF2B5EF4-FFF2-40B4-BE49-F238E27FC236}">
                <a16:creationId xmlns:a16="http://schemas.microsoft.com/office/drawing/2014/main" id="{8A72FD9E-11DA-4A47-B9A7-0D746AD5BA35}"/>
              </a:ext>
            </a:extLst>
          </p:cNvPr>
          <p:cNvSpPr txBox="1">
            <a:spLocks/>
          </p:cNvSpPr>
          <p:nvPr/>
        </p:nvSpPr>
        <p:spPr>
          <a:xfrm>
            <a:off x="2240035" y="3718132"/>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B. Tắt</a:t>
            </a:r>
          </a:p>
        </p:txBody>
      </p:sp>
      <p:sp>
        <p:nvSpPr>
          <p:cNvPr id="42" name="Title 4">
            <a:extLst>
              <a:ext uri="{FF2B5EF4-FFF2-40B4-BE49-F238E27FC236}">
                <a16:creationId xmlns:a16="http://schemas.microsoft.com/office/drawing/2014/main" id="{23D10D3B-E4CD-1D4C-AEB2-402CFE7FACBE}"/>
              </a:ext>
            </a:extLst>
          </p:cNvPr>
          <p:cNvSpPr txBox="1">
            <a:spLocks/>
          </p:cNvSpPr>
          <p:nvPr/>
        </p:nvSpPr>
        <p:spPr>
          <a:xfrm>
            <a:off x="3971824" y="1856768"/>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C. Tiếng tắt lớn</a:t>
            </a:r>
          </a:p>
        </p:txBody>
      </p:sp>
      <p:sp>
        <p:nvSpPr>
          <p:cNvPr id="43" name="Title 4">
            <a:extLst>
              <a:ext uri="{FF2B5EF4-FFF2-40B4-BE49-F238E27FC236}">
                <a16:creationId xmlns:a16="http://schemas.microsoft.com/office/drawing/2014/main" id="{A32FDA0A-0321-A141-BD08-C4E29B48A81E}"/>
              </a:ext>
            </a:extLst>
          </p:cNvPr>
          <p:cNvSpPr txBox="1">
            <a:spLocks/>
          </p:cNvSpPr>
          <p:nvPr/>
        </p:nvSpPr>
        <p:spPr>
          <a:xfrm>
            <a:off x="6231002" y="3716127"/>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D. Tiếng nổ lớn</a:t>
            </a:r>
          </a:p>
        </p:txBody>
      </p:sp>
      <p:sp>
        <p:nvSpPr>
          <p:cNvPr id="32" name="Rectangle 31">
            <a:extLst>
              <a:ext uri="{FF2B5EF4-FFF2-40B4-BE49-F238E27FC236}">
                <a16:creationId xmlns:a16="http://schemas.microsoft.com/office/drawing/2014/main" id="{0A482549-777D-4B47-B43D-A9200550F24B}"/>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53"/>
          <p:cNvSpPr txBox="1">
            <a:spLocks noGrp="1"/>
          </p:cNvSpPr>
          <p:nvPr>
            <p:ph type="subTitle" idx="2"/>
          </p:nvPr>
        </p:nvSpPr>
        <p:spPr>
          <a:xfrm>
            <a:off x="1830029" y="2221992"/>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A. 2008</a:t>
            </a:r>
            <a:endParaRPr sz="2800" dirty="0">
              <a:latin typeface="Times New Roman" panose="02020603050405020304" pitchFamily="18" charset="0"/>
              <a:cs typeface="Times New Roman" panose="02020603050405020304" pitchFamily="18" charset="0"/>
            </a:endParaRPr>
          </a:p>
        </p:txBody>
      </p:sp>
      <p:sp>
        <p:nvSpPr>
          <p:cNvPr id="825" name="Google Shape;825;p53"/>
          <p:cNvSpPr txBox="1">
            <a:spLocks noGrp="1"/>
          </p:cNvSpPr>
          <p:nvPr>
            <p:ph type="subTitle" idx="4"/>
          </p:nvPr>
        </p:nvSpPr>
        <p:spPr>
          <a:xfrm>
            <a:off x="4936430" y="2221992"/>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B. 2009</a:t>
            </a:r>
            <a:endParaRPr sz="2800" dirty="0">
              <a:latin typeface="Times New Roman" panose="02020603050405020304" pitchFamily="18" charset="0"/>
              <a:cs typeface="Times New Roman" panose="02020603050405020304" pitchFamily="18" charset="0"/>
            </a:endParaRPr>
          </a:p>
        </p:txBody>
      </p:sp>
      <p:sp>
        <p:nvSpPr>
          <p:cNvPr id="827" name="Google Shape;827;p53"/>
          <p:cNvSpPr txBox="1">
            <a:spLocks noGrp="1"/>
          </p:cNvSpPr>
          <p:nvPr>
            <p:ph type="subTitle" idx="6"/>
          </p:nvPr>
        </p:nvSpPr>
        <p:spPr>
          <a:xfrm>
            <a:off x="1830054" y="3739713"/>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C. 2010</a:t>
            </a:r>
            <a:endParaRPr sz="2800" dirty="0">
              <a:latin typeface="Times New Roman" panose="02020603050405020304" pitchFamily="18" charset="0"/>
              <a:cs typeface="Times New Roman" panose="02020603050405020304" pitchFamily="18" charset="0"/>
            </a:endParaRPr>
          </a:p>
        </p:txBody>
      </p:sp>
      <p:sp>
        <p:nvSpPr>
          <p:cNvPr id="829" name="Google Shape;829;p53"/>
          <p:cNvSpPr txBox="1">
            <a:spLocks noGrp="1"/>
          </p:cNvSpPr>
          <p:nvPr>
            <p:ph type="subTitle" idx="8"/>
          </p:nvPr>
        </p:nvSpPr>
        <p:spPr>
          <a:xfrm>
            <a:off x="4936455" y="3739713"/>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D. 2011</a:t>
            </a:r>
            <a:endParaRPr sz="2800" dirty="0">
              <a:latin typeface="Times New Roman" panose="02020603050405020304" pitchFamily="18" charset="0"/>
              <a:cs typeface="Times New Roman" panose="02020603050405020304" pitchFamily="18" charset="0"/>
            </a:endParaRPr>
          </a:p>
        </p:txBody>
      </p:sp>
      <p:grpSp>
        <p:nvGrpSpPr>
          <p:cNvPr id="830" name="Google Shape;830;p53"/>
          <p:cNvGrpSpPr/>
          <p:nvPr/>
        </p:nvGrpSpPr>
        <p:grpSpPr>
          <a:xfrm>
            <a:off x="2830151" y="1724210"/>
            <a:ext cx="378270" cy="337551"/>
            <a:chOff x="-42996150" y="3612600"/>
            <a:chExt cx="323750" cy="288900"/>
          </a:xfrm>
        </p:grpSpPr>
        <p:sp>
          <p:nvSpPr>
            <p:cNvPr id="831" name="Google Shape;831;p53"/>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2" name="Google Shape;832;p53"/>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3" name="Google Shape;833;p53"/>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34" name="Google Shape;834;p53"/>
          <p:cNvGrpSpPr/>
          <p:nvPr/>
        </p:nvGrpSpPr>
        <p:grpSpPr>
          <a:xfrm>
            <a:off x="5939777" y="1770261"/>
            <a:ext cx="370879" cy="337755"/>
            <a:chOff x="-40378075" y="3267450"/>
            <a:chExt cx="317425" cy="289075"/>
          </a:xfrm>
        </p:grpSpPr>
        <p:sp>
          <p:nvSpPr>
            <p:cNvPr id="835" name="Google Shape;835;p53"/>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6" name="Google Shape;836;p53"/>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7" name="Google Shape;837;p53"/>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8" name="Google Shape;838;p53"/>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39" name="Google Shape;839;p53"/>
          <p:cNvGrpSpPr/>
          <p:nvPr/>
        </p:nvGrpSpPr>
        <p:grpSpPr>
          <a:xfrm>
            <a:off x="5925692" y="3216767"/>
            <a:ext cx="399038" cy="372165"/>
            <a:chOff x="-38542250" y="3220175"/>
            <a:chExt cx="341525" cy="318525"/>
          </a:xfrm>
        </p:grpSpPr>
        <p:sp>
          <p:nvSpPr>
            <p:cNvPr id="840" name="Google Shape;840;p53"/>
            <p:cNvSpPr/>
            <p:nvPr/>
          </p:nvSpPr>
          <p:spPr>
            <a:xfrm>
              <a:off x="-38542250" y="3440725"/>
              <a:ext cx="101750" cy="97975"/>
            </a:xfrm>
            <a:custGeom>
              <a:avLst/>
              <a:gdLst/>
              <a:ahLst/>
              <a:cxnLst/>
              <a:rect l="l" t="t" r="r" b="b"/>
              <a:pathLst>
                <a:path w="4070" h="3919" extrusionOk="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1" name="Google Shape;841;p53"/>
            <p:cNvSpPr/>
            <p:nvPr/>
          </p:nvSpPr>
          <p:spPr>
            <a:xfrm>
              <a:off x="-38494875" y="3354075"/>
              <a:ext cx="141800" cy="141025"/>
            </a:xfrm>
            <a:custGeom>
              <a:avLst/>
              <a:gdLst/>
              <a:ahLst/>
              <a:cxnLst/>
              <a:rect l="l" t="t" r="r" b="b"/>
              <a:pathLst>
                <a:path w="5672" h="5641" extrusionOk="0">
                  <a:moveTo>
                    <a:pt x="2742" y="1"/>
                  </a:moveTo>
                  <a:lnTo>
                    <a:pt x="1" y="2710"/>
                  </a:lnTo>
                  <a:lnTo>
                    <a:pt x="2931" y="5640"/>
                  </a:lnTo>
                  <a:lnTo>
                    <a:pt x="5671" y="2899"/>
                  </a:lnTo>
                  <a:lnTo>
                    <a:pt x="2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2" name="Google Shape;842;p53"/>
            <p:cNvSpPr/>
            <p:nvPr/>
          </p:nvSpPr>
          <p:spPr>
            <a:xfrm>
              <a:off x="-38432050" y="3220175"/>
              <a:ext cx="231325" cy="192225"/>
            </a:xfrm>
            <a:custGeom>
              <a:avLst/>
              <a:gdLst/>
              <a:ahLst/>
              <a:cxnLst/>
              <a:rect l="l" t="t" r="r" b="b"/>
              <a:pathLst>
                <a:path w="9253" h="7689" extrusionOk="0">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43" name="Google Shape;843;p53"/>
          <p:cNvGrpSpPr/>
          <p:nvPr/>
        </p:nvGrpSpPr>
        <p:grpSpPr>
          <a:xfrm>
            <a:off x="2831554" y="3205656"/>
            <a:ext cx="375465" cy="371814"/>
            <a:chOff x="-37385100" y="3949908"/>
            <a:chExt cx="321350" cy="318225"/>
          </a:xfrm>
        </p:grpSpPr>
        <p:sp>
          <p:nvSpPr>
            <p:cNvPr id="844" name="Google Shape;844;p53"/>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5" name="Google Shape;845;p53"/>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846" name="Google Shape;846;p53"/>
          <p:cNvPicPr preferRelativeResize="0"/>
          <p:nvPr/>
        </p:nvPicPr>
        <p:blipFill rotWithShape="1">
          <a:blip r:embed="rId3">
            <a:alphaModFix/>
          </a:blip>
          <a:srcRect t="835" b="826"/>
          <a:stretch/>
        </p:blipFill>
        <p:spPr>
          <a:xfrm>
            <a:off x="858200" y="971826"/>
            <a:ext cx="1189695" cy="486299"/>
          </a:xfrm>
          <a:prstGeom prst="rect">
            <a:avLst/>
          </a:prstGeom>
          <a:noFill/>
          <a:ln>
            <a:noFill/>
          </a:ln>
        </p:spPr>
      </p:pic>
      <p:sp>
        <p:nvSpPr>
          <p:cNvPr id="821" name="Google Shape;821;p53"/>
          <p:cNvSpPr txBox="1">
            <a:spLocks noGrp="1"/>
          </p:cNvSpPr>
          <p:nvPr>
            <p:ph type="title"/>
          </p:nvPr>
        </p:nvSpPr>
        <p:spPr>
          <a:xfrm>
            <a:off x="1077680" y="340520"/>
            <a:ext cx="7717500" cy="11136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Việt</a:t>
            </a:r>
            <a:r>
              <a:rPr lang="en" dirty="0">
                <a:latin typeface="Times New Roman" panose="02020603050405020304" pitchFamily="18" charset="0"/>
                <a:cs typeface="Times New Roman" panose="02020603050405020304" pitchFamily="18" charset="0"/>
              </a:rPr>
              <a:t> Nam </a:t>
            </a:r>
            <a:r>
              <a:rPr lang="en" dirty="0" err="1">
                <a:latin typeface="Times New Roman" panose="02020603050405020304" pitchFamily="18" charset="0"/>
                <a:cs typeface="Times New Roman" panose="02020603050405020304" pitchFamily="18" charset="0"/>
              </a:rPr>
              <a:t>gia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nhập</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chiến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dịch</a:t>
            </a:r>
            <a:r>
              <a:rPr lang="en" dirty="0">
                <a:latin typeface="Times New Roman" panose="02020603050405020304" pitchFamily="18" charset="0"/>
                <a:cs typeface="Times New Roman" panose="02020603050405020304" pitchFamily="18" charset="0"/>
              </a:rPr>
              <a:t> </a:t>
            </a:r>
            <a:br>
              <a:rPr lang="en" dirty="0">
                <a:latin typeface="Times New Roman" panose="02020603050405020304" pitchFamily="18" charset="0"/>
                <a:cs typeface="Times New Roman" panose="02020603050405020304" pitchFamily="18" charset="0"/>
              </a:rPr>
            </a:br>
            <a:r>
              <a:rPr lang="en" dirty="0" err="1">
                <a:latin typeface="Times New Roman" panose="02020603050405020304" pitchFamily="18" charset="0"/>
                <a:cs typeface="Times New Roman" panose="02020603050405020304" pitchFamily="18" charset="0"/>
              </a:rPr>
              <a:t>Giờ</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vào</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năm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nào</a:t>
            </a:r>
            <a:r>
              <a:rPr lang="en"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63F49E07-5131-0843-A9AC-EBE58501284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2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6944849" y="2646988"/>
            <a:ext cx="2199151" cy="2561634"/>
          </a:xfrm>
          <a:prstGeom prst="rect">
            <a:avLst/>
          </a:prstGeom>
          <a:noFill/>
          <a:ln>
            <a:noFill/>
          </a:ln>
        </p:spPr>
      </p:pic>
      <p:pic>
        <p:nvPicPr>
          <p:cNvPr id="213" name="Google Shape;213;p33"/>
          <p:cNvPicPr preferRelativeResize="0"/>
          <p:nvPr/>
        </p:nvPicPr>
        <p:blipFill>
          <a:blip r:embed="rId4">
            <a:alphaModFix/>
          </a:blip>
          <a:stretch>
            <a:fillRect/>
          </a:stretch>
        </p:blipFill>
        <p:spPr>
          <a:xfrm>
            <a:off x="6916825" y="-474800"/>
            <a:ext cx="3141251" cy="1748975"/>
          </a:xfrm>
          <a:prstGeom prst="rect">
            <a:avLst/>
          </a:prstGeom>
          <a:noFill/>
          <a:ln>
            <a:noFill/>
          </a:ln>
        </p:spPr>
      </p:pic>
      <p:pic>
        <p:nvPicPr>
          <p:cNvPr id="214" name="Google Shape;214;p33"/>
          <p:cNvPicPr preferRelativeResize="0"/>
          <p:nvPr/>
        </p:nvPicPr>
        <p:blipFill>
          <a:blip r:embed="rId5">
            <a:alphaModFix/>
          </a:blip>
          <a:stretch>
            <a:fillRect/>
          </a:stretch>
        </p:blipFill>
        <p:spPr>
          <a:xfrm>
            <a:off x="1590900" y="992301"/>
            <a:ext cx="1189695" cy="486299"/>
          </a:xfrm>
          <a:prstGeom prst="rect">
            <a:avLst/>
          </a:prstGeom>
          <a:noFill/>
          <a:ln>
            <a:noFill/>
          </a:ln>
        </p:spPr>
      </p:pic>
      <p:pic>
        <p:nvPicPr>
          <p:cNvPr id="26" name="Google Shape;997;p62">
            <a:extLst>
              <a:ext uri="{FF2B5EF4-FFF2-40B4-BE49-F238E27FC236}">
                <a16:creationId xmlns:a16="http://schemas.microsoft.com/office/drawing/2014/main" id="{ECDBBDF7-0CFE-8E42-963F-F13F77195954}"/>
              </a:ext>
            </a:extLst>
          </p:cNvPr>
          <p:cNvPicPr preferRelativeResize="0"/>
          <p:nvPr/>
        </p:nvPicPr>
        <p:blipFill>
          <a:blip r:embed="rId6">
            <a:alphaModFix/>
          </a:blip>
          <a:stretch>
            <a:fillRect/>
          </a:stretch>
        </p:blipFill>
        <p:spPr>
          <a:xfrm>
            <a:off x="0" y="436348"/>
            <a:ext cx="2645296" cy="2359176"/>
          </a:xfrm>
          <a:prstGeom prst="rect">
            <a:avLst/>
          </a:prstGeom>
          <a:noFill/>
          <a:ln>
            <a:noFill/>
          </a:ln>
        </p:spPr>
      </p:pic>
      <p:sp>
        <p:nvSpPr>
          <p:cNvPr id="4" name="Rectangle 3">
            <a:extLst>
              <a:ext uri="{FF2B5EF4-FFF2-40B4-BE49-F238E27FC236}">
                <a16:creationId xmlns:a16="http://schemas.microsoft.com/office/drawing/2014/main" id="{279E2A39-1F07-C046-A6DC-0125A2B542B3}"/>
              </a:ext>
            </a:extLst>
          </p:cNvPr>
          <p:cNvSpPr/>
          <p:nvPr/>
        </p:nvSpPr>
        <p:spPr>
          <a:xfrm>
            <a:off x="2330970" y="1764472"/>
            <a:ext cx="4572000" cy="2062103"/>
          </a:xfrm>
          <a:prstGeom prst="rect">
            <a:avLst/>
          </a:prstGeom>
        </p:spPr>
        <p:txBody>
          <a:bodyPr>
            <a:spAutoFit/>
          </a:bodyPr>
          <a:lstStyle/>
          <a:p>
            <a:pPr algn="just"/>
            <a:r>
              <a:rPr lang="pt-BR" sz="3200" b="1" i="1" dirty="0" err="1">
                <a:solidFill>
                  <a:srgbClr val="22545D"/>
                </a:solidFill>
                <a:latin typeface="Times New Roman" panose="02020603050405020304" pitchFamily="18" charset="0"/>
                <a:ea typeface="Times New Roman" panose="02020603050405020304" pitchFamily="18" charset="0"/>
              </a:rPr>
              <a:t>Viết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một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đoạn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văn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ngắn</a:t>
            </a:r>
            <a:r>
              <a:rPr lang="pt-BR" sz="3200" b="1" i="1" dirty="0">
                <a:solidFill>
                  <a:srgbClr val="22545D"/>
                </a:solidFill>
                <a:latin typeface="Times New Roman" panose="02020603050405020304" pitchFamily="18" charset="0"/>
                <a:ea typeface="Times New Roman" panose="02020603050405020304" pitchFamily="18" charset="0"/>
              </a:rPr>
              <a:t> (4-6 </a:t>
            </a:r>
            <a:r>
              <a:rPr lang="pt-BR" sz="3200" b="1" i="1" dirty="0" err="1">
                <a:solidFill>
                  <a:srgbClr val="22545D"/>
                </a:solidFill>
                <a:latin typeface="Times New Roman" panose="02020603050405020304" pitchFamily="18" charset="0"/>
                <a:ea typeface="Times New Roman" panose="02020603050405020304" pitchFamily="18" charset="0"/>
              </a:rPr>
              <a:t>câu</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về</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việc</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hưởng</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ứng</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chiến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dịch</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Giờ</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Trái</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Đất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ở</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địa</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phương</a:t>
            </a:r>
            <a:r>
              <a:rPr lang="pt-BR" sz="3200" b="1" i="1" dirty="0">
                <a:solidFill>
                  <a:srgbClr val="22545D"/>
                </a:solidFill>
                <a:latin typeface="Times New Roman" panose="02020603050405020304" pitchFamily="18" charset="0"/>
                <a:ea typeface="Times New Roman" panose="02020603050405020304" pitchFamily="18" charset="0"/>
              </a:rPr>
              <a:t> em.</a:t>
            </a:r>
            <a:r>
              <a:rPr lang="en-VN" sz="3200" b="1" i="1" dirty="0">
                <a:solidFill>
                  <a:srgbClr val="22545D"/>
                </a:solidFill>
              </a:rPr>
              <a:t> </a:t>
            </a:r>
          </a:p>
        </p:txBody>
      </p:sp>
      <p:sp>
        <p:nvSpPr>
          <p:cNvPr id="7" name="Rectangle 6">
            <a:extLst>
              <a:ext uri="{FF2B5EF4-FFF2-40B4-BE49-F238E27FC236}">
                <a16:creationId xmlns:a16="http://schemas.microsoft.com/office/drawing/2014/main" id="{CB4E7E63-ECE0-B648-AFC5-171A0955A20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948873" y="1482058"/>
            <a:ext cx="1252651" cy="1264200"/>
          </a:xfrm>
          <a:prstGeom prst="rect">
            <a:avLst/>
          </a:prstGeom>
          <a:noFill/>
          <a:ln>
            <a:noFill/>
          </a:ln>
        </p:spPr>
      </p:pic>
      <p:sp>
        <p:nvSpPr>
          <p:cNvPr id="804" name="Google Shape;804;p51"/>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VẬN DỤNG</a:t>
            </a:r>
            <a:endParaRPr b="1" dirty="0">
              <a:latin typeface="Times New Roman" panose="02020603050405020304" pitchFamily="18" charset="0"/>
              <a:cs typeface="Times New Roman" panose="02020603050405020304" pitchFamily="18" charset="0"/>
            </a:endParaRPr>
          </a:p>
        </p:txBody>
      </p:sp>
      <p:sp>
        <p:nvSpPr>
          <p:cNvPr id="806" name="Google Shape;806;p51"/>
          <p:cNvSpPr txBox="1">
            <a:spLocks noGrp="1"/>
          </p:cNvSpPr>
          <p:nvPr>
            <p:ph type="title" idx="2"/>
          </p:nvPr>
        </p:nvSpPr>
        <p:spPr>
          <a:xfrm>
            <a:off x="4088272" y="15402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a:t>
            </a:r>
            <a:endParaRPr b="1" dirty="0">
              <a:latin typeface="Times New Roman" panose="02020603050405020304" pitchFamily="18" charset="0"/>
              <a:cs typeface="Times New Roman" panose="02020603050405020304" pitchFamily="18" charset="0"/>
            </a:endParaRPr>
          </a:p>
        </p:txBody>
      </p:sp>
      <p:pic>
        <p:nvPicPr>
          <p:cNvPr id="807" name="Google Shape;807;p51"/>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6449521" y="3876125"/>
            <a:ext cx="1865234" cy="619500"/>
          </a:xfrm>
          <a:prstGeom prst="rect">
            <a:avLst/>
          </a:prstGeom>
          <a:noFill/>
          <a:ln>
            <a:noFill/>
          </a:ln>
        </p:spPr>
      </p:pic>
      <p:sp>
        <p:nvSpPr>
          <p:cNvPr id="7" name="Rectangle 6">
            <a:extLst>
              <a:ext uri="{FF2B5EF4-FFF2-40B4-BE49-F238E27FC236}">
                <a16:creationId xmlns:a16="http://schemas.microsoft.com/office/drawing/2014/main" id="{7DC3D818-BB6F-C446-8AD5-172176978D09}"/>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994811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151171" y="1350692"/>
            <a:ext cx="4959442" cy="2052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GIỜ </a:t>
            </a:r>
            <a:br>
              <a:rPr lang="en" sz="6500" dirty="0">
                <a:latin typeface="Times New Roman" panose="02020603050405020304" pitchFamily="18" charset="0"/>
                <a:cs typeface="Times New Roman" panose="02020603050405020304" pitchFamily="18" charset="0"/>
              </a:rPr>
            </a:br>
            <a:r>
              <a:rPr lang="en" sz="6500" dirty="0">
                <a:latin typeface="Times New Roman" panose="02020603050405020304" pitchFamily="18" charset="0"/>
                <a:cs typeface="Times New Roman" panose="02020603050405020304" pitchFamily="18" charset="0"/>
              </a:rPr>
              <a:t>TRÁI ĐẤT</a:t>
            </a:r>
            <a:endParaRPr sz="6500" dirty="0">
              <a:solidFill>
                <a:schemeClr val="accent1"/>
              </a:solidFill>
              <a:latin typeface="Times New Roman" panose="02020603050405020304" pitchFamily="18" charset="0"/>
              <a:cs typeface="Times New Roman" panose="02020603050405020304" pitchFamily="18" charset="0"/>
            </a:endParaRPr>
          </a:p>
        </p:txBody>
      </p:sp>
      <p:sp>
        <p:nvSpPr>
          <p:cNvPr id="155" name="Google Shape;155;p29"/>
          <p:cNvSpPr txBox="1">
            <a:spLocks noGrp="1"/>
          </p:cNvSpPr>
          <p:nvPr>
            <p:ph type="subTitle" idx="1"/>
          </p:nvPr>
        </p:nvSpPr>
        <p:spPr>
          <a:xfrm>
            <a:off x="419054" y="3622184"/>
            <a:ext cx="4260300" cy="322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rPr>
              <a:t>GV: PHẠM THỊ KIM DUNG</a:t>
            </a:r>
            <a:endParaRPr sz="2000" dirty="0">
              <a:latin typeface="Times New Roman" panose="02020603050405020304" pitchFamily="18" charset="0"/>
              <a:cs typeface="Times New Roman" panose="02020603050405020304" pitchFamily="18" charset="0"/>
            </a:endParaRPr>
          </a:p>
        </p:txBody>
      </p:sp>
      <p:pic>
        <p:nvPicPr>
          <p:cNvPr id="156" name="Google Shape;156;p29"/>
          <p:cNvPicPr preferRelativeResize="0"/>
          <p:nvPr/>
        </p:nvPicPr>
        <p:blipFill>
          <a:blip r:embed="rId3">
            <a:alphaModFix/>
          </a:blip>
          <a:stretch>
            <a:fillRect/>
          </a:stretch>
        </p:blipFill>
        <p:spPr>
          <a:xfrm>
            <a:off x="4975700" y="877800"/>
            <a:ext cx="4168300" cy="4284825"/>
          </a:xfrm>
          <a:prstGeom prst="rect">
            <a:avLst/>
          </a:prstGeom>
          <a:noFill/>
          <a:ln>
            <a:noFill/>
          </a:ln>
        </p:spPr>
      </p:pic>
      <p:pic>
        <p:nvPicPr>
          <p:cNvPr id="157" name="Google Shape;157;p29"/>
          <p:cNvPicPr preferRelativeResize="0"/>
          <p:nvPr/>
        </p:nvPicPr>
        <p:blipFill rotWithShape="1">
          <a:blip r:embed="rId4">
            <a:alphaModFix/>
          </a:blip>
          <a:srcRect t="835" b="826"/>
          <a:stretch/>
        </p:blipFill>
        <p:spPr>
          <a:xfrm>
            <a:off x="5245525" y="618463"/>
            <a:ext cx="1189695" cy="486299"/>
          </a:xfrm>
          <a:prstGeom prst="rect">
            <a:avLst/>
          </a:prstGeom>
          <a:noFill/>
          <a:ln>
            <a:noFill/>
          </a:ln>
        </p:spPr>
      </p:pic>
      <p:sp>
        <p:nvSpPr>
          <p:cNvPr id="6" name="Google Shape;155;p29">
            <a:extLst>
              <a:ext uri="{FF2B5EF4-FFF2-40B4-BE49-F238E27FC236}">
                <a16:creationId xmlns:a16="http://schemas.microsoft.com/office/drawing/2014/main" id="{D4146E46-7937-2D42-984C-DEFB79D03BED}"/>
              </a:ext>
            </a:extLst>
          </p:cNvPr>
          <p:cNvSpPr txBox="1">
            <a:spLocks/>
          </p:cNvSpPr>
          <p:nvPr/>
        </p:nvSpPr>
        <p:spPr>
          <a:xfrm>
            <a:off x="567227" y="861612"/>
            <a:ext cx="4260300" cy="322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lgn="ct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6FA2ABFF-28CE-CC4D-B836-07A4B294A378}"/>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D05880C-142E-CD44-91CD-054CEA79F178}"/>
              </a:ext>
            </a:extLst>
          </p:cNvPr>
          <p:cNvPicPr>
            <a:picLocks noChangeAspect="1"/>
          </p:cNvPicPr>
          <p:nvPr/>
        </p:nvPicPr>
        <p:blipFill>
          <a:blip r:embed="rId3"/>
          <a:stretch>
            <a:fillRect/>
          </a:stretch>
        </p:blipFill>
        <p:spPr>
          <a:xfrm>
            <a:off x="4355579" y="556510"/>
            <a:ext cx="4586990" cy="4586990"/>
          </a:xfrm>
          <a:prstGeom prst="rect">
            <a:avLst/>
          </a:prstGeom>
        </p:spPr>
      </p:pic>
      <p:sp>
        <p:nvSpPr>
          <p:cNvPr id="6" name="Rectangle 5">
            <a:extLst>
              <a:ext uri="{FF2B5EF4-FFF2-40B4-BE49-F238E27FC236}">
                <a16:creationId xmlns:a16="http://schemas.microsoft.com/office/drawing/2014/main" id="{4FBC7DBC-FF25-9640-BFE1-6813040D9871}"/>
              </a:ext>
            </a:extLst>
          </p:cNvPr>
          <p:cNvSpPr/>
          <p:nvPr/>
        </p:nvSpPr>
        <p:spPr>
          <a:xfrm>
            <a:off x="532151" y="558384"/>
            <a:ext cx="4039849" cy="3323987"/>
          </a:xfrm>
          <a:prstGeom prst="rect">
            <a:avLst/>
          </a:prstGeom>
        </p:spPr>
        <p:txBody>
          <a:bodyPr wrap="square">
            <a:spAutoFit/>
          </a:bodyPr>
          <a:lstStyle/>
          <a:p>
            <a:pPr algn="just"/>
            <a:r>
              <a:rPr lang="nl-NL" sz="3500" i="1" dirty="0" err="1">
                <a:solidFill>
                  <a:srgbClr val="22545D"/>
                </a:solidFill>
                <a:latin typeface="Times New Roman" panose="02020603050405020304" pitchFamily="18" charset="0"/>
                <a:ea typeface="Times New Roman" panose="02020603050405020304" pitchFamily="18" charset="0"/>
              </a:rPr>
              <a:t>Thảo</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luận</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nhóm</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theo</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tổ</a:t>
            </a:r>
            <a:r>
              <a:rPr lang="nl-NL" sz="3500" i="1" dirty="0">
                <a:solidFill>
                  <a:srgbClr val="22545D"/>
                </a:solidFill>
                <a:latin typeface="Times New Roman" panose="02020603050405020304" pitchFamily="18" charset="0"/>
                <a:ea typeface="Times New Roman" panose="02020603050405020304" pitchFamily="18" charset="0"/>
              </a:rPr>
              <a:t> </a:t>
            </a:r>
            <a:r>
              <a:rPr lang="en-US" sz="3500" i="1" spc="-20" dirty="0" err="1">
                <a:solidFill>
                  <a:srgbClr val="22545D"/>
                </a:solidFill>
                <a:latin typeface="Times New Roman" panose="02020603050405020304" pitchFamily="18" charset="0"/>
                <a:ea typeface="Calibri" panose="020F0502020204030204" pitchFamily="34" charset="0"/>
              </a:rPr>
              <a:t>để</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sưu</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tầm</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tranh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ảnh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tài</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liệu</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vẽ</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tranh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làm</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thơ</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để</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hưởng</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ứng</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về</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chiến</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dịch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Giờ</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Trái</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Đất</a:t>
            </a:r>
            <a:r>
              <a:rPr lang="en-US" sz="3500" i="1" spc="-20" dirty="0">
                <a:solidFill>
                  <a:srgbClr val="22545D"/>
                </a:solidFill>
                <a:latin typeface="Times New Roman" panose="02020603050405020304" pitchFamily="18" charset="0"/>
                <a:ea typeface="Calibri" panose="020F0502020204030204" pitchFamily="34" charset="0"/>
              </a:rPr>
              <a:t>.</a:t>
            </a:r>
            <a:r>
              <a:rPr lang="en-VN" sz="3500" i="1" dirty="0">
                <a:solidFill>
                  <a:srgbClr val="22545D"/>
                </a:solidFill>
              </a:rPr>
              <a:t> </a:t>
            </a:r>
          </a:p>
        </p:txBody>
      </p:sp>
      <p:sp>
        <p:nvSpPr>
          <p:cNvPr id="4" name="Rectangle 3">
            <a:extLst>
              <a:ext uri="{FF2B5EF4-FFF2-40B4-BE49-F238E27FC236}">
                <a16:creationId xmlns:a16="http://schemas.microsoft.com/office/drawing/2014/main" id="{0EC83C91-542B-A44D-9C03-D579061FAE0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57"/>
          <p:cNvSpPr txBox="1">
            <a:spLocks noGrp="1"/>
          </p:cNvSpPr>
          <p:nvPr>
            <p:ph type="title"/>
          </p:nvPr>
        </p:nvSpPr>
        <p:spPr>
          <a:xfrm>
            <a:off x="1396355" y="3230162"/>
            <a:ext cx="6348590" cy="942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5500" dirty="0" err="1">
                <a:latin typeface="Times New Roman" panose="02020603050405020304" pitchFamily="18" charset="0"/>
                <a:cs typeface="Times New Roman" panose="02020603050405020304" pitchFamily="18" charset="0"/>
              </a:rPr>
              <a:t>Chúc</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các</a:t>
            </a:r>
            <a:r>
              <a:rPr lang="en" sz="5500" dirty="0">
                <a:latin typeface="Times New Roman" panose="02020603050405020304" pitchFamily="18" charset="0"/>
                <a:cs typeface="Times New Roman" panose="02020603050405020304" pitchFamily="18" charset="0"/>
              </a:rPr>
              <a:t> con </a:t>
            </a:r>
            <a:r>
              <a:rPr lang="en" sz="5500" dirty="0" err="1">
                <a:latin typeface="Times New Roman" panose="02020603050405020304" pitchFamily="18" charset="0"/>
                <a:cs typeface="Times New Roman" panose="02020603050405020304" pitchFamily="18" charset="0"/>
              </a:rPr>
              <a:t>học</a:t>
            </a:r>
            <a:r>
              <a:rPr lang="en" sz="5500" dirty="0">
                <a:latin typeface="Times New Roman" panose="02020603050405020304" pitchFamily="18" charset="0"/>
                <a:cs typeface="Times New Roman" panose="02020603050405020304" pitchFamily="18" charset="0"/>
              </a:rPr>
              <a:t> </a:t>
            </a:r>
            <a:r>
              <a:rPr lang="en" sz="5500" dirty="0" err="1">
                <a:latin typeface="Times New Roman" panose="02020603050405020304" pitchFamily="18" charset="0"/>
                <a:cs typeface="Times New Roman" panose="02020603050405020304" pitchFamily="18" charset="0"/>
              </a:rPr>
              <a:t>tốt</a:t>
            </a:r>
            <a:endParaRPr sz="5500" dirty="0">
              <a:latin typeface="Times New Roman" panose="02020603050405020304" pitchFamily="18" charset="0"/>
              <a:cs typeface="Times New Roman" panose="02020603050405020304" pitchFamily="18" charset="0"/>
            </a:endParaRPr>
          </a:p>
        </p:txBody>
      </p:sp>
      <p:sp>
        <p:nvSpPr>
          <p:cNvPr id="922" name="Google Shape;922;p57"/>
          <p:cNvSpPr txBox="1">
            <a:spLocks noGrp="1"/>
          </p:cNvSpPr>
          <p:nvPr>
            <p:ph type="subTitle" idx="1"/>
          </p:nvPr>
        </p:nvSpPr>
        <p:spPr>
          <a:xfrm>
            <a:off x="1896000" y="4043550"/>
            <a:ext cx="5349300" cy="534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500" dirty="0">
                <a:latin typeface="Times New Roman" panose="02020603050405020304" pitchFamily="18" charset="0"/>
                <a:cs typeface="Times New Roman" panose="02020603050405020304" pitchFamily="18" charset="0"/>
              </a:rPr>
              <a:t>GIÁO VIÊN: PHẠM THỊ KIM DUNG</a:t>
            </a:r>
            <a:endParaRPr sz="2500" dirty="0">
              <a:latin typeface="Times New Roman" panose="02020603050405020304" pitchFamily="18" charset="0"/>
              <a:cs typeface="Times New Roman" panose="02020603050405020304" pitchFamily="18" charset="0"/>
            </a:endParaRPr>
          </a:p>
        </p:txBody>
      </p:sp>
      <p:pic>
        <p:nvPicPr>
          <p:cNvPr id="923" name="Google Shape;923;p57"/>
          <p:cNvPicPr preferRelativeResize="0"/>
          <p:nvPr/>
        </p:nvPicPr>
        <p:blipFill>
          <a:blip r:embed="rId3">
            <a:alphaModFix/>
          </a:blip>
          <a:stretch>
            <a:fillRect/>
          </a:stretch>
        </p:blipFill>
        <p:spPr>
          <a:xfrm>
            <a:off x="3538350" y="787450"/>
            <a:ext cx="2067300" cy="2065500"/>
          </a:xfrm>
          <a:prstGeom prst="ellipse">
            <a:avLst/>
          </a:prstGeom>
          <a:noFill/>
          <a:ln>
            <a:noFill/>
          </a:ln>
        </p:spPr>
      </p:pic>
      <p:pic>
        <p:nvPicPr>
          <p:cNvPr id="924" name="Google Shape;924;p57"/>
          <p:cNvPicPr preferRelativeResize="0"/>
          <p:nvPr/>
        </p:nvPicPr>
        <p:blipFill>
          <a:blip r:embed="rId4">
            <a:alphaModFix/>
          </a:blip>
          <a:stretch>
            <a:fillRect/>
          </a:stretch>
        </p:blipFill>
        <p:spPr>
          <a:xfrm>
            <a:off x="7493325" y="2852950"/>
            <a:ext cx="3141251" cy="1748975"/>
          </a:xfrm>
          <a:prstGeom prst="rect">
            <a:avLst/>
          </a:prstGeom>
          <a:noFill/>
          <a:ln>
            <a:noFill/>
          </a:ln>
        </p:spPr>
      </p:pic>
      <p:pic>
        <p:nvPicPr>
          <p:cNvPr id="925" name="Google Shape;925;p57"/>
          <p:cNvPicPr preferRelativeResize="0"/>
          <p:nvPr/>
        </p:nvPicPr>
        <p:blipFill>
          <a:blip r:embed="rId5">
            <a:alphaModFix/>
          </a:blip>
          <a:stretch>
            <a:fillRect/>
          </a:stretch>
        </p:blipFill>
        <p:spPr>
          <a:xfrm>
            <a:off x="5605650" y="918826"/>
            <a:ext cx="1189695" cy="486299"/>
          </a:xfrm>
          <a:prstGeom prst="rect">
            <a:avLst/>
          </a:prstGeom>
          <a:noFill/>
          <a:ln>
            <a:noFill/>
          </a:ln>
        </p:spPr>
      </p:pic>
      <p:pic>
        <p:nvPicPr>
          <p:cNvPr id="926" name="Google Shape;926;p57"/>
          <p:cNvPicPr preferRelativeResize="0"/>
          <p:nvPr/>
        </p:nvPicPr>
        <p:blipFill rotWithShape="1">
          <a:blip r:embed="rId6">
            <a:alphaModFix/>
          </a:blip>
          <a:srcRect t="835" b="826"/>
          <a:stretch/>
        </p:blipFill>
        <p:spPr>
          <a:xfrm>
            <a:off x="1927250" y="2163026"/>
            <a:ext cx="1189695" cy="486299"/>
          </a:xfrm>
          <a:prstGeom prst="rect">
            <a:avLst/>
          </a:prstGeom>
          <a:noFill/>
          <a:ln>
            <a:noFill/>
          </a:ln>
        </p:spPr>
      </p:pic>
      <p:pic>
        <p:nvPicPr>
          <p:cNvPr id="927" name="Google Shape;927;p57"/>
          <p:cNvPicPr preferRelativeResize="0"/>
          <p:nvPr/>
        </p:nvPicPr>
        <p:blipFill>
          <a:blip r:embed="rId7">
            <a:alphaModFix/>
          </a:blip>
          <a:stretch>
            <a:fillRect/>
          </a:stretch>
        </p:blipFill>
        <p:spPr>
          <a:xfrm>
            <a:off x="-1126950" y="3943113"/>
            <a:ext cx="2133700" cy="1793868"/>
          </a:xfrm>
          <a:prstGeom prst="rect">
            <a:avLst/>
          </a:prstGeom>
          <a:noFill/>
          <a:ln>
            <a:noFill/>
          </a:ln>
        </p:spPr>
      </p:pic>
      <p:sp>
        <p:nvSpPr>
          <p:cNvPr id="9" name="Rectangle 8">
            <a:extLst>
              <a:ext uri="{FF2B5EF4-FFF2-40B4-BE49-F238E27FC236}">
                <a16:creationId xmlns:a16="http://schemas.microsoft.com/office/drawing/2014/main" id="{379C2992-02D0-DE43-97F5-CB995A7670A4}"/>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5543E-147A-3043-AB5D-99697D74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6"/>
            <a:ext cx="9144000" cy="5139708"/>
          </a:xfrm>
          <a:prstGeom prst="rect">
            <a:avLst/>
          </a:prstGeom>
        </p:spPr>
      </p:pic>
      <p:sp>
        <p:nvSpPr>
          <p:cNvPr id="3" name="Rectangle 2">
            <a:extLst>
              <a:ext uri="{FF2B5EF4-FFF2-40B4-BE49-F238E27FC236}">
                <a16:creationId xmlns:a16="http://schemas.microsoft.com/office/drawing/2014/main" id="{2E36A82E-C4B1-D243-949F-FA8692C0B949}"/>
              </a:ext>
            </a:extLst>
          </p:cNvPr>
          <p:cNvSpPr/>
          <p:nvPr/>
        </p:nvSpPr>
        <p:spPr>
          <a:xfrm>
            <a:off x="2286000" y="-941959"/>
            <a:ext cx="4572000" cy="577081"/>
          </a:xfrm>
          <a:prstGeom prst="rect">
            <a:avLst/>
          </a:prstGeom>
        </p:spPr>
        <p:txBody>
          <a:bodyPr>
            <a:spAutoFit/>
          </a:bodyPr>
          <a:lstStyle/>
          <a:p>
            <a:pPr lvl="0" algn="ctr">
              <a:defRPr/>
            </a:pPr>
            <a:r>
              <a:rPr lang="en-US" altLang="zh-CN" sz="1050" dirty="0" err="1">
                <a:latin typeface="Times New Roman" panose="02020603050405020304" pitchFamily="18" charset="0"/>
                <a:cs typeface="Times New Roman" panose="02020603050405020304" pitchFamily="18" charset="0"/>
              </a:rPr>
              <a:t>Giáo</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án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biên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soạn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bởi</a:t>
            </a:r>
            <a:r>
              <a:rPr lang="en-US" altLang="zh-CN" sz="1050" dirty="0">
                <a:latin typeface="Times New Roman" panose="02020603050405020304" pitchFamily="18" charset="0"/>
                <a:cs typeface="Times New Roman" panose="02020603050405020304" pitchFamily="18" charset="0"/>
              </a:rPr>
              <a:t> </a:t>
            </a:r>
            <a:r>
              <a:rPr lang="en-US" altLang="zh-CN" sz="1050" b="1" dirty="0">
                <a:latin typeface="Times New Roman" panose="02020603050405020304" pitchFamily="18" charset="0"/>
                <a:cs typeface="Times New Roman" panose="02020603050405020304" pitchFamily="18" charset="0"/>
              </a:rPr>
              <a:t>Kim Dung </a:t>
            </a:r>
            <a:r>
              <a:rPr lang="en-US" altLang="zh-CN" sz="1050" b="1" dirty="0">
                <a:solidFill>
                  <a:srgbClr val="E76784"/>
                </a:solidFill>
                <a:latin typeface="Times New Roman" panose="02020603050405020304" pitchFamily="18" charset="0"/>
                <a:cs typeface="Times New Roman" panose="02020603050405020304" pitchFamily="18" charset="0"/>
              </a:rPr>
              <a:t>0336032445</a:t>
            </a:r>
            <a:r>
              <a:rPr lang="en-US" altLang="zh-CN" sz="1050" dirty="0">
                <a:latin typeface="Times New Roman" panose="02020603050405020304" pitchFamily="18" charset="0"/>
                <a:cs typeface="Times New Roman" panose="02020603050405020304" pitchFamily="18" charset="0"/>
              </a:rPr>
              <a:t> https://</a:t>
            </a:r>
            <a:r>
              <a:rPr lang="en-US" altLang="zh-CN" sz="1050" dirty="0" err="1">
                <a:latin typeface="Times New Roman" panose="02020603050405020304" pitchFamily="18" charset="0"/>
                <a:cs typeface="Times New Roman" panose="02020603050405020304" pitchFamily="18" charset="0"/>
              </a:rPr>
              <a:t>www.facebook.com</a:t>
            </a:r>
            <a:r>
              <a:rPr lang="en-US" altLang="zh-CN" sz="1050" dirty="0">
                <a:latin typeface="Times New Roman" panose="02020603050405020304" pitchFamily="18" charset="0"/>
                <a:cs typeface="Times New Roman" panose="02020603050405020304" pitchFamily="18" charset="0"/>
              </a:rPr>
              <a:t>/phamkimdung25/ . </a:t>
            </a:r>
          </a:p>
          <a:p>
            <a:pPr lvl="0" algn="ctr">
              <a:defRPr/>
            </a:pPr>
            <a:r>
              <a:rPr lang="en-US" altLang="zh-CN" sz="1050" dirty="0" err="1">
                <a:latin typeface="Times New Roman" panose="02020603050405020304" pitchFamily="18" charset="0"/>
                <a:cs typeface="Times New Roman" panose="02020603050405020304" pitchFamily="18" charset="0"/>
              </a:rPr>
              <a:t>Chỉ</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được</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phép</a:t>
            </a:r>
            <a:r>
              <a:rPr lang="en-US" altLang="zh-CN" sz="1050" dirty="0">
                <a:latin typeface="Times New Roman" panose="02020603050405020304" pitchFamily="18" charset="0"/>
                <a:cs typeface="Times New Roman" panose="02020603050405020304" pitchFamily="18" charset="0"/>
              </a:rPr>
              <a:t> chia </a:t>
            </a:r>
            <a:r>
              <a:rPr lang="en-US" altLang="zh-CN" sz="1050" dirty="0" err="1">
                <a:latin typeface="Times New Roman" panose="02020603050405020304" pitchFamily="18" charset="0"/>
                <a:cs typeface="Times New Roman" panose="02020603050405020304" pitchFamily="18" charset="0"/>
              </a:rPr>
              <a:t>sẻ</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bởi</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chủ</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sở</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hữu</a:t>
            </a:r>
            <a:r>
              <a:rPr lang="en-US" altLang="zh-CN" sz="105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6241267"/>
      </p:ext>
    </p:extLst>
  </p:cSld>
  <p:clrMapOvr>
    <a:masterClrMapping/>
  </p:clrMapOvr>
  <mc:AlternateContent xmlns:mc="http://schemas.openxmlformats.org/markup-compatibility/2006" xmlns:p14="http://schemas.microsoft.com/office/powerpoint/2010/main">
    <mc:Choice Requires="p14">
      <p:transition spd="slow" p14:dur="1500" advClick="0" advTm="0">
        <p:fade/>
      </p:transition>
    </mc:Choice>
    <mc:Fallback xmlns="">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1739879"/>
            <a:ext cx="5187783" cy="19948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TÌM HIỂU CHUNG</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097739" y="628065"/>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CF9468E7-9E85-D44E-99B2-282467B9FDCA}"/>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3" name="Google Shape;193;p32"/>
          <p:cNvPicPr preferRelativeResize="0"/>
          <p:nvPr/>
        </p:nvPicPr>
        <p:blipFill>
          <a:blip r:embed="rId3">
            <a:alphaModFix/>
          </a:blip>
          <a:stretch>
            <a:fillRect/>
          </a:stretch>
        </p:blipFill>
        <p:spPr>
          <a:xfrm>
            <a:off x="5784019" y="216442"/>
            <a:ext cx="1189695" cy="486299"/>
          </a:xfrm>
          <a:prstGeom prst="rect">
            <a:avLst/>
          </a:prstGeom>
          <a:noFill/>
          <a:ln>
            <a:noFill/>
          </a:ln>
        </p:spPr>
      </p:pic>
      <p:pic>
        <p:nvPicPr>
          <p:cNvPr id="194" name="Google Shape;194;p32"/>
          <p:cNvPicPr preferRelativeResize="0"/>
          <p:nvPr/>
        </p:nvPicPr>
        <p:blipFill rotWithShape="1">
          <a:blip r:embed="rId4">
            <a:alphaModFix/>
          </a:blip>
          <a:srcRect t="835" b="826"/>
          <a:stretch/>
        </p:blipFill>
        <p:spPr>
          <a:xfrm>
            <a:off x="7401985" y="986636"/>
            <a:ext cx="1189695" cy="486299"/>
          </a:xfrm>
          <a:prstGeom prst="rect">
            <a:avLst/>
          </a:prstGeom>
          <a:noFill/>
          <a:ln>
            <a:noFill/>
          </a:ln>
        </p:spPr>
      </p:pic>
      <p:pic>
        <p:nvPicPr>
          <p:cNvPr id="9" name="Picture 8" descr="A picture containing icon&#10;&#10;Description automatically generated">
            <a:extLst>
              <a:ext uri="{FF2B5EF4-FFF2-40B4-BE49-F238E27FC236}">
                <a16:creationId xmlns:a16="http://schemas.microsoft.com/office/drawing/2014/main" id="{57D1A1A6-A94C-1A49-AA34-7DD34DDE2BB4}"/>
              </a:ext>
            </a:extLst>
          </p:cNvPr>
          <p:cNvPicPr>
            <a:picLocks noChangeAspect="1"/>
          </p:cNvPicPr>
          <p:nvPr/>
        </p:nvPicPr>
        <p:blipFill>
          <a:blip r:embed="rId5"/>
          <a:stretch>
            <a:fillRect/>
          </a:stretch>
        </p:blipFill>
        <p:spPr>
          <a:xfrm>
            <a:off x="5362772" y="371436"/>
            <a:ext cx="4078425" cy="4400628"/>
          </a:xfrm>
          <a:prstGeom prst="rect">
            <a:avLst/>
          </a:prstGeom>
        </p:spPr>
      </p:pic>
      <p:sp>
        <p:nvSpPr>
          <p:cNvPr id="12" name="Rectangle 11">
            <a:extLst>
              <a:ext uri="{FF2B5EF4-FFF2-40B4-BE49-F238E27FC236}">
                <a16:creationId xmlns:a16="http://schemas.microsoft.com/office/drawing/2014/main" id="{C17B8077-D6DA-D940-9CF4-221040546BD4}"/>
              </a:ext>
            </a:extLst>
          </p:cNvPr>
          <p:cNvSpPr/>
          <p:nvPr/>
        </p:nvSpPr>
        <p:spPr>
          <a:xfrm>
            <a:off x="342588" y="371436"/>
            <a:ext cx="5640253" cy="3723007"/>
          </a:xfrm>
          <a:prstGeom prst="rect">
            <a:avLst/>
          </a:prstGeom>
        </p:spPr>
        <p:txBody>
          <a:bodyPr wrap="square">
            <a:spAutoFit/>
          </a:bodyPr>
          <a:lstStyle/>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lang="en-VN" sz="2300" dirty="0">
              <a:latin typeface="Times New Roman" panose="02020603050405020304" pitchFamily="18" charset="0"/>
              <a:ea typeface="Times New Roman" panose="02020603050405020304" pitchFamily="18" charset="0"/>
            </a:endParaRPr>
          </a:p>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2. Xuất xứ:</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theo baodautu.vn</a:t>
            </a:r>
            <a:endParaRPr lang="en-VN" sz="2300" dirty="0">
              <a:latin typeface="Times New Roman" panose="02020603050405020304" pitchFamily="18" charset="0"/>
              <a:ea typeface="Times New Roman" panose="02020603050405020304" pitchFamily="18" charset="0"/>
            </a:endParaRPr>
          </a:p>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3. Thể loại: </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Văn bản thông tin</a:t>
            </a:r>
            <a:endParaRPr lang="en-VN" sz="2300" dirty="0">
              <a:latin typeface="Times New Roman" panose="02020603050405020304" pitchFamily="18" charset="0"/>
              <a:ea typeface="Times New Roman" panose="02020603050405020304" pitchFamily="18" charset="0"/>
            </a:endParaRPr>
          </a:p>
          <a:p>
            <a:pPr algn="just">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4. Phương thức biểu đạt chính:</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Thuyết minh</a:t>
            </a:r>
            <a:endParaRPr lang="en-VN" sz="2300" dirty="0">
              <a:latin typeface="Times New Roman" panose="02020603050405020304" pitchFamily="18" charset="0"/>
              <a:ea typeface="Times New Roman" panose="02020603050405020304" pitchFamily="18" charset="0"/>
            </a:endParaRPr>
          </a:p>
          <a:p>
            <a:pPr algn="just">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5. Sự kiện</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Tên sự kiện được thuật lại nằm ở tiêu đề của văn bản “Giờ Trái Đất” (các quốc gia trên thế giới tắt đèn trong vòng một giờ đồng hồ để biểu thị tinh thần chống biến đổi khí hậu).</a:t>
            </a: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VN" sz="23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569548F3-E57D-F144-9B47-007CF4A20CD4}"/>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58076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3" name="Google Shape;193;p32"/>
          <p:cNvPicPr preferRelativeResize="0"/>
          <p:nvPr/>
        </p:nvPicPr>
        <p:blipFill>
          <a:blip r:embed="rId3">
            <a:alphaModFix/>
          </a:blip>
          <a:stretch>
            <a:fillRect/>
          </a:stretch>
        </p:blipFill>
        <p:spPr>
          <a:xfrm>
            <a:off x="5694077" y="193650"/>
            <a:ext cx="1189695" cy="486299"/>
          </a:xfrm>
          <a:prstGeom prst="rect">
            <a:avLst/>
          </a:prstGeom>
          <a:noFill/>
          <a:ln>
            <a:noFill/>
          </a:ln>
        </p:spPr>
      </p:pic>
      <p:pic>
        <p:nvPicPr>
          <p:cNvPr id="194" name="Google Shape;194;p32"/>
          <p:cNvPicPr preferRelativeResize="0"/>
          <p:nvPr/>
        </p:nvPicPr>
        <p:blipFill rotWithShape="1">
          <a:blip r:embed="rId4">
            <a:alphaModFix/>
          </a:blip>
          <a:srcRect t="835" b="826"/>
          <a:stretch/>
        </p:blipFill>
        <p:spPr>
          <a:xfrm>
            <a:off x="7611847" y="436799"/>
            <a:ext cx="1189695" cy="486299"/>
          </a:xfrm>
          <a:prstGeom prst="rect">
            <a:avLst/>
          </a:prstGeom>
          <a:noFill/>
          <a:ln>
            <a:noFill/>
          </a:ln>
        </p:spPr>
      </p:pic>
      <p:pic>
        <p:nvPicPr>
          <p:cNvPr id="11" name="Picture 10" descr="A picture containing text, balloon, aircraft&#10;&#10;Description automatically generated">
            <a:extLst>
              <a:ext uri="{FF2B5EF4-FFF2-40B4-BE49-F238E27FC236}">
                <a16:creationId xmlns:a16="http://schemas.microsoft.com/office/drawing/2014/main" id="{18713E12-B8EB-C649-825E-8FA314B4F8AE}"/>
              </a:ext>
            </a:extLst>
          </p:cNvPr>
          <p:cNvPicPr>
            <a:picLocks noChangeAspect="1"/>
          </p:cNvPicPr>
          <p:nvPr/>
        </p:nvPicPr>
        <p:blipFill>
          <a:blip r:embed="rId5"/>
          <a:stretch>
            <a:fillRect/>
          </a:stretch>
        </p:blipFill>
        <p:spPr>
          <a:xfrm>
            <a:off x="4986165" y="1035869"/>
            <a:ext cx="4351954" cy="3783602"/>
          </a:xfrm>
          <a:prstGeom prst="rect">
            <a:avLst/>
          </a:prstGeom>
        </p:spPr>
      </p:pic>
      <p:sp>
        <p:nvSpPr>
          <p:cNvPr id="2" name="Rectangle 1">
            <a:extLst>
              <a:ext uri="{FF2B5EF4-FFF2-40B4-BE49-F238E27FC236}">
                <a16:creationId xmlns:a16="http://schemas.microsoft.com/office/drawing/2014/main" id="{5AB8DDD3-6E6A-1445-BAE4-1873D61571BC}"/>
              </a:ext>
            </a:extLst>
          </p:cNvPr>
          <p:cNvSpPr/>
          <p:nvPr/>
        </p:nvSpPr>
        <p:spPr>
          <a:xfrm>
            <a:off x="758040" y="423213"/>
            <a:ext cx="4572000" cy="4297074"/>
          </a:xfrm>
          <a:prstGeom prst="rect">
            <a:avLst/>
          </a:prstGeom>
        </p:spPr>
        <p:txBody>
          <a:bodyPr>
            <a:spAutoFit/>
          </a:bodyPr>
          <a:lstStyle/>
          <a:p>
            <a:pPr algn="just">
              <a:lnSpc>
                <a:spcPct val="115000"/>
              </a:lnSpc>
            </a:pPr>
            <a:r>
              <a:rPr lang="vi-VN" sz="3000" b="1" dirty="0">
                <a:latin typeface="Times New Roman" panose="02020603050405020304" pitchFamily="18" charset="0"/>
                <a:ea typeface="Times New Roman" panose="02020603050405020304" pitchFamily="18" charset="0"/>
                <a:cs typeface="Times New Roman" panose="02020603050405020304" pitchFamily="18" charset="0"/>
              </a:rPr>
              <a:t>6. Bố cục:</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Mở đầu (phần 1): Nêu nguồn gốc của sự kiện.</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Diễn biến (phần 2): Nêu diễn biến/ lịch sử phát triển của sự kiện.</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Kết thúc (phần 3): Nêu tác động của sự kiện.</a:t>
            </a:r>
            <a:endParaRPr lang="en-VN" sz="3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4A9505F-92EA-1E41-8099-2CA700057383}"/>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58937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1739879"/>
            <a:ext cx="5187783" cy="19948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ĐỌC HIỂU VĂN BẢN</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097739" y="628065"/>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41EB1D76-2B4F-4441-B970-55CCA10F9E5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46240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13" name="Google Shape;213;p33"/>
          <p:cNvPicPr preferRelativeResize="0"/>
          <p:nvPr/>
        </p:nvPicPr>
        <p:blipFill>
          <a:blip r:embed="rId3">
            <a:alphaModFix/>
          </a:blip>
          <a:stretch>
            <a:fillRect/>
          </a:stretch>
        </p:blipFill>
        <p:spPr>
          <a:xfrm>
            <a:off x="6916825" y="-474800"/>
            <a:ext cx="3141251" cy="1748975"/>
          </a:xfrm>
          <a:prstGeom prst="rect">
            <a:avLst/>
          </a:prstGeom>
          <a:noFill/>
          <a:ln>
            <a:noFill/>
          </a:ln>
        </p:spPr>
      </p:pic>
      <p:pic>
        <p:nvPicPr>
          <p:cNvPr id="214" name="Google Shape;214;p33"/>
          <p:cNvPicPr preferRelativeResize="0"/>
          <p:nvPr/>
        </p:nvPicPr>
        <p:blipFill>
          <a:blip r:embed="rId4">
            <a:alphaModFix/>
          </a:blip>
          <a:stretch>
            <a:fillRect/>
          </a:stretch>
        </p:blipFill>
        <p:spPr>
          <a:xfrm>
            <a:off x="1590900" y="992301"/>
            <a:ext cx="1189695" cy="486299"/>
          </a:xfrm>
          <a:prstGeom prst="rect">
            <a:avLst/>
          </a:prstGeom>
          <a:noFill/>
          <a:ln>
            <a:noFill/>
          </a:ln>
        </p:spPr>
      </p:pic>
      <p:sp>
        <p:nvSpPr>
          <p:cNvPr id="28" name="Cloud 27">
            <a:extLst>
              <a:ext uri="{FF2B5EF4-FFF2-40B4-BE49-F238E27FC236}">
                <a16:creationId xmlns:a16="http://schemas.microsoft.com/office/drawing/2014/main" id="{251E9630-93AF-7043-87CC-4F21ED215F33}"/>
              </a:ext>
            </a:extLst>
          </p:cNvPr>
          <p:cNvSpPr/>
          <p:nvPr/>
        </p:nvSpPr>
        <p:spPr>
          <a:xfrm>
            <a:off x="3503534" y="885341"/>
            <a:ext cx="4858462" cy="3372813"/>
          </a:xfrm>
          <a:prstGeom prst="cloud">
            <a:avLst/>
          </a:prstGeom>
          <a:ln>
            <a:solidFill>
              <a:schemeClr val="accent1">
                <a:lumMod val="90000"/>
                <a:lumOff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58A99562-4691-6D46-8FC4-112E17B209B0}"/>
              </a:ext>
            </a:extLst>
          </p:cNvPr>
          <p:cNvSpPr/>
          <p:nvPr/>
        </p:nvSpPr>
        <p:spPr>
          <a:xfrm>
            <a:off x="3907884" y="1302491"/>
            <a:ext cx="4049763" cy="2538515"/>
          </a:xfrm>
          <a:prstGeom prst="rect">
            <a:avLst/>
          </a:prstGeom>
        </p:spPr>
        <p:txBody>
          <a:bodyPr wrap="square">
            <a:spAutoFit/>
          </a:bodyPr>
          <a:lstStyle/>
          <a:p>
            <a:pPr algn="ctr">
              <a:lnSpc>
                <a:spcPct val="115000"/>
              </a:lnSpc>
            </a:pPr>
            <a:r>
              <a:rPr lang="vi-VN" sz="2800" b="1" i="1" dirty="0">
                <a:latin typeface="Times New Roman" panose="02020603050405020304" pitchFamily="18" charset="0"/>
                <a:ea typeface="Calibri" panose="020F0502020204030204" pitchFamily="34" charset="0"/>
                <a:cs typeface="Arial" panose="020B0604020202020204" pitchFamily="34" charset="0"/>
              </a:rPr>
              <a:t>Hãy xác định vị trí của sapo trong bài viết? Thời gian đăng tải và sự kiện ở sapo của bài viết? Ý nghĩa.</a:t>
            </a:r>
            <a:endParaRPr lang="en-VN" sz="2800" b="1" i="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A person holding a sword&#10;&#10;Description automatically generated with medium confidence">
            <a:extLst>
              <a:ext uri="{FF2B5EF4-FFF2-40B4-BE49-F238E27FC236}">
                <a16:creationId xmlns:a16="http://schemas.microsoft.com/office/drawing/2014/main" id="{65B656C5-D3B9-3F4A-A4BA-3C4899BC8CAD}"/>
              </a:ext>
            </a:extLst>
          </p:cNvPr>
          <p:cNvPicPr>
            <a:picLocks noChangeAspect="1"/>
          </p:cNvPicPr>
          <p:nvPr/>
        </p:nvPicPr>
        <p:blipFill>
          <a:blip r:embed="rId5"/>
          <a:stretch>
            <a:fillRect/>
          </a:stretch>
        </p:blipFill>
        <p:spPr>
          <a:xfrm flipH="1">
            <a:off x="-557396" y="203831"/>
            <a:ext cx="5057836" cy="5143500"/>
          </a:xfrm>
          <a:prstGeom prst="rect">
            <a:avLst/>
          </a:prstGeom>
        </p:spPr>
      </p:pic>
      <p:sp>
        <p:nvSpPr>
          <p:cNvPr id="7" name="Rectangle 6">
            <a:extLst>
              <a:ext uri="{FF2B5EF4-FFF2-40B4-BE49-F238E27FC236}">
                <a16:creationId xmlns:a16="http://schemas.microsoft.com/office/drawing/2014/main" id="{AE302D76-B92F-D34D-B532-30DEE9A526B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814340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5" presetClass="entr" presetSubtype="1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checkerboard(across)">
                                      <p:cBhvr>
                                        <p:cTn id="1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4640443" y="1349375"/>
            <a:ext cx="1123125" cy="1133476"/>
          </a:xfrm>
          <a:prstGeom prst="rect">
            <a:avLst/>
          </a:prstGeom>
          <a:noFill/>
          <a:ln>
            <a:noFill/>
          </a:ln>
        </p:spPr>
      </p:pic>
      <p:pic>
        <p:nvPicPr>
          <p:cNvPr id="170" name="Google Shape;170;p31"/>
          <p:cNvPicPr preferRelativeResize="0"/>
          <p:nvPr/>
        </p:nvPicPr>
        <p:blipFill>
          <a:blip r:embed="rId3">
            <a:alphaModFix/>
          </a:blip>
          <a:stretch>
            <a:fillRect/>
          </a:stretch>
        </p:blipFill>
        <p:spPr>
          <a:xfrm>
            <a:off x="830443" y="3543200"/>
            <a:ext cx="1123125" cy="1133476"/>
          </a:xfrm>
          <a:prstGeom prst="rect">
            <a:avLst/>
          </a:prstGeom>
          <a:noFill/>
          <a:ln>
            <a:noFill/>
          </a:ln>
        </p:spPr>
      </p:pic>
      <p:pic>
        <p:nvPicPr>
          <p:cNvPr id="171" name="Google Shape;171;p31"/>
          <p:cNvPicPr preferRelativeResize="0"/>
          <p:nvPr/>
        </p:nvPicPr>
        <p:blipFill>
          <a:blip r:embed="rId3">
            <a:alphaModFix/>
          </a:blip>
          <a:stretch>
            <a:fillRect/>
          </a:stretch>
        </p:blipFill>
        <p:spPr>
          <a:xfrm>
            <a:off x="830443" y="1349375"/>
            <a:ext cx="1123125" cy="1133476"/>
          </a:xfrm>
          <a:prstGeom prst="rect">
            <a:avLst/>
          </a:prstGeom>
          <a:noFill/>
          <a:ln>
            <a:noFill/>
          </a:ln>
        </p:spPr>
      </p:pic>
      <p:sp>
        <p:nvSpPr>
          <p:cNvPr id="172" name="Google Shape;172;p31"/>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1. SAPO </a:t>
            </a:r>
            <a:endParaRPr dirty="0">
              <a:latin typeface="Times New Roman" panose="02020603050405020304" pitchFamily="18" charset="0"/>
              <a:cs typeface="Times New Roman" panose="02020603050405020304" pitchFamily="18" charset="0"/>
            </a:endParaRPr>
          </a:p>
        </p:txBody>
      </p:sp>
      <p:sp>
        <p:nvSpPr>
          <p:cNvPr id="173" name="Google Shape;173;p31"/>
          <p:cNvSpPr txBox="1">
            <a:spLocks noGrp="1"/>
          </p:cNvSpPr>
          <p:nvPr>
            <p:ph type="subTitle" idx="1"/>
          </p:nvPr>
        </p:nvSpPr>
        <p:spPr>
          <a:xfrm>
            <a:off x="2012023" y="1790600"/>
            <a:ext cx="2628419" cy="1369232"/>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sz="2500" dirty="0" err="1">
                <a:latin typeface="Times New Roman" panose="02020603050405020304" pitchFamily="18" charset="0"/>
                <a:cs typeface="Times New Roman" panose="02020603050405020304" pitchFamily="18" charset="0"/>
              </a:rPr>
              <a:t>Nằm</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ngay</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dưới</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nhan</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đề</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được</a:t>
            </a:r>
            <a:r>
              <a:rPr lang="en" sz="2500" dirty="0">
                <a:latin typeface="Times New Roman" panose="02020603050405020304" pitchFamily="18" charset="0"/>
                <a:cs typeface="Times New Roman" panose="02020603050405020304" pitchFamily="18" charset="0"/>
              </a:rPr>
              <a:t> in </a:t>
            </a:r>
            <a:r>
              <a:rPr lang="en" sz="2500" dirty="0" err="1">
                <a:latin typeface="Times New Roman" panose="02020603050405020304" pitchFamily="18" charset="0"/>
                <a:cs typeface="Times New Roman" panose="02020603050405020304" pitchFamily="18" charset="0"/>
              </a:rPr>
              <a:t>đậm</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để</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thu</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hút</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người</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đọc</a:t>
            </a:r>
            <a:endParaRPr sz="2500" dirty="0">
              <a:latin typeface="Times New Roman" panose="02020603050405020304" pitchFamily="18" charset="0"/>
              <a:cs typeface="Times New Roman" panose="02020603050405020304" pitchFamily="18" charset="0"/>
            </a:endParaRPr>
          </a:p>
        </p:txBody>
      </p:sp>
      <p:sp>
        <p:nvSpPr>
          <p:cNvPr id="174" name="Google Shape;174;p31"/>
          <p:cNvSpPr txBox="1">
            <a:spLocks noGrp="1"/>
          </p:cNvSpPr>
          <p:nvPr>
            <p:ph type="subTitle" idx="2"/>
          </p:nvPr>
        </p:nvSpPr>
        <p:spPr>
          <a:xfrm>
            <a:off x="2012031" y="1402300"/>
            <a:ext cx="2496300" cy="31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dirty="0">
                <a:latin typeface="Times New Roman" panose="02020603050405020304" pitchFamily="18" charset="0"/>
                <a:cs typeface="Times New Roman" panose="02020603050405020304" pitchFamily="18" charset="0"/>
              </a:rPr>
              <a:t>VỊ TRÍ</a:t>
            </a:r>
            <a:endParaRPr sz="2500" dirty="0">
              <a:latin typeface="Times New Roman" panose="02020603050405020304" pitchFamily="18" charset="0"/>
              <a:cs typeface="Times New Roman" panose="02020603050405020304" pitchFamily="18" charset="0"/>
            </a:endParaRPr>
          </a:p>
        </p:txBody>
      </p:sp>
      <p:sp>
        <p:nvSpPr>
          <p:cNvPr id="175" name="Google Shape;175;p31"/>
          <p:cNvSpPr txBox="1">
            <a:spLocks noGrp="1"/>
          </p:cNvSpPr>
          <p:nvPr>
            <p:ph type="title" idx="3"/>
          </p:nvPr>
        </p:nvSpPr>
        <p:spPr>
          <a:xfrm>
            <a:off x="964356"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01</a:t>
            </a:r>
            <a:endParaRPr>
              <a:latin typeface="Times New Roman" panose="02020603050405020304" pitchFamily="18" charset="0"/>
              <a:cs typeface="Times New Roman" panose="02020603050405020304" pitchFamily="18" charset="0"/>
            </a:endParaRPr>
          </a:p>
        </p:txBody>
      </p:sp>
      <p:sp>
        <p:nvSpPr>
          <p:cNvPr id="176" name="Google Shape;176;p31"/>
          <p:cNvSpPr txBox="1">
            <a:spLocks noGrp="1"/>
          </p:cNvSpPr>
          <p:nvPr>
            <p:ph type="subTitle" idx="4"/>
          </p:nvPr>
        </p:nvSpPr>
        <p:spPr>
          <a:xfrm>
            <a:off x="2012031" y="4058316"/>
            <a:ext cx="2496300" cy="572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500" dirty="0">
                <a:latin typeface="Times New Roman" panose="02020603050405020304" pitchFamily="18" charset="0"/>
                <a:cs typeface="Times New Roman" panose="02020603050405020304" pitchFamily="18" charset="0"/>
              </a:rPr>
              <a:t>29/3/2014</a:t>
            </a:r>
            <a:endParaRPr sz="2500" dirty="0">
              <a:latin typeface="Times New Roman" panose="02020603050405020304" pitchFamily="18" charset="0"/>
              <a:cs typeface="Times New Roman" panose="02020603050405020304" pitchFamily="18" charset="0"/>
            </a:endParaRPr>
          </a:p>
        </p:txBody>
      </p:sp>
      <p:sp>
        <p:nvSpPr>
          <p:cNvPr id="177" name="Google Shape;177;p31"/>
          <p:cNvSpPr txBox="1">
            <a:spLocks noGrp="1"/>
          </p:cNvSpPr>
          <p:nvPr>
            <p:ph type="subTitle" idx="5"/>
          </p:nvPr>
        </p:nvSpPr>
        <p:spPr>
          <a:xfrm>
            <a:off x="1947970" y="3601057"/>
            <a:ext cx="3470697" cy="41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dirty="0">
                <a:latin typeface="Times New Roman" panose="02020603050405020304" pitchFamily="18" charset="0"/>
                <a:cs typeface="Times New Roman" panose="02020603050405020304" pitchFamily="18" charset="0"/>
              </a:rPr>
              <a:t>THỜI GIAN ĐĂNG TẢI</a:t>
            </a:r>
            <a:endParaRPr sz="2500" dirty="0">
              <a:latin typeface="Times New Roman" panose="02020603050405020304" pitchFamily="18" charset="0"/>
              <a:cs typeface="Times New Roman" panose="02020603050405020304" pitchFamily="18" charset="0"/>
            </a:endParaRPr>
          </a:p>
        </p:txBody>
      </p:sp>
      <p:sp>
        <p:nvSpPr>
          <p:cNvPr id="178" name="Google Shape;178;p31"/>
          <p:cNvSpPr txBox="1">
            <a:spLocks noGrp="1"/>
          </p:cNvSpPr>
          <p:nvPr>
            <p:ph type="title" idx="6"/>
          </p:nvPr>
        </p:nvSpPr>
        <p:spPr>
          <a:xfrm>
            <a:off x="982562" y="3582978"/>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02</a:t>
            </a:r>
            <a:endParaRPr>
              <a:latin typeface="Times New Roman" panose="02020603050405020304" pitchFamily="18" charset="0"/>
              <a:cs typeface="Times New Roman" panose="02020603050405020304" pitchFamily="18" charset="0"/>
            </a:endParaRPr>
          </a:p>
        </p:txBody>
      </p:sp>
      <p:sp>
        <p:nvSpPr>
          <p:cNvPr id="180" name="Google Shape;180;p31"/>
          <p:cNvSpPr txBox="1">
            <a:spLocks noGrp="1"/>
          </p:cNvSpPr>
          <p:nvPr>
            <p:ph type="subTitle" idx="8"/>
          </p:nvPr>
        </p:nvSpPr>
        <p:spPr>
          <a:xfrm>
            <a:off x="5817257" y="1402300"/>
            <a:ext cx="2496300" cy="320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dirty="0">
                <a:latin typeface="Times New Roman" panose="02020603050405020304" pitchFamily="18" charset="0"/>
                <a:cs typeface="Times New Roman" panose="02020603050405020304" pitchFamily="18" charset="0"/>
              </a:rPr>
              <a:t>S</a:t>
            </a:r>
            <a:r>
              <a:rPr lang="en" sz="2500" dirty="0" err="1">
                <a:latin typeface="Times New Roman" panose="02020603050405020304" pitchFamily="18" charset="0"/>
                <a:cs typeface="Times New Roman" panose="02020603050405020304" pitchFamily="18" charset="0"/>
              </a:rPr>
              <a:t>Ự</a:t>
            </a:r>
            <a:r>
              <a:rPr lang="en" sz="2500" dirty="0">
                <a:latin typeface="Times New Roman" panose="02020603050405020304" pitchFamily="18" charset="0"/>
                <a:cs typeface="Times New Roman" panose="02020603050405020304" pitchFamily="18" charset="0"/>
              </a:rPr>
              <a:t> KIỆN</a:t>
            </a:r>
            <a:endParaRPr sz="2500" dirty="0">
              <a:latin typeface="Times New Roman" panose="02020603050405020304" pitchFamily="18" charset="0"/>
              <a:cs typeface="Times New Roman" panose="02020603050405020304" pitchFamily="18" charset="0"/>
            </a:endParaRPr>
          </a:p>
        </p:txBody>
      </p:sp>
      <p:sp>
        <p:nvSpPr>
          <p:cNvPr id="181" name="Google Shape;181;p31"/>
          <p:cNvSpPr txBox="1">
            <a:spLocks noGrp="1"/>
          </p:cNvSpPr>
          <p:nvPr>
            <p:ph type="title" idx="9"/>
          </p:nvPr>
        </p:nvSpPr>
        <p:spPr>
          <a:xfrm>
            <a:off x="4769581"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03</a:t>
            </a:r>
            <a:endParaRPr>
              <a:latin typeface="Times New Roman" panose="02020603050405020304" pitchFamily="18" charset="0"/>
              <a:cs typeface="Times New Roman" panose="02020603050405020304" pitchFamily="18" charset="0"/>
            </a:endParaRPr>
          </a:p>
        </p:txBody>
      </p:sp>
      <p:pic>
        <p:nvPicPr>
          <p:cNvPr id="185" name="Google Shape;185;p31"/>
          <p:cNvPicPr preferRelativeResize="0"/>
          <p:nvPr/>
        </p:nvPicPr>
        <p:blipFill rotWithShape="1">
          <a:blip r:embed="rId4">
            <a:alphaModFix/>
          </a:blip>
          <a:srcRect t="835" b="826"/>
          <a:stretch/>
        </p:blipFill>
        <p:spPr>
          <a:xfrm>
            <a:off x="7770150" y="2622501"/>
            <a:ext cx="1189695" cy="486299"/>
          </a:xfrm>
          <a:prstGeom prst="rect">
            <a:avLst/>
          </a:prstGeom>
          <a:noFill/>
          <a:ln>
            <a:noFill/>
          </a:ln>
        </p:spPr>
      </p:pic>
      <p:sp>
        <p:nvSpPr>
          <p:cNvPr id="179" name="Google Shape;179;p31"/>
          <p:cNvSpPr txBox="1">
            <a:spLocks noGrp="1"/>
          </p:cNvSpPr>
          <p:nvPr>
            <p:ph type="subTitle" idx="7"/>
          </p:nvPr>
        </p:nvSpPr>
        <p:spPr>
          <a:xfrm>
            <a:off x="5817256" y="1794145"/>
            <a:ext cx="3076020" cy="3218122"/>
          </a:xfrm>
          <a:prstGeom prst="rect">
            <a:avLst/>
          </a:prstGeom>
        </p:spPr>
        <p:txBody>
          <a:bodyPr spcFirstLastPara="1" wrap="square" lIns="0" tIns="0" rIns="0" bIns="0" anchor="t" anchorCtr="0">
            <a:noAutofit/>
          </a:bodyPr>
          <a:lstStyle/>
          <a:p>
            <a:pPr algn="just"/>
            <a:r>
              <a:rPr lang="en-VN" sz="2500" dirty="0">
                <a:latin typeface="Times New Roman" panose="02020603050405020304" pitchFamily="18" charset="0"/>
                <a:cs typeface="Times New Roman" panose="02020603050405020304" pitchFamily="18" charset="0"/>
              </a:rPr>
              <a:t>29/3, Việt Nam sẽ cùng thế giới tham gia chiến dịch giờ Trái Đất để sử dụng hiệu quả nguồn năng lượng và bảo vệ môi trường trước biến đổi khí hậu</a:t>
            </a:r>
          </a:p>
        </p:txBody>
      </p:sp>
      <p:sp>
        <p:nvSpPr>
          <p:cNvPr id="16" name="Rectangle 15">
            <a:extLst>
              <a:ext uri="{FF2B5EF4-FFF2-40B4-BE49-F238E27FC236}">
                <a16:creationId xmlns:a16="http://schemas.microsoft.com/office/drawing/2014/main" id="{48743DB9-52DB-8943-9196-4E1F5B19D52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3">
                                            <p:txEl>
                                              <p:pRg st="0" end="0"/>
                                            </p:txEl>
                                          </p:spTgt>
                                        </p:tgtEl>
                                        <p:attrNameLst>
                                          <p:attrName>style.visibility</p:attrName>
                                        </p:attrNameLst>
                                      </p:cBhvr>
                                      <p:to>
                                        <p:strVal val="visible"/>
                                      </p:to>
                                    </p:set>
                                    <p:animEffect transition="in" filter="barn(inVertical)">
                                      <p:cBhvr>
                                        <p:cTn id="10" dur="500"/>
                                        <p:tgtEl>
                                          <p:spTgt spid="17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4">
                                            <p:txEl>
                                              <p:pRg st="0" end="0"/>
                                            </p:txEl>
                                          </p:spTgt>
                                        </p:tgtEl>
                                        <p:attrNameLst>
                                          <p:attrName>style.visibility</p:attrName>
                                        </p:attrNameLst>
                                      </p:cBhvr>
                                      <p:to>
                                        <p:strVal val="visible"/>
                                      </p:to>
                                    </p:set>
                                    <p:animEffect transition="in" filter="barn(inVertical)">
                                      <p:cBhvr>
                                        <p:cTn id="13" dur="500"/>
                                        <p:tgtEl>
                                          <p:spTgt spid="17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5"/>
                                        </p:tgtEl>
                                        <p:attrNameLst>
                                          <p:attrName>style.visibility</p:attrName>
                                        </p:attrNameLst>
                                      </p:cBhvr>
                                      <p:to>
                                        <p:strVal val="visible"/>
                                      </p:to>
                                    </p:set>
                                    <p:animEffect transition="in" filter="barn(inVertical)">
                                      <p:cBhvr>
                                        <p:cTn id="16" dur="500"/>
                                        <p:tgtEl>
                                          <p:spTgt spid="17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barn(inVertical)">
                                      <p:cBhvr>
                                        <p:cTn id="21" dur="500"/>
                                        <p:tgtEl>
                                          <p:spTgt spid="17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6">
                                            <p:txEl>
                                              <p:pRg st="0" end="0"/>
                                            </p:txEl>
                                          </p:spTgt>
                                        </p:tgtEl>
                                        <p:attrNameLst>
                                          <p:attrName>style.visibility</p:attrName>
                                        </p:attrNameLst>
                                      </p:cBhvr>
                                      <p:to>
                                        <p:strVal val="visible"/>
                                      </p:to>
                                    </p:set>
                                    <p:animEffect transition="in" filter="barn(inVertical)">
                                      <p:cBhvr>
                                        <p:cTn id="24" dur="500"/>
                                        <p:tgtEl>
                                          <p:spTgt spid="176">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7">
                                            <p:txEl>
                                              <p:pRg st="0" end="0"/>
                                            </p:txEl>
                                          </p:spTgt>
                                        </p:tgtEl>
                                        <p:attrNameLst>
                                          <p:attrName>style.visibility</p:attrName>
                                        </p:attrNameLst>
                                      </p:cBhvr>
                                      <p:to>
                                        <p:strVal val="visible"/>
                                      </p:to>
                                    </p:set>
                                    <p:animEffect transition="in" filter="barn(inVertical)">
                                      <p:cBhvr>
                                        <p:cTn id="27" dur="500"/>
                                        <p:tgtEl>
                                          <p:spTgt spid="177">
                                            <p:txEl>
                                              <p:pRg st="0" end="0"/>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barn(inVertical)">
                                      <p:cBhvr>
                                        <p:cTn id="30" dur="500"/>
                                        <p:tgtEl>
                                          <p:spTgt spid="17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barn(inVertical)">
                                      <p:cBhvr>
                                        <p:cTn id="35" dur="500"/>
                                        <p:tgtEl>
                                          <p:spTgt spid="16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0">
                                            <p:txEl>
                                              <p:pRg st="0" end="0"/>
                                            </p:txEl>
                                          </p:spTgt>
                                        </p:tgtEl>
                                        <p:attrNameLst>
                                          <p:attrName>style.visibility</p:attrName>
                                        </p:attrNameLst>
                                      </p:cBhvr>
                                      <p:to>
                                        <p:strVal val="visible"/>
                                      </p:to>
                                    </p:set>
                                    <p:animEffect transition="in" filter="barn(inVertical)">
                                      <p:cBhvr>
                                        <p:cTn id="38" dur="500"/>
                                        <p:tgtEl>
                                          <p:spTgt spid="180">
                                            <p:txEl>
                                              <p:pRg st="0" end="0"/>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1"/>
                                        </p:tgtEl>
                                        <p:attrNameLst>
                                          <p:attrName>style.visibility</p:attrName>
                                        </p:attrNameLst>
                                      </p:cBhvr>
                                      <p:to>
                                        <p:strVal val="visible"/>
                                      </p:to>
                                    </p:set>
                                    <p:animEffect transition="in" filter="barn(inVertical)">
                                      <p:cBhvr>
                                        <p:cTn id="41" dur="500"/>
                                        <p:tgtEl>
                                          <p:spTgt spid="181"/>
                                        </p:tgtEl>
                                      </p:cBhvr>
                                    </p:animEffect>
                                  </p:childTnLst>
                                </p:cTn>
                              </p:par>
                              <p:par>
                                <p:cTn id="42" presetID="16" presetClass="entr" presetSubtype="21" fill="hold" nodeType="withEffect">
                                  <p:stCondLst>
                                    <p:cond delay="0"/>
                                  </p:stCondLst>
                                  <p:childTnLst>
                                    <p:set>
                                      <p:cBhvr>
                                        <p:cTn id="43" dur="1" fill="hold">
                                          <p:stCondLst>
                                            <p:cond delay="0"/>
                                          </p:stCondLst>
                                        </p:cTn>
                                        <p:tgtEl>
                                          <p:spTgt spid="185"/>
                                        </p:tgtEl>
                                        <p:attrNameLst>
                                          <p:attrName>style.visibility</p:attrName>
                                        </p:attrNameLst>
                                      </p:cBhvr>
                                      <p:to>
                                        <p:strVal val="visible"/>
                                      </p:to>
                                    </p:set>
                                    <p:animEffect transition="in" filter="barn(inVertical)">
                                      <p:cBhvr>
                                        <p:cTn id="44" dur="500"/>
                                        <p:tgtEl>
                                          <p:spTgt spid="18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79">
                                            <p:txEl>
                                              <p:pRg st="0" end="0"/>
                                            </p:txEl>
                                          </p:spTgt>
                                        </p:tgtEl>
                                        <p:attrNameLst>
                                          <p:attrName>style.visibility</p:attrName>
                                        </p:attrNameLst>
                                      </p:cBhvr>
                                      <p:to>
                                        <p:strVal val="visible"/>
                                      </p:to>
                                    </p:set>
                                    <p:animEffect transition="in" filter="barn(inVertical)">
                                      <p:cBhvr>
                                        <p:cTn id="47" dur="500"/>
                                        <p:tgtEl>
                                          <p:spTgt spid="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174" grpId="0" build="p"/>
      <p:bldP spid="175" grpId="0"/>
      <p:bldP spid="176" grpId="0" build="p"/>
      <p:bldP spid="177" grpId="0" build="p"/>
      <p:bldP spid="178" grpId="0"/>
      <p:bldP spid="180" grpId="0" build="p"/>
      <p:bldP spid="181" grpId="0"/>
      <p:bldP spid="179" grpId="0" build="p"/>
    </p:bldLst>
  </p:timing>
</p:sld>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3164</Words>
  <Application>Microsoft Macintosh PowerPoint</Application>
  <PresentationFormat>On-screen Show (16:9)</PresentationFormat>
  <Paragraphs>241</Paragraphs>
  <Slides>32</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Barlow</vt:lpstr>
      <vt:lpstr>Manrope ExtraLight</vt:lpstr>
      <vt:lpstr>Calibri</vt:lpstr>
      <vt:lpstr>Wingdings</vt:lpstr>
      <vt:lpstr>Architects Daughter</vt:lpstr>
      <vt:lpstr>Manrope</vt:lpstr>
      <vt:lpstr>Anaheim</vt:lpstr>
      <vt:lpstr>Times New Roman</vt:lpstr>
      <vt:lpstr>Arial</vt:lpstr>
      <vt:lpstr>Pacifico</vt:lpstr>
      <vt:lpstr>Francois One</vt:lpstr>
      <vt:lpstr>Handlee</vt:lpstr>
      <vt:lpstr>Environment Watercolor Marketing Plan by Slidesgo</vt:lpstr>
      <vt:lpstr>Chào mừng các bạn học sinh yêu quý lớp 6A11 </vt:lpstr>
      <vt:lpstr>Đây là sự kiện gì ?</vt:lpstr>
      <vt:lpstr>GIỜ  TRÁI ĐẤT</vt:lpstr>
      <vt:lpstr>TÌM HIỂU CHUNG</vt:lpstr>
      <vt:lpstr>PowerPoint Presentation</vt:lpstr>
      <vt:lpstr>PowerPoint Presentation</vt:lpstr>
      <vt:lpstr>ĐỌC HIỂU VĂN BẢN</vt:lpstr>
      <vt:lpstr>PowerPoint Presentation</vt:lpstr>
      <vt:lpstr>1. SAPO </vt:lpstr>
      <vt:lpstr>2. Nội dung thông tin</vt:lpstr>
      <vt:lpstr>2. Nội dung thông tin</vt:lpstr>
      <vt:lpstr>2. Nội dung thông tin</vt:lpstr>
      <vt:lpstr>2. Nội dung thông tin</vt:lpstr>
      <vt:lpstr>PowerPoint Presentation</vt:lpstr>
      <vt:lpstr>Sự ra đời của sự kiện</vt:lpstr>
      <vt:lpstr>PowerPoint Presentation</vt:lpstr>
      <vt:lpstr>Sự phát triển của sự kiện</vt:lpstr>
      <vt:lpstr>Một số câu mở rộng vị ngữ</vt:lpstr>
      <vt:lpstr>PowerPoint Presentation</vt:lpstr>
      <vt:lpstr>“Giờ Trái Đất không phải chỉ dừng lại ở hành động tắt đèn, mà đây là chiến dịch trong đó tất cả mọi người trên thế giới cùng nhau đoàn kết và thể hiện họ có thể làm gì trong suốt cả năm để bảo vệ hành tinh”</vt:lpstr>
      <vt:lpstr>Tác động của sự kiện</vt:lpstr>
      <vt:lpstr>TỔNG KẾT</vt:lpstr>
      <vt:lpstr>III. TỔNG KẾT</vt:lpstr>
      <vt:lpstr>LUYỆN TẬP</vt:lpstr>
      <vt:lpstr>Giờ Trái Đất có ý tưởng xuất phát từ quốc gia nào?</vt:lpstr>
      <vt:lpstr>Tên ban đầu của chiến dịch Giờ Trái Đất là gì?</vt:lpstr>
      <vt:lpstr>Việt Nam gia nhập chiến dịch  Giờ Trái Đất vào năm nào?</vt:lpstr>
      <vt:lpstr>PowerPoint Presentation</vt:lpstr>
      <vt:lpstr>VẬN DỤNG</vt:lpstr>
      <vt:lpstr>PowerPoint Presentation</vt:lpstr>
      <vt:lpstr>Chúc các con học tốt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học sinh yêu quý lớp 6A !</dc:title>
  <cp:lastModifiedBy>Microsoft Office User</cp:lastModifiedBy>
  <cp:revision>13</cp:revision>
  <dcterms:modified xsi:type="dcterms:W3CDTF">2023-12-12T16:28:03Z</dcterms:modified>
</cp:coreProperties>
</file>