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</p:sldMasterIdLst>
  <p:notesMasterIdLst>
    <p:notesMasterId r:id="rId37"/>
  </p:notesMasterIdLst>
  <p:sldIdLst>
    <p:sldId id="280" r:id="rId6"/>
    <p:sldId id="257" r:id="rId7"/>
    <p:sldId id="281" r:id="rId8"/>
    <p:sldId id="282" r:id="rId9"/>
    <p:sldId id="258" r:id="rId10"/>
    <p:sldId id="259" r:id="rId11"/>
    <p:sldId id="298" r:id="rId12"/>
    <p:sldId id="299" r:id="rId13"/>
    <p:sldId id="285" r:id="rId14"/>
    <p:sldId id="260" r:id="rId15"/>
    <p:sldId id="276" r:id="rId16"/>
    <p:sldId id="275" r:id="rId17"/>
    <p:sldId id="261" r:id="rId18"/>
    <p:sldId id="264" r:id="rId19"/>
    <p:sldId id="277" r:id="rId20"/>
    <p:sldId id="286" r:id="rId21"/>
    <p:sldId id="273" r:id="rId22"/>
    <p:sldId id="263" r:id="rId23"/>
    <p:sldId id="274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87" r:id="rId35"/>
    <p:sldId id="27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DE2910"/>
    <a:srgbClr val="F47A69"/>
    <a:srgbClr val="FAC5BE"/>
    <a:srgbClr val="F8ACA2"/>
    <a:srgbClr val="F09456"/>
    <a:srgbClr val="F490AD"/>
    <a:srgbClr val="EF5F88"/>
    <a:srgbClr val="6ECFF6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66" d="100"/>
          <a:sy n="66" d="100"/>
        </p:scale>
        <p:origin x="-136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5518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65702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0552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18499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980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9691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3692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2201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813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1286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58538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9092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85915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8398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2219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72663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99362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927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61520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51830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3792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9402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48941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277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06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56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96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20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07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38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44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51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66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74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6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24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3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95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06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8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48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7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1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3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2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4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7.gif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9.gif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8.gif"/><Relationship Id="rId5" Type="http://schemas.openxmlformats.org/officeDocument/2006/relationships/image" Target="../media/image43.png"/><Relationship Id="rId10" Type="http://schemas.openxmlformats.org/officeDocument/2006/relationships/image" Target="../media/image47.gif"/><Relationship Id="rId4" Type="http://schemas.openxmlformats.org/officeDocument/2006/relationships/image" Target="../media/image39.gif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8.gif"/><Relationship Id="rId5" Type="http://schemas.openxmlformats.org/officeDocument/2006/relationships/image" Target="../media/image41.gif"/><Relationship Id="rId10" Type="http://schemas.openxmlformats.org/officeDocument/2006/relationships/image" Target="../media/image47.gif"/><Relationship Id="rId4" Type="http://schemas.openxmlformats.org/officeDocument/2006/relationships/image" Target="../media/image40.gif"/><Relationship Id="rId9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9.gif"/><Relationship Id="rId7" Type="http://schemas.openxmlformats.org/officeDocument/2006/relationships/image" Target="../media/image45.gif"/><Relationship Id="rId12" Type="http://schemas.openxmlformats.org/officeDocument/2006/relationships/image" Target="../media/image5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gif"/><Relationship Id="rId9" Type="http://schemas.openxmlformats.org/officeDocument/2006/relationships/image" Target="../media/image4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8.gif"/><Relationship Id="rId5" Type="http://schemas.openxmlformats.org/officeDocument/2006/relationships/image" Target="../media/image41.gif"/><Relationship Id="rId10" Type="http://schemas.openxmlformats.org/officeDocument/2006/relationships/image" Target="../media/image47.gif"/><Relationship Id="rId4" Type="http://schemas.openxmlformats.org/officeDocument/2006/relationships/image" Target="../media/image40.gif"/><Relationship Id="rId9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9.gif"/><Relationship Id="rId7" Type="http://schemas.openxmlformats.org/officeDocument/2006/relationships/image" Target="../media/image45.gif"/><Relationship Id="rId12" Type="http://schemas.openxmlformats.org/officeDocument/2006/relationships/image" Target="../media/image5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gif"/><Relationship Id="rId9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11" Type="http://schemas.openxmlformats.org/officeDocument/2006/relationships/image" Target="../media/image48.gif"/><Relationship Id="rId5" Type="http://schemas.openxmlformats.org/officeDocument/2006/relationships/image" Target="../media/image41.gif"/><Relationship Id="rId10" Type="http://schemas.openxmlformats.org/officeDocument/2006/relationships/image" Target="../media/image47.gif"/><Relationship Id="rId4" Type="http://schemas.openxmlformats.org/officeDocument/2006/relationships/image" Target="../media/image40.gif"/><Relationship Id="rId9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9.gif"/><Relationship Id="rId7" Type="http://schemas.openxmlformats.org/officeDocument/2006/relationships/image" Target="../media/image45.gif"/><Relationship Id="rId12" Type="http://schemas.openxmlformats.org/officeDocument/2006/relationships/image" Target="../media/image5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gif"/><Relationship Id="rId9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MY NEIGHBOURHOOD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22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7220" y="258861"/>
            <a:ext cx="754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8361" y="1434351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8361" y="1902377"/>
            <a:ext cx="4907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Let’s go to Chua </a:t>
            </a:r>
            <a:r>
              <a:rPr lang="en-US" sz="2800" dirty="0" err="1"/>
              <a:t>Cau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915721" y="4567381"/>
            <a:ext cx="3827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7220" y="256465"/>
            <a:ext cx="754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49471" y="1445535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9471" y="1884533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Let’s go to Chua </a:t>
            </a:r>
            <a:r>
              <a:rPr lang="en-US" sz="2800" dirty="0" err="1"/>
              <a:t>Cau</a:t>
            </a:r>
            <a:r>
              <a:rPr lang="en-US" sz="280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638616" y="304776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/>
                <a:t>We can use </a:t>
              </a:r>
              <a:r>
                <a:rPr lang="en-US" sz="3200" i="1" dirty="0"/>
                <a:t>shall we </a:t>
              </a:r>
              <a:r>
                <a:rPr lang="en-US" sz="3200" dirty="0"/>
                <a:t>and </a:t>
              </a:r>
              <a:r>
                <a:rPr lang="en-US" sz="3200" i="1" dirty="0"/>
                <a:t>let’s</a:t>
              </a:r>
              <a:r>
                <a:rPr lang="en-US" sz="3200" dirty="0"/>
                <a:t> to make suggestions.</a:t>
              </a:r>
            </a:p>
          </p:txBody>
        </p:sp>
      </p:grp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28154" y="272861"/>
            <a:ext cx="713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839413" y="1534509"/>
            <a:ext cx="7796587" cy="482689"/>
            <a:chOff x="447535" y="2187639"/>
            <a:chExt cx="7967628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957963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839413" y="2220555"/>
            <a:ext cx="7796587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0626" y="22131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0626" y="300924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0626" y="38141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70626" y="460753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0626" y="15311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3195" y="292716"/>
            <a:ext cx="7635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53088" y="16177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27918" y="159674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53088" y="20794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327918" y="2058409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14943" y="16177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89773" y="159674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14943" y="20794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89773" y="2058409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16778" y="1616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91608" y="1595576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53087" y="2967335"/>
            <a:ext cx="6607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Calibri-Italic"/>
              </a:rPr>
              <a:t>Can you tell me the way to the post office near here?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72" y="741664"/>
            <a:ext cx="4355728" cy="33832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Lost in the old town!</a:t>
            </a:r>
          </a:p>
        </p:txBody>
      </p: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7" y="195944"/>
            <a:ext cx="5009323" cy="64008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07930" y="1347450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rẽ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trái</a:t>
            </a:r>
            <a:r>
              <a:rPr lang="en-US" sz="2000" dirty="0" smtClean="0">
                <a:solidFill>
                  <a:schemeClr val="tx1"/>
                </a:solidFill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</a:rPr>
              <a:t>ngã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hai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707930" y="2107868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err="1" smtClean="0">
                <a:solidFill>
                  <a:schemeClr val="tx1"/>
                </a:solidFill>
              </a:rPr>
              <a:t>rẽ</a:t>
            </a:r>
            <a:r>
              <a:rPr lang="en-US" sz="2000" kern="1200" dirty="0" smtClean="0">
                <a:solidFill>
                  <a:schemeClr val="tx1"/>
                </a:solidFill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</a:rPr>
              <a:t>phải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07930" y="2868286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đi</a:t>
            </a:r>
            <a:r>
              <a:rPr lang="en-US" sz="2000" dirty="0" smtClean="0">
                <a:solidFill>
                  <a:schemeClr val="tx1"/>
                </a:solidFill>
              </a:rPr>
              <a:t> qua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707930" y="3628704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đối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diện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707930" y="4389121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thẳng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707930" y="5149538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rẽ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</a:rPr>
              <a:t>ngã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hai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707930" y="5909955"/>
            <a:ext cx="2376527" cy="359774"/>
          </a:xfrm>
          <a:custGeom>
            <a:avLst/>
            <a:gdLst>
              <a:gd name="connsiteX0" fmla="*/ 0 w 2656114"/>
              <a:gd name="connsiteY0" fmla="*/ 59964 h 359774"/>
              <a:gd name="connsiteX1" fmla="*/ 59964 w 2656114"/>
              <a:gd name="connsiteY1" fmla="*/ 0 h 359774"/>
              <a:gd name="connsiteX2" fmla="*/ 2596150 w 2656114"/>
              <a:gd name="connsiteY2" fmla="*/ 0 h 359774"/>
              <a:gd name="connsiteX3" fmla="*/ 2656114 w 2656114"/>
              <a:gd name="connsiteY3" fmla="*/ 59964 h 359774"/>
              <a:gd name="connsiteX4" fmla="*/ 2656114 w 2656114"/>
              <a:gd name="connsiteY4" fmla="*/ 299810 h 359774"/>
              <a:gd name="connsiteX5" fmla="*/ 2596150 w 2656114"/>
              <a:gd name="connsiteY5" fmla="*/ 359774 h 359774"/>
              <a:gd name="connsiteX6" fmla="*/ 59964 w 2656114"/>
              <a:gd name="connsiteY6" fmla="*/ 359774 h 359774"/>
              <a:gd name="connsiteX7" fmla="*/ 0 w 2656114"/>
              <a:gd name="connsiteY7" fmla="*/ 299810 h 359774"/>
              <a:gd name="connsiteX8" fmla="*/ 0 w 2656114"/>
              <a:gd name="connsiteY8" fmla="*/ 59964 h 3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6114" h="359774">
                <a:moveTo>
                  <a:pt x="0" y="59964"/>
                </a:moveTo>
                <a:cubicBezTo>
                  <a:pt x="0" y="26847"/>
                  <a:pt x="26847" y="0"/>
                  <a:pt x="59964" y="0"/>
                </a:cubicBezTo>
                <a:lnTo>
                  <a:pt x="2596150" y="0"/>
                </a:lnTo>
                <a:cubicBezTo>
                  <a:pt x="2629267" y="0"/>
                  <a:pt x="2656114" y="26847"/>
                  <a:pt x="2656114" y="59964"/>
                </a:cubicBezTo>
                <a:lnTo>
                  <a:pt x="2656114" y="299810"/>
                </a:lnTo>
                <a:cubicBezTo>
                  <a:pt x="2656114" y="332927"/>
                  <a:pt x="2629267" y="359774"/>
                  <a:pt x="2596150" y="359774"/>
                </a:cubicBezTo>
                <a:lnTo>
                  <a:pt x="59964" y="359774"/>
                </a:lnTo>
                <a:cubicBezTo>
                  <a:pt x="26847" y="359774"/>
                  <a:pt x="0" y="332927"/>
                  <a:pt x="0" y="299810"/>
                </a:cubicBezTo>
                <a:lnTo>
                  <a:pt x="0" y="599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13" tIns="74713" rIns="74713" bIns="74713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bên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cạnh</a:t>
            </a:r>
            <a:endParaRPr lang="en-US" sz="20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20762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5592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762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5592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2617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7448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2617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57448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20762" y="329477"/>
            <a:ext cx="740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50091" y="2589382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turn right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cross the road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3183965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03684" y="5143397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turn left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906339" y="5173435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go straight</a:t>
            </a: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67056" y="83454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4511" y="257370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5" y="245266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7056" y="2053277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056" y="2404962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35" y="3473448"/>
            <a:ext cx="4791075" cy="3486150"/>
          </a:xfrm>
          <a:prstGeom prst="rect">
            <a:avLst/>
          </a:prstGeom>
        </p:spPr>
      </p:pic>
      <p:sp>
        <p:nvSpPr>
          <p:cNvPr id="10" name="Rounded Rectangle 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6" y="309307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8" y="335903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7245" y="2017025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7245" y="2770832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7245" y="3524639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7245" y="4278446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7245" y="5684263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0021" y="1140108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5" y="5032253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47957" y="5032253"/>
            <a:ext cx="175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5427" y="204615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5427" y="277185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15427" y="348325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15427" y="427338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61358" y="501664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/>
      <p:bldP spid="2" grpId="0"/>
      <p:bldP spid="19" grpId="0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1228185" y="3368833"/>
            <a:ext cx="6728191" cy="3489167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220072" y="3331547"/>
            <a:ext cx="2698029" cy="3526453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b="66896"/>
          <a:stretch/>
        </p:blipFill>
        <p:spPr>
          <a:xfrm>
            <a:off x="-22561" y="8105"/>
            <a:ext cx="9148525" cy="3360727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1228186" y="3368832"/>
            <a:ext cx="2767750" cy="3489168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84570" y="3387144"/>
            <a:ext cx="0" cy="3470856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Forma libre"/>
          <p:cNvSpPr/>
          <p:nvPr/>
        </p:nvSpPr>
        <p:spPr>
          <a:xfrm>
            <a:off x="-12879" y="3039414"/>
            <a:ext cx="4008815" cy="347730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220072" y="3043707"/>
            <a:ext cx="3927488" cy="347730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" y="188640"/>
            <a:ext cx="9045717" cy="117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200" y1="82732" x2="26600" y2="89175"/>
                        <a14:foregroundMark x1="37800" y1="82732" x2="40000" y2="90464"/>
                        <a14:foregroundMark x1="70600" y1="42784" x2="67000" y2="48969"/>
                        <a14:foregroundMark x1="62400" y1="54639" x2="56200" y2="57474"/>
                        <a14:foregroundMark x1="77200" y1="56701" x2="91600" y2="55412"/>
                        <a14:foregroundMark x1="72000" y1="58505" x2="66600" y2="63144"/>
                        <a14:foregroundMark x1="40400" y1="31959" x2="48600" y2="32474"/>
                        <a14:foregroundMark x1="31600" y1="7732" x2="46200" y2="9278"/>
                        <a14:foregroundMark x1="37800" y1="13402" x2="47000" y2="11598"/>
                        <a14:foregroundMark x1="38400" y1="18557" x2="47400" y2="20103"/>
                        <a14:foregroundMark x1="96200" y1="54124" x2="98800" y2="53866"/>
                        <a14:backgroundMark x1="38600" y1="38402" x2="38600" y2="38402"/>
                        <a14:backgroundMark x1="50400" y1="59021" x2="51600" y2="59536"/>
                        <a14:backgroundMark x1="50600" y1="63402" x2="50000" y2="64433"/>
                        <a14:backgroundMark x1="34800" y1="61856" x2="35800" y2="62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6" y="2865135"/>
            <a:ext cx="4726597" cy="36678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1337623" y="2865135"/>
            <a:ext cx="0" cy="1643985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72 Grupo"/>
          <p:cNvGrpSpPr/>
          <p:nvPr/>
        </p:nvGrpSpPr>
        <p:grpSpPr>
          <a:xfrm>
            <a:off x="653547" y="1727709"/>
            <a:ext cx="1368152" cy="1368152"/>
            <a:chOff x="1337623" y="1963395"/>
            <a:chExt cx="1368152" cy="1368152"/>
          </a:xfrm>
        </p:grpSpPr>
        <p:sp>
          <p:nvSpPr>
            <p:cNvPr id="58" name="57 Elipse"/>
            <p:cNvSpPr/>
            <p:nvPr/>
          </p:nvSpPr>
          <p:spPr>
            <a:xfrm>
              <a:off x="1337623" y="1963395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0" name="59 Flecha doblada"/>
            <p:cNvSpPr/>
            <p:nvPr/>
          </p:nvSpPr>
          <p:spPr>
            <a:xfrm flipH="1">
              <a:off x="1547664" y="2271975"/>
              <a:ext cx="804059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</p:grpSp>
      <p:cxnSp>
        <p:nvCxnSpPr>
          <p:cNvPr id="32" name="31 Conector recto"/>
          <p:cNvCxnSpPr/>
          <p:nvPr/>
        </p:nvCxnSpPr>
        <p:spPr>
          <a:xfrm>
            <a:off x="7543775" y="2924944"/>
            <a:ext cx="0" cy="1643985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70 Grupo"/>
          <p:cNvGrpSpPr/>
          <p:nvPr/>
        </p:nvGrpSpPr>
        <p:grpSpPr>
          <a:xfrm>
            <a:off x="6876256" y="1628800"/>
            <a:ext cx="1368152" cy="1368152"/>
            <a:chOff x="6712793" y="1988840"/>
            <a:chExt cx="1368152" cy="1368152"/>
          </a:xfrm>
        </p:grpSpPr>
        <p:sp>
          <p:nvSpPr>
            <p:cNvPr id="61" name="60 Elipse"/>
            <p:cNvSpPr/>
            <p:nvPr/>
          </p:nvSpPr>
          <p:spPr>
            <a:xfrm>
              <a:off x="6712793" y="1988840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2" name="61 Flecha doblada"/>
            <p:cNvSpPr/>
            <p:nvPr/>
          </p:nvSpPr>
          <p:spPr>
            <a:xfrm>
              <a:off x="7043162" y="2262872"/>
              <a:ext cx="769198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</p:grpSp>
      <p:sp>
        <p:nvSpPr>
          <p:cNvPr id="33" name="32 Llamada ovalada"/>
          <p:cNvSpPr/>
          <p:nvPr/>
        </p:nvSpPr>
        <p:spPr>
          <a:xfrm>
            <a:off x="3491880" y="1230630"/>
            <a:ext cx="1896698" cy="1211098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600" b="1" dirty="0" smtClean="0">
                <a:solidFill>
                  <a:prstClr val="black"/>
                </a:solidFill>
              </a:rPr>
              <a:t>?</a:t>
            </a:r>
            <a:endParaRPr lang="es-ES" sz="9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RESQ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-36086"/>
            <a:ext cx="11887" cy="166488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2961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302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7663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75856" y="2126695"/>
            <a:ext cx="30243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7173180" y="2098205"/>
            <a:ext cx="1970820" cy="2849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6" y="4537352"/>
            <a:ext cx="969775" cy="22438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5" y="5097506"/>
            <a:ext cx="1606078" cy="16836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3" name="9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04" y="5316361"/>
            <a:ext cx="1462151" cy="968988"/>
          </a:xfrm>
          <a:prstGeom prst="rect">
            <a:avLst/>
          </a:prstGeom>
        </p:spPr>
      </p:pic>
      <p:sp>
        <p:nvSpPr>
          <p:cNvPr id="77" name="76 Llamada rectangular redondeada"/>
          <p:cNvSpPr/>
          <p:nvPr/>
        </p:nvSpPr>
        <p:spPr>
          <a:xfrm>
            <a:off x="3033251" y="4807324"/>
            <a:ext cx="4626526" cy="1574004"/>
          </a:xfrm>
          <a:prstGeom prst="wedgeRoundRectCallout">
            <a:avLst>
              <a:gd name="adj1" fmla="val -67068"/>
              <a:gd name="adj2" fmla="val -14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police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station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94" name="9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grpSp>
        <p:nvGrpSpPr>
          <p:cNvPr id="20" name="19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67" name="66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81" name="80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2" name="81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82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65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1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73" name="72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8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3681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3743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4797152"/>
            <a:ext cx="1136893" cy="18841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sp>
        <p:nvSpPr>
          <p:cNvPr id="43" name="42 Flecha arriba"/>
          <p:cNvSpPr/>
          <p:nvPr/>
        </p:nvSpPr>
        <p:spPr>
          <a:xfrm>
            <a:off x="2915816" y="2780928"/>
            <a:ext cx="360040" cy="381642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grpSp>
        <p:nvGrpSpPr>
          <p:cNvPr id="59" name="58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60" name="59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1" name="60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66" name="6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04" y="5316361"/>
            <a:ext cx="1462151" cy="968988"/>
          </a:xfrm>
          <a:prstGeom prst="rect">
            <a:avLst/>
          </a:prstGeom>
        </p:spPr>
      </p:pic>
      <p:pic>
        <p:nvPicPr>
          <p:cNvPr id="67" name="6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7" name="7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4427984" y="3717032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1.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two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blocks</a:t>
            </a:r>
            <a:endParaRPr lang="es-ES" sz="2800" b="1" dirty="0">
              <a:solidFill>
                <a:prstClr val="black"/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1" name="80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81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77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79" name="7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0" name="79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73" name="72 Imagen" descr="Señalar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7" y="3818713"/>
            <a:ext cx="1790529" cy="28968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4" name="73 Flecha doblada"/>
          <p:cNvSpPr/>
          <p:nvPr/>
        </p:nvSpPr>
        <p:spPr>
          <a:xfrm>
            <a:off x="3043314" y="2061705"/>
            <a:ext cx="792089" cy="647215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4427984" y="4509120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2.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Turn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right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427983" y="5317525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3.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block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83" name="82 Flecha arriba"/>
          <p:cNvSpPr/>
          <p:nvPr/>
        </p:nvSpPr>
        <p:spPr>
          <a:xfrm rot="5400000">
            <a:off x="5650841" y="478808"/>
            <a:ext cx="360040" cy="352583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4" name="83 Rectángulo redondeado"/>
          <p:cNvSpPr/>
          <p:nvPr/>
        </p:nvSpPr>
        <p:spPr>
          <a:xfrm>
            <a:off x="4427984" y="6093296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4.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It’s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left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85" name="84 Flecha arriba"/>
          <p:cNvSpPr/>
          <p:nvPr/>
        </p:nvSpPr>
        <p:spPr>
          <a:xfrm>
            <a:off x="7998771" y="1763814"/>
            <a:ext cx="486310" cy="510910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7595120" y="657376"/>
            <a:ext cx="1025893" cy="1019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74" grpId="0" animBg="1"/>
      <p:bldP spid="75" grpId="0" animBg="1"/>
      <p:bldP spid="76" grpId="0" animBg="1"/>
      <p:bldP spid="83" grpId="0" animBg="1"/>
      <p:bldP spid="84" grpId="0" animBg="1"/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6" y="4537352"/>
            <a:ext cx="969775" cy="22438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5" y="5097506"/>
            <a:ext cx="1606078" cy="16836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1387548" y="2507993"/>
            <a:ext cx="4045614" cy="1574004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hospital?</a:t>
            </a:r>
            <a:endParaRPr lang="es-ES" sz="2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40" y="4800315"/>
            <a:ext cx="1183800" cy="19152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80" y="5435613"/>
            <a:ext cx="751652" cy="12457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2843808" y="5316360"/>
            <a:ext cx="432048" cy="139917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702870" y="593297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1.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corner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2994756" y="4566324"/>
            <a:ext cx="792089" cy="647215"/>
          </a:xfrm>
          <a:prstGeom prst="bentArrow">
            <a:avLst>
              <a:gd name="adj1" fmla="val 25176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716016" y="1396459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2.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Turn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right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4702870" y="2188547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3.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4766686" y="3735408"/>
            <a:ext cx="430142" cy="1951770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702870" y="2924944"/>
            <a:ext cx="3624393" cy="992167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4.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It’s</a:t>
            </a:r>
            <a:r>
              <a:rPr lang="es-ES_tradnl" sz="2800" b="1" dirty="0" smtClean="0">
                <a:solidFill>
                  <a:prstClr val="black"/>
                </a:solidFill>
              </a:rPr>
              <a:t> at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corner</a:t>
            </a:r>
            <a:r>
              <a:rPr lang="es-ES_tradnl" sz="2800" b="1" dirty="0" smtClean="0">
                <a:solidFill>
                  <a:prstClr val="black"/>
                </a:solidFill>
              </a:rPr>
              <a:t> of Park Ave. and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Oak</a:t>
            </a:r>
            <a:r>
              <a:rPr lang="es-ES_tradnl" sz="2800" b="1" dirty="0" smtClean="0">
                <a:solidFill>
                  <a:prstClr val="black"/>
                </a:solidFill>
              </a:rPr>
              <a:t> St.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5957642" y="4746344"/>
            <a:ext cx="1025893" cy="1019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6" y="4537352"/>
            <a:ext cx="969775" cy="22438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5" y="5097506"/>
            <a:ext cx="1606078" cy="16836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1387548" y="2507993"/>
            <a:ext cx="4045614" cy="1574004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stadium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40" y="4800315"/>
            <a:ext cx="1183800" cy="19152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80" y="5435613"/>
            <a:ext cx="751652" cy="12457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2915816" y="5316360"/>
            <a:ext cx="360040" cy="139917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3203848" y="593297"/>
            <a:ext cx="38098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1.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corner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2994756" y="4566324"/>
            <a:ext cx="792089" cy="647215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3216994" y="1396459"/>
            <a:ext cx="38098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2.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Turn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right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3203848" y="2188547"/>
            <a:ext cx="38098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3.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two</a:t>
            </a:r>
            <a:r>
              <a:rPr lang="es-ES_tradnl" sz="2800" b="1" dirty="0" smtClean="0">
                <a:solidFill>
                  <a:prstClr val="black"/>
                </a:solidFill>
              </a:rPr>
              <a:t> blocks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5549076" y="3023120"/>
            <a:ext cx="360040" cy="344644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3203848" y="2924944"/>
            <a:ext cx="3816424" cy="992167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4.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It’s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right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opposite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gas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station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7540439" y="5213961"/>
            <a:ext cx="1025893" cy="1019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2" name="81 Flecha arriba"/>
          <p:cNvSpPr/>
          <p:nvPr/>
        </p:nvSpPr>
        <p:spPr>
          <a:xfrm rot="10800000">
            <a:off x="7802975" y="4624995"/>
            <a:ext cx="486310" cy="510910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6" y="4537352"/>
            <a:ext cx="969775" cy="22438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5" y="5097506"/>
            <a:ext cx="1606078" cy="16836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1387548" y="2507993"/>
            <a:ext cx="4045614" cy="1574004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  <a:latin typeface="Comic Sans MS" pitchFamily="66" charset="0"/>
              </a:rPr>
              <a:t>garage</a:t>
            </a:r>
            <a:r>
              <a:rPr lang="es-ES_tradnl" sz="2800" b="1" dirty="0" smtClean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2915816" y="1232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915816" y="2545672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915816" y="5097506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0" y="5085184"/>
            <a:ext cx="2561651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161"/>
            <a:ext cx="2561651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76687" y="6161"/>
            <a:ext cx="2858864" cy="9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0" y="2492896"/>
            <a:ext cx="2561651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275856" y="5085184"/>
            <a:ext cx="3024336" cy="1772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75856" y="6161"/>
            <a:ext cx="30243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275856" y="2492896"/>
            <a:ext cx="30243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948264" y="5079023"/>
            <a:ext cx="2195736" cy="1778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948264" y="0"/>
            <a:ext cx="2195736" cy="17666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948264" y="2486735"/>
            <a:ext cx="2195736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1" y="764704"/>
            <a:ext cx="1537171" cy="10051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588224" y="616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588224" y="2539511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588224" y="5091345"/>
            <a:ext cx="0" cy="17666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0" y="209685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234485" y="209685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948264" y="209820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-1" y="4723792"/>
            <a:ext cx="2561651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234484" y="4723792"/>
            <a:ext cx="306570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948263" y="4725144"/>
            <a:ext cx="219573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61" y="3416297"/>
            <a:ext cx="1657684" cy="1079925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0" y="756072"/>
            <a:ext cx="1633755" cy="100128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1" y="3202908"/>
            <a:ext cx="1349587" cy="926805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80" y="5316361"/>
            <a:ext cx="1745901" cy="899635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944557" y="3052150"/>
            <a:ext cx="996846" cy="904109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0386"/>
            <a:ext cx="1528491" cy="10468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30386"/>
            <a:ext cx="1520153" cy="1046823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40" y="4800315"/>
            <a:ext cx="1183800" cy="19152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80" y="5435613"/>
            <a:ext cx="751652" cy="12457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2555775" y="2921857"/>
            <a:ext cx="479775" cy="3793681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13115" y="593297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1.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Go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two</a:t>
            </a:r>
            <a:r>
              <a:rPr lang="es-ES_tradnl" sz="2800" b="1" dirty="0" smtClean="0">
                <a:solidFill>
                  <a:prstClr val="black"/>
                </a:solidFill>
              </a:rPr>
              <a:t> blocks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5" y="4537352"/>
            <a:ext cx="1673746" cy="1620851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564553" y="3226278"/>
            <a:ext cx="24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Park </a:t>
            </a:r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Avenue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242796" y="4674240"/>
            <a:ext cx="17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prstClr val="white">
                    <a:lumMod val="75000"/>
                  </a:prstClr>
                </a:solidFill>
              </a:rPr>
              <a:t>Oak</a:t>
            </a:r>
            <a:r>
              <a:rPr lang="es-ES_tradnl" sz="2400" b="1" dirty="0" smtClean="0">
                <a:solidFill>
                  <a:prstClr val="white">
                    <a:lumMod val="75000"/>
                  </a:prstClr>
                </a:solidFill>
              </a:rPr>
              <a:t> Street</a:t>
            </a:r>
            <a:endParaRPr lang="es-E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206998" y="2714148"/>
            <a:ext cx="2204761" cy="1415565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 flipH="1">
            <a:off x="2189504" y="2098204"/>
            <a:ext cx="654304" cy="580435"/>
          </a:xfrm>
          <a:prstGeom prst="bentArrow">
            <a:avLst>
              <a:gd name="adj1" fmla="val 25915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26261" y="1396459"/>
            <a:ext cx="3618147" cy="59238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2.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Turn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left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13115" y="2220809"/>
            <a:ext cx="3624393" cy="992167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smtClean="0">
                <a:solidFill>
                  <a:prstClr val="black"/>
                </a:solidFill>
              </a:rPr>
              <a:t>4.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It’s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on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right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across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from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the</a:t>
            </a:r>
            <a:r>
              <a:rPr lang="es-ES_tradnl" sz="2800" b="1" dirty="0" smtClean="0">
                <a:solidFill>
                  <a:prstClr val="black"/>
                </a:solidFill>
              </a:rPr>
              <a:t> </a:t>
            </a:r>
            <a:r>
              <a:rPr lang="es-ES_tradnl" sz="2800" b="1" dirty="0" err="1" smtClean="0">
                <a:solidFill>
                  <a:prstClr val="black"/>
                </a:solidFill>
              </a:rPr>
              <a:t>park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917530" y="768738"/>
            <a:ext cx="1025893" cy="10198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2" name="81 Flecha arriba"/>
          <p:cNvSpPr/>
          <p:nvPr/>
        </p:nvSpPr>
        <p:spPr>
          <a:xfrm>
            <a:off x="1219280" y="1778977"/>
            <a:ext cx="486310" cy="510910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9" grpId="0" animBg="1"/>
      <p:bldP spid="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1228185" y="3368833"/>
            <a:ext cx="6728191" cy="3489167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220072" y="3331547"/>
            <a:ext cx="2698029" cy="3526453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b="66896"/>
          <a:stretch/>
        </p:blipFill>
        <p:spPr>
          <a:xfrm>
            <a:off x="-22561" y="8105"/>
            <a:ext cx="9148525" cy="3360727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1228186" y="3368832"/>
            <a:ext cx="2767750" cy="3489168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84570" y="3387144"/>
            <a:ext cx="0" cy="3470856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4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55" y="4050657"/>
            <a:ext cx="1260298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4" name="83 Forma libre"/>
          <p:cNvSpPr/>
          <p:nvPr/>
        </p:nvSpPr>
        <p:spPr>
          <a:xfrm>
            <a:off x="-12879" y="3039414"/>
            <a:ext cx="4008815" cy="347730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220072" y="3043707"/>
            <a:ext cx="3927488" cy="347730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8" name="87 Llamada ovalada"/>
          <p:cNvSpPr/>
          <p:nvPr/>
        </p:nvSpPr>
        <p:spPr>
          <a:xfrm>
            <a:off x="754017" y="1379890"/>
            <a:ext cx="3976990" cy="1663817"/>
          </a:xfrm>
          <a:prstGeom prst="wedgeEllipseCallout">
            <a:avLst>
              <a:gd name="adj1" fmla="val -24509"/>
              <a:gd name="adj2" fmla="val 995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prstClr val="black"/>
                </a:solidFill>
              </a:rPr>
              <a:t>THANK YOU FOR YOUR HELP!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2004060" y="5326380"/>
            <a:ext cx="1158240" cy="12954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" h="1295400">
                <a:moveTo>
                  <a:pt x="754380" y="0"/>
                </a:moveTo>
                <a:lnTo>
                  <a:pt x="1158240" y="15240"/>
                </a:lnTo>
                <a:lnTo>
                  <a:pt x="609600" y="1295400"/>
                </a:lnTo>
                <a:lnTo>
                  <a:pt x="0" y="1295400"/>
                </a:lnTo>
                <a:lnTo>
                  <a:pt x="7543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35 Forma libre"/>
          <p:cNvSpPr/>
          <p:nvPr/>
        </p:nvSpPr>
        <p:spPr>
          <a:xfrm flipH="1">
            <a:off x="5955226" y="5326380"/>
            <a:ext cx="1314854" cy="12954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790713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622537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353" h="1295400">
                <a:moveTo>
                  <a:pt x="935493" y="0"/>
                </a:moveTo>
                <a:lnTo>
                  <a:pt x="1339353" y="15240"/>
                </a:lnTo>
                <a:lnTo>
                  <a:pt x="622537" y="1295400"/>
                </a:lnTo>
                <a:lnTo>
                  <a:pt x="0" y="1295400"/>
                </a:lnTo>
                <a:lnTo>
                  <a:pt x="9354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7" name="36 Forma libre"/>
          <p:cNvSpPr/>
          <p:nvPr/>
        </p:nvSpPr>
        <p:spPr>
          <a:xfrm>
            <a:off x="2922280" y="5351780"/>
            <a:ext cx="929640" cy="12700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" h="1270000">
                <a:moveTo>
                  <a:pt x="563880" y="0"/>
                </a:moveTo>
                <a:lnTo>
                  <a:pt x="929640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8" name="37 Forma libre"/>
          <p:cNvSpPr/>
          <p:nvPr/>
        </p:nvSpPr>
        <p:spPr>
          <a:xfrm flipH="1">
            <a:off x="5287888" y="5339080"/>
            <a:ext cx="995288" cy="12700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715" h="1270000">
                <a:moveTo>
                  <a:pt x="602418" y="0"/>
                </a:moveTo>
                <a:lnTo>
                  <a:pt x="1006715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6024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9" name="38 Forma libre"/>
          <p:cNvSpPr/>
          <p:nvPr/>
        </p:nvSpPr>
        <p:spPr>
          <a:xfrm>
            <a:off x="3853602" y="5351780"/>
            <a:ext cx="662940" cy="12700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8255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297180 w 662940"/>
              <a:gd name="connsiteY0" fmla="*/ 0 h 1270000"/>
              <a:gd name="connsiteX1" fmla="*/ 662940 w 662940"/>
              <a:gd name="connsiteY1" fmla="*/ 15240 h 1270000"/>
              <a:gd name="connsiteX2" fmla="*/ 558800 w 662940"/>
              <a:gd name="connsiteY2" fmla="*/ 1270000 h 1270000"/>
              <a:gd name="connsiteX3" fmla="*/ 0 w 662940"/>
              <a:gd name="connsiteY3" fmla="*/ 1270000 h 1270000"/>
              <a:gd name="connsiteX4" fmla="*/ 297180 w 6629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" h="1270000">
                <a:moveTo>
                  <a:pt x="297180" y="0"/>
                </a:moveTo>
                <a:lnTo>
                  <a:pt x="662940" y="15240"/>
                </a:lnTo>
                <a:lnTo>
                  <a:pt x="558800" y="1270000"/>
                </a:lnTo>
                <a:lnTo>
                  <a:pt x="0" y="1270000"/>
                </a:lnTo>
                <a:lnTo>
                  <a:pt x="2971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0" name="39 Forma libre"/>
          <p:cNvSpPr/>
          <p:nvPr/>
        </p:nvSpPr>
        <p:spPr>
          <a:xfrm flipH="1">
            <a:off x="4773600" y="5351780"/>
            <a:ext cx="614288" cy="12573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802288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332656 w 736953"/>
              <a:gd name="connsiteY0" fmla="*/ 0 h 1270000"/>
              <a:gd name="connsiteX1" fmla="*/ 736953 w 736953"/>
              <a:gd name="connsiteY1" fmla="*/ 15240 h 1270000"/>
              <a:gd name="connsiteX2" fmla="*/ 532526 w 736953"/>
              <a:gd name="connsiteY2" fmla="*/ 1270000 h 1270000"/>
              <a:gd name="connsiteX3" fmla="*/ 0 w 736953"/>
              <a:gd name="connsiteY3" fmla="*/ 1270000 h 1270000"/>
              <a:gd name="connsiteX4" fmla="*/ 332656 w 736953"/>
              <a:gd name="connsiteY4" fmla="*/ 0 h 1270000"/>
              <a:gd name="connsiteX0" fmla="*/ 332656 w 621341"/>
              <a:gd name="connsiteY0" fmla="*/ 0 h 1270000"/>
              <a:gd name="connsiteX1" fmla="*/ 621341 w 621341"/>
              <a:gd name="connsiteY1" fmla="*/ 40640 h 1270000"/>
              <a:gd name="connsiteX2" fmla="*/ 532526 w 621341"/>
              <a:gd name="connsiteY2" fmla="*/ 1270000 h 1270000"/>
              <a:gd name="connsiteX3" fmla="*/ 0 w 621341"/>
              <a:gd name="connsiteY3" fmla="*/ 1270000 h 1270000"/>
              <a:gd name="connsiteX4" fmla="*/ 332656 w 621341"/>
              <a:gd name="connsiteY4" fmla="*/ 0 h 1270000"/>
              <a:gd name="connsiteX0" fmla="*/ 319810 w 621341"/>
              <a:gd name="connsiteY0" fmla="*/ 0 h 1231900"/>
              <a:gd name="connsiteX1" fmla="*/ 621341 w 621341"/>
              <a:gd name="connsiteY1" fmla="*/ 2540 h 1231900"/>
              <a:gd name="connsiteX2" fmla="*/ 532526 w 621341"/>
              <a:gd name="connsiteY2" fmla="*/ 1231900 h 1231900"/>
              <a:gd name="connsiteX3" fmla="*/ 0 w 621341"/>
              <a:gd name="connsiteY3" fmla="*/ 1231900 h 1231900"/>
              <a:gd name="connsiteX4" fmla="*/ 319810 w 621341"/>
              <a:gd name="connsiteY4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341" h="1231900">
                <a:moveTo>
                  <a:pt x="319810" y="0"/>
                </a:moveTo>
                <a:lnTo>
                  <a:pt x="621341" y="2540"/>
                </a:lnTo>
                <a:lnTo>
                  <a:pt x="532526" y="1231900"/>
                </a:lnTo>
                <a:lnTo>
                  <a:pt x="0" y="1231900"/>
                </a:lnTo>
                <a:lnTo>
                  <a:pt x="3198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4440" y="3243112"/>
            <a:ext cx="1226126" cy="27968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29 Llamada ovalada"/>
          <p:cNvSpPr/>
          <p:nvPr/>
        </p:nvSpPr>
        <p:spPr>
          <a:xfrm>
            <a:off x="4979558" y="1622176"/>
            <a:ext cx="3266189" cy="1663817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prstClr val="black"/>
                </a:solidFill>
              </a:rPr>
              <a:t>YOU’RE WELCOME!</a:t>
            </a:r>
            <a:endParaRPr lang="es-E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7"/>
            <a:ext cx="9144000" cy="69113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11" y="1413534"/>
            <a:ext cx="6638177" cy="175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0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Vu Phuong\Downloads\Giving Directions LearnEnglish Teens British Council In City Map Esl.jf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68" y="0"/>
            <a:ext cx="835865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769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22" y="486228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0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7"/>
            <a:ext cx="9144000" cy="6911353"/>
          </a:xfrm>
          <a:prstGeom prst="rect">
            <a:avLst/>
          </a:prstGeom>
        </p:spPr>
      </p:pic>
      <p:sp>
        <p:nvSpPr>
          <p:cNvPr id="34" name="6"/>
          <p:cNvSpPr/>
          <p:nvPr/>
        </p:nvSpPr>
        <p:spPr>
          <a:xfrm>
            <a:off x="3118959" y="736474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ctive</a:t>
            </a:r>
            <a:endParaRPr lang="en-US" b="1" kern="1200" dirty="0"/>
          </a:p>
        </p:txBody>
      </p:sp>
      <p:sp>
        <p:nvSpPr>
          <p:cNvPr id="35" name="7"/>
          <p:cNvSpPr/>
          <p:nvPr/>
        </p:nvSpPr>
        <p:spPr>
          <a:xfrm>
            <a:off x="5155192" y="736474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ppearance</a:t>
            </a:r>
            <a:endParaRPr lang="en-US" b="1" kern="1200" dirty="0"/>
          </a:p>
        </p:txBody>
      </p:sp>
      <p:sp>
        <p:nvSpPr>
          <p:cNvPr id="36" name="4"/>
          <p:cNvSpPr/>
          <p:nvPr/>
        </p:nvSpPr>
        <p:spPr>
          <a:xfrm>
            <a:off x="7191426" y="1296910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areful</a:t>
            </a:r>
            <a:endParaRPr lang="en-US" b="1" kern="1200" dirty="0"/>
          </a:p>
        </p:txBody>
      </p:sp>
      <p:sp>
        <p:nvSpPr>
          <p:cNvPr id="37" name="8"/>
          <p:cNvSpPr/>
          <p:nvPr/>
        </p:nvSpPr>
        <p:spPr>
          <a:xfrm>
            <a:off x="7191426" y="736474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unny</a:t>
            </a:r>
            <a:endParaRPr lang="en-US" b="1" kern="1200" dirty="0"/>
          </a:p>
        </p:txBody>
      </p:sp>
      <p:sp>
        <p:nvSpPr>
          <p:cNvPr id="38" name="10"/>
          <p:cNvSpPr/>
          <p:nvPr/>
        </p:nvSpPr>
        <p:spPr>
          <a:xfrm>
            <a:off x="3118959" y="176038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ard</a:t>
            </a:r>
            <a:r>
              <a:rPr lang="en-US" b="1" kern="1200" dirty="0" smtClean="0"/>
              <a:t> working</a:t>
            </a:r>
            <a:endParaRPr lang="en-US" b="1" kern="1200" dirty="0"/>
          </a:p>
        </p:txBody>
      </p:sp>
      <p:sp>
        <p:nvSpPr>
          <p:cNvPr id="39" name="11"/>
          <p:cNvSpPr/>
          <p:nvPr/>
        </p:nvSpPr>
        <p:spPr>
          <a:xfrm>
            <a:off x="5155192" y="176038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__ </a:t>
            </a:r>
            <a:r>
              <a:rPr lang="en-US" b="1" kern="1200" dirty="0" err="1" smtClean="0"/>
              <a:t>ind</a:t>
            </a:r>
            <a:endParaRPr lang="en-US" b="1" kern="1200" dirty="0"/>
          </a:p>
        </p:txBody>
      </p:sp>
      <p:sp>
        <p:nvSpPr>
          <p:cNvPr id="40" name="12"/>
          <p:cNvSpPr/>
          <p:nvPr/>
        </p:nvSpPr>
        <p:spPr>
          <a:xfrm>
            <a:off x="7191426" y="176038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smtClean="0"/>
              <a:t>__ </a:t>
            </a:r>
            <a:r>
              <a:rPr lang="en-US" b="1" kern="1200" dirty="0" err="1" smtClean="0"/>
              <a:t>oving</a:t>
            </a:r>
            <a:endParaRPr lang="en-US" b="1" kern="1200" dirty="0"/>
          </a:p>
        </p:txBody>
      </p:sp>
      <p:sp>
        <p:nvSpPr>
          <p:cNvPr id="41" name="9"/>
          <p:cNvSpPr/>
          <p:nvPr/>
        </p:nvSpPr>
        <p:spPr>
          <a:xfrm>
            <a:off x="1082726" y="176038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ersonality</a:t>
            </a:r>
            <a:endParaRPr lang="en-US" b="1" kern="1200" dirty="0"/>
          </a:p>
        </p:txBody>
      </p:sp>
      <p:sp>
        <p:nvSpPr>
          <p:cNvPr id="42" name="5"/>
          <p:cNvSpPr/>
          <p:nvPr/>
        </p:nvSpPr>
        <p:spPr>
          <a:xfrm>
            <a:off x="1082726" y="736474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__ </a:t>
            </a:r>
            <a:r>
              <a:rPr lang="en-US" b="1" kern="1200" dirty="0" err="1" smtClean="0"/>
              <a:t>houlder</a:t>
            </a:r>
            <a:r>
              <a:rPr lang="en-US" b="1" kern="1200" dirty="0" smtClean="0"/>
              <a:t> </a:t>
            </a:r>
            <a:endParaRPr lang="en-US" b="1" kern="1200" dirty="0"/>
          </a:p>
        </p:txBody>
      </p:sp>
      <p:sp>
        <p:nvSpPr>
          <p:cNvPr id="43" name="1"/>
          <p:cNvSpPr/>
          <p:nvPr/>
        </p:nvSpPr>
        <p:spPr>
          <a:xfrm>
            <a:off x="1082726" y="1296910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__ </a:t>
            </a:r>
            <a:r>
              <a:rPr lang="en-US" b="1" kern="1200" dirty="0" err="1" smtClean="0"/>
              <a:t>lim</a:t>
            </a:r>
            <a:endParaRPr lang="en-US" b="1" kern="1200" dirty="0"/>
          </a:p>
        </p:txBody>
      </p:sp>
      <p:sp>
        <p:nvSpPr>
          <p:cNvPr id="44" name="2"/>
          <p:cNvSpPr/>
          <p:nvPr/>
        </p:nvSpPr>
        <p:spPr>
          <a:xfrm>
            <a:off x="3118959" y="1296910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__ </a:t>
            </a:r>
            <a:r>
              <a:rPr lang="en-US" b="1" kern="1200" dirty="0" err="1" smtClean="0"/>
              <a:t>aring</a:t>
            </a:r>
            <a:endParaRPr lang="en-US" b="1" kern="1200" dirty="0"/>
          </a:p>
        </p:txBody>
      </p:sp>
      <p:sp>
        <p:nvSpPr>
          <p:cNvPr id="45" name="3"/>
          <p:cNvSpPr/>
          <p:nvPr/>
        </p:nvSpPr>
        <p:spPr>
          <a:xfrm>
            <a:off x="5155192" y="1296910"/>
            <a:ext cx="1644650" cy="383760"/>
          </a:xfrm>
          <a:custGeom>
            <a:avLst/>
            <a:gdLst>
              <a:gd name="connsiteX0" fmla="*/ 0 w 7886700"/>
              <a:gd name="connsiteY0" fmla="*/ 63961 h 383760"/>
              <a:gd name="connsiteX1" fmla="*/ 63961 w 7886700"/>
              <a:gd name="connsiteY1" fmla="*/ 0 h 383760"/>
              <a:gd name="connsiteX2" fmla="*/ 7822739 w 7886700"/>
              <a:gd name="connsiteY2" fmla="*/ 0 h 383760"/>
              <a:gd name="connsiteX3" fmla="*/ 7886700 w 7886700"/>
              <a:gd name="connsiteY3" fmla="*/ 63961 h 383760"/>
              <a:gd name="connsiteX4" fmla="*/ 7886700 w 7886700"/>
              <a:gd name="connsiteY4" fmla="*/ 319799 h 383760"/>
              <a:gd name="connsiteX5" fmla="*/ 7822739 w 7886700"/>
              <a:gd name="connsiteY5" fmla="*/ 383760 h 383760"/>
              <a:gd name="connsiteX6" fmla="*/ 63961 w 7886700"/>
              <a:gd name="connsiteY6" fmla="*/ 383760 h 383760"/>
              <a:gd name="connsiteX7" fmla="*/ 0 w 7886700"/>
              <a:gd name="connsiteY7" fmla="*/ 319799 h 383760"/>
              <a:gd name="connsiteX8" fmla="*/ 0 w 78867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7822739" y="0"/>
                </a:lnTo>
                <a:cubicBezTo>
                  <a:pt x="7858064" y="0"/>
                  <a:pt x="7886700" y="28636"/>
                  <a:pt x="7886700" y="63961"/>
                </a:cubicBezTo>
                <a:lnTo>
                  <a:pt x="7886700" y="319799"/>
                </a:lnTo>
                <a:cubicBezTo>
                  <a:pt x="7886700" y="355124"/>
                  <a:pt x="7858064" y="383760"/>
                  <a:pt x="78227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94" tIns="79694" rIns="79694" bIns="796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__ </a:t>
            </a:r>
            <a:r>
              <a:rPr lang="en-US" b="1" kern="1200" dirty="0" err="1" smtClean="0"/>
              <a:t>riendly</a:t>
            </a:r>
            <a:endParaRPr lang="en-US" b="1" kern="1200" dirty="0"/>
          </a:p>
        </p:txBody>
      </p:sp>
      <p:sp>
        <p:nvSpPr>
          <p:cNvPr id="3" name="R 2"/>
          <p:cNvSpPr/>
          <p:nvPr/>
        </p:nvSpPr>
        <p:spPr>
          <a:xfrm>
            <a:off x="321084" y="736474"/>
            <a:ext cx="548640" cy="384048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 2</a:t>
            </a:r>
            <a:endParaRPr lang="en-US" b="1" dirty="0"/>
          </a:p>
        </p:txBody>
      </p:sp>
      <p:sp>
        <p:nvSpPr>
          <p:cNvPr id="46" name="R1"/>
          <p:cNvSpPr/>
          <p:nvPr/>
        </p:nvSpPr>
        <p:spPr>
          <a:xfrm>
            <a:off x="321084" y="1296910"/>
            <a:ext cx="548640" cy="384048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R1</a:t>
            </a:r>
            <a:endParaRPr lang="en-US" b="1" dirty="0"/>
          </a:p>
        </p:txBody>
      </p:sp>
      <p:sp>
        <p:nvSpPr>
          <p:cNvPr id="47" name="R3"/>
          <p:cNvSpPr/>
          <p:nvPr/>
        </p:nvSpPr>
        <p:spPr>
          <a:xfrm>
            <a:off x="321084" y="176038"/>
            <a:ext cx="548640" cy="384048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 3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30" y="3624572"/>
            <a:ext cx="80919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18" y="2100057"/>
            <a:ext cx="815803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47" y="4383313"/>
            <a:ext cx="888153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55" y="3468913"/>
            <a:ext cx="735331" cy="18288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9" y="3164457"/>
            <a:ext cx="753671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6" y="2255313"/>
            <a:ext cx="750894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70" y="2255313"/>
            <a:ext cx="737313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94" y="3624572"/>
            <a:ext cx="743637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87" y="2255313"/>
            <a:ext cx="753985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0" y="2424572"/>
            <a:ext cx="744993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30" y="3468913"/>
            <a:ext cx="727334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87" y="3338972"/>
            <a:ext cx="752995" cy="1828800"/>
          </a:xfrm>
          <a:prstGeom prst="rect">
            <a:avLst/>
          </a:prstGeom>
        </p:spPr>
      </p:pic>
      <p:sp>
        <p:nvSpPr>
          <p:cNvPr id="2" name="Rectangle 1"/>
          <p:cNvSpPr>
            <a:spLocks noChangeAspect="1"/>
          </p:cNvSpPr>
          <p:nvPr/>
        </p:nvSpPr>
        <p:spPr>
          <a:xfrm>
            <a:off x="480014" y="3937658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1776700" y="4281506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1340800" y="2976360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2637486" y="3047733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4071013" y="3072673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5339239" y="3054166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6889976" y="321273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7947544" y="4098626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303385" y="440206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5089972" y="442111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3099757" y="4267145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4062313" y="516777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8" name="Rectangle 47"/>
          <p:cNvSpPr>
            <a:spLocks noChangeAspect="1"/>
          </p:cNvSpPr>
          <p:nvPr/>
        </p:nvSpPr>
        <p:spPr>
          <a:xfrm>
            <a:off x="3018256" y="73277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>
            <a:spLocks noChangeAspect="1"/>
          </p:cNvSpPr>
          <p:nvPr/>
        </p:nvSpPr>
        <p:spPr>
          <a:xfrm>
            <a:off x="5058827" y="129792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0" name="Rectangle 49"/>
          <p:cNvSpPr>
            <a:spLocks noChangeAspect="1"/>
          </p:cNvSpPr>
          <p:nvPr/>
        </p:nvSpPr>
        <p:spPr>
          <a:xfrm>
            <a:off x="7123562" y="129792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>
            <a:spLocks noChangeAspect="1"/>
          </p:cNvSpPr>
          <p:nvPr/>
        </p:nvSpPr>
        <p:spPr>
          <a:xfrm>
            <a:off x="3014127" y="16822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>
            <a:spLocks noChangeAspect="1"/>
          </p:cNvSpPr>
          <p:nvPr/>
        </p:nvSpPr>
        <p:spPr>
          <a:xfrm>
            <a:off x="7106023" y="16822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>
            <a:spLocks noChangeAspect="1"/>
          </p:cNvSpPr>
          <p:nvPr/>
        </p:nvSpPr>
        <p:spPr>
          <a:xfrm>
            <a:off x="995360" y="72815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>
            <a:spLocks noChangeAspect="1"/>
          </p:cNvSpPr>
          <p:nvPr/>
        </p:nvSpPr>
        <p:spPr>
          <a:xfrm>
            <a:off x="5046924" y="73277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>
          <a:xfrm>
            <a:off x="7127926" y="73277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3018256" y="129792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970460" y="1297924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5044599" y="16822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K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1026211" y="168222"/>
            <a:ext cx="6400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00" y="1554480"/>
            <a:ext cx="6827899" cy="5303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296345"/>
            <a:ext cx="346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9800" y="92840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1627" y="1879599"/>
            <a:ext cx="7863840" cy="3226594"/>
          </a:xfrm>
          <a:prstGeom prst="roundRect">
            <a:avLst>
              <a:gd name="adj" fmla="val 4725"/>
            </a:avLst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What are Nick, </a:t>
            </a:r>
            <a:r>
              <a:rPr lang="en-US" sz="2400" dirty="0" err="1">
                <a:solidFill>
                  <a:srgbClr val="FF0000"/>
                </a:solidFill>
              </a:rPr>
              <a:t>Phong</a:t>
            </a:r>
            <a:r>
              <a:rPr lang="en-US" sz="2400" dirty="0">
                <a:solidFill>
                  <a:srgbClr val="FF0000"/>
                </a:solidFill>
              </a:rPr>
              <a:t> and </a:t>
            </a:r>
            <a:r>
              <a:rPr lang="en-US" sz="2400" dirty="0" err="1">
                <a:solidFill>
                  <a:srgbClr val="FF0000"/>
                </a:solidFill>
              </a:rPr>
              <a:t>Khang</a:t>
            </a:r>
            <a:r>
              <a:rPr lang="en-US" sz="2400" dirty="0">
                <a:solidFill>
                  <a:srgbClr val="FF0000"/>
                </a:solidFill>
              </a:rPr>
              <a:t> doing?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What </a:t>
            </a:r>
            <a:r>
              <a:rPr lang="en-US" sz="2400" dirty="0">
                <a:solidFill>
                  <a:srgbClr val="FF0000"/>
                </a:solidFill>
              </a:rPr>
              <a:t>might </a:t>
            </a:r>
            <a:r>
              <a:rPr lang="en-US" sz="2400" dirty="0" smtClean="0">
                <a:solidFill>
                  <a:srgbClr val="FF0000"/>
                </a:solidFill>
              </a:rPr>
              <a:t>be happening </a:t>
            </a:r>
            <a:r>
              <a:rPr lang="en-US" sz="2400" dirty="0">
                <a:solidFill>
                  <a:srgbClr val="FF0000"/>
                </a:solidFill>
              </a:rPr>
              <a:t>to </a:t>
            </a:r>
            <a:r>
              <a:rPr lang="en-US" sz="2400" dirty="0" smtClean="0">
                <a:solidFill>
                  <a:srgbClr val="FF0000"/>
                </a:solidFill>
              </a:rPr>
              <a:t>them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Have </a:t>
            </a:r>
            <a:r>
              <a:rPr lang="en-US" sz="2400" dirty="0">
                <a:solidFill>
                  <a:srgbClr val="FF0000"/>
                </a:solidFill>
              </a:rPr>
              <a:t>you </a:t>
            </a:r>
            <a:r>
              <a:rPr lang="en-US" sz="2400" dirty="0" smtClean="0">
                <a:solidFill>
                  <a:srgbClr val="FF0000"/>
                </a:solidFill>
              </a:rPr>
              <a:t>ever got </a:t>
            </a:r>
            <a:r>
              <a:rPr lang="en-US" sz="2400" dirty="0">
                <a:solidFill>
                  <a:srgbClr val="FF0000"/>
                </a:solidFill>
              </a:rPr>
              <a:t>lost?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Where </a:t>
            </a:r>
            <a:r>
              <a:rPr lang="en-US" sz="2400" dirty="0">
                <a:solidFill>
                  <a:srgbClr val="FF0000"/>
                </a:solidFill>
              </a:rPr>
              <a:t>and when?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How </a:t>
            </a:r>
            <a:r>
              <a:rPr lang="en-US" sz="2400" dirty="0">
                <a:solidFill>
                  <a:srgbClr val="FF0000"/>
                </a:solidFill>
              </a:rPr>
              <a:t>did you feel then?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What </a:t>
            </a:r>
            <a:r>
              <a:rPr lang="en-US" sz="2400" dirty="0">
                <a:solidFill>
                  <a:srgbClr val="FF0000"/>
                </a:solidFill>
              </a:rPr>
              <a:t>did you do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3699E-6 L 0.0033 -0.48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4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Khang</a:t>
            </a:r>
            <a:r>
              <a:rPr lang="en-US" sz="2200" b="1" i="1" spc="-100" dirty="0"/>
              <a:t>: </a:t>
            </a:r>
            <a:r>
              <a:rPr lang="en-US" sz="2200" spc="-100" dirty="0"/>
              <a:t>Let’s go to Chua </a:t>
            </a:r>
            <a:r>
              <a:rPr lang="en-US" sz="2200" spc="-100" dirty="0" err="1"/>
              <a:t>Cau</a:t>
            </a:r>
            <a:r>
              <a:rPr lang="en-US" sz="2200" spc="-1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Well, but Tan </a:t>
            </a:r>
            <a:r>
              <a:rPr lang="en-US" sz="2200" spc="-100" dirty="0" err="1"/>
              <a:t>Ky</a:t>
            </a:r>
            <a:r>
              <a:rPr lang="en-US" sz="2200" spc="-100" dirty="0"/>
              <a:t>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Nick &amp; </a:t>
            </a:r>
            <a:r>
              <a:rPr lang="en-US" sz="2200" b="1" i="1" spc="-100" dirty="0" err="1"/>
              <a:t>Khang</a:t>
            </a:r>
            <a:r>
              <a:rPr lang="en-US" sz="2200" b="1" i="1" spc="-100" dirty="0"/>
              <a:t>: </a:t>
            </a:r>
            <a:r>
              <a:rPr lang="en-US" sz="2200" spc="-100" dirty="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Khang</a:t>
            </a:r>
            <a:r>
              <a:rPr lang="en-US" sz="2200" b="1" i="1" spc="-100" dirty="0"/>
              <a:t>: </a:t>
            </a:r>
            <a:r>
              <a:rPr lang="en-US" sz="2200" spc="-100" dirty="0"/>
              <a:t>What’s up,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=""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29240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hey have </a:t>
            </a:r>
            <a:r>
              <a:rPr lang="en-US" sz="2000" b="1" dirty="0">
                <a:solidFill>
                  <a:srgbClr val="FF0000"/>
                </a:solidFill>
              </a:rPr>
              <a:t>arrived in Hoi An and they've got lost on their way to Tan </a:t>
            </a:r>
            <a:r>
              <a:rPr lang="en-US" sz="2000" b="1" dirty="0" err="1">
                <a:solidFill>
                  <a:srgbClr val="FF0000"/>
                </a:solidFill>
              </a:rPr>
              <a:t>Ky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House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rẽ p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67" y="4544141"/>
            <a:ext cx="24819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ết quả hình ảnh cho rẽ tr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20" y="4544141"/>
            <a:ext cx="248762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ết quả hình ảnh cho go stra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94" y="4544141"/>
            <a:ext cx="22859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ết quả hình ảnh cho cross the r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44141"/>
            <a:ext cx="29685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7678" y="1244346"/>
            <a:ext cx="29885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cross the road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86328" y="1244346"/>
            <a:ext cx="27758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dirty="0" err="1" smtClean="0">
                <a:solidFill>
                  <a:prstClr val="black"/>
                </a:solidFill>
              </a:rPr>
              <a:t>băng</a:t>
            </a:r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qua </a:t>
            </a:r>
            <a:r>
              <a:rPr lang="en-US" altLang="zh-CN" sz="2400" dirty="0" err="1">
                <a:solidFill>
                  <a:prstClr val="black"/>
                </a:solidFill>
              </a:rPr>
              <a:t>đường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7678" y="1860067"/>
            <a:ext cx="29885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turn right / left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86328" y="1861183"/>
            <a:ext cx="27758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dirty="0" err="1" smtClean="0">
                <a:solidFill>
                  <a:prstClr val="black"/>
                </a:solidFill>
              </a:rPr>
              <a:t>rẽ</a:t>
            </a:r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</a:rPr>
              <a:t>phải</a:t>
            </a:r>
            <a:r>
              <a:rPr lang="en-US" altLang="zh-CN" sz="2400" dirty="0">
                <a:solidFill>
                  <a:prstClr val="black"/>
                </a:solidFill>
              </a:rPr>
              <a:t> / </a:t>
            </a:r>
            <a:r>
              <a:rPr lang="en-US" altLang="zh-CN" sz="2400" dirty="0" err="1">
                <a:solidFill>
                  <a:prstClr val="black"/>
                </a:solidFill>
              </a:rPr>
              <a:t>trái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97678" y="2475788"/>
            <a:ext cx="29885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go / keep straight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86328" y="2478020"/>
            <a:ext cx="27758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dirty="0" err="1" smtClean="0">
                <a:solidFill>
                  <a:prstClr val="black"/>
                </a:solidFill>
              </a:rPr>
              <a:t>đi</a:t>
            </a:r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</a:rPr>
              <a:t>thẳng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86328" y="3711694"/>
            <a:ext cx="2775828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err="1" smtClean="0">
                <a:solidFill>
                  <a:prstClr val="black"/>
                </a:solidFill>
              </a:rPr>
              <a:t>bị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lạc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7678" y="3091509"/>
            <a:ext cx="2988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neighbourhood</a:t>
            </a:r>
            <a:r>
              <a:rPr lang="en-US" sz="2400" dirty="0" smtClean="0">
                <a:solidFill>
                  <a:prstClr val="black"/>
                </a:solidFill>
              </a:rPr>
              <a:t> (n)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6328" y="3094857"/>
            <a:ext cx="2775828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err="1">
                <a:solidFill>
                  <a:prstClr val="black"/>
                </a:solidFill>
              </a:rPr>
              <a:t>vùng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7678" y="3711694"/>
            <a:ext cx="2988522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to be/get lost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U4 L1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3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6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97678" y="1244346"/>
            <a:ext cx="2609813" cy="457200"/>
          </a:xfrm>
          <a:prstGeom prst="roundRect">
            <a:avLst/>
          </a:prstGeom>
          <a:solidFill>
            <a:srgbClr val="FF99FF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vi-VN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cross the road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586328" y="1244346"/>
            <a:ext cx="2424072" cy="457200"/>
          </a:xfrm>
          <a:prstGeom prst="roundRect">
            <a:avLst/>
          </a:prstGeom>
          <a:solidFill>
            <a:srgbClr val="FFCC99"/>
          </a:solidFill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err="1" smtClean="0">
                <a:solidFill>
                  <a:prstClr val="black"/>
                </a:solidFill>
              </a:rPr>
              <a:t>băng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</a:rPr>
              <a:t>qua </a:t>
            </a:r>
            <a:r>
              <a:rPr lang="en-US" altLang="zh-CN" sz="2400" b="1" dirty="0" err="1">
                <a:solidFill>
                  <a:prstClr val="black"/>
                </a:solidFill>
              </a:rPr>
              <a:t>đường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97678" y="2000186"/>
            <a:ext cx="2609813" cy="457200"/>
          </a:xfrm>
          <a:prstGeom prst="roundRect">
            <a:avLst/>
          </a:prstGeom>
          <a:solidFill>
            <a:srgbClr val="FF99FF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vi-VN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turn right / left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586328" y="2000186"/>
            <a:ext cx="2424072" cy="457200"/>
          </a:xfrm>
          <a:prstGeom prst="roundRect">
            <a:avLst/>
          </a:prstGeom>
          <a:solidFill>
            <a:srgbClr val="FFCC99"/>
          </a:solidFill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err="1" smtClean="0">
                <a:solidFill>
                  <a:prstClr val="black"/>
                </a:solidFill>
              </a:rPr>
              <a:t>rẽ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</a:rPr>
              <a:t>phải</a:t>
            </a:r>
            <a:r>
              <a:rPr lang="en-US" altLang="zh-CN" sz="2400" b="1" dirty="0">
                <a:solidFill>
                  <a:prstClr val="black"/>
                </a:solidFill>
              </a:rPr>
              <a:t> / </a:t>
            </a:r>
            <a:r>
              <a:rPr lang="en-US" altLang="zh-CN" sz="2400" b="1" dirty="0" err="1">
                <a:solidFill>
                  <a:prstClr val="black"/>
                </a:solidFill>
              </a:rPr>
              <a:t>trái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97678" y="2756026"/>
            <a:ext cx="2609813" cy="457200"/>
          </a:xfrm>
          <a:prstGeom prst="roundRect">
            <a:avLst/>
          </a:prstGeom>
          <a:solidFill>
            <a:srgbClr val="FF99FF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vi-VN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go / keep straight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586328" y="2756026"/>
            <a:ext cx="2424072" cy="457200"/>
          </a:xfrm>
          <a:prstGeom prst="roundRect">
            <a:avLst/>
          </a:prstGeom>
          <a:solidFill>
            <a:srgbClr val="FFCC99"/>
          </a:solidFill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err="1" smtClean="0">
                <a:solidFill>
                  <a:prstClr val="black"/>
                </a:solidFill>
              </a:rPr>
              <a:t>đi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</a:rPr>
              <a:t>thẳng</a:t>
            </a:r>
            <a:endParaRPr lang="vi-VN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86328" y="4321282"/>
            <a:ext cx="2424072" cy="510778"/>
          </a:xfrm>
          <a:prstGeom prst="round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400" b="1" dirty="0" err="1" smtClean="0">
                <a:solidFill>
                  <a:prstClr val="black"/>
                </a:solidFill>
              </a:rPr>
              <a:t>bị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lạc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7678" y="3511866"/>
            <a:ext cx="2609813" cy="510778"/>
          </a:xfrm>
          <a:prstGeom prst="round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400" b="1" dirty="0" err="1" smtClean="0">
                <a:solidFill>
                  <a:prstClr val="black"/>
                </a:solidFill>
              </a:rPr>
              <a:t>neighbourhood</a:t>
            </a:r>
            <a:r>
              <a:rPr lang="en-US" sz="2400" b="1" dirty="0" smtClean="0">
                <a:solidFill>
                  <a:prstClr val="black"/>
                </a:solidFill>
              </a:rPr>
              <a:t> (n) 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86328" y="3511866"/>
            <a:ext cx="2424072" cy="510778"/>
          </a:xfrm>
          <a:prstGeom prst="round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400" b="1" dirty="0" err="1">
                <a:solidFill>
                  <a:prstClr val="black"/>
                </a:solidFill>
              </a:rPr>
              <a:t>vùng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lân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cận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7678" y="4321282"/>
            <a:ext cx="2609813" cy="510778"/>
          </a:xfrm>
          <a:prstGeom prst="round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400" b="1" dirty="0" smtClean="0">
                <a:solidFill>
                  <a:prstClr val="black"/>
                </a:solidFill>
              </a:rPr>
              <a:t>to be/get lost 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73468" y="335465"/>
            <a:ext cx="5308854" cy="5459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890941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>
                <a:solidFill>
                  <a:prstClr val="black"/>
                </a:solidFill>
              </a:rPr>
              <a:t>Nick: </a:t>
            </a:r>
            <a:r>
              <a:rPr lang="en-US" sz="2200" spc="-100" dirty="0">
                <a:solidFill>
                  <a:prstClr val="black"/>
                </a:solidFill>
              </a:rPr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Let’s go to Chua </a:t>
            </a:r>
            <a:r>
              <a:rPr lang="en-US" sz="2200" spc="-100" dirty="0" err="1">
                <a:solidFill>
                  <a:prstClr val="black"/>
                </a:solidFill>
              </a:rPr>
              <a:t>Cau</a:t>
            </a:r>
            <a:r>
              <a:rPr lang="en-US" sz="2200" spc="-1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Well, but Tan </a:t>
            </a:r>
            <a:r>
              <a:rPr lang="en-US" sz="2200" spc="-100" dirty="0" err="1">
                <a:solidFill>
                  <a:prstClr val="black"/>
                </a:solidFill>
              </a:rPr>
              <a:t>Ky</a:t>
            </a:r>
            <a:r>
              <a:rPr lang="en-US" sz="2200" spc="-100" dirty="0">
                <a:solidFill>
                  <a:prstClr val="black"/>
                </a:solidFill>
              </a:rPr>
              <a:t>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>
                <a:solidFill>
                  <a:prstClr val="black"/>
                </a:solidFill>
              </a:rPr>
              <a:t>Nick &amp; </a:t>
            </a:r>
            <a:r>
              <a:rPr lang="en-US" sz="2200" b="1" i="1" spc="-100" dirty="0" err="1">
                <a:solidFill>
                  <a:prstClr val="black"/>
                </a:solidFill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>
                <a:solidFill>
                  <a:prstClr val="black"/>
                </a:solidFill>
              </a:rPr>
              <a:t>Nick: </a:t>
            </a:r>
            <a:r>
              <a:rPr lang="en-US" sz="2200" spc="-100" dirty="0">
                <a:solidFill>
                  <a:prstClr val="black"/>
                </a:solidFill>
              </a:rPr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What’s up, </a:t>
            </a:r>
            <a:r>
              <a:rPr lang="en-US" sz="2200" spc="-100" dirty="0" err="1">
                <a:solidFill>
                  <a:prstClr val="black"/>
                </a:solidFill>
              </a:rPr>
              <a:t>Phong</a:t>
            </a:r>
            <a:r>
              <a:rPr lang="en-US" sz="2200" spc="-1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>
                <a:solidFill>
                  <a:prstClr val="black"/>
                </a:solidFill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</a:rPr>
              <a:t>: </a:t>
            </a:r>
            <a:r>
              <a:rPr lang="en-US" sz="2200" spc="-100" dirty="0">
                <a:solidFill>
                  <a:prstClr val="black"/>
                </a:solidFill>
              </a:rPr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>
                <a:solidFill>
                  <a:prstClr val="black"/>
                </a:solidFill>
              </a:rPr>
              <a:t>Nick: </a:t>
            </a:r>
            <a:r>
              <a:rPr lang="en-US" sz="2200" spc="-100" dirty="0">
                <a:solidFill>
                  <a:prstClr val="black"/>
                </a:solidFill>
              </a:rPr>
              <a:t>Look, there’s a girl. Let’s ask 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3936262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>
                <a:solidFill>
                  <a:prstClr val="black"/>
                </a:solidFill>
              </a:rPr>
              <a:t>Phong: </a:t>
            </a:r>
            <a:r>
              <a:rPr lang="en-US" sz="2200" spc="-100">
                <a:solidFill>
                  <a:prstClr val="black"/>
                </a:solidFill>
              </a:rPr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>
                <a:solidFill>
                  <a:prstClr val="black"/>
                </a:solidFill>
              </a:rPr>
              <a:t>Girl: </a:t>
            </a:r>
            <a:r>
              <a:rPr lang="en-US" sz="2200" spc="-100">
                <a:solidFill>
                  <a:prstClr val="black"/>
                </a:solidFill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>
                <a:solidFill>
                  <a:prstClr val="black"/>
                </a:solidFill>
              </a:rPr>
              <a:t>Phong, Nick &amp; Khang: </a:t>
            </a:r>
            <a:r>
              <a:rPr lang="en-US" sz="2200" spc="-100">
                <a:solidFill>
                  <a:prstClr val="black"/>
                </a:solidFill>
              </a:rPr>
              <a:t>Thank you.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4743" y="1029373"/>
            <a:ext cx="1529038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8676" y="1424161"/>
            <a:ext cx="1620781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162" y="2306782"/>
            <a:ext cx="909582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2247" y="2755732"/>
            <a:ext cx="909582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71" y="3196776"/>
            <a:ext cx="788591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6478" y="5331818"/>
            <a:ext cx="1105522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12568" y="6195418"/>
            <a:ext cx="1335315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35253" y="4069076"/>
            <a:ext cx="820061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77967" y="4463864"/>
            <a:ext cx="260168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</TotalTime>
  <Words>1440</Words>
  <Application>Microsoft Office PowerPoint</Application>
  <PresentationFormat>On-screen Show (4:3)</PresentationFormat>
  <Paragraphs>263</Paragraphs>
  <Slides>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HDC</cp:lastModifiedBy>
  <cp:revision>139</cp:revision>
  <dcterms:created xsi:type="dcterms:W3CDTF">2020-12-09T02:04:09Z</dcterms:created>
  <dcterms:modified xsi:type="dcterms:W3CDTF">2021-09-12T08:21:04Z</dcterms:modified>
</cp:coreProperties>
</file>