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  <p:sldMasterId id="2147483724" r:id="rId4"/>
    <p:sldMasterId id="2147483736" r:id="rId5"/>
  </p:sldMasterIdLst>
  <p:notesMasterIdLst>
    <p:notesMasterId r:id="rId21"/>
  </p:notesMasterIdLst>
  <p:sldIdLst>
    <p:sldId id="277" r:id="rId6"/>
    <p:sldId id="257" r:id="rId7"/>
    <p:sldId id="284" r:id="rId8"/>
    <p:sldId id="282" r:id="rId9"/>
    <p:sldId id="283" r:id="rId10"/>
    <p:sldId id="258" r:id="rId11"/>
    <p:sldId id="259" r:id="rId12"/>
    <p:sldId id="285" r:id="rId13"/>
    <p:sldId id="286" r:id="rId14"/>
    <p:sldId id="281" r:id="rId15"/>
    <p:sldId id="260" r:id="rId16"/>
    <p:sldId id="261" r:id="rId17"/>
    <p:sldId id="280" r:id="rId18"/>
    <p:sldId id="26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3300"/>
    <a:srgbClr val="048DA4"/>
    <a:srgbClr val="E5F5F7"/>
    <a:srgbClr val="C0E6EA"/>
    <a:srgbClr val="0EAAAE"/>
    <a:srgbClr val="73CED3"/>
    <a:srgbClr val="0FB7BD"/>
    <a:srgbClr val="62C8CE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>
        <p:scale>
          <a:sx n="66" d="100"/>
          <a:sy n="66" d="100"/>
        </p:scale>
        <p:origin x="-122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DCEB0-01A6-4274-B992-98BDF2E964E1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52AA9C6-08E0-46E7-AE49-E86EDA2EBB73}">
      <dgm:prSet phldrT="[Text]" custT="1"/>
      <dgm:spPr/>
      <dgm:t>
        <a:bodyPr/>
        <a:lstStyle/>
        <a:p>
          <a:r>
            <a:rPr lang="en-US" sz="2400" b="1" dirty="0" smtClean="0">
              <a:latin typeface="Arial "/>
            </a:rPr>
            <a:t>TYPES OF </a:t>
          </a:r>
          <a:endParaRPr lang="en-US" sz="2400" b="1" dirty="0">
            <a:latin typeface="Arial "/>
          </a:endParaRPr>
        </a:p>
      </dgm:t>
    </dgm:pt>
    <dgm:pt modelId="{9DC7A36A-4CF9-47DE-A333-3FC5F35D4824}" type="parTrans" cxnId="{3434C965-9BA8-4E8F-B958-DD56DC9F3031}">
      <dgm:prSet/>
      <dgm:spPr/>
      <dgm:t>
        <a:bodyPr/>
        <a:lstStyle/>
        <a:p>
          <a:endParaRPr lang="en-US" sz="2400">
            <a:latin typeface="Arial "/>
          </a:endParaRPr>
        </a:p>
      </dgm:t>
    </dgm:pt>
    <dgm:pt modelId="{1F8109DB-B467-41FE-AB39-902FA3B97662}" type="sibTrans" cxnId="{3434C965-9BA8-4E8F-B958-DD56DC9F3031}">
      <dgm:prSet/>
      <dgm:spPr/>
      <dgm:t>
        <a:bodyPr/>
        <a:lstStyle/>
        <a:p>
          <a:endParaRPr lang="en-US" sz="2400">
            <a:latin typeface="Arial "/>
          </a:endParaRPr>
        </a:p>
      </dgm:t>
    </dgm:pt>
    <dgm:pt modelId="{68C13D22-2F98-46DB-B4C0-0750CACA4FF6}">
      <dgm:prSet phldrT="[Text]" custT="1"/>
      <dgm:spPr/>
      <dgm:t>
        <a:bodyPr/>
        <a:lstStyle/>
        <a:p>
          <a:endParaRPr lang="en-US" sz="2400" dirty="0">
            <a:latin typeface="Arial "/>
          </a:endParaRPr>
        </a:p>
      </dgm:t>
    </dgm:pt>
    <dgm:pt modelId="{2BB5B52D-0550-486A-A1C2-3FF765320530}" type="parTrans" cxnId="{808119FB-F2B8-4B36-A4CB-68ABFB7618C6}">
      <dgm:prSet custT="1"/>
      <dgm:spPr/>
      <dgm:t>
        <a:bodyPr/>
        <a:lstStyle/>
        <a:p>
          <a:endParaRPr lang="en-US" sz="2400">
            <a:latin typeface="Arial "/>
          </a:endParaRPr>
        </a:p>
      </dgm:t>
    </dgm:pt>
    <dgm:pt modelId="{891F115E-2402-4C58-927A-1F3519B55A88}" type="sibTrans" cxnId="{808119FB-F2B8-4B36-A4CB-68ABFB7618C6}">
      <dgm:prSet/>
      <dgm:spPr/>
      <dgm:t>
        <a:bodyPr/>
        <a:lstStyle/>
        <a:p>
          <a:endParaRPr lang="en-US" sz="2400">
            <a:latin typeface="Arial "/>
          </a:endParaRPr>
        </a:p>
      </dgm:t>
    </dgm:pt>
    <dgm:pt modelId="{EF3405D7-0CFA-4729-BDD2-ADB6EF120F80}">
      <dgm:prSet phldrT="[Text]" custT="1"/>
      <dgm:spPr/>
      <dgm:t>
        <a:bodyPr/>
        <a:lstStyle/>
        <a:p>
          <a:endParaRPr lang="en-US" sz="2400" dirty="0">
            <a:latin typeface="Arial "/>
          </a:endParaRPr>
        </a:p>
      </dgm:t>
    </dgm:pt>
    <dgm:pt modelId="{CC3B91A1-7FD7-475B-8A1D-A77A7C024B81}" type="parTrans" cxnId="{FC92115D-DF85-410C-8F38-136834AD7614}">
      <dgm:prSet custT="1"/>
      <dgm:spPr/>
      <dgm:t>
        <a:bodyPr/>
        <a:lstStyle/>
        <a:p>
          <a:endParaRPr lang="en-US" sz="2400">
            <a:latin typeface="Arial "/>
          </a:endParaRPr>
        </a:p>
      </dgm:t>
    </dgm:pt>
    <dgm:pt modelId="{93547108-5927-4CEB-AC6B-38C79E5EE6AA}" type="sibTrans" cxnId="{FC92115D-DF85-410C-8F38-136834AD7614}">
      <dgm:prSet/>
      <dgm:spPr/>
      <dgm:t>
        <a:bodyPr/>
        <a:lstStyle/>
        <a:p>
          <a:endParaRPr lang="en-US" sz="2400">
            <a:latin typeface="Arial "/>
          </a:endParaRPr>
        </a:p>
      </dgm:t>
    </dgm:pt>
    <dgm:pt modelId="{95891F6C-032C-4AFE-BC85-5CF2F3913EB8}">
      <dgm:prSet phldrT="[Text]" custT="1"/>
      <dgm:spPr/>
      <dgm:t>
        <a:bodyPr/>
        <a:lstStyle/>
        <a:p>
          <a:endParaRPr lang="en-US" sz="2400" dirty="0">
            <a:latin typeface="Arial "/>
          </a:endParaRPr>
        </a:p>
      </dgm:t>
    </dgm:pt>
    <dgm:pt modelId="{643BE364-EB30-4B76-A0D9-DD82B660DD34}" type="parTrans" cxnId="{CAFBFEE9-2208-4CEA-A07C-6A127B0764A2}">
      <dgm:prSet custT="1"/>
      <dgm:spPr/>
      <dgm:t>
        <a:bodyPr/>
        <a:lstStyle/>
        <a:p>
          <a:endParaRPr lang="en-US" sz="2400">
            <a:latin typeface="Arial "/>
          </a:endParaRPr>
        </a:p>
      </dgm:t>
    </dgm:pt>
    <dgm:pt modelId="{19B7A4B4-FA04-4F07-8B5E-0237A2E1A47E}" type="sibTrans" cxnId="{CAFBFEE9-2208-4CEA-A07C-6A127B0764A2}">
      <dgm:prSet/>
      <dgm:spPr/>
      <dgm:t>
        <a:bodyPr/>
        <a:lstStyle/>
        <a:p>
          <a:endParaRPr lang="en-US" sz="2400">
            <a:latin typeface="Arial "/>
          </a:endParaRPr>
        </a:p>
      </dgm:t>
    </dgm:pt>
    <dgm:pt modelId="{09478562-7C37-41C0-8AE6-3D3E18D977F2}">
      <dgm:prSet phldrT="[Text]" custT="1"/>
      <dgm:spPr/>
      <dgm:t>
        <a:bodyPr/>
        <a:lstStyle/>
        <a:p>
          <a:endParaRPr lang="en-US" sz="2400" dirty="0">
            <a:latin typeface="Arial "/>
          </a:endParaRPr>
        </a:p>
      </dgm:t>
    </dgm:pt>
    <dgm:pt modelId="{0D3F7F68-D543-4800-81E2-79DF70DC3CF2}" type="parTrans" cxnId="{C8023E4A-B9E8-4D34-A88A-0AEE4598FF2E}">
      <dgm:prSet custT="1"/>
      <dgm:spPr/>
      <dgm:t>
        <a:bodyPr/>
        <a:lstStyle/>
        <a:p>
          <a:endParaRPr lang="en-US" sz="2400">
            <a:latin typeface="Arial "/>
          </a:endParaRPr>
        </a:p>
      </dgm:t>
    </dgm:pt>
    <dgm:pt modelId="{7479AA33-F36C-419B-858E-E0EF40122F6B}" type="sibTrans" cxnId="{C8023E4A-B9E8-4D34-A88A-0AEE4598FF2E}">
      <dgm:prSet/>
      <dgm:spPr/>
      <dgm:t>
        <a:bodyPr/>
        <a:lstStyle/>
        <a:p>
          <a:endParaRPr lang="en-US" sz="2400">
            <a:latin typeface="Arial "/>
          </a:endParaRPr>
        </a:p>
      </dgm:t>
    </dgm:pt>
    <dgm:pt modelId="{C904C23B-6799-4AB1-960B-E28E927C4EE1}">
      <dgm:prSet phldrT="[Text]" custT="1"/>
      <dgm:spPr/>
      <dgm:t>
        <a:bodyPr/>
        <a:lstStyle/>
        <a:p>
          <a:endParaRPr lang="en-US" sz="2400" dirty="0">
            <a:latin typeface="Arial "/>
          </a:endParaRPr>
        </a:p>
      </dgm:t>
    </dgm:pt>
    <dgm:pt modelId="{196A8CEE-3547-447D-852B-1A7EFF90226F}" type="parTrans" cxnId="{70101836-298D-463F-95BF-CB84713AE9F4}">
      <dgm:prSet custT="1"/>
      <dgm:spPr/>
      <dgm:t>
        <a:bodyPr/>
        <a:lstStyle/>
        <a:p>
          <a:endParaRPr lang="en-US" sz="2400">
            <a:latin typeface="Arial "/>
          </a:endParaRPr>
        </a:p>
      </dgm:t>
    </dgm:pt>
    <dgm:pt modelId="{38CB07F9-817D-4AFA-BC5D-6D3D7C690DFD}" type="sibTrans" cxnId="{70101836-298D-463F-95BF-CB84713AE9F4}">
      <dgm:prSet/>
      <dgm:spPr/>
      <dgm:t>
        <a:bodyPr/>
        <a:lstStyle/>
        <a:p>
          <a:endParaRPr lang="en-US" sz="2400">
            <a:latin typeface="Arial "/>
          </a:endParaRPr>
        </a:p>
      </dgm:t>
    </dgm:pt>
    <dgm:pt modelId="{C67749C3-00A4-4CF0-BC67-7DE8809F735A}">
      <dgm:prSet phldrT="[Text]" custT="1"/>
      <dgm:spPr/>
      <dgm:t>
        <a:bodyPr/>
        <a:lstStyle/>
        <a:p>
          <a:endParaRPr lang="en-US" sz="2400" dirty="0">
            <a:latin typeface="Arial "/>
          </a:endParaRPr>
        </a:p>
      </dgm:t>
    </dgm:pt>
    <dgm:pt modelId="{BFF47C35-14F2-4396-BAAF-68422AF014AB}" type="parTrans" cxnId="{FEB4D635-F6B3-404E-9DE6-2B8174BC47CA}">
      <dgm:prSet custT="1"/>
      <dgm:spPr/>
      <dgm:t>
        <a:bodyPr/>
        <a:lstStyle/>
        <a:p>
          <a:endParaRPr lang="en-US" sz="2400">
            <a:latin typeface="Arial "/>
          </a:endParaRPr>
        </a:p>
      </dgm:t>
    </dgm:pt>
    <dgm:pt modelId="{5DC09F0D-C040-4974-B1FC-0EB53EF47B06}" type="sibTrans" cxnId="{FEB4D635-F6B3-404E-9DE6-2B8174BC47CA}">
      <dgm:prSet/>
      <dgm:spPr/>
      <dgm:t>
        <a:bodyPr/>
        <a:lstStyle/>
        <a:p>
          <a:endParaRPr lang="en-US" sz="2400">
            <a:latin typeface="Arial "/>
          </a:endParaRPr>
        </a:p>
      </dgm:t>
    </dgm:pt>
    <dgm:pt modelId="{83E2DE95-B3F2-4F5E-9C51-004FC9C8FCFB}">
      <dgm:prSet phldrT="[Text]" custT="1"/>
      <dgm:spPr/>
      <dgm:t>
        <a:bodyPr/>
        <a:lstStyle/>
        <a:p>
          <a:endParaRPr lang="en-US" sz="2400" dirty="0">
            <a:latin typeface="Arial "/>
          </a:endParaRPr>
        </a:p>
      </dgm:t>
    </dgm:pt>
    <dgm:pt modelId="{17AF5BCE-17F3-4E61-91BE-3DC670C6BB60}" type="parTrans" cxnId="{6E592C84-61F1-4306-921E-8BB6C84E56AA}">
      <dgm:prSet custT="1"/>
      <dgm:spPr/>
      <dgm:t>
        <a:bodyPr/>
        <a:lstStyle/>
        <a:p>
          <a:endParaRPr lang="en-US" sz="2400">
            <a:latin typeface="Arial "/>
          </a:endParaRPr>
        </a:p>
      </dgm:t>
    </dgm:pt>
    <dgm:pt modelId="{6087B6F5-6B88-4EFA-894D-90BD7C60145B}" type="sibTrans" cxnId="{6E592C84-61F1-4306-921E-8BB6C84E56AA}">
      <dgm:prSet/>
      <dgm:spPr/>
      <dgm:t>
        <a:bodyPr/>
        <a:lstStyle/>
        <a:p>
          <a:endParaRPr lang="en-US" sz="2400">
            <a:latin typeface="Arial "/>
          </a:endParaRPr>
        </a:p>
      </dgm:t>
    </dgm:pt>
    <dgm:pt modelId="{79735B50-AAAF-4168-BD1D-683FEF439D63}" type="pres">
      <dgm:prSet presAssocID="{FF1DCEB0-01A6-4274-B992-98BDF2E964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7B223C-0932-40E0-831C-A20BC4252381}" type="pres">
      <dgm:prSet presAssocID="{752AA9C6-08E0-46E7-AE49-E86EDA2EBB73}" presName="centerShape" presStyleLbl="node0" presStyleIdx="0" presStyleCnt="1" custScaleX="145823"/>
      <dgm:spPr/>
      <dgm:t>
        <a:bodyPr/>
        <a:lstStyle/>
        <a:p>
          <a:endParaRPr lang="en-US"/>
        </a:p>
      </dgm:t>
    </dgm:pt>
    <dgm:pt modelId="{4C49D7E9-71FA-41FD-83D2-55831EB9DEF0}" type="pres">
      <dgm:prSet presAssocID="{643BE364-EB30-4B76-A0D9-DD82B660DD34}" presName="Name9" presStyleLbl="parChTrans1D2" presStyleIdx="0" presStyleCnt="7"/>
      <dgm:spPr/>
      <dgm:t>
        <a:bodyPr/>
        <a:lstStyle/>
        <a:p>
          <a:endParaRPr lang="en-US"/>
        </a:p>
      </dgm:t>
    </dgm:pt>
    <dgm:pt modelId="{142F3651-56C1-4855-A22B-922312058B1F}" type="pres">
      <dgm:prSet presAssocID="{643BE364-EB30-4B76-A0D9-DD82B660DD34}" presName="connTx" presStyleLbl="parChTrans1D2" presStyleIdx="0" presStyleCnt="7"/>
      <dgm:spPr/>
      <dgm:t>
        <a:bodyPr/>
        <a:lstStyle/>
        <a:p>
          <a:endParaRPr lang="en-US"/>
        </a:p>
      </dgm:t>
    </dgm:pt>
    <dgm:pt modelId="{81176E05-7FEB-4A79-8684-41974062CD35}" type="pres">
      <dgm:prSet presAssocID="{95891F6C-032C-4AFE-BC85-5CF2F3913EB8}" presName="node" presStyleLbl="node1" presStyleIdx="0" presStyleCnt="7" custScaleX="105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BDC0E-7687-476A-B2A7-260702AF292E}" type="pres">
      <dgm:prSet presAssocID="{0D3F7F68-D543-4800-81E2-79DF70DC3CF2}" presName="Name9" presStyleLbl="parChTrans1D2" presStyleIdx="1" presStyleCnt="7"/>
      <dgm:spPr/>
      <dgm:t>
        <a:bodyPr/>
        <a:lstStyle/>
        <a:p>
          <a:endParaRPr lang="en-US"/>
        </a:p>
      </dgm:t>
    </dgm:pt>
    <dgm:pt modelId="{D37B7E30-86B9-4779-B13F-02C29F1A5FF6}" type="pres">
      <dgm:prSet presAssocID="{0D3F7F68-D543-4800-81E2-79DF70DC3CF2}" presName="connTx" presStyleLbl="parChTrans1D2" presStyleIdx="1" presStyleCnt="7"/>
      <dgm:spPr/>
      <dgm:t>
        <a:bodyPr/>
        <a:lstStyle/>
        <a:p>
          <a:endParaRPr lang="en-US"/>
        </a:p>
      </dgm:t>
    </dgm:pt>
    <dgm:pt modelId="{03F9813D-3F4C-447E-A18F-6A73A9149780}" type="pres">
      <dgm:prSet presAssocID="{09478562-7C37-41C0-8AE6-3D3E18D977F2}" presName="node" presStyleLbl="node1" presStyleIdx="1" presStyleCnt="7" custScaleX="112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2A002-C5C3-4508-843D-E779BC70D3C6}" type="pres">
      <dgm:prSet presAssocID="{196A8CEE-3547-447D-852B-1A7EFF90226F}" presName="Name9" presStyleLbl="parChTrans1D2" presStyleIdx="2" presStyleCnt="7"/>
      <dgm:spPr/>
      <dgm:t>
        <a:bodyPr/>
        <a:lstStyle/>
        <a:p>
          <a:endParaRPr lang="en-US"/>
        </a:p>
      </dgm:t>
    </dgm:pt>
    <dgm:pt modelId="{331D7AA6-A1E7-4D43-9B7E-9CBF20A24BFF}" type="pres">
      <dgm:prSet presAssocID="{196A8CEE-3547-447D-852B-1A7EFF90226F}" presName="connTx" presStyleLbl="parChTrans1D2" presStyleIdx="2" presStyleCnt="7"/>
      <dgm:spPr/>
      <dgm:t>
        <a:bodyPr/>
        <a:lstStyle/>
        <a:p>
          <a:endParaRPr lang="en-US"/>
        </a:p>
      </dgm:t>
    </dgm:pt>
    <dgm:pt modelId="{08623BCD-3AE1-49C2-9B10-C84E671CFB5E}" type="pres">
      <dgm:prSet presAssocID="{C904C23B-6799-4AB1-960B-E28E927C4EE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73CC9-1E02-4035-8972-56919C4339B1}" type="pres">
      <dgm:prSet presAssocID="{BFF47C35-14F2-4396-BAAF-68422AF014AB}" presName="Name9" presStyleLbl="parChTrans1D2" presStyleIdx="3" presStyleCnt="7"/>
      <dgm:spPr/>
      <dgm:t>
        <a:bodyPr/>
        <a:lstStyle/>
        <a:p>
          <a:endParaRPr lang="en-US"/>
        </a:p>
      </dgm:t>
    </dgm:pt>
    <dgm:pt modelId="{73138D2C-94C3-4001-B364-490F82097C82}" type="pres">
      <dgm:prSet presAssocID="{BFF47C35-14F2-4396-BAAF-68422AF014AB}" presName="connTx" presStyleLbl="parChTrans1D2" presStyleIdx="3" presStyleCnt="7"/>
      <dgm:spPr/>
      <dgm:t>
        <a:bodyPr/>
        <a:lstStyle/>
        <a:p>
          <a:endParaRPr lang="en-US"/>
        </a:p>
      </dgm:t>
    </dgm:pt>
    <dgm:pt modelId="{0DDD1816-0DB4-46D2-9544-C8C5405EF462}" type="pres">
      <dgm:prSet presAssocID="{C67749C3-00A4-4CF0-BC67-7DE8809F735A}" presName="node" presStyleLbl="node1" presStyleIdx="3" presStyleCnt="7" custScaleX="107061" custRadScaleRad="125563" custRadScaleInc="10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683E2-D062-46F7-AAE5-B3D3A40DCAEE}" type="pres">
      <dgm:prSet presAssocID="{17AF5BCE-17F3-4E61-91BE-3DC670C6BB60}" presName="Name9" presStyleLbl="parChTrans1D2" presStyleIdx="4" presStyleCnt="7"/>
      <dgm:spPr/>
      <dgm:t>
        <a:bodyPr/>
        <a:lstStyle/>
        <a:p>
          <a:endParaRPr lang="en-US"/>
        </a:p>
      </dgm:t>
    </dgm:pt>
    <dgm:pt modelId="{0565358E-0DC1-4B3F-A9B3-2BF12D234E34}" type="pres">
      <dgm:prSet presAssocID="{17AF5BCE-17F3-4E61-91BE-3DC670C6BB60}" presName="connTx" presStyleLbl="parChTrans1D2" presStyleIdx="4" presStyleCnt="7"/>
      <dgm:spPr/>
      <dgm:t>
        <a:bodyPr/>
        <a:lstStyle/>
        <a:p>
          <a:endParaRPr lang="en-US"/>
        </a:p>
      </dgm:t>
    </dgm:pt>
    <dgm:pt modelId="{A2E47A0F-1B67-463C-BAC9-A2BAE00E591B}" type="pres">
      <dgm:prSet presAssocID="{83E2DE95-B3F2-4F5E-9C51-004FC9C8FCF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5342F-3AD1-41AF-8265-A90BCC721359}" type="pres">
      <dgm:prSet presAssocID="{2BB5B52D-0550-486A-A1C2-3FF765320530}" presName="Name9" presStyleLbl="parChTrans1D2" presStyleIdx="5" presStyleCnt="7"/>
      <dgm:spPr/>
      <dgm:t>
        <a:bodyPr/>
        <a:lstStyle/>
        <a:p>
          <a:endParaRPr lang="en-US"/>
        </a:p>
      </dgm:t>
    </dgm:pt>
    <dgm:pt modelId="{CAFA2763-D622-4741-901F-F4F704272C1A}" type="pres">
      <dgm:prSet presAssocID="{2BB5B52D-0550-486A-A1C2-3FF765320530}" presName="connTx" presStyleLbl="parChTrans1D2" presStyleIdx="5" presStyleCnt="7"/>
      <dgm:spPr/>
      <dgm:t>
        <a:bodyPr/>
        <a:lstStyle/>
        <a:p>
          <a:endParaRPr lang="en-US"/>
        </a:p>
      </dgm:t>
    </dgm:pt>
    <dgm:pt modelId="{5F498C27-0042-4063-A3BC-1DA73AFDFBD1}" type="pres">
      <dgm:prSet presAssocID="{68C13D22-2F98-46DB-B4C0-0750CACA4FF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B994D-B018-4590-9A3C-10ED5054EF4D}" type="pres">
      <dgm:prSet presAssocID="{CC3B91A1-7FD7-475B-8A1D-A77A7C024B81}" presName="Name9" presStyleLbl="parChTrans1D2" presStyleIdx="6" presStyleCnt="7"/>
      <dgm:spPr/>
      <dgm:t>
        <a:bodyPr/>
        <a:lstStyle/>
        <a:p>
          <a:endParaRPr lang="en-US"/>
        </a:p>
      </dgm:t>
    </dgm:pt>
    <dgm:pt modelId="{58D561B1-AD41-421C-8FED-1F7518FB6DD0}" type="pres">
      <dgm:prSet presAssocID="{CC3B91A1-7FD7-475B-8A1D-A77A7C024B8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251A6641-FD01-4BA1-BFD2-36582F36C3E1}" type="pres">
      <dgm:prSet presAssocID="{EF3405D7-0CFA-4729-BDD2-ADB6EF120F8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34C965-9BA8-4E8F-B958-DD56DC9F3031}" srcId="{FF1DCEB0-01A6-4274-B992-98BDF2E964E1}" destId="{752AA9C6-08E0-46E7-AE49-E86EDA2EBB73}" srcOrd="0" destOrd="0" parTransId="{9DC7A36A-4CF9-47DE-A333-3FC5F35D4824}" sibTransId="{1F8109DB-B467-41FE-AB39-902FA3B97662}"/>
    <dgm:cxn modelId="{607AB501-9238-49DD-BE19-298636F35551}" type="presOf" srcId="{09478562-7C37-41C0-8AE6-3D3E18D977F2}" destId="{03F9813D-3F4C-447E-A18F-6A73A9149780}" srcOrd="0" destOrd="0" presId="urn:microsoft.com/office/officeart/2005/8/layout/radial1"/>
    <dgm:cxn modelId="{E66A4A82-9B25-4DE3-BCFB-00A551B793D7}" type="presOf" srcId="{BFF47C35-14F2-4396-BAAF-68422AF014AB}" destId="{35B73CC9-1E02-4035-8972-56919C4339B1}" srcOrd="0" destOrd="0" presId="urn:microsoft.com/office/officeart/2005/8/layout/radial1"/>
    <dgm:cxn modelId="{9911D117-8011-4F32-93BF-32D1D92E9D81}" type="presOf" srcId="{0D3F7F68-D543-4800-81E2-79DF70DC3CF2}" destId="{34CBDC0E-7687-476A-B2A7-260702AF292E}" srcOrd="0" destOrd="0" presId="urn:microsoft.com/office/officeart/2005/8/layout/radial1"/>
    <dgm:cxn modelId="{EF949A0D-458E-45AD-BB98-2ADDFFC6E29B}" type="presOf" srcId="{CC3B91A1-7FD7-475B-8A1D-A77A7C024B81}" destId="{242B994D-B018-4590-9A3C-10ED5054EF4D}" srcOrd="0" destOrd="0" presId="urn:microsoft.com/office/officeart/2005/8/layout/radial1"/>
    <dgm:cxn modelId="{B2B82BCA-7562-47C4-8F55-09907E26A4D1}" type="presOf" srcId="{68C13D22-2F98-46DB-B4C0-0750CACA4FF6}" destId="{5F498C27-0042-4063-A3BC-1DA73AFDFBD1}" srcOrd="0" destOrd="0" presId="urn:microsoft.com/office/officeart/2005/8/layout/radial1"/>
    <dgm:cxn modelId="{CAFBFEE9-2208-4CEA-A07C-6A127B0764A2}" srcId="{752AA9C6-08E0-46E7-AE49-E86EDA2EBB73}" destId="{95891F6C-032C-4AFE-BC85-5CF2F3913EB8}" srcOrd="0" destOrd="0" parTransId="{643BE364-EB30-4B76-A0D9-DD82B660DD34}" sibTransId="{19B7A4B4-FA04-4F07-8B5E-0237A2E1A47E}"/>
    <dgm:cxn modelId="{D486E65A-9E09-445F-A3F4-213C5D2DE5EB}" type="presOf" srcId="{0D3F7F68-D543-4800-81E2-79DF70DC3CF2}" destId="{D37B7E30-86B9-4779-B13F-02C29F1A5FF6}" srcOrd="1" destOrd="0" presId="urn:microsoft.com/office/officeart/2005/8/layout/radial1"/>
    <dgm:cxn modelId="{439FC46F-9610-4FBD-84A8-E79B33DD3585}" type="presOf" srcId="{83E2DE95-B3F2-4F5E-9C51-004FC9C8FCFB}" destId="{A2E47A0F-1B67-463C-BAC9-A2BAE00E591B}" srcOrd="0" destOrd="0" presId="urn:microsoft.com/office/officeart/2005/8/layout/radial1"/>
    <dgm:cxn modelId="{21DE4BCE-E581-4F87-82C4-65BE6522446B}" type="presOf" srcId="{643BE364-EB30-4B76-A0D9-DD82B660DD34}" destId="{142F3651-56C1-4855-A22B-922312058B1F}" srcOrd="1" destOrd="0" presId="urn:microsoft.com/office/officeart/2005/8/layout/radial1"/>
    <dgm:cxn modelId="{433E86D7-024B-4590-A355-97DE8D574F50}" type="presOf" srcId="{752AA9C6-08E0-46E7-AE49-E86EDA2EBB73}" destId="{627B223C-0932-40E0-831C-A20BC4252381}" srcOrd="0" destOrd="0" presId="urn:microsoft.com/office/officeart/2005/8/layout/radial1"/>
    <dgm:cxn modelId="{3D30AA9D-D237-40DA-9E01-1BD92DA7B61D}" type="presOf" srcId="{95891F6C-032C-4AFE-BC85-5CF2F3913EB8}" destId="{81176E05-7FEB-4A79-8684-41974062CD35}" srcOrd="0" destOrd="0" presId="urn:microsoft.com/office/officeart/2005/8/layout/radial1"/>
    <dgm:cxn modelId="{6E592C84-61F1-4306-921E-8BB6C84E56AA}" srcId="{752AA9C6-08E0-46E7-AE49-E86EDA2EBB73}" destId="{83E2DE95-B3F2-4F5E-9C51-004FC9C8FCFB}" srcOrd="4" destOrd="0" parTransId="{17AF5BCE-17F3-4E61-91BE-3DC670C6BB60}" sibTransId="{6087B6F5-6B88-4EFA-894D-90BD7C60145B}"/>
    <dgm:cxn modelId="{2AF0412F-007C-4CDF-B1CF-8EAF11C02953}" type="presOf" srcId="{CC3B91A1-7FD7-475B-8A1D-A77A7C024B81}" destId="{58D561B1-AD41-421C-8FED-1F7518FB6DD0}" srcOrd="1" destOrd="0" presId="urn:microsoft.com/office/officeart/2005/8/layout/radial1"/>
    <dgm:cxn modelId="{52697468-4158-4033-B700-24F7A8665C45}" type="presOf" srcId="{643BE364-EB30-4B76-A0D9-DD82B660DD34}" destId="{4C49D7E9-71FA-41FD-83D2-55831EB9DEF0}" srcOrd="0" destOrd="0" presId="urn:microsoft.com/office/officeart/2005/8/layout/radial1"/>
    <dgm:cxn modelId="{9F617653-274B-4C79-B101-5E10D4725F2C}" type="presOf" srcId="{196A8CEE-3547-447D-852B-1A7EFF90226F}" destId="{4BF2A002-C5C3-4508-843D-E779BC70D3C6}" srcOrd="0" destOrd="0" presId="urn:microsoft.com/office/officeart/2005/8/layout/radial1"/>
    <dgm:cxn modelId="{DE683055-9234-4AEC-A64C-7B50DEEB1A4D}" type="presOf" srcId="{C67749C3-00A4-4CF0-BC67-7DE8809F735A}" destId="{0DDD1816-0DB4-46D2-9544-C8C5405EF462}" srcOrd="0" destOrd="0" presId="urn:microsoft.com/office/officeart/2005/8/layout/radial1"/>
    <dgm:cxn modelId="{C8023E4A-B9E8-4D34-A88A-0AEE4598FF2E}" srcId="{752AA9C6-08E0-46E7-AE49-E86EDA2EBB73}" destId="{09478562-7C37-41C0-8AE6-3D3E18D977F2}" srcOrd="1" destOrd="0" parTransId="{0D3F7F68-D543-4800-81E2-79DF70DC3CF2}" sibTransId="{7479AA33-F36C-419B-858E-E0EF40122F6B}"/>
    <dgm:cxn modelId="{CB26F5ED-AF2A-4F76-822E-EDF29F1EFBF0}" type="presOf" srcId="{2BB5B52D-0550-486A-A1C2-3FF765320530}" destId="{CAFA2763-D622-4741-901F-F4F704272C1A}" srcOrd="1" destOrd="0" presId="urn:microsoft.com/office/officeart/2005/8/layout/radial1"/>
    <dgm:cxn modelId="{3866B6D4-1B21-45E1-BA12-B675A78F43E0}" type="presOf" srcId="{2BB5B52D-0550-486A-A1C2-3FF765320530}" destId="{A2F5342F-3AD1-41AF-8265-A90BCC721359}" srcOrd="0" destOrd="0" presId="urn:microsoft.com/office/officeart/2005/8/layout/radial1"/>
    <dgm:cxn modelId="{FEB4D635-F6B3-404E-9DE6-2B8174BC47CA}" srcId="{752AA9C6-08E0-46E7-AE49-E86EDA2EBB73}" destId="{C67749C3-00A4-4CF0-BC67-7DE8809F735A}" srcOrd="3" destOrd="0" parTransId="{BFF47C35-14F2-4396-BAAF-68422AF014AB}" sibTransId="{5DC09F0D-C040-4974-B1FC-0EB53EF47B06}"/>
    <dgm:cxn modelId="{6B7A4178-8FB7-4044-91AC-ADF7DC1D91C5}" type="presOf" srcId="{17AF5BCE-17F3-4E61-91BE-3DC670C6BB60}" destId="{764683E2-D062-46F7-AAE5-B3D3A40DCAEE}" srcOrd="0" destOrd="0" presId="urn:microsoft.com/office/officeart/2005/8/layout/radial1"/>
    <dgm:cxn modelId="{70101836-298D-463F-95BF-CB84713AE9F4}" srcId="{752AA9C6-08E0-46E7-AE49-E86EDA2EBB73}" destId="{C904C23B-6799-4AB1-960B-E28E927C4EE1}" srcOrd="2" destOrd="0" parTransId="{196A8CEE-3547-447D-852B-1A7EFF90226F}" sibTransId="{38CB07F9-817D-4AFA-BC5D-6D3D7C690DFD}"/>
    <dgm:cxn modelId="{75A7C6D8-06FD-4160-9428-401763E693B0}" type="presOf" srcId="{17AF5BCE-17F3-4E61-91BE-3DC670C6BB60}" destId="{0565358E-0DC1-4B3F-A9B3-2BF12D234E34}" srcOrd="1" destOrd="0" presId="urn:microsoft.com/office/officeart/2005/8/layout/radial1"/>
    <dgm:cxn modelId="{7E06A9A1-FE67-4D5C-8693-5F61FD04EE4D}" type="presOf" srcId="{FF1DCEB0-01A6-4274-B992-98BDF2E964E1}" destId="{79735B50-AAAF-4168-BD1D-683FEF439D63}" srcOrd="0" destOrd="0" presId="urn:microsoft.com/office/officeart/2005/8/layout/radial1"/>
    <dgm:cxn modelId="{FC92115D-DF85-410C-8F38-136834AD7614}" srcId="{752AA9C6-08E0-46E7-AE49-E86EDA2EBB73}" destId="{EF3405D7-0CFA-4729-BDD2-ADB6EF120F80}" srcOrd="6" destOrd="0" parTransId="{CC3B91A1-7FD7-475B-8A1D-A77A7C024B81}" sibTransId="{93547108-5927-4CEB-AC6B-38C79E5EE6AA}"/>
    <dgm:cxn modelId="{9855BCAA-8383-451A-AE01-0DDC72549174}" type="presOf" srcId="{EF3405D7-0CFA-4729-BDD2-ADB6EF120F80}" destId="{251A6641-FD01-4BA1-BFD2-36582F36C3E1}" srcOrd="0" destOrd="0" presId="urn:microsoft.com/office/officeart/2005/8/layout/radial1"/>
    <dgm:cxn modelId="{06E2631D-2348-48B5-8642-7E1DA39FE5D0}" type="presOf" srcId="{196A8CEE-3547-447D-852B-1A7EFF90226F}" destId="{331D7AA6-A1E7-4D43-9B7E-9CBF20A24BFF}" srcOrd="1" destOrd="0" presId="urn:microsoft.com/office/officeart/2005/8/layout/radial1"/>
    <dgm:cxn modelId="{BF9F4269-7D5E-4CFE-B71E-2C1A39CDB4B0}" type="presOf" srcId="{C904C23B-6799-4AB1-960B-E28E927C4EE1}" destId="{08623BCD-3AE1-49C2-9B10-C84E671CFB5E}" srcOrd="0" destOrd="0" presId="urn:microsoft.com/office/officeart/2005/8/layout/radial1"/>
    <dgm:cxn modelId="{526F3B54-82C7-4FFD-96E3-AF6ED72272E3}" type="presOf" srcId="{BFF47C35-14F2-4396-BAAF-68422AF014AB}" destId="{73138D2C-94C3-4001-B364-490F82097C82}" srcOrd="1" destOrd="0" presId="urn:microsoft.com/office/officeart/2005/8/layout/radial1"/>
    <dgm:cxn modelId="{808119FB-F2B8-4B36-A4CB-68ABFB7618C6}" srcId="{752AA9C6-08E0-46E7-AE49-E86EDA2EBB73}" destId="{68C13D22-2F98-46DB-B4C0-0750CACA4FF6}" srcOrd="5" destOrd="0" parTransId="{2BB5B52D-0550-486A-A1C2-3FF765320530}" sibTransId="{891F115E-2402-4C58-927A-1F3519B55A88}"/>
    <dgm:cxn modelId="{80C6DD20-D503-4754-8BB6-A8892C56E6B9}" type="presParOf" srcId="{79735B50-AAAF-4168-BD1D-683FEF439D63}" destId="{627B223C-0932-40E0-831C-A20BC4252381}" srcOrd="0" destOrd="0" presId="urn:microsoft.com/office/officeart/2005/8/layout/radial1"/>
    <dgm:cxn modelId="{6468BF91-1B49-498A-B8CC-A89FCE52F875}" type="presParOf" srcId="{79735B50-AAAF-4168-BD1D-683FEF439D63}" destId="{4C49D7E9-71FA-41FD-83D2-55831EB9DEF0}" srcOrd="1" destOrd="0" presId="urn:microsoft.com/office/officeart/2005/8/layout/radial1"/>
    <dgm:cxn modelId="{8BC46710-0F67-40C2-913B-9289AB3AE906}" type="presParOf" srcId="{4C49D7E9-71FA-41FD-83D2-55831EB9DEF0}" destId="{142F3651-56C1-4855-A22B-922312058B1F}" srcOrd="0" destOrd="0" presId="urn:microsoft.com/office/officeart/2005/8/layout/radial1"/>
    <dgm:cxn modelId="{F6347792-E574-4F03-916E-857D56E75ECE}" type="presParOf" srcId="{79735B50-AAAF-4168-BD1D-683FEF439D63}" destId="{81176E05-7FEB-4A79-8684-41974062CD35}" srcOrd="2" destOrd="0" presId="urn:microsoft.com/office/officeart/2005/8/layout/radial1"/>
    <dgm:cxn modelId="{7E4A6E62-77FB-4E2B-A06D-23173206B659}" type="presParOf" srcId="{79735B50-AAAF-4168-BD1D-683FEF439D63}" destId="{34CBDC0E-7687-476A-B2A7-260702AF292E}" srcOrd="3" destOrd="0" presId="urn:microsoft.com/office/officeart/2005/8/layout/radial1"/>
    <dgm:cxn modelId="{E833EA73-A910-41F0-AD3B-A1A50BD85A87}" type="presParOf" srcId="{34CBDC0E-7687-476A-B2A7-260702AF292E}" destId="{D37B7E30-86B9-4779-B13F-02C29F1A5FF6}" srcOrd="0" destOrd="0" presId="urn:microsoft.com/office/officeart/2005/8/layout/radial1"/>
    <dgm:cxn modelId="{36A575FB-9145-46BD-BDF7-BA34C3690919}" type="presParOf" srcId="{79735B50-AAAF-4168-BD1D-683FEF439D63}" destId="{03F9813D-3F4C-447E-A18F-6A73A9149780}" srcOrd="4" destOrd="0" presId="urn:microsoft.com/office/officeart/2005/8/layout/radial1"/>
    <dgm:cxn modelId="{87080EFD-0757-45D3-BB48-57913F54E128}" type="presParOf" srcId="{79735B50-AAAF-4168-BD1D-683FEF439D63}" destId="{4BF2A002-C5C3-4508-843D-E779BC70D3C6}" srcOrd="5" destOrd="0" presId="urn:microsoft.com/office/officeart/2005/8/layout/radial1"/>
    <dgm:cxn modelId="{57BBBD83-67B9-4472-847D-F9A2FC2AF526}" type="presParOf" srcId="{4BF2A002-C5C3-4508-843D-E779BC70D3C6}" destId="{331D7AA6-A1E7-4D43-9B7E-9CBF20A24BFF}" srcOrd="0" destOrd="0" presId="urn:microsoft.com/office/officeart/2005/8/layout/radial1"/>
    <dgm:cxn modelId="{F9523AA0-C1F5-42EE-BA81-392451369C4B}" type="presParOf" srcId="{79735B50-AAAF-4168-BD1D-683FEF439D63}" destId="{08623BCD-3AE1-49C2-9B10-C84E671CFB5E}" srcOrd="6" destOrd="0" presId="urn:microsoft.com/office/officeart/2005/8/layout/radial1"/>
    <dgm:cxn modelId="{6E042DDD-26C3-488C-81DE-2156BEC06DD7}" type="presParOf" srcId="{79735B50-AAAF-4168-BD1D-683FEF439D63}" destId="{35B73CC9-1E02-4035-8972-56919C4339B1}" srcOrd="7" destOrd="0" presId="urn:microsoft.com/office/officeart/2005/8/layout/radial1"/>
    <dgm:cxn modelId="{55DB8821-8E2D-4996-B8FE-C5A3560DD235}" type="presParOf" srcId="{35B73CC9-1E02-4035-8972-56919C4339B1}" destId="{73138D2C-94C3-4001-B364-490F82097C82}" srcOrd="0" destOrd="0" presId="urn:microsoft.com/office/officeart/2005/8/layout/radial1"/>
    <dgm:cxn modelId="{7E2D510E-87A0-4926-B8D4-83130EFBCD8E}" type="presParOf" srcId="{79735B50-AAAF-4168-BD1D-683FEF439D63}" destId="{0DDD1816-0DB4-46D2-9544-C8C5405EF462}" srcOrd="8" destOrd="0" presId="urn:microsoft.com/office/officeart/2005/8/layout/radial1"/>
    <dgm:cxn modelId="{F31E7361-2C2E-4D00-AA98-CC2B841B0AF2}" type="presParOf" srcId="{79735B50-AAAF-4168-BD1D-683FEF439D63}" destId="{764683E2-D062-46F7-AAE5-B3D3A40DCAEE}" srcOrd="9" destOrd="0" presId="urn:microsoft.com/office/officeart/2005/8/layout/radial1"/>
    <dgm:cxn modelId="{72DBEF91-29D3-4C6E-A177-E55788C45DD5}" type="presParOf" srcId="{764683E2-D062-46F7-AAE5-B3D3A40DCAEE}" destId="{0565358E-0DC1-4B3F-A9B3-2BF12D234E34}" srcOrd="0" destOrd="0" presId="urn:microsoft.com/office/officeart/2005/8/layout/radial1"/>
    <dgm:cxn modelId="{CB21AA42-8392-42B0-B227-4D7BF646F48B}" type="presParOf" srcId="{79735B50-AAAF-4168-BD1D-683FEF439D63}" destId="{A2E47A0F-1B67-463C-BAC9-A2BAE00E591B}" srcOrd="10" destOrd="0" presId="urn:microsoft.com/office/officeart/2005/8/layout/radial1"/>
    <dgm:cxn modelId="{C3E34B7F-0B52-4906-8427-BDD2AC9AB2F3}" type="presParOf" srcId="{79735B50-AAAF-4168-BD1D-683FEF439D63}" destId="{A2F5342F-3AD1-41AF-8265-A90BCC721359}" srcOrd="11" destOrd="0" presId="urn:microsoft.com/office/officeart/2005/8/layout/radial1"/>
    <dgm:cxn modelId="{93E88CB2-7EBF-4DC2-A1D2-2DAB0150D868}" type="presParOf" srcId="{A2F5342F-3AD1-41AF-8265-A90BCC721359}" destId="{CAFA2763-D622-4741-901F-F4F704272C1A}" srcOrd="0" destOrd="0" presId="urn:microsoft.com/office/officeart/2005/8/layout/radial1"/>
    <dgm:cxn modelId="{02B36199-C5C7-4034-9E36-EF6248D1E415}" type="presParOf" srcId="{79735B50-AAAF-4168-BD1D-683FEF439D63}" destId="{5F498C27-0042-4063-A3BC-1DA73AFDFBD1}" srcOrd="12" destOrd="0" presId="urn:microsoft.com/office/officeart/2005/8/layout/radial1"/>
    <dgm:cxn modelId="{A3F2D29B-275C-471B-8E78-AF500FBFCFD2}" type="presParOf" srcId="{79735B50-AAAF-4168-BD1D-683FEF439D63}" destId="{242B994D-B018-4590-9A3C-10ED5054EF4D}" srcOrd="13" destOrd="0" presId="urn:microsoft.com/office/officeart/2005/8/layout/radial1"/>
    <dgm:cxn modelId="{8F2D73D0-CBDC-4CB1-A1F5-E1AD90492852}" type="presParOf" srcId="{242B994D-B018-4590-9A3C-10ED5054EF4D}" destId="{58D561B1-AD41-421C-8FED-1F7518FB6DD0}" srcOrd="0" destOrd="0" presId="urn:microsoft.com/office/officeart/2005/8/layout/radial1"/>
    <dgm:cxn modelId="{2AB63DEE-A1E0-4A3B-8D98-D1024F4D7578}" type="presParOf" srcId="{79735B50-AAAF-4168-BD1D-683FEF439D63}" destId="{251A6641-FD01-4BA1-BFD2-36582F36C3E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FC5A-A464-44F8-B1F0-880F06070330}" type="datetime1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B134-AF46-4555-A8FC-98DC6D1BE3E8}" type="datetime1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F4F7-7073-4CDB-912F-D26B83BA0655}" type="datetime1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2A1F-70AE-4992-9C26-12E8E01A9F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41503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C7-3C1F-49A5-A6E1-C72E06C4FA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57511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E06C-4F91-449E-956F-A6074E7D95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57175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5E9E-7198-4633-87A6-9F8FADC7E3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00147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F0E9-C6C2-4ADC-864C-F95B641E98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04867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8473-015D-4B12-BD49-9A85D83D86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99368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B45B-FB11-4BAE-A1DA-130DBFEA98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54282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51B7-48D4-46BF-B77C-B208DBA7BA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65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E52E-B682-4138-9328-63A4DD4EC1CF}" type="datetime1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4D1F-3C78-456E-92B5-0E2EA753F6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87628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F94A-CDF5-45A7-A2A1-4305A7F31B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1500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42B5-C80E-48D7-BCF9-B6B04ED917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16672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9DA3-7FE7-45D4-8C5C-0F4E40EC4A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35047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23145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36368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94040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69954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78495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6866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8756-29D2-4A1B-9E3C-80EB9FCA21DC}" type="datetime1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50973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09757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83636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48884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49421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74391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FC5A-A464-44F8-B1F0-880F060703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86383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E52E-B682-4138-9328-63A4DD4EC1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15888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8756-29D2-4A1B-9E3C-80EB9FCA21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98840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A4A8-5110-498B-9F48-0FED880D07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3045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A4A8-5110-498B-9F48-0FED880D078E}" type="datetime1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3BC3-0962-4666-93DF-45B756404C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6977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7B08-1AB6-4866-8BB9-C124D824D6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9905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87F6-3739-4C8E-A05C-A8BB4AFCC6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0495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C799-C406-4AEF-BD0B-CEF58F0D0F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5267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EA26-B635-48B3-8C38-7FF8EA8102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42423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B134-AF46-4555-A8FC-98DC6D1BE3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80248"/>
      </p:ext>
    </p:extLst>
  </p:cSld>
  <p:clrMapOvr>
    <a:masterClrMapping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F4F7-7073-4CDB-912F-D26B83BA06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91892"/>
      </p:ext>
    </p:extLst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67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73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3BC3-0962-4666-93DF-45B756404C3B}" type="datetime1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  <p:transition spd="slow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204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66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42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672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32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660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93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3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7B08-1AB6-4866-8BB9-C124D824D6BC}" type="datetime1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87F6-3739-4C8E-A05C-A8BB4AFCC66C}" type="datetime1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C799-C406-4AEF-BD0B-CEF58F0D0F2F}" type="datetime1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EA26-B635-48B3-8C38-7FF8EA8102FD}" type="datetime1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2FDA-5DB5-4DDD-975D-E3EF6D08C3CF}" type="datetime1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9FEA4A1A-1B59-4396-B2BD-BC46A02FB1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1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>
    <p:cover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3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2FDA-5DB5-4DDD-975D-E3EF6D08C3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8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cover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8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19.png"/><Relationship Id="rId2" Type="http://schemas.openxmlformats.org/officeDocument/2006/relationships/audio" Target="../media/media2.mp3"/><Relationship Id="rId16" Type="http://schemas.openxmlformats.org/officeDocument/2006/relationships/image" Target="../media/image18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image" Target="../media/image17.jpeg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7257"/>
            <a:ext cx="9124950" cy="1828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</a:pPr>
            <a:r>
              <a:rPr lang="en-US" sz="4400" b="1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</a:t>
            </a:r>
            <a:r>
              <a:rPr lang="en-US" sz="4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4400" b="1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MY HOUSE</a:t>
            </a:r>
          </a:p>
          <a:p>
            <a:pPr marL="0" lvl="3" algn="ctr">
              <a:spcBef>
                <a:spcPct val="0"/>
              </a:spcBef>
            </a:pPr>
            <a:r>
              <a:rPr lang="en-GB" sz="3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1: GETTING STARTED</a:t>
            </a:r>
            <a:endParaRPr lang="en-US" sz="3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900" y="633185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6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8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83" y="972360"/>
            <a:ext cx="8686800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Wow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 Your room looks so big, Nick.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Nick: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It’s Elena’s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room. she’s my sister.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see. Is there a TV behind you?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Nick: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Yes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there is. Where do you live,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 in a town house. And you? 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Nick: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 in a country house. Who do you live with? 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My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parents and younger brother. We’re moving to a ﬂat next month!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Nick: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you?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Yes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My aunt lives near there, and I can play with my cousin. 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Nick: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there many rooms in your new ﬂat?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Yes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there are. There’s a living room, three bedrooms, a kitchen and two bathrooms.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8BA66A9-7F75-4968-9372-49B57DD2C03D}"/>
              </a:ext>
            </a:extLst>
          </p:cNvPr>
          <p:cNvSpPr/>
          <p:nvPr/>
        </p:nvSpPr>
        <p:spPr>
          <a:xfrm>
            <a:off x="8403770" y="6164001"/>
            <a:ext cx="548640" cy="548640"/>
          </a:xfrm>
          <a:prstGeom prst="ellipse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372E7796-7474-4CD3-8454-B4FA76060949}"/>
              </a:ext>
            </a:extLst>
          </p:cNvPr>
          <p:cNvSpPr/>
          <p:nvPr/>
        </p:nvSpPr>
        <p:spPr>
          <a:xfrm rot="5400000">
            <a:off x="8533359" y="6317629"/>
            <a:ext cx="32004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DD39138-D6BE-489D-8E5B-92C100F9F1CA}"/>
              </a:ext>
            </a:extLst>
          </p:cNvPr>
          <p:cNvGrpSpPr/>
          <p:nvPr/>
        </p:nvGrpSpPr>
        <p:grpSpPr>
          <a:xfrm>
            <a:off x="8533359" y="6256792"/>
            <a:ext cx="274320" cy="344130"/>
            <a:chOff x="4575335" y="1253170"/>
            <a:chExt cx="274320" cy="344130"/>
          </a:xfrm>
          <a:solidFill>
            <a:schemeClr val="bg1"/>
          </a:solidFill>
        </p:grpSpPr>
        <p:sp>
          <p:nvSpPr>
            <p:cNvPr id="12" name="Minus Sign 11">
              <a:extLst>
                <a:ext uri="{FF2B5EF4-FFF2-40B4-BE49-F238E27FC236}">
                  <a16:creationId xmlns:a16="http://schemas.microsoft.com/office/drawing/2014/main" xmlns="" id="{593631D4-FB69-4F52-9D56-8DE250E8F3E9}"/>
                </a:ext>
              </a:extLst>
            </p:cNvPr>
            <p:cNvSpPr/>
            <p:nvPr/>
          </p:nvSpPr>
          <p:spPr>
            <a:xfrm rot="16200000">
              <a:off x="4494710" y="1333796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xmlns="" id="{E01033C0-0636-46AD-9EA3-A0987EFCEBFA}"/>
                </a:ext>
              </a:extLst>
            </p:cNvPr>
            <p:cNvSpPr/>
            <p:nvPr/>
          </p:nvSpPr>
          <p:spPr>
            <a:xfrm rot="16200000">
              <a:off x="4586150" y="1333795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044743" y="6984987"/>
            <a:ext cx="7863840" cy="1406604"/>
          </a:xfrm>
          <a:prstGeom prst="roundRect">
            <a:avLst>
              <a:gd name="adj" fmla="val 713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They are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talking about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their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house.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shares that her family is moving to a new flat and she briefly describes her new flat.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99045" y="3234522"/>
            <a:ext cx="2743200" cy="365760"/>
          </a:xfrm>
          <a:prstGeom prst="rect">
            <a:avLst/>
          </a:prstGeom>
          <a:solidFill>
            <a:srgbClr val="FFC0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86650" y="3696429"/>
            <a:ext cx="2320119" cy="365760"/>
          </a:xfrm>
          <a:prstGeom prst="rect">
            <a:avLst/>
          </a:prstGeom>
          <a:solidFill>
            <a:srgbClr val="FFC0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70645" y="5016010"/>
            <a:ext cx="1630907" cy="365760"/>
          </a:xfrm>
          <a:prstGeom prst="rect">
            <a:avLst/>
          </a:prstGeom>
          <a:solidFill>
            <a:srgbClr val="FFC0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6396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3829" y="177424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family members does </a:t>
            </a:r>
            <a:r>
              <a:rPr lang="en-US" sz="28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talk about? </a:t>
            </a:r>
          </a:p>
          <a:p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a tick (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353277"/>
              </p:ext>
            </p:extLst>
          </p:nvPr>
        </p:nvGraphicFramePr>
        <p:xfrm>
          <a:off x="1827545" y="2216730"/>
          <a:ext cx="5488911" cy="2590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2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1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latin typeface="Arial" pitchFamily="34" charset="0"/>
                          <a:cs typeface="Arial" pitchFamily="34" charset="0"/>
                        </a:rPr>
                        <a:t>parents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latin typeface="Arial" pitchFamily="34" charset="0"/>
                          <a:cs typeface="Arial" pitchFamily="34" charset="0"/>
                        </a:rPr>
                        <a:t>sister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>
                          <a:latin typeface="Arial" pitchFamily="34" charset="0"/>
                          <a:cs typeface="Arial" pitchFamily="34" charset="0"/>
                        </a:rPr>
                        <a:t>brother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latin typeface="Arial" pitchFamily="34" charset="0"/>
                          <a:cs typeface="Arial" pitchFamily="34" charset="0"/>
                        </a:rPr>
                        <a:t>aunt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>
                          <a:latin typeface="Arial" pitchFamily="34" charset="0"/>
                          <a:cs typeface="Arial" pitchFamily="34" charset="0"/>
                        </a:rPr>
                        <a:t>cousin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672743-7887-4C04-980E-3A356C534A99}"/>
              </a:ext>
            </a:extLst>
          </p:cNvPr>
          <p:cNvSpPr txBox="1"/>
          <p:nvPr/>
        </p:nvSpPr>
        <p:spPr>
          <a:xfrm>
            <a:off x="6225309" y="211787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42C7E1-7F41-4640-BF47-E2E1ACADFEA6}"/>
              </a:ext>
            </a:extLst>
          </p:cNvPr>
          <p:cNvSpPr txBox="1"/>
          <p:nvPr/>
        </p:nvSpPr>
        <p:spPr>
          <a:xfrm>
            <a:off x="6225308" y="310028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A4EF18-39B7-43A8-AA0F-FA0F274DC374}"/>
              </a:ext>
            </a:extLst>
          </p:cNvPr>
          <p:cNvSpPr txBox="1"/>
          <p:nvPr/>
        </p:nvSpPr>
        <p:spPr>
          <a:xfrm>
            <a:off x="6225307" y="367092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A88D77-4440-46B6-9E05-8169F35BA404}"/>
              </a:ext>
            </a:extLst>
          </p:cNvPr>
          <p:cNvSpPr txBox="1"/>
          <p:nvPr/>
        </p:nvSpPr>
        <p:spPr>
          <a:xfrm>
            <a:off x="6225306" y="425570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9645" y="154107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Complete each sentence with ONE word.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035" y="1279685"/>
            <a:ext cx="52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73865" y="1261236"/>
            <a:ext cx="386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Elena is Nick’s              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647112" y="1630968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99035" y="2126474"/>
            <a:ext cx="52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3865" y="2127689"/>
            <a:ext cx="518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There is a               in Elena’s room.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2788871" y="2484433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9035" y="3049131"/>
            <a:ext cx="52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73865" y="3040478"/>
            <a:ext cx="508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Now Mi lives in a                  house.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811378" y="3387642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99035" y="3967370"/>
            <a:ext cx="52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73865" y="3958717"/>
            <a:ext cx="4517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Nick lives in a                  house.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9035" y="4874565"/>
            <a:ext cx="52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73865" y="4874565"/>
            <a:ext cx="562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Mi’s new flat has                  bedrooms.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3774576" y="5230968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3319960" y="4323379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3DA9C0-9004-46A2-ADBD-46D169D2923B}"/>
              </a:ext>
            </a:extLst>
          </p:cNvPr>
          <p:cNvSpPr txBox="1"/>
          <p:nvPr/>
        </p:nvSpPr>
        <p:spPr>
          <a:xfrm>
            <a:off x="3604395" y="1280595"/>
            <a:ext cx="100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B41304F-311B-40C8-ABCF-A9636BD48CB3}"/>
              </a:ext>
            </a:extLst>
          </p:cNvPr>
          <p:cNvSpPr txBox="1"/>
          <p:nvPr/>
        </p:nvSpPr>
        <p:spPr>
          <a:xfrm>
            <a:off x="2988364" y="2127283"/>
            <a:ext cx="100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E763D1D-E0E5-4B44-8931-0EA5D12BBA0C}"/>
              </a:ext>
            </a:extLst>
          </p:cNvPr>
          <p:cNvSpPr txBox="1"/>
          <p:nvPr/>
        </p:nvSpPr>
        <p:spPr>
          <a:xfrm>
            <a:off x="3950664" y="3049131"/>
            <a:ext cx="100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town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CE7A0A8-DEF1-4BF2-BF6E-267056C551E5}"/>
              </a:ext>
            </a:extLst>
          </p:cNvPr>
          <p:cNvSpPr txBox="1"/>
          <p:nvPr/>
        </p:nvSpPr>
        <p:spPr>
          <a:xfrm>
            <a:off x="3302007" y="3955192"/>
            <a:ext cx="122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country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032F61B-BC57-46A7-9085-C53FE620BE42}"/>
              </a:ext>
            </a:extLst>
          </p:cNvPr>
          <p:cNvSpPr txBox="1"/>
          <p:nvPr/>
        </p:nvSpPr>
        <p:spPr>
          <a:xfrm>
            <a:off x="3939380" y="4876956"/>
            <a:ext cx="122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</a:t>
            </a:r>
          </a:p>
        </p:txBody>
      </p:sp>
      <p:sp>
        <p:nvSpPr>
          <p:cNvPr id="36" name="Rounded Rectangle 35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270" y="196811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8" name="Rounded Rectangle 27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57078535"/>
              </p:ext>
            </p:extLst>
          </p:nvPr>
        </p:nvGraphicFramePr>
        <p:xfrm>
          <a:off x="737586" y="1239488"/>
          <a:ext cx="8101084" cy="541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634017" y="2372057"/>
            <a:ext cx="1103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sysClr val="windowText" lastClr="000000"/>
                </a:solidFill>
                <a:latin typeface="Arial "/>
                <a:cs typeface="Arial" pitchFamily="34" charset="0"/>
              </a:rPr>
              <a:t>town house</a:t>
            </a:r>
            <a:endParaRPr lang="en-US" sz="2400" kern="0" dirty="0">
              <a:solidFill>
                <a:sysClr val="windowText" lastClr="000000"/>
              </a:solidFill>
              <a:latin typeface="Aria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1089" y="1728803"/>
            <a:ext cx="716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kern="0" dirty="0">
                <a:solidFill>
                  <a:schemeClr val="bg1"/>
                </a:solidFill>
                <a:latin typeface="Arial "/>
              </a:rPr>
              <a:t>villa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3807" y="2556722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kern="0" dirty="0">
                <a:solidFill>
                  <a:schemeClr val="bg1"/>
                </a:solidFill>
                <a:latin typeface="Arial "/>
              </a:rPr>
              <a:t>cottage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42038" y="4112568"/>
            <a:ext cx="1291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kern="0" dirty="0">
                <a:solidFill>
                  <a:schemeClr val="bg1"/>
                </a:solidFill>
                <a:latin typeface="Arial "/>
              </a:rPr>
              <a:t>country house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61654" y="5723003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kern="0" dirty="0">
                <a:solidFill>
                  <a:schemeClr val="bg1"/>
                </a:solidFill>
                <a:latin typeface="Arial "/>
              </a:rPr>
              <a:t>stilt house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24690" y="5538336"/>
            <a:ext cx="1126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kern="0" dirty="0">
                <a:solidFill>
                  <a:schemeClr val="bg1"/>
                </a:solidFill>
                <a:latin typeface="Arial "/>
              </a:rPr>
              <a:t>farm house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2034" y="4297233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kern="0" dirty="0">
                <a:solidFill>
                  <a:schemeClr val="bg1"/>
                </a:solidFill>
                <a:latin typeface="Arial "/>
              </a:rPr>
              <a:t>flat</a:t>
            </a:r>
          </a:p>
        </p:txBody>
      </p:sp>
    </p:spTree>
    <p:extLst>
      <p:ext uri="{BB962C8B-B14F-4D97-AF65-F5344CB8AC3E}">
        <p14:creationId xmlns:p14="http://schemas.microsoft.com/office/powerpoint/2010/main" val="23411358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3566" y="224107"/>
            <a:ext cx="7487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2494" y="1433921"/>
            <a:ext cx="466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" pitchFamily="34" charset="0"/>
                <a:cs typeface="Arial" pitchFamily="34" charset="0"/>
              </a:rPr>
              <a:t>A: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Where do you live?</a:t>
            </a:r>
          </a:p>
          <a:p>
            <a:r>
              <a:rPr lang="en-US" sz="2400" b="1" i="1" dirty="0">
                <a:latin typeface="Arial" pitchFamily="34" charset="0"/>
                <a:cs typeface="Arial" pitchFamily="34" charset="0"/>
              </a:rPr>
              <a:t>B: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 live in a flat.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405414" y="2748649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405414" y="3306150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405414" y="3861169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405414" y="4418670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405414" y="4982550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05414" y="5284267"/>
            <a:ext cx="5567423" cy="913628"/>
          </a:xfrm>
          <a:prstGeom prst="roundRect">
            <a:avLst>
              <a:gd name="adj" fmla="val 97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my group,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Nam live in flats. Ngoc lives in a country house.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 smtClean="0">
                <a:solidFill>
                  <a:srgbClr val="C00000"/>
                </a:solidFill>
              </a:rPr>
              <a:t>Homework</a:t>
            </a:r>
            <a:endParaRPr lang="en-GB" b="1" i="0" u="none" strike="noStrike" baseline="0" dirty="0" smtClean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Learn vocabulary by heart</a:t>
            </a:r>
            <a:r>
              <a:rPr lang="en-US" dirty="0"/>
              <a:t>. 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pt-BR" dirty="0"/>
              <a:t>Do Exercise B5 (page 11) </a:t>
            </a:r>
            <a:r>
              <a:rPr lang="pt-BR" dirty="0" smtClean="0"/>
              <a:t>- </a:t>
            </a:r>
            <a:r>
              <a:rPr lang="pt-BR" dirty="0"/>
              <a:t>Workbook</a:t>
            </a:r>
            <a:r>
              <a:rPr lang="pt-BR" dirty="0" smtClean="0"/>
              <a:t>.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Prepare </a:t>
            </a:r>
            <a:r>
              <a:rPr lang="en-US" dirty="0"/>
              <a:t>the next </a:t>
            </a:r>
            <a:r>
              <a:rPr lang="en-US" dirty="0" smtClean="0"/>
              <a:t>lesson: </a:t>
            </a:r>
            <a:r>
              <a:rPr lang="en-US" dirty="0" smtClean="0">
                <a:solidFill>
                  <a:srgbClr val="C00000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closer look </a:t>
            </a:r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02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0283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4" y="195166"/>
            <a:ext cx="4491358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6" y="221762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6808" y="1774234"/>
            <a:ext cx="7772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6808" y="2522501"/>
            <a:ext cx="77724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anose="020B0604020202020204" pitchFamily="34" charset="0"/>
              </a:rPr>
              <a:t>Which family members does </a:t>
            </a:r>
            <a:r>
              <a:rPr lang="en-US" sz="2400" b="1" dirty="0" err="1">
                <a:latin typeface="Arial" pitchFamily="34" charset="0"/>
                <a:cs typeface="Arial" panose="020B0604020202020204" pitchFamily="34" charset="0"/>
              </a:rPr>
              <a:t>Mi</a:t>
            </a:r>
            <a:r>
              <a:rPr lang="en-US" sz="2400" b="1" dirty="0">
                <a:latin typeface="Arial" pitchFamily="34" charset="0"/>
                <a:cs typeface="Arial" panose="020B0604020202020204" pitchFamily="34" charset="0"/>
              </a:rPr>
              <a:t> talk about? Put a tick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6808" y="3640100"/>
            <a:ext cx="77724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cs typeface="Arial" panose="020B0604020202020204" pitchFamily="34" charset="0"/>
              </a:rPr>
              <a:t>Read the conversation again. Complete each sentence with ONE word.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6808" y="4757699"/>
            <a:ext cx="77724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6808" y="5875299"/>
            <a:ext cx="77724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9287" y="995190"/>
            <a:ext cx="25050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latin typeface="Arial" pitchFamily="34" charset="0"/>
                <a:cs typeface="Arial" pitchFamily="34" charset="0"/>
              </a:rPr>
              <a:t>A look inside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22332" y="1882671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22332" y="2622888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722332" y="3759971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22332" y="4923276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22332" y="5939259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0" grpId="0"/>
      <p:bldP spid="2" grpId="0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52" y="420920"/>
            <a:ext cx="6676795" cy="113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879600" y="5639390"/>
            <a:ext cx="5448300" cy="965200"/>
          </a:xfrm>
          <a:prstGeom prst="roundRect">
            <a:avLst>
              <a:gd name="adj" fmla="val 28509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effectLst/>
              <a:ea typeface="Yu Mincho"/>
            </a:endParaRPr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>
          <a:xfrm>
            <a:off x="3030503" y="5837609"/>
            <a:ext cx="502920" cy="576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3718218" y="5832549"/>
            <a:ext cx="502920" cy="576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4405933" y="5835079"/>
            <a:ext cx="502920" cy="576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10" name="Rounded Rectangle 9"/>
          <p:cNvSpPr>
            <a:spLocks noChangeAspect="1"/>
          </p:cNvSpPr>
          <p:nvPr/>
        </p:nvSpPr>
        <p:spPr>
          <a:xfrm>
            <a:off x="2342788" y="5837609"/>
            <a:ext cx="502920" cy="576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5093648" y="5837609"/>
            <a:ext cx="502920" cy="576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781363" y="5837609"/>
            <a:ext cx="502920" cy="576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pPr lvl="0" algn="ctr"/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13" name="Rounded Rectangle 12"/>
          <p:cNvSpPr>
            <a:spLocks noChangeAspect="1"/>
          </p:cNvSpPr>
          <p:nvPr/>
        </p:nvSpPr>
        <p:spPr>
          <a:xfrm>
            <a:off x="6469078" y="5847730"/>
            <a:ext cx="502920" cy="576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75" y1="59817" x2="9375" y2="59817"/>
                        <a14:foregroundMark x1="93359" y1="52055" x2="93359" y2="52055"/>
                        <a14:foregroundMark x1="15234" y1="65753" x2="15234" y2="65753"/>
                        <a14:foregroundMark x1="13672" y1="71233" x2="13672" y2="71233"/>
                        <a14:foregroundMark x1="5469" y1="68493" x2="5469" y2="68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" y="1687292"/>
            <a:ext cx="406177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79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78638" y="930088"/>
            <a:ext cx="7447762" cy="4621407"/>
          </a:xfrm>
          <a:prstGeom prst="roundRect">
            <a:avLst>
              <a:gd name="adj" fmla="val 5361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  <a:ea typeface="Times New Roman"/>
              </a:rPr>
              <a:t>Instructions: 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Times New Roman"/>
              </a:rPr>
              <a:t>For </a:t>
            </a:r>
            <a:r>
              <a:rPr lang="en-US" sz="2400" dirty="0">
                <a:solidFill>
                  <a:srgbClr val="000000"/>
                </a:solidFill>
                <a:ea typeface="Times New Roman"/>
              </a:rPr>
              <a:t>each right answer, the team will get 1 point and 1 secret letter to help them find out the hidden word today.</a:t>
            </a:r>
            <a:endParaRPr lang="en-US" sz="2400" dirty="0">
              <a:ea typeface="Yu Mincho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Times New Roman"/>
              </a:rPr>
              <a:t>There </a:t>
            </a:r>
            <a:r>
              <a:rPr lang="en-US" sz="2400" dirty="0">
                <a:solidFill>
                  <a:srgbClr val="000000"/>
                </a:solidFill>
                <a:ea typeface="Times New Roman"/>
              </a:rPr>
              <a:t>is one picture including two secret words. The team gets this picture will get 2 points.</a:t>
            </a:r>
            <a:endParaRPr lang="en-US" sz="2400" dirty="0">
              <a:ea typeface="Yu Mincho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Times New Roman"/>
              </a:rPr>
              <a:t>The </a:t>
            </a:r>
            <a:r>
              <a:rPr lang="en-US" sz="2400" dirty="0">
                <a:solidFill>
                  <a:srgbClr val="000000"/>
                </a:solidFill>
                <a:ea typeface="Times New Roman"/>
              </a:rPr>
              <a:t>team which has more points or  can guess the hidden word first will be the winner</a:t>
            </a:r>
            <a:endParaRPr lang="en-US" sz="2400" dirty="0">
              <a:effectLst/>
              <a:ea typeface="Yu Mincho"/>
            </a:endParaRPr>
          </a:p>
        </p:txBody>
      </p:sp>
      <p:sp>
        <p:nvSpPr>
          <p:cNvPr id="2" name="AutoShape 2" descr="https://www.slideegg.com/image/webp/preview/catalog/62306-cartoon%20powerpoint%20presentatio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9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6708684" y="544395"/>
            <a:ext cx="2445794" cy="2286000"/>
            <a:chOff x="6708684" y="544395"/>
            <a:chExt cx="2445794" cy="2286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684" y="544395"/>
              <a:ext cx="2445794" cy="228600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7605078" y="885373"/>
              <a:ext cx="624114" cy="377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.VnBlackH" panose="020B7200000000000000" pitchFamily="34" charset="0"/>
                </a:rPr>
                <a:t>6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.VnBlackH" panose="020B7200000000000000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879600" y="5755502"/>
            <a:ext cx="5448300" cy="965200"/>
          </a:xfrm>
          <a:prstGeom prst="roundRect">
            <a:avLst>
              <a:gd name="adj" fmla="val 28509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effectLst/>
              <a:ea typeface="Yu Mincho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91395" y="5953721"/>
            <a:ext cx="445512" cy="5637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46003" y="5948661"/>
            <a:ext cx="488077" cy="56876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43176" y="5951191"/>
            <a:ext cx="491624" cy="56876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42788" y="5953721"/>
            <a:ext cx="539510" cy="57382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43896" y="5953721"/>
            <a:ext cx="479210" cy="56876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32203" y="5953721"/>
            <a:ext cx="427778" cy="5586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pPr lvl="0" algn="ctr"/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69078" y="5963842"/>
            <a:ext cx="399400" cy="5586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r="8154"/>
          <a:stretch/>
        </p:blipFill>
        <p:spPr bwMode="auto">
          <a:xfrm>
            <a:off x="134222" y="544395"/>
            <a:ext cx="3043451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r="23686"/>
          <a:stretch/>
        </p:blipFill>
        <p:spPr bwMode="auto">
          <a:xfrm>
            <a:off x="134222" y="3330528"/>
            <a:ext cx="306012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6845" y="3330528"/>
            <a:ext cx="32884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8478" y="3330528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6845" y="544395"/>
            <a:ext cx="2986732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01662" y="50769"/>
            <a:ext cx="118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a typeface="Times New Roman"/>
              </a:rPr>
              <a:t>ROOM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4646" y="50769"/>
            <a:ext cx="1153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a typeface="Times New Roman"/>
              </a:rPr>
              <a:t>TOWN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79552" y="50769"/>
            <a:ext cx="647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SIX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009" y="2885306"/>
            <a:ext cx="164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a typeface="Times New Roman"/>
              </a:rPr>
              <a:t>COUNTRY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9897" y="2885306"/>
            <a:ext cx="1476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a typeface="Times New Roman"/>
              </a:rPr>
              <a:t>KITCHEN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83583" y="2885306"/>
            <a:ext cx="2067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APARTMENT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2096050" y="37121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2202901" y="2865183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2560095" y="2865183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5573834" y="2865183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8127486" y="37121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8688123" y="2865183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5287975" y="37121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1"/>
          <p:cNvSpPr>
            <a:spLocks noChangeAspect="1"/>
          </p:cNvSpPr>
          <p:nvPr/>
        </p:nvSpPr>
        <p:spPr>
          <a:xfrm>
            <a:off x="134222" y="2373195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31" name="2"/>
          <p:cNvSpPr>
            <a:spLocks noChangeAspect="1"/>
          </p:cNvSpPr>
          <p:nvPr/>
        </p:nvSpPr>
        <p:spPr>
          <a:xfrm>
            <a:off x="3386845" y="2373195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32" name="3"/>
          <p:cNvSpPr>
            <a:spLocks noChangeAspect="1"/>
          </p:cNvSpPr>
          <p:nvPr/>
        </p:nvSpPr>
        <p:spPr>
          <a:xfrm>
            <a:off x="6783583" y="2319363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33" name="4"/>
          <p:cNvSpPr>
            <a:spLocks noChangeAspect="1"/>
          </p:cNvSpPr>
          <p:nvPr/>
        </p:nvSpPr>
        <p:spPr>
          <a:xfrm>
            <a:off x="134222" y="5155160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34" name="5"/>
          <p:cNvSpPr>
            <a:spLocks noChangeAspect="1"/>
          </p:cNvSpPr>
          <p:nvPr/>
        </p:nvSpPr>
        <p:spPr>
          <a:xfrm>
            <a:off x="3386845" y="5155160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35" name="6"/>
          <p:cNvSpPr>
            <a:spLocks noChangeAspect="1"/>
          </p:cNvSpPr>
          <p:nvPr/>
        </p:nvSpPr>
        <p:spPr>
          <a:xfrm>
            <a:off x="6920063" y="5101328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14" name="Key"/>
          <p:cNvSpPr/>
          <p:nvPr/>
        </p:nvSpPr>
        <p:spPr>
          <a:xfrm>
            <a:off x="709248" y="5963842"/>
            <a:ext cx="946699" cy="563701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KEY</a:t>
            </a:r>
            <a:endParaRPr lang="en-US" sz="24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3091395" y="5938540"/>
            <a:ext cx="445512" cy="56370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.VnVogue" panose="020B7200000000000000" pitchFamily="34" charset="0"/>
              </a:rPr>
              <a:t>Y</a:t>
            </a:r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746003" y="5933480"/>
            <a:ext cx="488077" cy="56876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.VnVogue" panose="020B7200000000000000" pitchFamily="34" charset="0"/>
              </a:rPr>
              <a:t>H</a:t>
            </a:r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443176" y="5936010"/>
            <a:ext cx="491624" cy="56876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.VnVogue" panose="020B7200000000000000" pitchFamily="34" charset="0"/>
              </a:rPr>
              <a:t>O</a:t>
            </a:r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342788" y="5938540"/>
            <a:ext cx="539510" cy="57382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.VnVogue" panose="020B7200000000000000" pitchFamily="34" charset="0"/>
              </a:rPr>
              <a:t>M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143896" y="5938540"/>
            <a:ext cx="479210" cy="56876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.VnVogue" panose="020B7200000000000000" pitchFamily="34" charset="0"/>
              </a:rPr>
              <a:t>U</a:t>
            </a:r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832203" y="5938540"/>
            <a:ext cx="427778" cy="55864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  <a:latin typeface=".VnVogue" panose="020B7200000000000000" pitchFamily="34" charset="0"/>
              </a:rPr>
              <a:t>S</a:t>
            </a:r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469078" y="5948661"/>
            <a:ext cx="399400" cy="55864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.VnVogue" panose="020B7200000000000000" pitchFamily="34" charset="0"/>
              </a:rPr>
              <a:t>E</a:t>
            </a:r>
            <a:endParaRPr lang="en-US" sz="28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70772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3" grpId="0"/>
      <p:bldP spid="25" grpId="0"/>
      <p:bldP spid="26" grpId="0"/>
      <p:bldP spid="27" grpId="0"/>
      <p:bldP spid="28" grpId="0"/>
      <p:bldP spid="29" grpId="0"/>
      <p:bldP spid="30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7298" y="239951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000F8723-3288-451A-A630-563A5997FFBA}"/>
              </a:ext>
            </a:extLst>
          </p:cNvPr>
          <p:cNvSpPr/>
          <p:nvPr/>
        </p:nvSpPr>
        <p:spPr>
          <a:xfrm>
            <a:off x="3946070" y="6164001"/>
            <a:ext cx="548640" cy="548640"/>
          </a:xfrm>
          <a:prstGeom prst="ellipse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B8419B24-0E2B-4612-AB94-3780CB9F803B}"/>
              </a:ext>
            </a:extLst>
          </p:cNvPr>
          <p:cNvSpPr/>
          <p:nvPr/>
        </p:nvSpPr>
        <p:spPr>
          <a:xfrm rot="5400000">
            <a:off x="4075659" y="6317629"/>
            <a:ext cx="32004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EBA31DB-BB86-4A12-A34F-B6A1FCE3CF9C}"/>
              </a:ext>
            </a:extLst>
          </p:cNvPr>
          <p:cNvGrpSpPr/>
          <p:nvPr/>
        </p:nvGrpSpPr>
        <p:grpSpPr>
          <a:xfrm>
            <a:off x="4075659" y="6256792"/>
            <a:ext cx="274320" cy="344130"/>
            <a:chOff x="4575335" y="1253170"/>
            <a:chExt cx="274320" cy="344130"/>
          </a:xfrm>
          <a:solidFill>
            <a:schemeClr val="bg1"/>
          </a:solidFill>
        </p:grpSpPr>
        <p:sp>
          <p:nvSpPr>
            <p:cNvPr id="4" name="Minus Sign 3">
              <a:extLst>
                <a:ext uri="{FF2B5EF4-FFF2-40B4-BE49-F238E27FC236}">
                  <a16:creationId xmlns:a16="http://schemas.microsoft.com/office/drawing/2014/main" xmlns="" id="{5130862D-4E8C-41BF-BB6E-58D715F5368E}"/>
                </a:ext>
              </a:extLst>
            </p:cNvPr>
            <p:cNvSpPr/>
            <p:nvPr/>
          </p:nvSpPr>
          <p:spPr>
            <a:xfrm rot="16200000">
              <a:off x="4494710" y="1333796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xmlns="" id="{83161FAA-EA93-4D93-8B78-040431EBF618}"/>
                </a:ext>
              </a:extLst>
            </p:cNvPr>
            <p:cNvSpPr/>
            <p:nvPr/>
          </p:nvSpPr>
          <p:spPr>
            <a:xfrm rot="16200000">
              <a:off x="4586150" y="1333795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888252" y="1034143"/>
            <a:ext cx="336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  <a:latin typeface="Arial" pitchFamily="34" charset="0"/>
                <a:cs typeface="Arial" pitchFamily="34" charset="0"/>
              </a:rPr>
              <a:t>A look inside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026"/>
            <a:ext cx="3634740" cy="3209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4715738" y="2361281"/>
            <a:ext cx="4462553" cy="4491003"/>
          </a:xfrm>
          <a:prstGeom prst="rect">
            <a:avLst/>
          </a:prstGeom>
        </p:spPr>
      </p:pic>
      <p:sp>
        <p:nvSpPr>
          <p:cNvPr id="15" name="Rounded Rectangle 14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8579" y="2361281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are Nick and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doing? 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might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they talk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83" y="972360"/>
            <a:ext cx="8686800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Wow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! Your room looks so big, Nick.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>
                <a:latin typeface="Arial" pitchFamily="34" charset="0"/>
                <a:cs typeface="Arial" pitchFamily="34" charset="0"/>
              </a:rPr>
              <a:t>Nick: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It’s Elena’s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room. she’s my sister.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see. Is there a TV behind you?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>
                <a:latin typeface="Arial" pitchFamily="34" charset="0"/>
                <a:cs typeface="Arial" pitchFamily="34" charset="0"/>
              </a:rPr>
              <a:t>Nick: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Yes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there is. Where do you live,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live in a town house. And you? 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>
                <a:latin typeface="Arial" pitchFamily="34" charset="0"/>
                <a:cs typeface="Arial" pitchFamily="34" charset="0"/>
              </a:rPr>
              <a:t>Nick: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live in a country house. Who do you live with? 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parents and younger brother. We’re moving to a ﬂat next month!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>
                <a:latin typeface="Arial" pitchFamily="34" charset="0"/>
                <a:cs typeface="Arial" pitchFamily="34" charset="0"/>
              </a:rPr>
              <a:t>Nick: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you?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Yes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My aunt lives near there, and I can play with my cousin. 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>
                <a:latin typeface="Arial" pitchFamily="34" charset="0"/>
                <a:cs typeface="Arial" pitchFamily="34" charset="0"/>
              </a:rPr>
              <a:t>Nick: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there many rooms in your new ﬂat?</a:t>
            </a:r>
          </a:p>
          <a:p>
            <a:pPr marL="914400" indent="-914400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Yes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there are. There’s a living room, three bedrooms, a kitchen and two bathrooms.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8BA66A9-7F75-4968-9372-49B57DD2C03D}"/>
              </a:ext>
            </a:extLst>
          </p:cNvPr>
          <p:cNvSpPr/>
          <p:nvPr/>
        </p:nvSpPr>
        <p:spPr>
          <a:xfrm>
            <a:off x="8403770" y="6164001"/>
            <a:ext cx="548640" cy="548640"/>
          </a:xfrm>
          <a:prstGeom prst="ellipse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372E7796-7474-4CD3-8454-B4FA76060949}"/>
              </a:ext>
            </a:extLst>
          </p:cNvPr>
          <p:cNvSpPr/>
          <p:nvPr/>
        </p:nvSpPr>
        <p:spPr>
          <a:xfrm rot="5400000">
            <a:off x="8533359" y="6317629"/>
            <a:ext cx="32004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DD39138-D6BE-489D-8E5B-92C100F9F1CA}"/>
              </a:ext>
            </a:extLst>
          </p:cNvPr>
          <p:cNvGrpSpPr/>
          <p:nvPr/>
        </p:nvGrpSpPr>
        <p:grpSpPr>
          <a:xfrm>
            <a:off x="8533359" y="6256792"/>
            <a:ext cx="274320" cy="344130"/>
            <a:chOff x="4575335" y="1253170"/>
            <a:chExt cx="274320" cy="344130"/>
          </a:xfrm>
          <a:solidFill>
            <a:schemeClr val="bg1"/>
          </a:solidFill>
        </p:grpSpPr>
        <p:sp>
          <p:nvSpPr>
            <p:cNvPr id="12" name="Minus Sign 11">
              <a:extLst>
                <a:ext uri="{FF2B5EF4-FFF2-40B4-BE49-F238E27FC236}">
                  <a16:creationId xmlns:a16="http://schemas.microsoft.com/office/drawing/2014/main" xmlns="" id="{593631D4-FB69-4F52-9D56-8DE250E8F3E9}"/>
                </a:ext>
              </a:extLst>
            </p:cNvPr>
            <p:cNvSpPr/>
            <p:nvPr/>
          </p:nvSpPr>
          <p:spPr>
            <a:xfrm rot="16200000">
              <a:off x="4494710" y="1333796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xmlns="" id="{E01033C0-0636-46AD-9EA3-A0987EFCEBFA}"/>
                </a:ext>
              </a:extLst>
            </p:cNvPr>
            <p:cNvSpPr/>
            <p:nvPr/>
          </p:nvSpPr>
          <p:spPr>
            <a:xfrm rot="16200000">
              <a:off x="4586150" y="1333795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27514" y="229953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  <a:latin typeface="Arial" pitchFamily="34" charset="0"/>
                <a:cs typeface="Arial" pitchFamily="34" charset="0"/>
              </a:rPr>
              <a:t>A look inside</a:t>
            </a:r>
          </a:p>
        </p:txBody>
      </p:sp>
      <p:pic>
        <p:nvPicPr>
          <p:cNvPr id="16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xmlns="" id="{FB1DE615-D590-4C3D-8958-B37C1004C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6489" y="346707"/>
            <a:ext cx="487363" cy="48736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44743" y="6984987"/>
            <a:ext cx="7863840" cy="1406604"/>
          </a:xfrm>
          <a:prstGeom prst="roundRect">
            <a:avLst>
              <a:gd name="adj" fmla="val 713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They are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talking about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their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house.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shares that her family is moving to a new flat and she briefly describes her new flat. </a:t>
            </a:r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52201" y="1840804"/>
            <a:ext cx="35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‘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country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house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(phr. n)</a:t>
            </a:r>
            <a:endParaRPr lang="en-US" sz="2400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2200" y="1276607"/>
            <a:ext cx="35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flat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(n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)</a:t>
            </a:r>
            <a:endParaRPr lang="en-US" sz="2400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952201" y="2405001"/>
            <a:ext cx="35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town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house (phr. n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952200" y="4095653"/>
            <a:ext cx="35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move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(v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6164" name="Picture 20" descr="nha nong th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20" y="4526508"/>
            <a:ext cx="26526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nha ph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4" y="4526508"/>
            <a:ext cx="256881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http://www.khaidat.com.vn/upload/images/2011/tintuc/3.01.2011/can-ho-nho-62m2-nhin-ra-trung-tam-thanh-ph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64" y="4526508"/>
            <a:ext cx="248595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4" name="TextBox 17"/>
          <p:cNvSpPr txBox="1">
            <a:spLocks noChangeArrowheads="1"/>
          </p:cNvSpPr>
          <p:nvPr/>
        </p:nvSpPr>
        <p:spPr bwMode="auto">
          <a:xfrm>
            <a:off x="1295400" y="5915025"/>
            <a:ext cx="65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201" y="2969198"/>
            <a:ext cx="35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be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‘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hind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(prep)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200" y="3533395"/>
            <a:ext cx="35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‘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cousin (n)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5683" y="2968034"/>
            <a:ext cx="2743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ở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đằng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sau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5682" y="3531843"/>
            <a:ext cx="2743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anh,chị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,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họ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5683" y="4095653"/>
            <a:ext cx="2743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di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chuyển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-1600200" y="51359"/>
            <a:ext cx="1447800" cy="69143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Arial"/>
              </a:rPr>
              <a:t>U2 L1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4000" b="1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8" name="3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51359"/>
            <a:ext cx="994747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55683" y="1840416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0070C0"/>
              </a:buClr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quê</a:t>
            </a:r>
            <a:endParaRPr lang="en-US" sz="2400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55683" y="1276607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0070C0"/>
              </a:buClr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căn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hộ</a:t>
            </a:r>
            <a:endParaRPr lang="en-US" sz="2400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855683" y="2404225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0070C0"/>
              </a:buClr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phố</a:t>
            </a:r>
            <a:endParaRPr lang="en-US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7" name="- behind__gb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3047130"/>
            <a:ext cx="365760" cy="365760"/>
          </a:xfrm>
          <a:prstGeom prst="rect">
            <a:avLst/>
          </a:prstGeom>
        </p:spPr>
      </p:pic>
      <p:pic>
        <p:nvPicPr>
          <p:cNvPr id="10" name="- country_house__gb_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1861579"/>
            <a:ext cx="365760" cy="365760"/>
          </a:xfrm>
          <a:prstGeom prst="rect">
            <a:avLst/>
          </a:prstGeom>
        </p:spPr>
      </p:pic>
      <p:pic>
        <p:nvPicPr>
          <p:cNvPr id="11" name="- cousin__gb_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3579795"/>
            <a:ext cx="365760" cy="365760"/>
          </a:xfrm>
          <a:prstGeom prst="rect">
            <a:avLst/>
          </a:prstGeom>
        </p:spPr>
      </p:pic>
      <p:pic>
        <p:nvPicPr>
          <p:cNvPr id="13" name="- flat__gb_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1281072"/>
            <a:ext cx="365760" cy="365760"/>
          </a:xfrm>
          <a:prstGeom prst="rect">
            <a:avLst/>
          </a:prstGeom>
        </p:spPr>
      </p:pic>
      <p:pic>
        <p:nvPicPr>
          <p:cNvPr id="15" name="- move__gb_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4183608"/>
            <a:ext cx="365760" cy="365760"/>
          </a:xfrm>
          <a:prstGeom prst="rect">
            <a:avLst/>
          </a:prstGeom>
        </p:spPr>
      </p:pic>
      <p:pic>
        <p:nvPicPr>
          <p:cNvPr id="24" name="- town_house__gb_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2442086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6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2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8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8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17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/>
      <p:bldP spid="5" grpId="0"/>
      <p:bldP spid="14" grpId="0"/>
      <p:bldP spid="8" grpId="0"/>
      <p:bldP spid="9" grpId="0"/>
      <p:bldP spid="2" grpId="0"/>
      <p:bldP spid="3" grpId="0"/>
      <p:bldP spid="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4242" y="2147427"/>
            <a:ext cx="2743200" cy="510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latin typeface="Calibri"/>
                <a:cs typeface="Times New Roman" pitchFamily="18" charset="0"/>
              </a:rPr>
              <a:t>2.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country house </a:t>
            </a:r>
            <a:endParaRPr lang="en-US" sz="2400" b="1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4242" y="1423951"/>
            <a:ext cx="2743200" cy="510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latin typeface="Calibri"/>
                <a:cs typeface="Times New Roman" pitchFamily="18" charset="0"/>
              </a:rPr>
              <a:t> 1. 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flat   </a:t>
            </a:r>
            <a:endParaRPr lang="en-US" sz="2400" b="1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74242" y="2870903"/>
            <a:ext cx="2743200" cy="510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latin typeface="Calibri"/>
                <a:cs typeface="Times New Roman" pitchFamily="18" charset="0"/>
              </a:rPr>
              <a:t>3.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town 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house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4242" y="5041330"/>
            <a:ext cx="2743200" cy="510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latin typeface="Calibri"/>
                <a:cs typeface="Times New Roman" pitchFamily="18" charset="0"/>
              </a:rPr>
              <a:t>6.  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move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74242" y="3594379"/>
            <a:ext cx="2743200" cy="510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4. 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behind 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4242" y="4317855"/>
            <a:ext cx="2743200" cy="510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5.  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cousin  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9500" y="285746"/>
            <a:ext cx="3263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Forte" panose="03060902040502070203" pitchFamily="66" charset="0"/>
                <a:cs typeface="Times New Roman" pitchFamily="18" charset="0"/>
              </a:rPr>
              <a:t>MATCHING</a:t>
            </a:r>
            <a:endParaRPr lang="en-GB" sz="4000" b="1" dirty="0">
              <a:solidFill>
                <a:srgbClr val="00B050"/>
              </a:solidFill>
              <a:latin typeface="Forte" panose="03060902040502070203" pitchFamily="66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21724" y="2841579"/>
            <a:ext cx="2743200" cy="510778"/>
          </a:xfrm>
          <a:prstGeom prst="round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latin typeface="Calibri"/>
                <a:cs typeface="Times New Roman" pitchFamily="18" charset="0"/>
              </a:rPr>
              <a:t>c.  </a:t>
            </a:r>
            <a:r>
              <a:rPr lang="en-US" sz="2400" b="1" dirty="0" err="1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quê</a:t>
            </a:r>
            <a:endParaRPr lang="en-US" sz="2400" b="1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21724" y="4968022"/>
            <a:ext cx="2743200" cy="510778"/>
          </a:xfrm>
          <a:prstGeom prst="round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latin typeface="Calibri"/>
                <a:cs typeface="Times New Roman" pitchFamily="18" charset="0"/>
              </a:rPr>
              <a:t>f. </a:t>
            </a:r>
            <a:r>
              <a:rPr lang="en-US" sz="2400" b="1" dirty="0" err="1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căn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hộ</a:t>
            </a:r>
            <a:endParaRPr lang="en-US" sz="2400" b="1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621724" y="2132765"/>
            <a:ext cx="2743200" cy="510778"/>
          </a:xfrm>
          <a:prstGeom prst="round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latin typeface="Calibri"/>
                <a:cs typeface="Times New Roman" pitchFamily="18" charset="0"/>
              </a:rPr>
              <a:t>b.  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phố</a:t>
            </a:r>
            <a:endParaRPr lang="en-US" sz="24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21724" y="3550393"/>
            <a:ext cx="2743200" cy="510778"/>
          </a:xfrm>
          <a:prstGeom prst="round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latin typeface="Calibri"/>
                <a:cs typeface="Times New Roman" pitchFamily="18" charset="0"/>
              </a:rPr>
              <a:t>d.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di 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chuyển</a:t>
            </a:r>
            <a:endParaRPr lang="en-US" sz="24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21724" y="1423951"/>
            <a:ext cx="2743200" cy="510778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 a. </a:t>
            </a:r>
            <a:r>
              <a:rPr lang="en-US" sz="2400" b="1" dirty="0" err="1" smtClean="0">
                <a:solidFill>
                  <a:prstClr val="black"/>
                </a:solidFill>
                <a:cs typeface="Times New Roman" pitchFamily="18" charset="0"/>
              </a:rPr>
              <a:t>đằng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cs typeface="Times New Roman" pitchFamily="18" charset="0"/>
              </a:rPr>
              <a:t>sau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21724" y="4259207"/>
            <a:ext cx="2743200" cy="510778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e. </a:t>
            </a:r>
            <a:r>
              <a:rPr lang="en-US" sz="2400" b="1" dirty="0" err="1" smtClean="0">
                <a:solidFill>
                  <a:prstClr val="black"/>
                </a:solidFill>
                <a:cs typeface="Times New Roman" pitchFamily="18" charset="0"/>
              </a:rPr>
              <a:t>anh,chị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 ,</a:t>
            </a:r>
            <a:r>
              <a:rPr lang="en-US" sz="2400" b="1" dirty="0" err="1" smtClean="0">
                <a:solidFill>
                  <a:prstClr val="black"/>
                </a:solidFill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cs typeface="Times New Roman" pitchFamily="18" charset="0"/>
              </a:rPr>
              <a:t>họ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GB" sz="2400" b="1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3717442" y="1679340"/>
            <a:ext cx="853845" cy="35440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3"/>
            <a:endCxn id="12" idx="1"/>
          </p:cNvCxnSpPr>
          <p:nvPr/>
        </p:nvCxnSpPr>
        <p:spPr>
          <a:xfrm>
            <a:off x="3717442" y="2402816"/>
            <a:ext cx="904282" cy="6941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3"/>
            <a:endCxn id="14" idx="1"/>
          </p:cNvCxnSpPr>
          <p:nvPr/>
        </p:nvCxnSpPr>
        <p:spPr>
          <a:xfrm flipV="1">
            <a:off x="3717442" y="2388154"/>
            <a:ext cx="904282" cy="7381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6" idx="1"/>
          </p:cNvCxnSpPr>
          <p:nvPr/>
        </p:nvCxnSpPr>
        <p:spPr>
          <a:xfrm flipV="1">
            <a:off x="3717442" y="1679340"/>
            <a:ext cx="904282" cy="217042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3"/>
          </p:cNvCxnSpPr>
          <p:nvPr/>
        </p:nvCxnSpPr>
        <p:spPr>
          <a:xfrm>
            <a:off x="3717442" y="4573244"/>
            <a:ext cx="85384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3"/>
            <a:endCxn id="15" idx="1"/>
          </p:cNvCxnSpPr>
          <p:nvPr/>
        </p:nvCxnSpPr>
        <p:spPr>
          <a:xfrm flipV="1">
            <a:off x="3717442" y="3805782"/>
            <a:ext cx="904282" cy="1490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2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</TotalTime>
  <Words>553</Words>
  <Application>Microsoft Office PowerPoint</Application>
  <PresentationFormat>On-screen Show (4:3)</PresentationFormat>
  <Paragraphs>162</Paragraphs>
  <Slides>15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2_Office Theme</vt:lpstr>
      <vt:lpstr>3_Office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132</cp:revision>
  <dcterms:created xsi:type="dcterms:W3CDTF">2020-12-09T02:04:09Z</dcterms:created>
  <dcterms:modified xsi:type="dcterms:W3CDTF">2023-10-14T04:24:19Z</dcterms:modified>
</cp:coreProperties>
</file>