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jpeg" ContentType="image/jpeg"/>
  <Default Extension="JPG" ContentType="image/.jp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notesMasterIdLst>
    <p:notesMasterId r:id="rId14"/>
  </p:notesMasterIdLst>
  <p:sldIdLst>
    <p:sldId id="328" r:id="rId4"/>
    <p:sldId id="329" r:id="rId5"/>
    <p:sldId id="308" r:id="rId6"/>
    <p:sldId id="309" r:id="rId7"/>
    <p:sldId id="310" r:id="rId8"/>
    <p:sldId id="290" r:id="rId9"/>
    <p:sldId id="291" r:id="rId10"/>
    <p:sldId id="292" r:id="rId11"/>
    <p:sldId id="295" r:id="rId12"/>
    <p:sldId id="306" r:id="rId13"/>
    <p:sldId id="298" r:id="rId15"/>
    <p:sldId id="299" r:id="rId16"/>
    <p:sldId id="301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FF"/>
    <a:srgbClr val="FF3399"/>
    <a:srgbClr val="0099CC"/>
    <a:srgbClr val="66FFFF"/>
    <a:srgbClr val="00CC66"/>
    <a:srgbClr val="008080"/>
    <a:srgbClr val="15142A"/>
    <a:srgbClr val="FAED3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4" autoAdjust="0"/>
    <p:restoredTop sz="84954" autoAdjust="0"/>
  </p:normalViewPr>
  <p:slideViewPr>
    <p:cSldViewPr snapToGrid="0">
      <p:cViewPr>
        <p:scale>
          <a:sx n="44" d="100"/>
          <a:sy n="44" d="100"/>
        </p:scale>
        <p:origin x="-90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4" Type="http://schemas.openxmlformats.org/officeDocument/2006/relationships/slideLayout" Target="../slideLayouts/slideLayout10.xml"/><Relationship Id="rId23" Type="http://schemas.openxmlformats.org/officeDocument/2006/relationships/image" Target="../media/image23.png"/><Relationship Id="rId22" Type="http://schemas.microsoft.com/office/2007/relationships/media" Target="../media/audio1.wav"/><Relationship Id="rId21" Type="http://schemas.openxmlformats.org/officeDocument/2006/relationships/audio" Target="../media/audio1.wav"/><Relationship Id="rId20" Type="http://schemas.openxmlformats.org/officeDocument/2006/relationships/image" Target="../media/image22.png"/><Relationship Id="rId2" Type="http://schemas.openxmlformats.org/officeDocument/2006/relationships/image" Target="../media/image5.png"/><Relationship Id="rId19" Type="http://schemas.openxmlformats.org/officeDocument/2006/relationships/slide" Target="slide2.xml"/><Relationship Id="rId18" Type="http://schemas.openxmlformats.org/officeDocument/2006/relationships/image" Target="../media/image21.png"/><Relationship Id="rId17" Type="http://schemas.openxmlformats.org/officeDocument/2006/relationships/image" Target="../media/image20.png"/><Relationship Id="rId16" Type="http://schemas.microsoft.com/office/2007/relationships/hdphoto" Target="../media/image19.wdp"/><Relationship Id="rId15" Type="http://schemas.openxmlformats.org/officeDocument/2006/relationships/image" Target="../media/image18.png"/><Relationship Id="rId14" Type="http://schemas.microsoft.com/office/2007/relationships/hdphoto" Target="../media/image17.wdp"/><Relationship Id="rId13" Type="http://schemas.openxmlformats.org/officeDocument/2006/relationships/image" Target="../media/image16.png"/><Relationship Id="rId12" Type="http://schemas.microsoft.com/office/2007/relationships/hdphoto" Target="../media/image15.wdp"/><Relationship Id="rId11" Type="http://schemas.openxmlformats.org/officeDocument/2006/relationships/image" Target="../media/image14.png"/><Relationship Id="rId10" Type="http://schemas.microsoft.com/office/2007/relationships/hdphoto" Target="../media/image13.wdp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microsoft.com/office/2007/relationships/hdphoto" Target="../media/image31.wdp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3.png"/><Relationship Id="rId17" Type="http://schemas.microsoft.com/office/2007/relationships/media" Target="../media/media1.mp3"/><Relationship Id="rId16" Type="http://schemas.openxmlformats.org/officeDocument/2006/relationships/audio" Target="../media/media1.mp3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3" Type="http://schemas.openxmlformats.org/officeDocument/2006/relationships/image" Target="../media/image34.png"/><Relationship Id="rId12" Type="http://schemas.openxmlformats.org/officeDocument/2006/relationships/image" Target="../media/image21.png"/><Relationship Id="rId11" Type="http://schemas.openxmlformats.org/officeDocument/2006/relationships/image" Target="../media/image33.png"/><Relationship Id="rId10" Type="http://schemas.openxmlformats.org/officeDocument/2006/relationships/image" Target="../media/image20.png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31.wdp"/><Relationship Id="rId7" Type="http://schemas.openxmlformats.org/officeDocument/2006/relationships/image" Target="../media/image30.png"/><Relationship Id="rId6" Type="http://schemas.microsoft.com/office/2007/relationships/hdphoto" Target="../media/image38.wdp"/><Relationship Id="rId5" Type="http://schemas.openxmlformats.org/officeDocument/2006/relationships/image" Target="../media/image37.png"/><Relationship Id="rId4" Type="http://schemas.openxmlformats.org/officeDocument/2006/relationships/image" Target="../media/image28.png"/><Relationship Id="rId3" Type="http://schemas.openxmlformats.org/officeDocument/2006/relationships/image" Target="../media/image27.GIF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9" Type="http://schemas.openxmlformats.org/officeDocument/2006/relationships/image" Target="../media/image23.png"/><Relationship Id="rId18" Type="http://schemas.microsoft.com/office/2007/relationships/media" Target="../media/media1.mp3"/><Relationship Id="rId17" Type="http://schemas.openxmlformats.org/officeDocument/2006/relationships/video" Target="../media/media1.mp3"/><Relationship Id="rId16" Type="http://schemas.openxmlformats.org/officeDocument/2006/relationships/image" Target="../media/image36.png"/><Relationship Id="rId15" Type="http://schemas.openxmlformats.org/officeDocument/2006/relationships/image" Target="../media/image35.png"/><Relationship Id="rId14" Type="http://schemas.openxmlformats.org/officeDocument/2006/relationships/image" Target="../media/image40.png"/><Relationship Id="rId13" Type="http://schemas.openxmlformats.org/officeDocument/2006/relationships/image" Target="../media/image39.png"/><Relationship Id="rId12" Type="http://schemas.openxmlformats.org/officeDocument/2006/relationships/image" Target="../media/image34.png"/><Relationship Id="rId11" Type="http://schemas.openxmlformats.org/officeDocument/2006/relationships/image" Target="../media/image21.png"/><Relationship Id="rId10" Type="http://schemas.openxmlformats.org/officeDocument/2006/relationships/image" Target="../media/image32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31.wdp"/><Relationship Id="rId7" Type="http://schemas.openxmlformats.org/officeDocument/2006/relationships/image" Target="../media/image30.png"/><Relationship Id="rId6" Type="http://schemas.microsoft.com/office/2007/relationships/hdphoto" Target="../media/image43.wdp"/><Relationship Id="rId5" Type="http://schemas.openxmlformats.org/officeDocument/2006/relationships/image" Target="../media/image42.png"/><Relationship Id="rId4" Type="http://schemas.openxmlformats.org/officeDocument/2006/relationships/image" Target="../media/image28.png"/><Relationship Id="rId3" Type="http://schemas.openxmlformats.org/officeDocument/2006/relationships/image" Target="../media/image27.GIF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3.png"/><Relationship Id="rId2" Type="http://schemas.openxmlformats.org/officeDocument/2006/relationships/image" Target="../media/image26.png"/><Relationship Id="rId19" Type="http://schemas.microsoft.com/office/2007/relationships/media" Target="../media/media1.mp3"/><Relationship Id="rId18" Type="http://schemas.openxmlformats.org/officeDocument/2006/relationships/video" Target="../media/media1.mp3"/><Relationship Id="rId17" Type="http://schemas.openxmlformats.org/officeDocument/2006/relationships/image" Target="../media/image36.png"/><Relationship Id="rId16" Type="http://schemas.openxmlformats.org/officeDocument/2006/relationships/image" Target="../media/image35.png"/><Relationship Id="rId15" Type="http://schemas.openxmlformats.org/officeDocument/2006/relationships/image" Target="../media/image40.png"/><Relationship Id="rId14" Type="http://schemas.microsoft.com/office/2007/relationships/hdphoto" Target="../media/image45.wdp"/><Relationship Id="rId13" Type="http://schemas.openxmlformats.org/officeDocument/2006/relationships/image" Target="../media/image44.png"/><Relationship Id="rId12" Type="http://schemas.openxmlformats.org/officeDocument/2006/relationships/image" Target="../media/image34.png"/><Relationship Id="rId11" Type="http://schemas.openxmlformats.org/officeDocument/2006/relationships/image" Target="../media/image21.png"/><Relationship Id="rId10" Type="http://schemas.openxmlformats.org/officeDocument/2006/relationships/image" Target="../media/image32.png"/><Relationship Id="rId1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7350" y="1580505"/>
            <a:ext cx="8166100" cy="2614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 </a:t>
            </a:r>
            <a:r>
              <a:rPr lang="vi-VN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56</a:t>
            </a:r>
            <a:endParaRPr lang="en-US" altLang="en-US" sz="32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 HÌNH XÁC SUẤT TRONG MỘT SỐ TRÒ  </a:t>
            </a:r>
            <a:b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vi-VN" alt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THÍ NGHIỆM (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058" y="3561062"/>
            <a:ext cx="40671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Thanh Chà</a:t>
            </a:r>
            <a:endParaRPr lang="en-US" sz="28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 l="55297" t="32338" r="1754" b="35437"/>
          <a:stretch>
            <a:fillRect/>
          </a:stretch>
        </p:blipFill>
        <p:spPr bwMode="auto">
          <a:xfrm>
            <a:off x="-83131" y="304794"/>
            <a:ext cx="11643744" cy="65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3" y="-65313"/>
            <a:ext cx="1219200" cy="10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/>
          <p:cNvGrpSpPr/>
          <p:nvPr/>
        </p:nvGrpSpPr>
        <p:grpSpPr>
          <a:xfrm rot="5400000">
            <a:off x="8476890" y="3061425"/>
            <a:ext cx="6776535" cy="653685"/>
            <a:chOff x="4996130" y="46988"/>
            <a:chExt cx="7376848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996130" y="46988"/>
              <a:ext cx="4459163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6284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/>
          <p:cNvSpPr txBox="1"/>
          <p:nvPr/>
        </p:nvSpPr>
        <p:spPr>
          <a:xfrm>
            <a:off x="708289" y="772382"/>
            <a:ext cx="9903861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00000"/>
              </a:lnSpc>
              <a:buAutoNum type="alphaLcParenR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308" y="182880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/>
          <p:cNvSpPr txBox="1"/>
          <p:nvPr/>
        </p:nvSpPr>
        <p:spPr>
          <a:xfrm>
            <a:off x="636571" y="2386029"/>
            <a:ext cx="9903861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dirty="0" smtClean="0"/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8862" y="2954216"/>
            <a:ext cx="797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cam}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/>
          <p:cNvSpPr txBox="1"/>
          <p:nvPr/>
        </p:nvSpPr>
        <p:spPr>
          <a:xfrm>
            <a:off x="600711" y="2547393"/>
            <a:ext cx="10533453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8862" y="328246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1968" y="3985847"/>
            <a:ext cx="844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5544" y="4441372"/>
            <a:ext cx="261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H; X;V;C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692317" y="2083117"/>
            <a:ext cx="6708357" cy="1361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3,4/SGK-16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1"/>
            <a:ext cx="7515539" cy="10772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CHƠI TRỐN TÌM </a:t>
            </a:r>
            <a:endParaRPr lang="en-US" sz="3100" dirty="0" smtClean="0">
              <a:solidFill>
                <a:schemeClr val="bg1"/>
              </a:solidFill>
              <a:latin typeface="UTM Cooper Black" panose="02040603050506020204" pitchFamily="18" charset="0"/>
            </a:endParaRPr>
          </a:p>
          <a:p>
            <a:pPr algn="ctr"/>
            <a:r>
              <a:rPr lang="en-US" sz="31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CÙNG BẠCH TUYẾT VÀ 7 CHÚ LÙN</a:t>
            </a:r>
            <a:endParaRPr lang="en-US" sz="3100" dirty="0">
              <a:solidFill>
                <a:schemeClr val="bg1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vide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826000" y="2829560"/>
            <a:ext cx="2540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/>
              <a:t>Tuần 29. Toán 6. Tiết 55.Mô hình xác suất trong một số trò chơi và thí nghiệm đơn giản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2260594"/>
            <a:ext cx="8505371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A. </a:t>
            </a:r>
            <a:r>
              <a:rPr lang="en-US" sz="4800" dirty="0" err="1" smtClean="0">
                <a:solidFill>
                  <a:srgbClr val="0000FF"/>
                </a:solidFill>
              </a:rPr>
              <a:t>Toán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err="1" smtClean="0">
                <a:solidFill>
                  <a:srgbClr val="0000FF"/>
                </a:solidFill>
              </a:rPr>
              <a:t>B.Văn</a:t>
            </a:r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err="1" smtClean="0">
                <a:solidFill>
                  <a:srgbClr val="0000FF"/>
                </a:solidFill>
              </a:rPr>
              <a:t>C.Anh</a:t>
            </a:r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D. T,V,A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490" y="221345"/>
            <a:ext cx="7413939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9"/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55800"/>
            <a:ext cx="8991600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47073" y="457200"/>
            <a:ext cx="7367783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A.{T,A}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B.{T,V,A}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C.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{V,A}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53600" y="209186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D.{T,V}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3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0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3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1527843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4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0"/>
          <p:cNvGrpSpPr/>
          <p:nvPr/>
        </p:nvGrpSpPr>
        <p:grpSpPr>
          <a:xfrm>
            <a:off x="1988114" y="945133"/>
            <a:ext cx="120325" cy="101771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1989908" y="1681532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2385955" y="1335825"/>
            <a:ext cx="120325" cy="101771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1626310" y="1369076"/>
            <a:ext cx="120325" cy="101771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2003096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69" grpId="0" animBg="1"/>
      <p:bldP spid="6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861246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93978" y="463893"/>
            <a:ext cx="7024936" cy="241604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7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A.3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smtClean="0">
                <a:solidFill>
                  <a:srgbClr val="0000FF"/>
                </a:solidFill>
              </a:rPr>
              <a:t>B.2</a:t>
            </a:r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smtClean="0">
                <a:solidFill>
                  <a:srgbClr val="0000FF"/>
                </a:solidFill>
              </a:rPr>
              <a:t>C.4</a:t>
            </a:r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smtClean="0">
                <a:solidFill>
                  <a:srgbClr val="0000FF"/>
                </a:solidFill>
              </a:rPr>
              <a:t>D.1</a:t>
            </a:r>
            <a:endParaRPr lang="en-US" sz="5300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3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1527843" y="177800"/>
            <a:ext cx="1009445" cy="500085"/>
            <a:chOff x="2989747" y="438150"/>
            <a:chExt cx="1572029" cy="683752"/>
          </a:xfrm>
        </p:grpSpPr>
        <p:sp>
          <p:nvSpPr>
            <p:cNvPr id="35" name="Rounded Rectangle 3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4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7"/>
          <p:cNvGrpSpPr/>
          <p:nvPr/>
        </p:nvGrpSpPr>
        <p:grpSpPr>
          <a:xfrm>
            <a:off x="1988114" y="945133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1989908" y="1681532"/>
            <a:ext cx="120325" cy="101771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2385955" y="1335825"/>
            <a:ext cx="120325" cy="101771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1626310" y="1369076"/>
            <a:ext cx="120325" cy="101771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2003096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vide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8" grpId="0" animBg="1"/>
      <p:bldP spid="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28" y="958485"/>
            <a:ext cx="8378529" cy="7505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636569" y="1731603"/>
            <a:ext cx="9152889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Một hộp có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quả bóng màu xanh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15" y="3556784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8929" y="332612"/>
            <a:ext cx="1156335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xanh,đỏ,vàng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r>
              <a:rPr lang="en-US" sz="28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" name="Group 38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1" y="304799"/>
            <a:ext cx="11923058" cy="1524000"/>
            <a:chOff x="1175409" y="3284701"/>
            <a:chExt cx="6528791" cy="782329"/>
          </a:xfrm>
        </p:grpSpPr>
        <p:sp>
          <p:nvSpPr>
            <p:cNvPr id="14" name="Pentagon 13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vi-VN" sz="2800" b="1" dirty="0" smtClean="0">
                  <a:solidFill>
                    <a:schemeClr val="tx1"/>
                  </a:solidFill>
                </a:rPr>
                <a:t> MÔ HÌNH XÁC SUẤT TRONG TRÒ CHƠI LẤY VẬT TỪ TRONG HỘP </a:t>
              </a:r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1175409" y="3346942"/>
              <a:ext cx="662971" cy="638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2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7785" y="2115671"/>
            <a:ext cx="103822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đỏ;màu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898" y="268928"/>
            <a:ext cx="9056478" cy="13325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/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475206" y="1068208"/>
            <a:ext cx="10784465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{X;Đ;V }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2224</Words>
  <Application>WPS Presentation</Application>
  <PresentationFormat>Custom</PresentationFormat>
  <Paragraphs>141</Paragraphs>
  <Slides>14</Slides>
  <Notes>5</Notes>
  <HiddenSlides>0</HiddenSlides>
  <MMClips>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UTM Cooper Black</vt:lpstr>
      <vt:lpstr>Cooper Black</vt:lpstr>
      <vt:lpstr>Times New Roman</vt:lpstr>
      <vt:lpstr>Tahoma</vt:lpstr>
      <vt:lpstr>Tahoma</vt:lpstr>
      <vt:lpstr>Rockwell</vt:lpstr>
      <vt:lpstr>Microsoft YaHei</vt:lpstr>
      <vt:lpstr>Arial Unicode MS</vt:lpstr>
      <vt:lpstr>Calibri Light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Thực hiện theo các yêu cầu sau</vt:lpstr>
      <vt:lpstr>PowerPoint 演示文稿</vt:lpstr>
      <vt:lpstr>PowerPoint 演示文稿</vt:lpstr>
      <vt:lpstr>Chú ý trong mô hình trò chơi xác suất đó là :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Phương Lương</cp:lastModifiedBy>
  <cp:revision>50</cp:revision>
  <dcterms:created xsi:type="dcterms:W3CDTF">2021-06-07T13:44:00Z</dcterms:created>
  <dcterms:modified xsi:type="dcterms:W3CDTF">2023-03-08T13:38:10Z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7156429BEC7C4BBE946EA3BA6C0BFD4A</vt:lpwstr>
  </property>
  <property fmtid="{D5CDD505-2E9C-101B-9397-08002B2CF9AE}" pid="4" name="KSOProductBuildVer">
    <vt:lpwstr>2057-11.2.0.11486</vt:lpwstr>
  </property>
</Properties>
</file>