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svg" ContentType="image/svg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3"/>
  </p:notesMasterIdLst>
  <p:sldIdLst>
    <p:sldId id="256" r:id="rId5"/>
    <p:sldId id="258" r:id="rId6"/>
    <p:sldId id="299" r:id="rId7"/>
    <p:sldId id="290" r:id="rId8"/>
    <p:sldId id="291" r:id="rId9"/>
    <p:sldId id="292" r:id="rId10"/>
    <p:sldId id="293" r:id="rId11"/>
    <p:sldId id="264" r:id="rId12"/>
    <p:sldId id="294" r:id="rId13"/>
    <p:sldId id="265" r:id="rId14"/>
    <p:sldId id="295" r:id="rId15"/>
    <p:sldId id="289" r:id="rId16"/>
    <p:sldId id="296" r:id="rId17"/>
    <p:sldId id="266" r:id="rId18"/>
    <p:sldId id="297" r:id="rId19"/>
    <p:sldId id="287" r:id="rId20"/>
    <p:sldId id="298" r:id="rId21"/>
    <p:sldId id="279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E79"/>
    <a:srgbClr val="FFFFFF"/>
    <a:srgbClr val="008080"/>
    <a:srgbClr val="70AD47"/>
    <a:srgbClr val="990099"/>
    <a:srgbClr val="FF9900"/>
    <a:srgbClr val="FFCC66"/>
    <a:srgbClr val="213315"/>
    <a:srgbClr val="15142A"/>
    <a:srgbClr val="FAED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56" autoAdjust="0"/>
    <p:restoredTop sz="84954" autoAdjust="0"/>
  </p:normalViewPr>
  <p:slideViewPr>
    <p:cSldViewPr snapToGrid="0">
      <p:cViewPr varScale="1">
        <p:scale>
          <a:sx n="62" d="100"/>
          <a:sy n="62" d="100"/>
        </p:scale>
        <p:origin x="12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image" Target="../media/image4.e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e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image" Target="../media/image52.wmf"/><Relationship Id="rId7" Type="http://schemas.openxmlformats.org/officeDocument/2006/relationships/image" Target="../media/image56.e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Relationship Id="rId9" Type="http://schemas.openxmlformats.org/officeDocument/2006/relationships/image" Target="../media/image58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0.wmf"/><Relationship Id="rId1" Type="http://schemas.openxmlformats.org/officeDocument/2006/relationships/image" Target="../media/image59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image" Target="../media/image64.wmf"/><Relationship Id="rId7" Type="http://schemas.openxmlformats.org/officeDocument/2006/relationships/image" Target="../media/image68.wmf"/><Relationship Id="rId12" Type="http://schemas.openxmlformats.org/officeDocument/2006/relationships/image" Target="../media/image73.e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6" Type="http://schemas.openxmlformats.org/officeDocument/2006/relationships/image" Target="../media/image67.emf"/><Relationship Id="rId11" Type="http://schemas.openxmlformats.org/officeDocument/2006/relationships/image" Target="../media/image72.wmf"/><Relationship Id="rId5" Type="http://schemas.openxmlformats.org/officeDocument/2006/relationships/image" Target="../media/image66.wmf"/><Relationship Id="rId10" Type="http://schemas.openxmlformats.org/officeDocument/2006/relationships/image" Target="../media/image71.wmf"/><Relationship Id="rId4" Type="http://schemas.openxmlformats.org/officeDocument/2006/relationships/image" Target="../media/image65.wmf"/><Relationship Id="rId9" Type="http://schemas.openxmlformats.org/officeDocument/2006/relationships/image" Target="../media/image7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Relationship Id="rId4" Type="http://schemas.openxmlformats.org/officeDocument/2006/relationships/image" Target="../media/image77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0.wmf"/><Relationship Id="rId1" Type="http://schemas.openxmlformats.org/officeDocument/2006/relationships/image" Target="../media/image79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88.emf"/><Relationship Id="rId3" Type="http://schemas.openxmlformats.org/officeDocument/2006/relationships/image" Target="../media/image83.emf"/><Relationship Id="rId7" Type="http://schemas.openxmlformats.org/officeDocument/2006/relationships/image" Target="../media/image87.emf"/><Relationship Id="rId2" Type="http://schemas.openxmlformats.org/officeDocument/2006/relationships/image" Target="../media/image82.emf"/><Relationship Id="rId1" Type="http://schemas.openxmlformats.org/officeDocument/2006/relationships/image" Target="../media/image81.emf"/><Relationship Id="rId6" Type="http://schemas.openxmlformats.org/officeDocument/2006/relationships/image" Target="../media/image86.wmf"/><Relationship Id="rId5" Type="http://schemas.openxmlformats.org/officeDocument/2006/relationships/image" Target="../media/image85.emf"/><Relationship Id="rId4" Type="http://schemas.openxmlformats.org/officeDocument/2006/relationships/image" Target="../media/image84.e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9.wmf"/><Relationship Id="rId7" Type="http://schemas.openxmlformats.org/officeDocument/2006/relationships/image" Target="../media/image15.wmf"/><Relationship Id="rId2" Type="http://schemas.openxmlformats.org/officeDocument/2006/relationships/image" Target="../media/image8.wmf"/><Relationship Id="rId1" Type="http://schemas.openxmlformats.org/officeDocument/2006/relationships/image" Target="../media/image11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10" Type="http://schemas.openxmlformats.org/officeDocument/2006/relationships/image" Target="../media/image18.wmf"/><Relationship Id="rId4" Type="http://schemas.openxmlformats.org/officeDocument/2006/relationships/image" Target="../media/image12.wmf"/><Relationship Id="rId9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7" Type="http://schemas.openxmlformats.org/officeDocument/2006/relationships/image" Target="../media/image17.wmf"/><Relationship Id="rId2" Type="http://schemas.openxmlformats.org/officeDocument/2006/relationships/image" Target="../media/image20.emf"/><Relationship Id="rId1" Type="http://schemas.openxmlformats.org/officeDocument/2006/relationships/image" Target="../media/image19.emf"/><Relationship Id="rId6" Type="http://schemas.openxmlformats.org/officeDocument/2006/relationships/image" Target="../media/image16.wmf"/><Relationship Id="rId5" Type="http://schemas.openxmlformats.org/officeDocument/2006/relationships/image" Target="../media/image22.e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image" Target="../media/image19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26.wmf"/><Relationship Id="rId4" Type="http://schemas.openxmlformats.org/officeDocument/2006/relationships/image" Target="../media/image41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image" Target="../media/image42.wmf"/><Relationship Id="rId7" Type="http://schemas.openxmlformats.org/officeDocument/2006/relationships/image" Target="../media/image46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6" Type="http://schemas.openxmlformats.org/officeDocument/2006/relationships/image" Target="../media/image45.wmf"/><Relationship Id="rId5" Type="http://schemas.openxmlformats.org/officeDocument/2006/relationships/image" Target="../media/image44.emf"/><Relationship Id="rId4" Type="http://schemas.openxmlformats.org/officeDocument/2006/relationships/image" Target="../media/image43.wmf"/><Relationship Id="rId9" Type="http://schemas.openxmlformats.org/officeDocument/2006/relationships/image" Target="../media/image4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0808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4377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9868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19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6738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0373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2913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192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024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9/8/2022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9/8/2022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9/8/2022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9/8/2022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9/8/2022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9/8/2022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9/8/2022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9/8/2022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9/8/2022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t>9/8/2022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5.sv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44.emf"/><Relationship Id="rId18" Type="http://schemas.openxmlformats.org/officeDocument/2006/relationships/oleObject" Target="../embeddings/oleObject51.bin"/><Relationship Id="rId3" Type="http://schemas.openxmlformats.org/officeDocument/2006/relationships/image" Target="../media/image49.png"/><Relationship Id="rId21" Type="http://schemas.openxmlformats.org/officeDocument/2006/relationships/image" Target="../media/image48.wmf"/><Relationship Id="rId7" Type="http://schemas.openxmlformats.org/officeDocument/2006/relationships/image" Target="../media/image41.wmf"/><Relationship Id="rId12" Type="http://schemas.openxmlformats.org/officeDocument/2006/relationships/oleObject" Target="../embeddings/oleObject48.bin"/><Relationship Id="rId17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0.bin"/><Relationship Id="rId20" Type="http://schemas.openxmlformats.org/officeDocument/2006/relationships/oleObject" Target="../embeddings/oleObject52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43.wmf"/><Relationship Id="rId5" Type="http://schemas.openxmlformats.org/officeDocument/2006/relationships/image" Target="../media/image40.wmf"/><Relationship Id="rId15" Type="http://schemas.openxmlformats.org/officeDocument/2006/relationships/image" Target="../media/image45.wmf"/><Relationship Id="rId10" Type="http://schemas.openxmlformats.org/officeDocument/2006/relationships/oleObject" Target="../embeddings/oleObject47.bin"/><Relationship Id="rId19" Type="http://schemas.openxmlformats.org/officeDocument/2006/relationships/image" Target="../media/image47.wmf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2.wmf"/><Relationship Id="rId14" Type="http://schemas.openxmlformats.org/officeDocument/2006/relationships/oleObject" Target="../embeddings/oleObject4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13" Type="http://schemas.openxmlformats.org/officeDocument/2006/relationships/image" Target="../media/image54.wmf"/><Relationship Id="rId18" Type="http://schemas.openxmlformats.org/officeDocument/2006/relationships/oleObject" Target="../embeddings/oleObject60.bin"/><Relationship Id="rId3" Type="http://schemas.openxmlformats.org/officeDocument/2006/relationships/image" Target="../media/image38.png"/><Relationship Id="rId21" Type="http://schemas.openxmlformats.org/officeDocument/2006/relationships/image" Target="../media/image58.wmf"/><Relationship Id="rId7" Type="http://schemas.openxmlformats.org/officeDocument/2006/relationships/image" Target="../media/image51.wmf"/><Relationship Id="rId12" Type="http://schemas.openxmlformats.org/officeDocument/2006/relationships/oleObject" Target="../embeddings/oleObject57.bin"/><Relationship Id="rId17" Type="http://schemas.openxmlformats.org/officeDocument/2006/relationships/image" Target="../media/image56.e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9.bin"/><Relationship Id="rId20" Type="http://schemas.openxmlformats.org/officeDocument/2006/relationships/oleObject" Target="../embeddings/oleObject61.bin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54.bin"/><Relationship Id="rId11" Type="http://schemas.openxmlformats.org/officeDocument/2006/relationships/image" Target="../media/image53.wmf"/><Relationship Id="rId5" Type="http://schemas.openxmlformats.org/officeDocument/2006/relationships/image" Target="../media/image50.wmf"/><Relationship Id="rId15" Type="http://schemas.openxmlformats.org/officeDocument/2006/relationships/image" Target="../media/image55.wmf"/><Relationship Id="rId10" Type="http://schemas.openxmlformats.org/officeDocument/2006/relationships/oleObject" Target="../embeddings/oleObject56.bin"/><Relationship Id="rId19" Type="http://schemas.openxmlformats.org/officeDocument/2006/relationships/image" Target="../media/image57.wmf"/><Relationship Id="rId4" Type="http://schemas.openxmlformats.org/officeDocument/2006/relationships/oleObject" Target="../embeddings/oleObject53.bin"/><Relationship Id="rId9" Type="http://schemas.openxmlformats.org/officeDocument/2006/relationships/image" Target="../media/image52.wmf"/><Relationship Id="rId14" Type="http://schemas.openxmlformats.org/officeDocument/2006/relationships/oleObject" Target="../embeddings/oleObject5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jpeg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6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63.bin"/><Relationship Id="rId5" Type="http://schemas.openxmlformats.org/officeDocument/2006/relationships/image" Target="../media/image59.wmf"/><Relationship Id="rId4" Type="http://schemas.openxmlformats.org/officeDocument/2006/relationships/oleObject" Target="../embeddings/oleObject6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13" Type="http://schemas.openxmlformats.org/officeDocument/2006/relationships/oleObject" Target="../embeddings/oleObject69.bin"/><Relationship Id="rId18" Type="http://schemas.openxmlformats.org/officeDocument/2006/relationships/image" Target="../media/image69.wmf"/><Relationship Id="rId26" Type="http://schemas.openxmlformats.org/officeDocument/2006/relationships/image" Target="../media/image73.emf"/><Relationship Id="rId3" Type="http://schemas.openxmlformats.org/officeDocument/2006/relationships/oleObject" Target="../embeddings/oleObject64.bin"/><Relationship Id="rId21" Type="http://schemas.openxmlformats.org/officeDocument/2006/relationships/oleObject" Target="../embeddings/oleObject73.bin"/><Relationship Id="rId7" Type="http://schemas.openxmlformats.org/officeDocument/2006/relationships/oleObject" Target="../embeddings/oleObject66.bin"/><Relationship Id="rId12" Type="http://schemas.openxmlformats.org/officeDocument/2006/relationships/image" Target="../media/image66.wmf"/><Relationship Id="rId17" Type="http://schemas.openxmlformats.org/officeDocument/2006/relationships/oleObject" Target="../embeddings/oleObject71.bin"/><Relationship Id="rId25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8.wmf"/><Relationship Id="rId20" Type="http://schemas.openxmlformats.org/officeDocument/2006/relationships/image" Target="../media/image70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3.wmf"/><Relationship Id="rId11" Type="http://schemas.openxmlformats.org/officeDocument/2006/relationships/oleObject" Target="../embeddings/oleObject68.bin"/><Relationship Id="rId24" Type="http://schemas.openxmlformats.org/officeDocument/2006/relationships/image" Target="../media/image72.wmf"/><Relationship Id="rId5" Type="http://schemas.openxmlformats.org/officeDocument/2006/relationships/oleObject" Target="../embeddings/oleObject65.bin"/><Relationship Id="rId15" Type="http://schemas.openxmlformats.org/officeDocument/2006/relationships/oleObject" Target="../embeddings/oleObject70.bin"/><Relationship Id="rId23" Type="http://schemas.openxmlformats.org/officeDocument/2006/relationships/oleObject" Target="../embeddings/oleObject74.bin"/><Relationship Id="rId10" Type="http://schemas.openxmlformats.org/officeDocument/2006/relationships/image" Target="../media/image65.wmf"/><Relationship Id="rId19" Type="http://schemas.openxmlformats.org/officeDocument/2006/relationships/oleObject" Target="../embeddings/oleObject72.bin"/><Relationship Id="rId4" Type="http://schemas.openxmlformats.org/officeDocument/2006/relationships/image" Target="../media/image62.wmf"/><Relationship Id="rId9" Type="http://schemas.openxmlformats.org/officeDocument/2006/relationships/oleObject" Target="../embeddings/oleObject67.bin"/><Relationship Id="rId14" Type="http://schemas.openxmlformats.org/officeDocument/2006/relationships/image" Target="../media/image67.emf"/><Relationship Id="rId22" Type="http://schemas.openxmlformats.org/officeDocument/2006/relationships/image" Target="../media/image71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77.bin"/><Relationship Id="rId12" Type="http://schemas.openxmlformats.org/officeDocument/2006/relationships/image" Target="../media/image7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74.wmf"/><Relationship Id="rId11" Type="http://schemas.openxmlformats.org/officeDocument/2006/relationships/oleObject" Target="../embeddings/oleObject79.bin"/><Relationship Id="rId5" Type="http://schemas.openxmlformats.org/officeDocument/2006/relationships/oleObject" Target="../embeddings/oleObject76.bin"/><Relationship Id="rId10" Type="http://schemas.openxmlformats.org/officeDocument/2006/relationships/image" Target="../media/image76.wmf"/><Relationship Id="rId4" Type="http://schemas.openxmlformats.org/officeDocument/2006/relationships/image" Target="../media/image78.png"/><Relationship Id="rId9" Type="http://schemas.openxmlformats.org/officeDocument/2006/relationships/oleObject" Target="../embeddings/oleObject78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0.bin"/><Relationship Id="rId7" Type="http://schemas.openxmlformats.org/officeDocument/2006/relationships/image" Target="../media/image61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80.wmf"/><Relationship Id="rId5" Type="http://schemas.openxmlformats.org/officeDocument/2006/relationships/oleObject" Target="../embeddings/oleObject81.bin"/><Relationship Id="rId4" Type="http://schemas.openxmlformats.org/officeDocument/2006/relationships/image" Target="../media/image79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4.bin"/><Relationship Id="rId13" Type="http://schemas.openxmlformats.org/officeDocument/2006/relationships/image" Target="../media/image85.emf"/><Relationship Id="rId18" Type="http://schemas.openxmlformats.org/officeDocument/2006/relationships/oleObject" Target="../embeddings/oleObject89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82.emf"/><Relationship Id="rId12" Type="http://schemas.openxmlformats.org/officeDocument/2006/relationships/oleObject" Target="../embeddings/oleObject86.bin"/><Relationship Id="rId17" Type="http://schemas.openxmlformats.org/officeDocument/2006/relationships/image" Target="../media/image87.e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8.bin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83.bin"/><Relationship Id="rId11" Type="http://schemas.openxmlformats.org/officeDocument/2006/relationships/image" Target="../media/image84.emf"/><Relationship Id="rId5" Type="http://schemas.openxmlformats.org/officeDocument/2006/relationships/image" Target="../media/image81.emf"/><Relationship Id="rId15" Type="http://schemas.openxmlformats.org/officeDocument/2006/relationships/image" Target="../media/image86.wmf"/><Relationship Id="rId10" Type="http://schemas.openxmlformats.org/officeDocument/2006/relationships/oleObject" Target="../embeddings/oleObject85.bin"/><Relationship Id="rId19" Type="http://schemas.openxmlformats.org/officeDocument/2006/relationships/image" Target="../media/image88.emf"/><Relationship Id="rId4" Type="http://schemas.openxmlformats.org/officeDocument/2006/relationships/oleObject" Target="../embeddings/oleObject82.bin"/><Relationship Id="rId9" Type="http://schemas.openxmlformats.org/officeDocument/2006/relationships/image" Target="../media/image83.emf"/><Relationship Id="rId14" Type="http://schemas.openxmlformats.org/officeDocument/2006/relationships/oleObject" Target="../embeddings/oleObject87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8.wmf"/><Relationship Id="rId3" Type="http://schemas.openxmlformats.org/officeDocument/2006/relationships/image" Target="../media/image10.jpeg"/><Relationship Id="rId7" Type="http://schemas.openxmlformats.org/officeDocument/2006/relationships/image" Target="../media/image5.e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7.emf"/><Relationship Id="rId5" Type="http://schemas.openxmlformats.org/officeDocument/2006/relationships/image" Target="../media/image4.emf"/><Relationship Id="rId15" Type="http://schemas.openxmlformats.org/officeDocument/2006/relationships/image" Target="../media/image9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6.emf"/><Relationship Id="rId14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3.wmf"/><Relationship Id="rId18" Type="http://schemas.openxmlformats.org/officeDocument/2006/relationships/oleObject" Target="../embeddings/oleObject14.bin"/><Relationship Id="rId3" Type="http://schemas.openxmlformats.org/officeDocument/2006/relationships/image" Target="../media/image10.jpeg"/><Relationship Id="rId21" Type="http://schemas.openxmlformats.org/officeDocument/2006/relationships/image" Target="../media/image17.wmf"/><Relationship Id="rId7" Type="http://schemas.openxmlformats.org/officeDocument/2006/relationships/image" Target="../media/image8.wmf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.bin"/><Relationship Id="rId20" Type="http://schemas.openxmlformats.org/officeDocument/2006/relationships/oleObject" Target="../embeddings/oleObject15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2.wmf"/><Relationship Id="rId5" Type="http://schemas.openxmlformats.org/officeDocument/2006/relationships/image" Target="../media/image11.wmf"/><Relationship Id="rId15" Type="http://schemas.openxmlformats.org/officeDocument/2006/relationships/image" Target="../media/image14.wmf"/><Relationship Id="rId23" Type="http://schemas.openxmlformats.org/officeDocument/2006/relationships/image" Target="../media/image18.wmf"/><Relationship Id="rId10" Type="http://schemas.openxmlformats.org/officeDocument/2006/relationships/oleObject" Target="../embeddings/oleObject10.bin"/><Relationship Id="rId19" Type="http://schemas.openxmlformats.org/officeDocument/2006/relationships/image" Target="../media/image16.w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9.wmf"/><Relationship Id="rId14" Type="http://schemas.openxmlformats.org/officeDocument/2006/relationships/oleObject" Target="../embeddings/oleObject12.bin"/><Relationship Id="rId22" Type="http://schemas.openxmlformats.org/officeDocument/2006/relationships/oleObject" Target="../embeddings/oleObject16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2.e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0.emf"/><Relationship Id="rId12" Type="http://schemas.openxmlformats.org/officeDocument/2006/relationships/oleObject" Target="../embeddings/oleObject21.bin"/><Relationship Id="rId17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3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14.wmf"/><Relationship Id="rId5" Type="http://schemas.openxmlformats.org/officeDocument/2006/relationships/image" Target="../media/image19.emf"/><Relationship Id="rId15" Type="http://schemas.openxmlformats.org/officeDocument/2006/relationships/image" Target="../media/image16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1.emf"/><Relationship Id="rId14" Type="http://schemas.openxmlformats.org/officeDocument/2006/relationships/oleObject" Target="../embeddings/oleObject2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4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2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25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7.bin"/><Relationship Id="rId5" Type="http://schemas.openxmlformats.org/officeDocument/2006/relationships/image" Target="../media/image19.emf"/><Relationship Id="rId4" Type="http://schemas.openxmlformats.org/officeDocument/2006/relationships/oleObject" Target="../embeddings/oleObject26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13" Type="http://schemas.openxmlformats.org/officeDocument/2006/relationships/image" Target="../media/image30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27.wmf"/><Relationship Id="rId12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29.wmf"/><Relationship Id="rId5" Type="http://schemas.openxmlformats.org/officeDocument/2006/relationships/image" Target="../media/image26.wmf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8.bin"/><Relationship Id="rId9" Type="http://schemas.openxmlformats.org/officeDocument/2006/relationships/image" Target="../media/image2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35.wmf"/><Relationship Id="rId3" Type="http://schemas.openxmlformats.org/officeDocument/2006/relationships/image" Target="../media/image38.png"/><Relationship Id="rId7" Type="http://schemas.openxmlformats.org/officeDocument/2006/relationships/image" Target="../media/image32.wmf"/><Relationship Id="rId12" Type="http://schemas.openxmlformats.org/officeDocument/2006/relationships/oleObject" Target="../embeddings/oleObject37.bin"/><Relationship Id="rId17" Type="http://schemas.openxmlformats.org/officeDocument/2006/relationships/image" Target="../media/image3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9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34.wmf"/><Relationship Id="rId5" Type="http://schemas.openxmlformats.org/officeDocument/2006/relationships/image" Target="../media/image31.wmf"/><Relationship Id="rId15" Type="http://schemas.openxmlformats.org/officeDocument/2006/relationships/image" Target="../media/image36.wmf"/><Relationship Id="rId10" Type="http://schemas.openxmlformats.org/officeDocument/2006/relationships/oleObject" Target="../embeddings/oleObject36.bin"/><Relationship Id="rId4" Type="http://schemas.openxmlformats.org/officeDocument/2006/relationships/oleObject" Target="../embeddings/oleObject33.bin"/><Relationship Id="rId9" Type="http://schemas.openxmlformats.org/officeDocument/2006/relationships/image" Target="../media/image33.wmf"/><Relationship Id="rId14" Type="http://schemas.openxmlformats.org/officeDocument/2006/relationships/oleObject" Target="../embeddings/oleObject38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3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41.bin"/><Relationship Id="rId11" Type="http://schemas.openxmlformats.org/officeDocument/2006/relationships/image" Target="../media/image41.wmf"/><Relationship Id="rId5" Type="http://schemas.openxmlformats.org/officeDocument/2006/relationships/image" Target="../media/image26.wmf"/><Relationship Id="rId10" Type="http://schemas.openxmlformats.org/officeDocument/2006/relationships/oleObject" Target="../embeddings/oleObject43.bin"/><Relationship Id="rId4" Type="http://schemas.openxmlformats.org/officeDocument/2006/relationships/oleObject" Target="../embeddings/oleObject40.bin"/><Relationship Id="rId9" Type="http://schemas.openxmlformats.org/officeDocument/2006/relationships/image" Target="../media/image4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2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9628" y="2681736"/>
            <a:ext cx="11952372" cy="1417123"/>
          </a:xfrm>
        </p:spPr>
        <p:txBody>
          <a:bodyPr>
            <a:noAutofit/>
          </a:bodyPr>
          <a:lstStyle/>
          <a:p>
            <a:r>
              <a:rPr lang="en-US" sz="5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5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 HỆ GIỮA PHÉP NHÂN VÀ PHÉP KHAI PHƯƠNG</a:t>
            </a:r>
            <a:endParaRPr lang="en-US" sz="5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4747910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5177912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Giáo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viên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ĐÀO THỊ THU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1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CF2EB805-B981-47B9-9661-CF05DB551677}"/>
              </a:ext>
            </a:extLst>
          </p:cNvPr>
          <p:cNvSpPr txBox="1">
            <a:spLocks/>
          </p:cNvSpPr>
          <p:nvPr/>
        </p:nvSpPr>
        <p:spPr>
          <a:xfrm>
            <a:off x="262360" y="16089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PHÒNG 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GD&amp;ĐT LONG BIÊN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TRƯỜNG 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THCS 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LONG BIÊN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!!1">
            <a:extLst>
              <a:ext uri="{FF2B5EF4-FFF2-40B4-BE49-F238E27FC236}">
                <a16:creationId xmlns:a16="http://schemas.microsoft.com/office/drawing/2014/main" id="{0E246211-C9C9-4B3E-9DDF-914AB989AE93}"/>
              </a:ext>
            </a:extLst>
          </p:cNvPr>
          <p:cNvSpPr txBox="1"/>
          <p:nvPr/>
        </p:nvSpPr>
        <p:spPr>
          <a:xfrm>
            <a:off x="3277647" y="1589431"/>
            <a:ext cx="676275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4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9-C1-Bài 3</a:t>
            </a:r>
            <a:endParaRPr lang="en-US" sz="4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397050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2069189" y="5132580"/>
            <a:ext cx="3136324" cy="3225916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pic>
        <p:nvPicPr>
          <p:cNvPr id="11" name="!!3" descr="Icon&#10;&#10;Description automatically generated with low confidence">
            <a:extLst>
              <a:ext uri="{FF2B5EF4-FFF2-40B4-BE49-F238E27FC236}">
                <a16:creationId xmlns:a16="http://schemas.microsoft.com/office/drawing/2014/main" id="{78C066BC-F584-4184-9D57-6F955DE9DB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95302" y="-475004"/>
            <a:ext cx="1982065" cy="198206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1468839" y="259805"/>
            <a:ext cx="28173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dụ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630218"/>
              </p:ext>
            </p:extLst>
          </p:nvPr>
        </p:nvGraphicFramePr>
        <p:xfrm>
          <a:off x="2112877" y="1011761"/>
          <a:ext cx="1739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49" name="Equation" r:id="rId4" imgW="1739880" imgH="495000" progId="Equation.DSMT4">
                  <p:embed/>
                </p:oleObj>
              </mc:Choice>
              <mc:Fallback>
                <p:oleObj name="Equation" r:id="rId4" imgW="1739880" imgH="495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2877" y="1011761"/>
                        <a:ext cx="1739900" cy="49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1895415"/>
              </p:ext>
            </p:extLst>
          </p:nvPr>
        </p:nvGraphicFramePr>
        <p:xfrm>
          <a:off x="6010999" y="1011761"/>
          <a:ext cx="22733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50" name="Equation" r:id="rId6" imgW="2273040" imgH="457200" progId="Equation.DSMT4">
                  <p:embed/>
                </p:oleObj>
              </mc:Choice>
              <mc:Fallback>
                <p:oleObj name="Equation" r:id="rId6" imgW="227304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010999" y="1011761"/>
                        <a:ext cx="22733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796035" y="1674242"/>
            <a:ext cx="9589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6652665"/>
              </p:ext>
            </p:extLst>
          </p:nvPr>
        </p:nvGraphicFramePr>
        <p:xfrm>
          <a:off x="1956912" y="2417186"/>
          <a:ext cx="4851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51" name="Equation" r:id="rId8" imgW="4851360" imgH="495000" progId="Equation.DSMT4">
                  <p:embed/>
                </p:oleObj>
              </mc:Choice>
              <mc:Fallback>
                <p:oleObj name="Equation" r:id="rId8" imgW="4851360" imgH="495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956912" y="2417186"/>
                        <a:ext cx="4851400" cy="49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3435274"/>
              </p:ext>
            </p:extLst>
          </p:nvPr>
        </p:nvGraphicFramePr>
        <p:xfrm>
          <a:off x="4311664" y="3161661"/>
          <a:ext cx="19050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52" name="Equation" r:id="rId10" imgW="1904760" imgH="660240" progId="Equation.DSMT4">
                  <p:embed/>
                </p:oleObj>
              </mc:Choice>
              <mc:Fallback>
                <p:oleObj name="Equation" r:id="rId10" imgW="1904760" imgH="660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311664" y="3161661"/>
                        <a:ext cx="1905000" cy="66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1978979"/>
              </p:ext>
            </p:extLst>
          </p:nvPr>
        </p:nvGraphicFramePr>
        <p:xfrm>
          <a:off x="1966206" y="3161661"/>
          <a:ext cx="2271713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53" name="Equation" r:id="rId12" imgW="2272129" imgH="455776" progId="Equation.DSMT4">
                  <p:embed/>
                </p:oleObj>
              </mc:Choice>
              <mc:Fallback>
                <p:oleObj name="Equation" r:id="rId12" imgW="2272129" imgH="455776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966206" y="3161661"/>
                        <a:ext cx="2271713" cy="455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6408066"/>
              </p:ext>
            </p:extLst>
          </p:nvPr>
        </p:nvGraphicFramePr>
        <p:xfrm>
          <a:off x="4324037" y="3738056"/>
          <a:ext cx="1358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54" name="Equation" r:id="rId14" imgW="1358640" imgH="406080" progId="Equation.DSMT4">
                  <p:embed/>
                </p:oleObj>
              </mc:Choice>
              <mc:Fallback>
                <p:oleObj name="Equation" r:id="rId14" imgW="1358640" imgH="406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324037" y="3738056"/>
                        <a:ext cx="1358900" cy="40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3640368"/>
              </p:ext>
            </p:extLst>
          </p:nvPr>
        </p:nvGraphicFramePr>
        <p:xfrm>
          <a:off x="4305677" y="4268379"/>
          <a:ext cx="1676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55" name="Equation" r:id="rId16" imgW="1676160" imgH="406080" progId="Equation.DSMT4">
                  <p:embed/>
                </p:oleObj>
              </mc:Choice>
              <mc:Fallback>
                <p:oleObj name="Equation" r:id="rId16" imgW="1676160" imgH="406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305677" y="4268379"/>
                        <a:ext cx="1676400" cy="40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2019112"/>
              </p:ext>
            </p:extLst>
          </p:nvPr>
        </p:nvGraphicFramePr>
        <p:xfrm>
          <a:off x="4324037" y="4750163"/>
          <a:ext cx="15367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56" name="Equation" r:id="rId18" imgW="1536480" imgH="812520" progId="Equation.DSMT4">
                  <p:embed/>
                </p:oleObj>
              </mc:Choice>
              <mc:Fallback>
                <p:oleObj name="Equation" r:id="rId18" imgW="1536480" imgH="812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324037" y="4750163"/>
                        <a:ext cx="1536700" cy="812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7764357"/>
              </p:ext>
            </p:extLst>
          </p:nvPr>
        </p:nvGraphicFramePr>
        <p:xfrm>
          <a:off x="4324037" y="5638347"/>
          <a:ext cx="9779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57" name="Equation" r:id="rId20" imgW="977760" imgH="711000" progId="Equation.DSMT4">
                  <p:embed/>
                </p:oleObj>
              </mc:Choice>
              <mc:Fallback>
                <p:oleObj name="Equation" r:id="rId20" imgW="977760" imgH="711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4324037" y="5638347"/>
                        <a:ext cx="977900" cy="711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52693985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!!3">
            <a:extLst>
              <a:ext uri="{FF2B5EF4-FFF2-40B4-BE49-F238E27FC236}">
                <a16:creationId xmlns:a16="http://schemas.microsoft.com/office/drawing/2014/main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18" y="51015"/>
            <a:ext cx="2857500" cy="257175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2110199" y="5145134"/>
            <a:ext cx="3136324" cy="3079394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3059317" y="224237"/>
            <a:ext cx="4508542" cy="584775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HOẠT ĐỘNG CẶP ĐÔI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59317" y="977661"/>
            <a:ext cx="659218" cy="49973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?3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80026" y="977661"/>
            <a:ext cx="10038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43223"/>
              </p:ext>
            </p:extLst>
          </p:nvPr>
        </p:nvGraphicFramePr>
        <p:xfrm>
          <a:off x="3202426" y="1836113"/>
          <a:ext cx="1757363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90" name="Equation" r:id="rId4" imgW="1650960" imgH="495000" progId="Equation.DSMT4">
                  <p:embed/>
                </p:oleObj>
              </mc:Choice>
              <mc:Fallback>
                <p:oleObj name="Equation" r:id="rId4" imgW="1650960" imgH="495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2426" y="1836113"/>
                        <a:ext cx="1757363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8124400"/>
              </p:ext>
            </p:extLst>
          </p:nvPr>
        </p:nvGraphicFramePr>
        <p:xfrm>
          <a:off x="6552103" y="1800949"/>
          <a:ext cx="2982913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91" name="Equation" r:id="rId6" imgW="2806560" imgH="507960" progId="Equation.DSMT4">
                  <p:embed/>
                </p:oleObj>
              </mc:Choice>
              <mc:Fallback>
                <p:oleObj name="Equation" r:id="rId6" imgW="2806560" imgH="507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2103" y="1800949"/>
                        <a:ext cx="2982913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4882219" y="2343480"/>
            <a:ext cx="862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0704883"/>
              </p:ext>
            </p:extLst>
          </p:nvPr>
        </p:nvGraphicFramePr>
        <p:xfrm>
          <a:off x="2014924" y="2783680"/>
          <a:ext cx="1821557" cy="13190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92" name="Equation" r:id="rId8" imgW="736560" imgH="533160" progId="Equation.DSMT4">
                  <p:embed/>
                </p:oleObj>
              </mc:Choice>
              <mc:Fallback>
                <p:oleObj name="Equation" r:id="rId8" imgW="736560" imgH="533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014924" y="2783680"/>
                        <a:ext cx="1821557" cy="131905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7632781"/>
              </p:ext>
            </p:extLst>
          </p:nvPr>
        </p:nvGraphicFramePr>
        <p:xfrm>
          <a:off x="1983306" y="4102738"/>
          <a:ext cx="1731901" cy="7189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93" name="Equation" r:id="rId10" imgW="672840" imgH="279360" progId="Equation.DSMT4">
                  <p:embed/>
                </p:oleObj>
              </mc:Choice>
              <mc:Fallback>
                <p:oleObj name="Equation" r:id="rId10" imgW="67284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983306" y="4102738"/>
                        <a:ext cx="1731901" cy="7189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7134466"/>
              </p:ext>
            </p:extLst>
          </p:nvPr>
        </p:nvGraphicFramePr>
        <p:xfrm>
          <a:off x="2014924" y="4727872"/>
          <a:ext cx="1666546" cy="9476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94" name="Equation" r:id="rId12" imgW="647640" imgH="368280" progId="Equation.DSMT4">
                  <p:embed/>
                </p:oleObj>
              </mc:Choice>
              <mc:Fallback>
                <p:oleObj name="Equation" r:id="rId12" imgW="64764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014924" y="4727872"/>
                        <a:ext cx="1666546" cy="9476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01791"/>
              </p:ext>
            </p:extLst>
          </p:nvPr>
        </p:nvGraphicFramePr>
        <p:xfrm>
          <a:off x="2014924" y="5661651"/>
          <a:ext cx="947644" cy="10456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95" name="Equation" r:id="rId14" imgW="368280" imgH="406080" progId="Equation.DSMT4">
                  <p:embed/>
                </p:oleObj>
              </mc:Choice>
              <mc:Fallback>
                <p:oleObj name="Equation" r:id="rId14" imgW="368280" imgH="406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014924" y="5661651"/>
                        <a:ext cx="947644" cy="10456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8567967"/>
              </p:ext>
            </p:extLst>
          </p:nvPr>
        </p:nvGraphicFramePr>
        <p:xfrm>
          <a:off x="5800582" y="2854730"/>
          <a:ext cx="2982913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96" name="Equation" r:id="rId16" imgW="2982462" imgH="505818" progId="Equation.DSMT4">
                  <p:embed/>
                </p:oleObj>
              </mc:Choice>
              <mc:Fallback>
                <p:oleObj name="Equation" r:id="rId16" imgW="2982462" imgH="505818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800582" y="2854730"/>
                        <a:ext cx="2982913" cy="506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7084053"/>
              </p:ext>
            </p:extLst>
          </p:nvPr>
        </p:nvGraphicFramePr>
        <p:xfrm>
          <a:off x="5960381" y="3380513"/>
          <a:ext cx="2334533" cy="72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97" name="Equation" r:id="rId18" imgW="901440" imgH="279360" progId="Equation.DSMT4">
                  <p:embed/>
                </p:oleObj>
              </mc:Choice>
              <mc:Fallback>
                <p:oleObj name="Equation" r:id="rId18" imgW="90144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960381" y="3380513"/>
                        <a:ext cx="2334533" cy="722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1186308"/>
              </p:ext>
            </p:extLst>
          </p:nvPr>
        </p:nvGraphicFramePr>
        <p:xfrm>
          <a:off x="5960381" y="4070048"/>
          <a:ext cx="2301731" cy="26045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98" name="Equation" r:id="rId20" imgW="965160" imgH="1091880" progId="Equation.DSMT4">
                  <p:embed/>
                </p:oleObj>
              </mc:Choice>
              <mc:Fallback>
                <p:oleObj name="Equation" r:id="rId20" imgW="965160" imgH="1091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5960381" y="4070048"/>
                        <a:ext cx="2301731" cy="26045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2525285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!!4">
            <a:extLst>
              <a:ext uri="{FF2B5EF4-FFF2-40B4-BE49-F238E27FC236}">
                <a16:creationId xmlns:a16="http://schemas.microsoft.com/office/drawing/2014/main" id="{8F343863-9DC9-48EE-8845-A5B504C915DF}"/>
              </a:ext>
            </a:extLst>
          </p:cNvPr>
          <p:cNvSpPr/>
          <p:nvPr/>
        </p:nvSpPr>
        <p:spPr>
          <a:xfrm rot="5400000">
            <a:off x="8507246" y="3094677"/>
            <a:ext cx="6643540" cy="653685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HÌNH THÀNH KIẾN THỨC</a:t>
            </a:r>
            <a:endParaRPr lang="en-US" sz="2400">
              <a:solidFill>
                <a:srgbClr val="FFFF00"/>
              </a:solidFill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04D47F80-AD84-4BC4-B02E-F977E4577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37683" y="-36881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902132" y="288569"/>
            <a:ext cx="606402" cy="1225900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12766" y="824217"/>
            <a:ext cx="10700275" cy="4481429"/>
          </a:xfrm>
          <a:prstGeom prst="rect">
            <a:avLst/>
          </a:prstGeom>
          <a:ln w="31750" cmpd="tri"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tổng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quát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âm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endParaRPr lang="en-US" sz="320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2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20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Đặc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biệt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âm</a:t>
            </a:r>
            <a:r>
              <a:rPr lang="en-US" sz="3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32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endParaRPr lang="en-US" sz="320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2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Flowchart: Terminator 25"/>
          <p:cNvSpPr/>
          <p:nvPr/>
        </p:nvSpPr>
        <p:spPr>
          <a:xfrm>
            <a:off x="612767" y="149041"/>
            <a:ext cx="3186380" cy="522514"/>
          </a:xfrm>
          <a:prstGeom prst="flowChartTerminator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buFont typeface="Wingdings" panose="05000000000000000000" pitchFamily="2" charset="2"/>
              <a:buChar char="Ø"/>
            </a:pP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Chú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ý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9718664"/>
              </p:ext>
            </p:extLst>
          </p:nvPr>
        </p:nvGraphicFramePr>
        <p:xfrm>
          <a:off x="3707218" y="2426978"/>
          <a:ext cx="3214577" cy="6379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2" name="Equation" r:id="rId4" imgW="2311200" imgH="469800" progId="Equation.3">
                  <p:embed/>
                </p:oleObj>
              </mc:Choice>
              <mc:Fallback>
                <p:oleObj name="Equation" r:id="rId4" imgW="231120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218" y="2426978"/>
                        <a:ext cx="3214577" cy="6379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3595478"/>
              </p:ext>
            </p:extLst>
          </p:nvPr>
        </p:nvGraphicFramePr>
        <p:xfrm>
          <a:off x="3543965" y="4064069"/>
          <a:ext cx="3807025" cy="13110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3" name="Equation" r:id="rId6" imgW="1143000" imgH="393480" progId="Equation.DSMT4">
                  <p:embed/>
                </p:oleObj>
              </mc:Choice>
              <mc:Fallback>
                <p:oleObj name="Equation" r:id="rId6" imgW="11430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965" y="4064069"/>
                        <a:ext cx="3807025" cy="13110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!!3" descr="Chuyên đề về xác định công thức của hợp chất vô cơ và hữu cơ - Tech12h">
            <a:extLst>
              <a:ext uri="{FF2B5EF4-FFF2-40B4-BE49-F238E27FC236}">
                <a16:creationId xmlns:a16="http://schemas.microsoft.com/office/drawing/2014/main" id="{43D80D0E-F9AC-4D0D-9116-29FEC2960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93" y="5444499"/>
            <a:ext cx="1722474" cy="1419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936745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2069189" y="5132580"/>
            <a:ext cx="3136324" cy="3225916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1468839" y="259805"/>
            <a:ext cx="67890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dụ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Rút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gọn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0293459"/>
              </p:ext>
            </p:extLst>
          </p:nvPr>
        </p:nvGraphicFramePr>
        <p:xfrm>
          <a:off x="1966206" y="1002139"/>
          <a:ext cx="3683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5" name="Equation" r:id="rId3" imgW="3682800" imgH="495000" progId="Equation.DSMT4">
                  <p:embed/>
                </p:oleObj>
              </mc:Choice>
              <mc:Fallback>
                <p:oleObj name="Equation" r:id="rId3" imgW="3682800" imgH="495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66206" y="1002139"/>
                        <a:ext cx="3683000" cy="49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8635709"/>
              </p:ext>
            </p:extLst>
          </p:nvPr>
        </p:nvGraphicFramePr>
        <p:xfrm>
          <a:off x="6687555" y="964039"/>
          <a:ext cx="1714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6" name="Equation" r:id="rId5" imgW="1714320" imgH="533160" progId="Equation.DSMT4">
                  <p:embed/>
                </p:oleObj>
              </mc:Choice>
              <mc:Fallback>
                <p:oleObj name="Equation" r:id="rId5" imgW="1714320" imgH="533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687555" y="964039"/>
                        <a:ext cx="171450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796035" y="1674242"/>
            <a:ext cx="9589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1584899"/>
              </p:ext>
            </p:extLst>
          </p:nvPr>
        </p:nvGraphicFramePr>
        <p:xfrm>
          <a:off x="7858855" y="2103558"/>
          <a:ext cx="2421815" cy="687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7" name="Equation" r:id="rId7" imgW="939600" imgH="266400" progId="Equation.DSMT4">
                  <p:embed/>
                </p:oleObj>
              </mc:Choice>
              <mc:Fallback>
                <p:oleObj name="Equation" r:id="rId7" imgW="93960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858855" y="2103558"/>
                        <a:ext cx="2421815" cy="6872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5676644"/>
              </p:ext>
            </p:extLst>
          </p:nvPr>
        </p:nvGraphicFramePr>
        <p:xfrm>
          <a:off x="7928126" y="2672458"/>
          <a:ext cx="2283272" cy="98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8" name="Equation" r:id="rId9" imgW="914400" imgH="393480" progId="Equation.DSMT4">
                  <p:embed/>
                </p:oleObj>
              </mc:Choice>
              <mc:Fallback>
                <p:oleObj name="Equation" r:id="rId9" imgW="9144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928126" y="2672458"/>
                        <a:ext cx="2283272" cy="98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6596115"/>
              </p:ext>
            </p:extLst>
          </p:nvPr>
        </p:nvGraphicFramePr>
        <p:xfrm>
          <a:off x="7928126" y="3712811"/>
          <a:ext cx="1466245" cy="7680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9" name="Equation" r:id="rId11" imgW="533160" imgH="279360" progId="Equation.DSMT4">
                  <p:embed/>
                </p:oleObj>
              </mc:Choice>
              <mc:Fallback>
                <p:oleObj name="Equation" r:id="rId11" imgW="53316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928126" y="3712811"/>
                        <a:ext cx="1466245" cy="7680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8175028"/>
              </p:ext>
            </p:extLst>
          </p:nvPr>
        </p:nvGraphicFramePr>
        <p:xfrm>
          <a:off x="1181945" y="2275581"/>
          <a:ext cx="3681413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0" name="Equation" r:id="rId13" imgW="3681995" imgH="493938" progId="Equation.DSMT4">
                  <p:embed/>
                </p:oleObj>
              </mc:Choice>
              <mc:Fallback>
                <p:oleObj name="Equation" r:id="rId13" imgW="3681995" imgH="493938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181945" y="2275581"/>
                        <a:ext cx="3681413" cy="4937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1634331"/>
              </p:ext>
            </p:extLst>
          </p:nvPr>
        </p:nvGraphicFramePr>
        <p:xfrm>
          <a:off x="1468839" y="2885767"/>
          <a:ext cx="1778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1" name="Equation" r:id="rId15" imgW="1777680" imgH="444240" progId="Equation.DSMT4">
                  <p:embed/>
                </p:oleObj>
              </mc:Choice>
              <mc:Fallback>
                <p:oleObj name="Equation" r:id="rId15" imgW="177768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468839" y="2885767"/>
                        <a:ext cx="1778000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130849"/>
              </p:ext>
            </p:extLst>
          </p:nvPr>
        </p:nvGraphicFramePr>
        <p:xfrm>
          <a:off x="1396829" y="3290196"/>
          <a:ext cx="1565730" cy="7306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2" name="Equation" r:id="rId17" imgW="571320" imgH="266400" progId="Equation.DSMT4">
                  <p:embed/>
                </p:oleObj>
              </mc:Choice>
              <mc:Fallback>
                <p:oleObj name="Equation" r:id="rId17" imgW="57132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396829" y="3290196"/>
                        <a:ext cx="1565730" cy="7306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682347"/>
              </p:ext>
            </p:extLst>
          </p:nvPr>
        </p:nvGraphicFramePr>
        <p:xfrm>
          <a:off x="1396392" y="3943763"/>
          <a:ext cx="1699940" cy="100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3" name="Equation" r:id="rId19" imgW="622080" imgH="368280" progId="Equation.DSMT4">
                  <p:embed/>
                </p:oleObj>
              </mc:Choice>
              <mc:Fallback>
                <p:oleObj name="Equation" r:id="rId19" imgW="62208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396392" y="3943763"/>
                        <a:ext cx="1699940" cy="1006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3838823"/>
              </p:ext>
            </p:extLst>
          </p:nvPr>
        </p:nvGraphicFramePr>
        <p:xfrm>
          <a:off x="1396392" y="4978751"/>
          <a:ext cx="1059780" cy="8039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4" name="Equation" r:id="rId21" imgW="368280" imgH="279360" progId="Equation.DSMT4">
                  <p:embed/>
                </p:oleObj>
              </mc:Choice>
              <mc:Fallback>
                <p:oleObj name="Equation" r:id="rId21" imgW="36828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396392" y="4978751"/>
                        <a:ext cx="1059780" cy="8039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4274374"/>
              </p:ext>
            </p:extLst>
          </p:nvPr>
        </p:nvGraphicFramePr>
        <p:xfrm>
          <a:off x="1440813" y="5822350"/>
          <a:ext cx="2628278" cy="7709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5" name="Equation" r:id="rId23" imgW="952200" imgH="279360" progId="Equation.DSMT4">
                  <p:embed/>
                </p:oleObj>
              </mc:Choice>
              <mc:Fallback>
                <p:oleObj name="Equation" r:id="rId23" imgW="95220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1440813" y="5822350"/>
                        <a:ext cx="2628278" cy="7709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0984987"/>
              </p:ext>
            </p:extLst>
          </p:nvPr>
        </p:nvGraphicFramePr>
        <p:xfrm>
          <a:off x="6036781" y="2259017"/>
          <a:ext cx="1712913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6" name="Equation" r:id="rId25" imgW="1713008" imgH="531739" progId="Equation.DSMT4">
                  <p:embed/>
                </p:oleObj>
              </mc:Choice>
              <mc:Fallback>
                <p:oleObj name="Equation" r:id="rId25" imgW="1713008" imgH="531739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6036781" y="2259017"/>
                        <a:ext cx="1712913" cy="531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737375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!!3">
            <a:extLst>
              <a:ext uri="{FF2B5EF4-FFF2-40B4-BE49-F238E27FC236}">
                <a16:creationId xmlns:a16="http://schemas.microsoft.com/office/drawing/2014/main" id="{5B19332C-1BE9-4073-BC1C-34C9F014F4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2890101" cy="2577428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3970866" y="219614"/>
            <a:ext cx="4172937" cy="584775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HOẠT ĐỘNG NHÓM 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457828" y="987773"/>
            <a:ext cx="50818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Rút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gọn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9275721"/>
              </p:ext>
            </p:extLst>
          </p:nvPr>
        </p:nvGraphicFramePr>
        <p:xfrm>
          <a:off x="3575000" y="1842288"/>
          <a:ext cx="4964668" cy="7138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02" name="Equation" r:id="rId5" imgW="1942920" imgH="279360" progId="Equation.DSMT4">
                  <p:embed/>
                </p:oleObj>
              </mc:Choice>
              <mc:Fallback>
                <p:oleObj name="Equation" r:id="rId5" imgW="194292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575000" y="1842288"/>
                        <a:ext cx="4964668" cy="7138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2562971"/>
              </p:ext>
            </p:extLst>
          </p:nvPr>
        </p:nvGraphicFramePr>
        <p:xfrm>
          <a:off x="3641577" y="2654512"/>
          <a:ext cx="5055118" cy="73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03" name="Equation" r:id="rId7" imgW="1930320" imgH="279360" progId="Equation.DSMT4">
                  <p:embed/>
                </p:oleObj>
              </mc:Choice>
              <mc:Fallback>
                <p:oleObj name="Equation" r:id="rId7" imgW="193032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641577" y="2654512"/>
                        <a:ext cx="5055118" cy="731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8544210"/>
              </p:ext>
            </p:extLst>
          </p:nvPr>
        </p:nvGraphicFramePr>
        <p:xfrm>
          <a:off x="3641577" y="3380805"/>
          <a:ext cx="3987800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04" name="Equation" r:id="rId9" imgW="1549080" imgH="368280" progId="Equation.DSMT4">
                  <p:embed/>
                </p:oleObj>
              </mc:Choice>
              <mc:Fallback>
                <p:oleObj name="Equation" r:id="rId9" imgW="154908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641577" y="3380805"/>
                        <a:ext cx="3987800" cy="946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0419796"/>
              </p:ext>
            </p:extLst>
          </p:nvPr>
        </p:nvGraphicFramePr>
        <p:xfrm>
          <a:off x="3575000" y="4360759"/>
          <a:ext cx="4906090" cy="71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05" name="Equation" r:id="rId11" imgW="1841400" imgH="266400" progId="Equation.DSMT4">
                  <p:embed/>
                </p:oleObj>
              </mc:Choice>
              <mc:Fallback>
                <p:oleObj name="Equation" r:id="rId11" imgW="184140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575000" y="4360759"/>
                        <a:ext cx="4906090" cy="710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16138629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Wor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evel 1"/>
          <p:cNvSpPr/>
          <p:nvPr/>
        </p:nvSpPr>
        <p:spPr>
          <a:xfrm>
            <a:off x="6806521" y="1873218"/>
            <a:ext cx="4202898" cy="2987209"/>
          </a:xfrm>
          <a:prstGeom prst="bevel">
            <a:avLst>
              <a:gd name="adj" fmla="val 370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485969" y="1873218"/>
            <a:ext cx="2347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>
                <a:latin typeface="Arial" panose="020B0604020202020204" pitchFamily="34" charset="0"/>
                <a:cs typeface="Arial" panose="020B0604020202020204" pitchFamily="34" charset="0"/>
              </a:rPr>
              <a:t>Liên Hệ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68521" y="2659064"/>
            <a:ext cx="2375844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phép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95459" y="4191002"/>
            <a:ext cx="40459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phép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Khai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urved Right Arrow 10"/>
          <p:cNvSpPr/>
          <p:nvPr/>
        </p:nvSpPr>
        <p:spPr>
          <a:xfrm rot="21104034">
            <a:off x="7960890" y="3271264"/>
            <a:ext cx="457200" cy="986135"/>
          </a:xfrm>
          <a:prstGeom prst="curved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urved Right Arrow 11"/>
          <p:cNvSpPr/>
          <p:nvPr/>
        </p:nvSpPr>
        <p:spPr>
          <a:xfrm rot="21326833" flipH="1" flipV="1">
            <a:off x="8612905" y="3205323"/>
            <a:ext cx="457200" cy="986135"/>
          </a:xfrm>
          <a:prstGeom prst="curved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3477808"/>
              </p:ext>
            </p:extLst>
          </p:nvPr>
        </p:nvGraphicFramePr>
        <p:xfrm>
          <a:off x="2744076" y="5327530"/>
          <a:ext cx="2923077" cy="12580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70" name="Equation" r:id="rId3" imgW="1002960" imgH="431640" progId="Equation.DSMT4">
                  <p:embed/>
                </p:oleObj>
              </mc:Choice>
              <mc:Fallback>
                <p:oleObj name="Equation" r:id="rId3" imgW="100296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44076" y="5327530"/>
                        <a:ext cx="2923077" cy="1258068"/>
                      </a:xfrm>
                      <a:prstGeom prst="rect">
                        <a:avLst/>
                      </a:prstGeom>
                      <a:solidFill>
                        <a:srgbClr val="00B0F0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/>
          <p:cNvSpPr/>
          <p:nvPr/>
        </p:nvSpPr>
        <p:spPr>
          <a:xfrm>
            <a:off x="3546979" y="1858575"/>
            <a:ext cx="2763452" cy="87885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Khai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ích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830452" y="3764331"/>
            <a:ext cx="2433141" cy="120245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căn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bậc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0233259"/>
              </p:ext>
            </p:extLst>
          </p:nvPr>
        </p:nvGraphicFramePr>
        <p:xfrm>
          <a:off x="2590085" y="119638"/>
          <a:ext cx="2768724" cy="14054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71" name="Equation" r:id="rId5" imgW="901440" imgH="457200" progId="Equation.DSMT4">
                  <p:embed/>
                </p:oleObj>
              </mc:Choice>
              <mc:Fallback>
                <p:oleObj name="Equation" r:id="rId5" imgW="90144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590085" y="119638"/>
                        <a:ext cx="2768724" cy="1405401"/>
                      </a:xfrm>
                      <a:prstGeom prst="rect">
                        <a:avLst/>
                      </a:prstGeom>
                      <a:solidFill>
                        <a:srgbClr val="00B0F0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Bent Arrow 31"/>
          <p:cNvSpPr/>
          <p:nvPr/>
        </p:nvSpPr>
        <p:spPr>
          <a:xfrm flipH="1">
            <a:off x="5358809" y="663576"/>
            <a:ext cx="3394850" cy="1179024"/>
          </a:xfrm>
          <a:prstGeom prst="bentArrow">
            <a:avLst>
              <a:gd name="adj1" fmla="val 14928"/>
              <a:gd name="adj2" fmla="val 10612"/>
              <a:gd name="adj3" fmla="val 25000"/>
              <a:gd name="adj4" fmla="val 4375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Bent Arrow 32"/>
          <p:cNvSpPr/>
          <p:nvPr/>
        </p:nvSpPr>
        <p:spPr>
          <a:xfrm flipH="1" flipV="1">
            <a:off x="5667153" y="4901637"/>
            <a:ext cx="3159071" cy="1267856"/>
          </a:xfrm>
          <a:prstGeom prst="bentArrow">
            <a:avLst>
              <a:gd name="adj1" fmla="val 14928"/>
              <a:gd name="adj2" fmla="val 12770"/>
              <a:gd name="adj3" fmla="val 25000"/>
              <a:gd name="adj4" fmla="val 4375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Up-Down Arrow 33"/>
          <p:cNvSpPr/>
          <p:nvPr/>
        </p:nvSpPr>
        <p:spPr>
          <a:xfrm flipH="1">
            <a:off x="4791717" y="2786779"/>
            <a:ext cx="429859" cy="987277"/>
          </a:xfrm>
          <a:prstGeom prst="up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 flipH="1">
            <a:off x="4905624" y="3124200"/>
            <a:ext cx="1900895" cy="26811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 flipH="1">
            <a:off x="6425313" y="776422"/>
            <a:ext cx="12041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lí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 flipH="1">
            <a:off x="5378028" y="2668774"/>
            <a:ext cx="14221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tắc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 flipH="1">
            <a:off x="6425313" y="5407354"/>
            <a:ext cx="18053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Tổng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quát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9" name="!!3" descr="Chuyên đề về xác định công thức của hợp chất vô cơ và hữu cơ - Tech12h">
            <a:extLst>
              <a:ext uri="{FF2B5EF4-FFF2-40B4-BE49-F238E27FC236}">
                <a16:creationId xmlns:a16="http://schemas.microsoft.com/office/drawing/2014/main" id="{43D80D0E-F9AC-4D0D-9116-29FEC2960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95968" cy="1644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0" name="Group 3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927760" y="4233337"/>
            <a:ext cx="3330649" cy="3953990"/>
            <a:chOff x="9055676" y="0"/>
            <a:chExt cx="3136324" cy="6858000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834668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21" grpId="0" animBg="1"/>
      <p:bldP spid="22" grpId="0" animBg="1"/>
      <p:bldP spid="32" grpId="0" animBg="1"/>
      <p:bldP spid="33" grpId="0" animBg="1"/>
      <p:bldP spid="34" grpId="0" animBg="1"/>
      <p:bldP spid="35" grpId="0" animBg="1"/>
      <p:bldP spid="36" grpId="0"/>
      <p:bldP spid="37" grpId="0"/>
      <p:bldP spid="3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71766" y="30145"/>
            <a:ext cx="4942361" cy="47227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</a:p>
        </p:txBody>
      </p:sp>
      <p:sp>
        <p:nvSpPr>
          <p:cNvPr id="7" name="Text Box 61"/>
          <p:cNvSpPr txBox="1">
            <a:spLocks noChangeArrowheads="1"/>
          </p:cNvSpPr>
          <p:nvPr/>
        </p:nvSpPr>
        <p:spPr bwMode="auto">
          <a:xfrm>
            <a:off x="147158" y="598001"/>
            <a:ext cx="742676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indent="404813">
              <a:spcBef>
                <a:spcPct val="50000"/>
              </a:spcBef>
              <a:buClr>
                <a:srgbClr val="FF0000"/>
              </a:buClr>
            </a:pPr>
            <a:r>
              <a:rPr lang="en-US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điền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toán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nổi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tiếng</a:t>
            </a:r>
            <a:endParaRPr lang="en-US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1627180"/>
              </p:ext>
            </p:extLst>
          </p:nvPr>
        </p:nvGraphicFramePr>
        <p:xfrm>
          <a:off x="7802526" y="152400"/>
          <a:ext cx="4114800" cy="97506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028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6896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T="45646" marB="45646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T="45646" marB="45646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T="45646" marB="45646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T="45646" marB="45646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7829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/>
                          <a:cs typeface="Times New Roman"/>
                        </a:rPr>
                        <a:t>- xy</a:t>
                      </a:r>
                      <a:r>
                        <a:rPr lang="en-US" sz="2800" b="1" baseline="300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800" b="1" baseline="30000" dirty="0">
                        <a:latin typeface="Times New Roman"/>
                        <a:cs typeface="Times New Roman"/>
                      </a:endParaRPr>
                    </a:p>
                  </a:txBody>
                  <a:tcPr marT="45646" marB="45646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800" b="1" dirty="0">
                        <a:latin typeface="Times New Roman"/>
                        <a:cs typeface="Times New Roman"/>
                      </a:endParaRPr>
                    </a:p>
                  </a:txBody>
                  <a:tcPr marT="45646" marB="45646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800" b="1" dirty="0">
                        <a:latin typeface="Times New Roman"/>
                        <a:cs typeface="Times New Roman"/>
                      </a:endParaRPr>
                    </a:p>
                  </a:txBody>
                  <a:tcPr marT="45646" marB="45646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/>
                          <a:cs typeface="Times New Roman"/>
                        </a:rPr>
                        <a:t>8</a:t>
                      </a:r>
                      <a:endParaRPr lang="en-US" sz="2800" b="1" dirty="0">
                        <a:latin typeface="Times New Roman"/>
                        <a:cs typeface="Times New Roman"/>
                      </a:endParaRPr>
                    </a:p>
                  </a:txBody>
                  <a:tcPr marT="45646" marB="45646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4100048"/>
              </p:ext>
            </p:extLst>
          </p:nvPr>
        </p:nvGraphicFramePr>
        <p:xfrm>
          <a:off x="1773865" y="1544638"/>
          <a:ext cx="1066800" cy="1166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66" name="Equation" r:id="rId4" imgW="406400" imgH="444500" progId="Equation.DSMT4">
                  <p:embed/>
                </p:oleObj>
              </mc:Choice>
              <mc:Fallback>
                <p:oleObj name="Equation" r:id="rId4" imgW="406400" imgH="4445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3865" y="1544638"/>
                        <a:ext cx="1066800" cy="1166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9729291"/>
              </p:ext>
            </p:extLst>
          </p:nvPr>
        </p:nvGraphicFramePr>
        <p:xfrm>
          <a:off x="1850065" y="2852738"/>
          <a:ext cx="914400" cy="1230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67" name="Equation" r:id="rId6" imgW="330200" imgH="444500" progId="Equation.DSMT4">
                  <p:embed/>
                </p:oleObj>
              </mc:Choice>
              <mc:Fallback>
                <p:oleObj name="Equation" r:id="rId6" imgW="330200" imgH="4445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0065" y="2852738"/>
                        <a:ext cx="914400" cy="1230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4334520"/>
              </p:ext>
            </p:extLst>
          </p:nvPr>
        </p:nvGraphicFramePr>
        <p:xfrm>
          <a:off x="1848478" y="4224338"/>
          <a:ext cx="1804885" cy="8758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68" name="Equation" r:id="rId8" imgW="482600" imgH="279400" progId="Equation.DSMT4">
                  <p:embed/>
                </p:oleObj>
              </mc:Choice>
              <mc:Fallback>
                <p:oleObj name="Equation" r:id="rId8" imgW="4826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8478" y="4224338"/>
                        <a:ext cx="1804885" cy="8758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0461160"/>
              </p:ext>
            </p:extLst>
          </p:nvPr>
        </p:nvGraphicFramePr>
        <p:xfrm>
          <a:off x="1699253" y="5530850"/>
          <a:ext cx="1506537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69" name="Equation" r:id="rId10" imgW="533400" imgH="431800" progId="Equation.DSMT4">
                  <p:embed/>
                </p:oleObj>
              </mc:Choice>
              <mc:Fallback>
                <p:oleObj name="Equation" r:id="rId10" imgW="533400" imgH="431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9253" y="5530850"/>
                        <a:ext cx="1506537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240465" y="1882775"/>
            <a:ext cx="53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r>
              <a:rPr lang="en-US"/>
              <a:t>E: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375126" y="3269784"/>
            <a:ext cx="53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r>
              <a:rPr lang="en-US" dirty="0"/>
              <a:t>I: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318825" y="4530904"/>
            <a:ext cx="2286000" cy="1040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dirty="0" smtClean="0"/>
              <a:t>V:</a:t>
            </a:r>
            <a:endParaRPr lang="en-US" dirty="0"/>
          </a:p>
          <a:p>
            <a:pPr>
              <a:lnSpc>
                <a:spcPct val="110000"/>
              </a:lnSpc>
            </a:pPr>
            <a:r>
              <a:rPr lang="en-US" dirty="0" smtClean="0"/>
              <a:t>     </a:t>
            </a:r>
            <a:r>
              <a:rPr lang="en-US" i="1" dirty="0" smtClean="0"/>
              <a:t>(</a:t>
            </a:r>
            <a:r>
              <a:rPr lang="en-US" i="1" dirty="0" err="1"/>
              <a:t>với</a:t>
            </a:r>
            <a:r>
              <a:rPr lang="en-US" i="1" dirty="0"/>
              <a:t> x &lt; 0)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240465" y="5835650"/>
            <a:ext cx="53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r>
              <a:rPr lang="en-US"/>
              <a:t>T:</a:t>
            </a:r>
          </a:p>
        </p:txBody>
      </p:sp>
      <p:graphicFrame>
        <p:nvGraphicFramePr>
          <p:cNvPr id="19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7824302"/>
              </p:ext>
            </p:extLst>
          </p:nvPr>
        </p:nvGraphicFramePr>
        <p:xfrm>
          <a:off x="2864478" y="1635125"/>
          <a:ext cx="1500187" cy="1033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70" name="Equation" r:id="rId12" imgW="571500" imgH="393700" progId="Equation.DSMT4">
                  <p:embed/>
                </p:oleObj>
              </mc:Choice>
              <mc:Fallback>
                <p:oleObj name="Equation" r:id="rId12" imgW="5715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4478" y="1635125"/>
                        <a:ext cx="1500187" cy="1033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6601147"/>
              </p:ext>
            </p:extLst>
          </p:nvPr>
        </p:nvGraphicFramePr>
        <p:xfrm>
          <a:off x="2653340" y="3092450"/>
          <a:ext cx="4221163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71" name="Equation" r:id="rId14" imgW="1523880" imgH="279360" progId="Equation.DSMT4">
                  <p:embed/>
                </p:oleObj>
              </mc:Choice>
              <mc:Fallback>
                <p:oleObj name="Equation" r:id="rId14" imgW="152388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3340" y="3092450"/>
                        <a:ext cx="4221163" cy="773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5331148"/>
              </p:ext>
            </p:extLst>
          </p:nvPr>
        </p:nvGraphicFramePr>
        <p:xfrm>
          <a:off x="3597800" y="4224338"/>
          <a:ext cx="4989513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72" name="Equation" r:id="rId16" imgW="1524000" imgH="279400" progId="Equation.DSMT4">
                  <p:embed/>
                </p:oleObj>
              </mc:Choice>
              <mc:Fallback>
                <p:oleObj name="Equation" r:id="rId16" imgW="15240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7800" y="4224338"/>
                        <a:ext cx="4989513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7861228"/>
              </p:ext>
            </p:extLst>
          </p:nvPr>
        </p:nvGraphicFramePr>
        <p:xfrm>
          <a:off x="3221665" y="5422900"/>
          <a:ext cx="4268788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73" name="Equation" r:id="rId18" imgW="1511300" imgH="508000" progId="Equation.DSMT4">
                  <p:embed/>
                </p:oleObj>
              </mc:Choice>
              <mc:Fallback>
                <p:oleObj name="Equation" r:id="rId18" imgW="1511300" imgH="508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1665" y="5422900"/>
                        <a:ext cx="4268788" cy="143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1189592" y="1870914"/>
            <a:ext cx="533400" cy="5238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r>
              <a:rPr lang="en-US" b="1" dirty="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10164726" y="76200"/>
            <a:ext cx="53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r>
              <a:rPr lang="en-US" b="1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1210958" y="3323476"/>
            <a:ext cx="533400" cy="5238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r>
              <a:rPr lang="en-US" b="1" dirty="0">
                <a:solidFill>
                  <a:srgbClr val="FF0000"/>
                </a:solidFill>
              </a:rPr>
              <a:t>I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9250326" y="92075"/>
            <a:ext cx="53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r>
              <a:rPr lang="en-US" b="1">
                <a:solidFill>
                  <a:srgbClr val="FF0000"/>
                </a:solidFill>
              </a:rPr>
              <a:t>I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1189592" y="4539367"/>
            <a:ext cx="609600" cy="558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b="1" dirty="0">
                <a:solidFill>
                  <a:srgbClr val="FF0000"/>
                </a:solidFill>
              </a:rPr>
              <a:t>V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8107326" y="76200"/>
            <a:ext cx="60960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b="1">
                <a:solidFill>
                  <a:srgbClr val="FF0000"/>
                </a:solidFill>
              </a:rPr>
              <a:t>V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1210958" y="5876556"/>
            <a:ext cx="533400" cy="5238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r>
              <a:rPr lang="en-US" b="1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11199776" y="76200"/>
            <a:ext cx="53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r>
              <a:rPr lang="en-US" b="1">
                <a:solidFill>
                  <a:srgbClr val="FF0000"/>
                </a:solidFill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294452668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5" grpId="0"/>
      <p:bldP spid="16" grpId="0"/>
      <p:bldP spid="17" grpId="0"/>
      <p:bldP spid="18" grpId="0"/>
      <p:bldP spid="23" grpId="0" animBg="1"/>
      <p:bldP spid="24" grpId="0"/>
      <p:bldP spid="25" grpId="0" animBg="1"/>
      <p:bldP spid="26" grpId="0"/>
      <p:bldP spid="27" grpId="0" animBg="1"/>
      <p:bldP spid="28" grpId="0"/>
      <p:bldP spid="29" grpId="0" animBg="1"/>
      <p:bldP spid="3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3167" y="202019"/>
            <a:ext cx="4938712" cy="613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61"/>
          <p:cNvSpPr txBox="1">
            <a:spLocks noChangeArrowheads="1"/>
          </p:cNvSpPr>
          <p:nvPr/>
        </p:nvSpPr>
        <p:spPr bwMode="auto">
          <a:xfrm>
            <a:off x="501615" y="935663"/>
            <a:ext cx="6505242" cy="483209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  <a:buClr>
                <a:srgbClr val="FF0000"/>
              </a:buClr>
            </a:pPr>
            <a:r>
              <a:rPr lang="en-US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Phăng</a:t>
            </a:r>
            <a:r>
              <a:rPr lang="en-US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xoa</a:t>
            </a:r>
            <a:r>
              <a:rPr lang="en-US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 – et (F – </a:t>
            </a:r>
            <a:r>
              <a:rPr lang="en-US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Viete</a:t>
            </a:r>
            <a:r>
              <a:rPr lang="en-US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1540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tại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Pháp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spcBef>
                <a:spcPct val="50000"/>
              </a:spcBef>
              <a:buClr>
                <a:srgbClr val="FF0000"/>
              </a:buClr>
            </a:pP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Ông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toán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nổi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tiếng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ông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tiên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dùng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chữ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kí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hiệu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ẩn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hệ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dùng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chúng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việc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biến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spcBef>
                <a:spcPct val="50000"/>
              </a:spcBef>
              <a:buClr>
                <a:srgbClr val="FF0000"/>
              </a:buClr>
            </a:pP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Nhờ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dùng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chữ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kí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hiệu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mà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đại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phát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triển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mạnh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mẽ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0716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225504" y="328207"/>
            <a:ext cx="5717294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 Ở NHÀ</a:t>
            </a:r>
          </a:p>
        </p:txBody>
      </p:sp>
      <p:sp>
        <p:nvSpPr>
          <p:cNvPr id="5" name="Rectangle 4"/>
          <p:cNvSpPr/>
          <p:nvPr/>
        </p:nvSpPr>
        <p:spPr>
          <a:xfrm>
            <a:off x="1309976" y="1638299"/>
            <a:ext cx="9813547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nl-NL" sz="28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Đọc lại toàn bộ nội dung bài đã học.</a:t>
            </a:r>
            <a:endParaRPr lang="en-US" sz="28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nl-NL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Học thuộc: </a:t>
            </a:r>
            <a:r>
              <a:rPr lang="en-US" sz="28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định</a:t>
            </a:r>
            <a:r>
              <a:rPr lang="en-US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lí</a:t>
            </a:r>
            <a:r>
              <a:rPr lang="en-US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quy</a:t>
            </a:r>
            <a:r>
              <a:rPr lang="en-US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tắc</a:t>
            </a:r>
            <a:r>
              <a:rPr lang="en-US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khai</a:t>
            </a:r>
            <a:r>
              <a:rPr lang="en-US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phương</a:t>
            </a:r>
            <a:r>
              <a:rPr lang="en-US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một</a:t>
            </a:r>
            <a:r>
              <a:rPr lang="en-US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tích</a:t>
            </a:r>
            <a:r>
              <a:rPr lang="en-US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quy</a:t>
            </a:r>
            <a:r>
              <a:rPr lang="en-US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tắc</a:t>
            </a:r>
            <a:r>
              <a:rPr lang="en-US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nhân</a:t>
            </a:r>
            <a:r>
              <a:rPr lang="en-US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căn</a:t>
            </a:r>
            <a:r>
              <a:rPr lang="en-US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bậc</a:t>
            </a:r>
            <a:r>
              <a:rPr lang="en-US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hai</a:t>
            </a:r>
            <a:r>
              <a:rPr lang="en-US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chú</a:t>
            </a:r>
            <a:r>
              <a:rPr lang="en-US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ý.</a:t>
            </a:r>
            <a:endParaRPr lang="en-US" sz="28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nl-NL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Làm </a:t>
            </a:r>
            <a:r>
              <a:rPr lang="nl-NL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bài tập </a:t>
            </a:r>
            <a:r>
              <a:rPr lang="vi-VN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en-US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</a:t>
            </a:r>
            <a:r>
              <a:rPr lang="vi-VN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18, 19, 20</a:t>
            </a:r>
            <a:r>
              <a:rPr lang="nl-NL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nl-NL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SGK trang </a:t>
            </a:r>
            <a:r>
              <a:rPr lang="en-US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14, 15.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nl-NL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8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Chuẩn</a:t>
            </a:r>
            <a:r>
              <a:rPr lang="en-US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bị</a:t>
            </a:r>
            <a:r>
              <a:rPr lang="en-US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tiết </a:t>
            </a:r>
            <a:r>
              <a:rPr lang="vi-VN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sau </a:t>
            </a:r>
            <a:r>
              <a:rPr lang="en-US" sz="28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luyện</a:t>
            </a:r>
            <a:r>
              <a:rPr lang="en-US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tập</a:t>
            </a:r>
            <a:r>
              <a:rPr lang="vi-VN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275958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!!3" descr="Wondering | Grappige gezichten, Smiley, Grappige plaatjes">
            <a:extLst>
              <a:ext uri="{FF2B5EF4-FFF2-40B4-BE49-F238E27FC236}">
                <a16:creationId xmlns:a16="http://schemas.microsoft.com/office/drawing/2014/main" id="{679F008B-6D84-4B69-B54D-201981BB3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42024"/>
            <a:ext cx="1935126" cy="2315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13246148">
            <a:off x="-1260460" y="-3378384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3" name="Text Box 111"/>
          <p:cNvSpPr txBox="1">
            <a:spLocks noChangeArrowheads="1"/>
          </p:cNvSpPr>
          <p:nvPr/>
        </p:nvSpPr>
        <p:spPr bwMode="auto">
          <a:xfrm>
            <a:off x="2065886" y="710305"/>
            <a:ext cx="7467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chemeClr val="hlink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?1. </a:t>
            </a:r>
            <a:r>
              <a:rPr lang="en-US" sz="2800" b="1" dirty="0" err="1">
                <a:solidFill>
                  <a:schemeClr val="hlink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Tính</a:t>
            </a:r>
            <a:r>
              <a:rPr lang="en-US" sz="2800" b="1" dirty="0">
                <a:solidFill>
                  <a:schemeClr val="hlink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và</a:t>
            </a:r>
            <a:r>
              <a:rPr lang="en-US" sz="2800" b="1" dirty="0">
                <a:solidFill>
                  <a:schemeClr val="hlink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 so </a:t>
            </a:r>
            <a:r>
              <a:rPr lang="en-US" sz="2800" b="1" dirty="0" err="1">
                <a:solidFill>
                  <a:schemeClr val="hlink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sánh</a:t>
            </a:r>
            <a:r>
              <a:rPr lang="en-US" sz="2800" b="1" dirty="0">
                <a:solidFill>
                  <a:schemeClr val="hlink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                </a:t>
            </a:r>
            <a:r>
              <a:rPr lang="en-US" sz="2800" b="1" dirty="0" err="1">
                <a:solidFill>
                  <a:schemeClr val="hlink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và</a:t>
            </a:r>
            <a:endParaRPr lang="en-US" sz="2800" b="1" dirty="0">
              <a:solidFill>
                <a:schemeClr val="hlink"/>
              </a:solidFill>
              <a:latin typeface="Arial" panose="020B0604020202020204" pitchFamily="34" charset="0"/>
              <a:ea typeface="ＭＳ Ｐゴシック" pitchFamily="34" charset="-128"/>
              <a:cs typeface="Arial" panose="020B0604020202020204" pitchFamily="34" charset="0"/>
            </a:endParaRPr>
          </a:p>
        </p:txBody>
      </p:sp>
      <p:graphicFrame>
        <p:nvGraphicFramePr>
          <p:cNvPr id="14" name="Object 1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7652079"/>
              </p:ext>
            </p:extLst>
          </p:nvPr>
        </p:nvGraphicFramePr>
        <p:xfrm>
          <a:off x="5656017" y="646606"/>
          <a:ext cx="3259138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" name="Equation" r:id="rId4" imgW="1295400" imgH="215900" progId="Equation.DSMT4">
                  <p:embed/>
                </p:oleObj>
              </mc:Choice>
              <mc:Fallback>
                <p:oleObj name="Equation" r:id="rId4" imgW="1295400" imgH="2159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6017" y="646606"/>
                        <a:ext cx="3259138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149"/>
          <p:cNvSpPr txBox="1">
            <a:spLocks noChangeArrowheads="1"/>
          </p:cNvSpPr>
          <p:nvPr/>
        </p:nvSpPr>
        <p:spPr bwMode="auto">
          <a:xfrm>
            <a:off x="4541569" y="1458315"/>
            <a:ext cx="106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u="sng" dirty="0" err="1">
                <a:solidFill>
                  <a:srgbClr val="FF0000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Giải</a:t>
            </a:r>
            <a:endParaRPr lang="en-US" sz="2800" b="1" u="sng" dirty="0">
              <a:solidFill>
                <a:srgbClr val="FF0000"/>
              </a:solidFill>
              <a:latin typeface="Arial" panose="020B0604020202020204" pitchFamily="34" charset="0"/>
              <a:ea typeface="ＭＳ Ｐゴシック" pitchFamily="34" charset="-128"/>
              <a:cs typeface="Arial" panose="020B0604020202020204" pitchFamily="34" charset="0"/>
            </a:endParaRPr>
          </a:p>
        </p:txBody>
      </p:sp>
      <p:graphicFrame>
        <p:nvGraphicFramePr>
          <p:cNvPr id="16" name="Object 1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9850192"/>
              </p:ext>
            </p:extLst>
          </p:nvPr>
        </p:nvGraphicFramePr>
        <p:xfrm>
          <a:off x="3181899" y="2206325"/>
          <a:ext cx="3611562" cy="70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3" name="Equation" r:id="rId6" imgW="1435100" imgH="279400" progId="Equation.DSMT4">
                  <p:embed/>
                </p:oleObj>
              </mc:Choice>
              <mc:Fallback>
                <p:oleObj name="Equation" r:id="rId6" imgW="1435100" imgH="279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1899" y="2206325"/>
                        <a:ext cx="3611562" cy="703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8550593"/>
              </p:ext>
            </p:extLst>
          </p:nvPr>
        </p:nvGraphicFramePr>
        <p:xfrm>
          <a:off x="3191424" y="3031825"/>
          <a:ext cx="4856162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" name="Equation" r:id="rId8" imgW="1930400" imgH="254000" progId="Equation.3">
                  <p:embed/>
                </p:oleObj>
              </mc:Choice>
              <mc:Fallback>
                <p:oleObj name="Equation" r:id="rId8" imgW="1930400" imgH="254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1424" y="3031825"/>
                        <a:ext cx="4856162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8833142"/>
              </p:ext>
            </p:extLst>
          </p:nvPr>
        </p:nvGraphicFramePr>
        <p:xfrm>
          <a:off x="4313786" y="3946225"/>
          <a:ext cx="297180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5" name="Equation" r:id="rId10" imgW="1181100" imgH="228600" progId="Equation.DSMT4">
                  <p:embed/>
                </p:oleObj>
              </mc:Choice>
              <mc:Fallback>
                <p:oleObj name="Equation" r:id="rId10" imgW="11811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3786" y="3946225"/>
                        <a:ext cx="2971800" cy="574675"/>
                      </a:xfrm>
                      <a:prstGeom prst="rect">
                        <a:avLst/>
                      </a:prstGeom>
                      <a:solidFill>
                        <a:srgbClr val="00206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 Box 153"/>
          <p:cNvSpPr txBox="1">
            <a:spLocks noChangeArrowheads="1"/>
          </p:cNvSpPr>
          <p:nvPr/>
        </p:nvSpPr>
        <p:spPr bwMode="auto">
          <a:xfrm>
            <a:off x="3246986" y="4022425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Vậy: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-104002" y="267277"/>
            <a:ext cx="7598360" cy="3084429"/>
            <a:chOff x="-104002" y="267277"/>
            <a:chExt cx="7598360" cy="3084429"/>
          </a:xfrm>
        </p:grpSpPr>
        <p:sp>
          <p:nvSpPr>
            <p:cNvPr id="2" name="Cloud Callout 1"/>
            <p:cNvSpPr/>
            <p:nvPr/>
          </p:nvSpPr>
          <p:spPr>
            <a:xfrm>
              <a:off x="-104002" y="267277"/>
              <a:ext cx="7598360" cy="3084429"/>
            </a:xfrm>
            <a:prstGeom prst="cloudCallout">
              <a:avLst>
                <a:gd name="adj1" fmla="val -23985"/>
                <a:gd name="adj2" fmla="val 92499"/>
              </a:avLst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Qua </a:t>
              </a: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bài</a:t>
              </a: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toán</a:t>
              </a: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trên</a:t>
              </a: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nêu</a:t>
              </a: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dự</a:t>
              </a: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đoán</a:t>
              </a: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khi</a:t>
              </a: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so </a:t>
              </a: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sánh</a:t>
              </a: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         </a:t>
              </a: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        </a:t>
              </a:r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3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19168685"/>
                </p:ext>
              </p:extLst>
            </p:nvPr>
          </p:nvGraphicFramePr>
          <p:xfrm>
            <a:off x="3148566" y="2038427"/>
            <a:ext cx="942923" cy="6735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46" name="Equation" r:id="rId12" imgW="355320" imgH="253800" progId="Equation.DSMT4">
                    <p:embed/>
                  </p:oleObj>
                </mc:Choice>
                <mc:Fallback>
                  <p:oleObj name="Equation" r:id="rId12" imgW="355320" imgH="2538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3148566" y="2038427"/>
                          <a:ext cx="942923" cy="67351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2988666"/>
                </p:ext>
              </p:extLst>
            </p:nvPr>
          </p:nvGraphicFramePr>
          <p:xfrm>
            <a:off x="4590928" y="2097907"/>
            <a:ext cx="1141044" cy="6167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47" name="Equation" r:id="rId14" imgW="469800" imgH="253800" progId="Equation.DSMT4">
                    <p:embed/>
                  </p:oleObj>
                </mc:Choice>
                <mc:Fallback>
                  <p:oleObj name="Equation" r:id="rId14" imgW="469800" imgH="2538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4590928" y="2097907"/>
                          <a:ext cx="1141044" cy="61678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228991210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!!3" descr="Wondering | Grappige gezichten, Smiley, Grappige plaatjes">
            <a:extLst>
              <a:ext uri="{FF2B5EF4-FFF2-40B4-BE49-F238E27FC236}">
                <a16:creationId xmlns:a16="http://schemas.microsoft.com/office/drawing/2014/main" id="{679F008B-6D84-4B69-B54D-201981BB3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60118"/>
            <a:ext cx="1502229" cy="1797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13246148">
            <a:off x="-1896531" y="-1666630"/>
            <a:ext cx="3136324" cy="4909888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2166257" y="405538"/>
            <a:ext cx="19816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Dự</a:t>
            </a:r>
            <a:r>
              <a:rPr lang="en-US" sz="28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đoán</a:t>
            </a:r>
            <a:r>
              <a:rPr lang="en-US" sz="28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endParaRPr lang="en-US" sz="28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8225856"/>
              </p:ext>
            </p:extLst>
          </p:nvPr>
        </p:nvGraphicFramePr>
        <p:xfrm>
          <a:off x="4170164" y="288995"/>
          <a:ext cx="2332037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67" name="Equation" r:id="rId4" imgW="927000" imgH="253800" progId="Equation.DSMT4">
                  <p:embed/>
                </p:oleObj>
              </mc:Choice>
              <mc:Fallback>
                <p:oleObj name="Equation" r:id="rId4" imgW="9270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0164" y="288995"/>
                        <a:ext cx="2332037" cy="639763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chemeClr val="accent6">
                            <a:lumMod val="50000"/>
                          </a:schemeClr>
                        </a:solidFill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loud Callout 2"/>
          <p:cNvSpPr/>
          <p:nvPr/>
        </p:nvSpPr>
        <p:spPr>
          <a:xfrm>
            <a:off x="582071" y="1817287"/>
            <a:ext cx="5858539" cy="2254103"/>
          </a:xfrm>
          <a:prstGeom prst="cloudCallout">
            <a:avLst>
              <a:gd name="adj1" fmla="val -41704"/>
              <a:gd name="adj2" fmla="val 101651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chứng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minh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dự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đoán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cần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chứng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minh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?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393372" y="1135181"/>
            <a:ext cx="9190336" cy="685550"/>
            <a:chOff x="2004031" y="1144775"/>
            <a:chExt cx="9190336" cy="685550"/>
          </a:xfrm>
        </p:grpSpPr>
        <p:sp>
          <p:nvSpPr>
            <p:cNvPr id="9" name="TextBox 8"/>
            <p:cNvSpPr txBox="1"/>
            <p:nvPr/>
          </p:nvSpPr>
          <p:spPr>
            <a:xfrm>
              <a:off x="2004031" y="1171490"/>
              <a:ext cx="9190336" cy="65883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Cần</a:t>
              </a: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chứng</a:t>
              </a: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minh            </a:t>
              </a: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là</a:t>
              </a: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căn</a:t>
              </a: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bậc</a:t>
              </a: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hai</a:t>
              </a: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số</a:t>
              </a: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học</a:t>
              </a: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         </a:t>
              </a:r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23" name="Object 2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52848220"/>
                </p:ext>
              </p:extLst>
            </p:nvPr>
          </p:nvGraphicFramePr>
          <p:xfrm>
            <a:off x="9940438" y="1144775"/>
            <a:ext cx="942923" cy="6735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668" name="Equation" r:id="rId6" imgW="355320" imgH="253800" progId="Equation.DSMT4">
                    <p:embed/>
                  </p:oleObj>
                </mc:Choice>
                <mc:Fallback>
                  <p:oleObj name="Equation" r:id="rId6" imgW="355320" imgH="2538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9940438" y="1144775"/>
                          <a:ext cx="942923" cy="67351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4" name="Object 2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98300900"/>
                </p:ext>
              </p:extLst>
            </p:nvPr>
          </p:nvGraphicFramePr>
          <p:xfrm>
            <a:off x="4720573" y="1201510"/>
            <a:ext cx="1141044" cy="6167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669" name="Equation" r:id="rId8" imgW="469800" imgH="253800" progId="Equation.DSMT4">
                    <p:embed/>
                  </p:oleObj>
                </mc:Choice>
                <mc:Fallback>
                  <p:oleObj name="Equation" r:id="rId8" imgW="469800" imgH="2538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4720573" y="1201510"/>
                          <a:ext cx="1141044" cy="61678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TextBox 11"/>
          <p:cNvSpPr txBox="1"/>
          <p:nvPr/>
        </p:nvSpPr>
        <p:spPr>
          <a:xfrm>
            <a:off x="1119217" y="2055678"/>
            <a:ext cx="88523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BT: </a:t>
            </a:r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điền</a:t>
            </a:r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chỗ</a:t>
            </a:r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trống</a:t>
            </a:r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khẳng</a:t>
            </a:r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endParaRPr lang="en-US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 Box 13"/>
          <p:cNvSpPr txBox="1">
            <a:spLocks noChangeArrowheads="1"/>
          </p:cNvSpPr>
          <p:nvPr/>
        </p:nvSpPr>
        <p:spPr bwMode="auto">
          <a:xfrm>
            <a:off x="1119217" y="2785089"/>
            <a:ext cx="1019130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dirty="0" err="1">
                <a:ea typeface="ＭＳ Ｐゴシック" panose="020B0600070205080204" pitchFamily="34" charset="-128"/>
              </a:rPr>
              <a:t>Vì</a:t>
            </a:r>
            <a:r>
              <a:rPr lang="en-US" altLang="en-US" sz="3200" dirty="0">
                <a:ea typeface="ＭＳ Ｐゴシック" panose="020B0600070205080204" pitchFamily="34" charset="-128"/>
              </a:rPr>
              <a:t> </a:t>
            </a:r>
            <a:r>
              <a:rPr lang="en-US" altLang="en-US" sz="3200" dirty="0" smtClean="0">
                <a:ea typeface="ＭＳ Ｐゴシック" panose="020B0600070205080204" pitchFamily="34" charset="-128"/>
              </a:rPr>
              <a:t>         </a:t>
            </a:r>
            <a:r>
              <a:rPr lang="en-US" altLang="en-US" sz="3200" dirty="0" err="1" smtClean="0">
                <a:ea typeface="ＭＳ Ｐゴシック" panose="020B0600070205080204" pitchFamily="34" charset="-128"/>
              </a:rPr>
              <a:t>và</a:t>
            </a:r>
            <a:r>
              <a:rPr lang="en-US" altLang="en-US" sz="3200" dirty="0" smtClean="0">
                <a:ea typeface="ＭＳ Ｐゴシック" panose="020B0600070205080204" pitchFamily="34" charset="-128"/>
              </a:rPr>
              <a:t>          </a:t>
            </a:r>
            <a:r>
              <a:rPr lang="en-US" altLang="en-US" sz="3200" dirty="0" err="1" smtClean="0">
                <a:ea typeface="ＭＳ Ｐゴシック" panose="020B0600070205080204" pitchFamily="34" charset="-128"/>
              </a:rPr>
              <a:t>nên</a:t>
            </a:r>
            <a:r>
              <a:rPr lang="en-US" altLang="en-US" sz="3200" dirty="0" smtClean="0">
                <a:ea typeface="ＭＳ Ｐゴシック" panose="020B0600070205080204" pitchFamily="34" charset="-128"/>
              </a:rPr>
              <a:t>  ………. </a:t>
            </a:r>
            <a:r>
              <a:rPr lang="en-US" altLang="en-US" sz="3200" dirty="0" err="1">
                <a:ea typeface="ＭＳ Ｐゴシック" panose="020B0600070205080204" pitchFamily="34" charset="-128"/>
              </a:rPr>
              <a:t>xác</a:t>
            </a:r>
            <a:r>
              <a:rPr lang="en-US" altLang="en-US" sz="3200" dirty="0">
                <a:ea typeface="ＭＳ Ｐゴシック" panose="020B0600070205080204" pitchFamily="34" charset="-128"/>
              </a:rPr>
              <a:t> </a:t>
            </a:r>
            <a:r>
              <a:rPr lang="en-US" altLang="en-US" sz="3200" dirty="0" err="1">
                <a:ea typeface="ＭＳ Ｐゴシック" panose="020B0600070205080204" pitchFamily="34" charset="-128"/>
              </a:rPr>
              <a:t>định</a:t>
            </a:r>
            <a:r>
              <a:rPr lang="en-US" altLang="en-US" sz="3200" dirty="0">
                <a:ea typeface="ＭＳ Ｐゴシック" panose="020B0600070205080204" pitchFamily="34" charset="-128"/>
              </a:rPr>
              <a:t> </a:t>
            </a:r>
            <a:r>
              <a:rPr lang="en-US" altLang="en-US" sz="3200" dirty="0" err="1">
                <a:ea typeface="ＭＳ Ｐゴシック" panose="020B0600070205080204" pitchFamily="34" charset="-128"/>
              </a:rPr>
              <a:t>và</a:t>
            </a:r>
            <a:r>
              <a:rPr lang="en-US" altLang="en-US" sz="3200" dirty="0">
                <a:ea typeface="ＭＳ Ｐゴシック" panose="020B0600070205080204" pitchFamily="34" charset="-128"/>
              </a:rPr>
              <a:t> </a:t>
            </a:r>
            <a:r>
              <a:rPr lang="en-US" altLang="en-US" sz="3200" dirty="0" err="1">
                <a:ea typeface="ＭＳ Ｐゴシック" panose="020B0600070205080204" pitchFamily="34" charset="-128"/>
              </a:rPr>
              <a:t>không</a:t>
            </a:r>
            <a:r>
              <a:rPr lang="en-US" altLang="en-US" sz="3200" dirty="0">
                <a:ea typeface="ＭＳ Ｐゴシック" panose="020B0600070205080204" pitchFamily="34" charset="-128"/>
              </a:rPr>
              <a:t> </a:t>
            </a:r>
            <a:r>
              <a:rPr lang="en-US" altLang="en-US" sz="3200" dirty="0" err="1">
                <a:ea typeface="ＭＳ Ｐゴシック" panose="020B0600070205080204" pitchFamily="34" charset="-128"/>
              </a:rPr>
              <a:t>âm</a:t>
            </a:r>
            <a:endParaRPr lang="en-US" altLang="en-US" sz="3200" dirty="0">
              <a:ea typeface="ＭＳ Ｐゴシック" panose="020B0600070205080204" pitchFamily="34" charset="-128"/>
            </a:endParaRPr>
          </a:p>
        </p:txBody>
      </p:sp>
      <p:graphicFrame>
        <p:nvGraphicFramePr>
          <p:cNvPr id="2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9289238"/>
              </p:ext>
            </p:extLst>
          </p:nvPr>
        </p:nvGraphicFramePr>
        <p:xfrm>
          <a:off x="5245551" y="2666571"/>
          <a:ext cx="1182688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70" name="Equation" r:id="rId10" imgW="469800" imgH="253800" progId="Equation.DSMT4">
                  <p:embed/>
                </p:oleObj>
              </mc:Choice>
              <mc:Fallback>
                <p:oleObj name="Equation" r:id="rId10" imgW="4698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5551" y="2666571"/>
                        <a:ext cx="1182688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9457557"/>
              </p:ext>
            </p:extLst>
          </p:nvPr>
        </p:nvGraphicFramePr>
        <p:xfrm>
          <a:off x="3326264" y="3243129"/>
          <a:ext cx="1919287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71" name="Equation" r:id="rId12" imgW="761760" imgH="393480" progId="Equation.DSMT4">
                  <p:embed/>
                </p:oleObj>
              </mc:Choice>
              <mc:Fallback>
                <p:oleObj name="Equation" r:id="rId12" imgW="7617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6264" y="3243129"/>
                        <a:ext cx="1919287" cy="993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 Box 16"/>
          <p:cNvSpPr txBox="1">
            <a:spLocks noChangeArrowheads="1"/>
          </p:cNvSpPr>
          <p:nvPr/>
        </p:nvSpPr>
        <p:spPr bwMode="auto">
          <a:xfrm>
            <a:off x="1992369" y="3443908"/>
            <a:ext cx="65746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dirty="0">
                <a:ea typeface="ＭＳ Ｐゴシック" panose="020B0600070205080204" pitchFamily="34" charset="-128"/>
              </a:rPr>
              <a:t>Ta </a:t>
            </a:r>
            <a:r>
              <a:rPr lang="en-US" altLang="en-US" sz="3200" dirty="0" err="1">
                <a:ea typeface="ＭＳ Ｐゴシック" panose="020B0600070205080204" pitchFamily="34" charset="-128"/>
              </a:rPr>
              <a:t>có</a:t>
            </a:r>
            <a:r>
              <a:rPr lang="en-US" altLang="en-US" sz="3200" dirty="0" smtClean="0">
                <a:ea typeface="ＭＳ Ｐゴシック" panose="020B0600070205080204" pitchFamily="34" charset="-128"/>
              </a:rPr>
              <a:t>:                   ……………….</a:t>
            </a:r>
            <a:endParaRPr lang="en-US" altLang="en-US" sz="3200" dirty="0">
              <a:ea typeface="ＭＳ Ｐゴシック" panose="020B0600070205080204" pitchFamily="34" charset="-128"/>
            </a:endParaRPr>
          </a:p>
        </p:txBody>
      </p:sp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2275242" y="4100800"/>
            <a:ext cx="80772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dirty="0" err="1">
                <a:ea typeface="ＭＳ Ｐゴシック" panose="020B0600070205080204" pitchFamily="34" charset="-128"/>
              </a:rPr>
              <a:t>Vậy</a:t>
            </a:r>
            <a:r>
              <a:rPr lang="en-US" altLang="en-US" sz="3200" dirty="0" smtClean="0">
                <a:ea typeface="ＭＳ Ｐゴシック" panose="020B0600070205080204" pitchFamily="34" charset="-128"/>
              </a:rPr>
              <a:t>:………..  </a:t>
            </a:r>
            <a:r>
              <a:rPr lang="en-US" altLang="en-US" sz="3200" dirty="0" err="1">
                <a:ea typeface="ＭＳ Ｐゴシック" panose="020B0600070205080204" pitchFamily="34" charset="-128"/>
              </a:rPr>
              <a:t>là</a:t>
            </a:r>
            <a:r>
              <a:rPr lang="en-US" altLang="en-US" sz="3200" dirty="0">
                <a:ea typeface="ＭＳ Ｐゴシック" panose="020B0600070205080204" pitchFamily="34" charset="-128"/>
              </a:rPr>
              <a:t> </a:t>
            </a:r>
            <a:r>
              <a:rPr lang="en-US" altLang="en-US" sz="3200" dirty="0" err="1">
                <a:ea typeface="ＭＳ Ｐゴシック" panose="020B0600070205080204" pitchFamily="34" charset="-128"/>
              </a:rPr>
              <a:t>căn</a:t>
            </a:r>
            <a:r>
              <a:rPr lang="en-US" altLang="en-US" sz="3200" dirty="0">
                <a:ea typeface="ＭＳ Ｐゴシック" panose="020B0600070205080204" pitchFamily="34" charset="-128"/>
              </a:rPr>
              <a:t> </a:t>
            </a:r>
            <a:r>
              <a:rPr lang="en-US" altLang="en-US" sz="3200" dirty="0" err="1">
                <a:ea typeface="ＭＳ Ｐゴシック" panose="020B0600070205080204" pitchFamily="34" charset="-128"/>
              </a:rPr>
              <a:t>bậc</a:t>
            </a:r>
            <a:r>
              <a:rPr lang="en-US" altLang="en-US" sz="3200" dirty="0">
                <a:ea typeface="ＭＳ Ｐゴシック" panose="020B0600070205080204" pitchFamily="34" charset="-128"/>
              </a:rPr>
              <a:t> </a:t>
            </a:r>
            <a:r>
              <a:rPr lang="en-US" altLang="en-US" sz="3200" dirty="0" err="1">
                <a:ea typeface="ＭＳ Ｐゴシック" panose="020B0600070205080204" pitchFamily="34" charset="-128"/>
              </a:rPr>
              <a:t>hai</a:t>
            </a:r>
            <a:r>
              <a:rPr lang="en-US" altLang="en-US" sz="3200" dirty="0">
                <a:ea typeface="ＭＳ Ｐゴシック" panose="020B0600070205080204" pitchFamily="34" charset="-128"/>
              </a:rPr>
              <a:t> </a:t>
            </a:r>
            <a:r>
              <a:rPr lang="en-US" altLang="en-US" sz="3200" dirty="0" err="1">
                <a:ea typeface="ＭＳ Ｐゴシック" panose="020B0600070205080204" pitchFamily="34" charset="-128"/>
              </a:rPr>
              <a:t>số</a:t>
            </a:r>
            <a:r>
              <a:rPr lang="en-US" altLang="en-US" sz="3200" dirty="0">
                <a:ea typeface="ＭＳ Ｐゴシック" panose="020B0600070205080204" pitchFamily="34" charset="-128"/>
              </a:rPr>
              <a:t> </a:t>
            </a:r>
            <a:r>
              <a:rPr lang="en-US" altLang="en-US" sz="3200" dirty="0" err="1">
                <a:ea typeface="ＭＳ Ｐゴシック" panose="020B0600070205080204" pitchFamily="34" charset="-128"/>
              </a:rPr>
              <a:t>học</a:t>
            </a:r>
            <a:r>
              <a:rPr lang="en-US" altLang="en-US" sz="3200" dirty="0">
                <a:ea typeface="ＭＳ Ｐゴシック" panose="020B0600070205080204" pitchFamily="34" charset="-128"/>
              </a:rPr>
              <a:t> </a:t>
            </a:r>
            <a:r>
              <a:rPr lang="en-US" altLang="en-US" sz="3200" dirty="0" err="1">
                <a:ea typeface="ＭＳ Ｐゴシック" panose="020B0600070205080204" pitchFamily="34" charset="-128"/>
              </a:rPr>
              <a:t>của</a:t>
            </a:r>
            <a:r>
              <a:rPr lang="en-US" altLang="en-US" sz="3200" dirty="0">
                <a:ea typeface="ＭＳ Ｐゴシック" panose="020B0600070205080204" pitchFamily="34" charset="-128"/>
              </a:rPr>
              <a:t> </a:t>
            </a:r>
            <a:r>
              <a:rPr lang="en-US" altLang="en-US" sz="3200" dirty="0" err="1">
                <a:ea typeface="ＭＳ Ｐゴシック" panose="020B0600070205080204" pitchFamily="34" charset="-128"/>
              </a:rPr>
              <a:t>a.b</a:t>
            </a:r>
            <a:r>
              <a:rPr lang="en-US" altLang="en-US" sz="3200" dirty="0">
                <a:ea typeface="ＭＳ Ｐゴシック" panose="020B0600070205080204" pitchFamily="34" charset="-128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altLang="en-US" sz="3200" dirty="0">
                <a:ea typeface="ＭＳ Ｐゴシック" panose="020B0600070205080204" pitchFamily="34" charset="-128"/>
              </a:rPr>
              <a:t>             </a:t>
            </a:r>
            <a:r>
              <a:rPr lang="en-US" altLang="en-US" sz="3200" dirty="0" smtClean="0">
                <a:ea typeface="ＭＳ Ｐゴシック" panose="020B0600070205080204" pitchFamily="34" charset="-128"/>
              </a:rPr>
              <a:t>         </a:t>
            </a:r>
            <a:endParaRPr lang="en-US" altLang="en-US" sz="3200" dirty="0">
              <a:ea typeface="ＭＳ Ｐゴシック" panose="020B0600070205080204" pitchFamily="34" charset="-128"/>
            </a:endParaRPr>
          </a:p>
        </p:txBody>
      </p:sp>
      <p:graphicFrame>
        <p:nvGraphicFramePr>
          <p:cNvPr id="3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6185540"/>
              </p:ext>
            </p:extLst>
          </p:nvPr>
        </p:nvGraphicFramePr>
        <p:xfrm>
          <a:off x="3569469" y="4745273"/>
          <a:ext cx="2779712" cy="63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72" name="Equation" r:id="rId14" imgW="1104840" imgH="253800" progId="Equation.DSMT4">
                  <p:embed/>
                </p:oleObj>
              </mc:Choice>
              <mc:Fallback>
                <p:oleObj name="Equation" r:id="rId14" imgW="110484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9469" y="4745273"/>
                        <a:ext cx="2779712" cy="639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9944200"/>
              </p:ext>
            </p:extLst>
          </p:nvPr>
        </p:nvGraphicFramePr>
        <p:xfrm>
          <a:off x="3380174" y="4014341"/>
          <a:ext cx="1182687" cy="63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73" name="Equation" r:id="rId16" imgW="469800" imgH="253800" progId="Equation.DSMT4">
                  <p:embed/>
                </p:oleObj>
              </mc:Choice>
              <mc:Fallback>
                <p:oleObj name="Equation" r:id="rId16" imgW="4698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0174" y="4014341"/>
                        <a:ext cx="1182687" cy="639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3280431"/>
              </p:ext>
            </p:extLst>
          </p:nvPr>
        </p:nvGraphicFramePr>
        <p:xfrm>
          <a:off x="1696716" y="2785088"/>
          <a:ext cx="988683" cy="6084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74" name="Equation" r:id="rId18" imgW="330120" imgH="203040" progId="Equation.DSMT4">
                  <p:embed/>
                </p:oleObj>
              </mc:Choice>
              <mc:Fallback>
                <p:oleObj name="Equation" r:id="rId18" imgW="33012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696716" y="2785088"/>
                        <a:ext cx="988683" cy="6084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6883193"/>
              </p:ext>
            </p:extLst>
          </p:nvPr>
        </p:nvGraphicFramePr>
        <p:xfrm>
          <a:off x="3326264" y="2857595"/>
          <a:ext cx="852667" cy="5247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75" name="Equation" r:id="rId20" imgW="330120" imgH="203040" progId="Equation.DSMT4">
                  <p:embed/>
                </p:oleObj>
              </mc:Choice>
              <mc:Fallback>
                <p:oleObj name="Equation" r:id="rId20" imgW="33012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3326264" y="2857595"/>
                        <a:ext cx="852667" cy="5247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7610599"/>
              </p:ext>
            </p:extLst>
          </p:nvPr>
        </p:nvGraphicFramePr>
        <p:xfrm>
          <a:off x="5288771" y="3280061"/>
          <a:ext cx="2685763" cy="8764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76" name="Equation" r:id="rId22" imgW="1206360" imgH="393480" progId="Equation.DSMT4">
                  <p:embed/>
                </p:oleObj>
              </mc:Choice>
              <mc:Fallback>
                <p:oleObj name="Equation" r:id="rId22" imgW="12063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5288771" y="3280061"/>
                        <a:ext cx="2685763" cy="8764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472117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12" grpId="0"/>
      <p:bldP spid="27" grpId="0"/>
      <p:bldP spid="30" grpId="0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568227">
            <a:off x="-1928994" y="4340069"/>
            <a:ext cx="3136324" cy="4220763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79248" y="53407"/>
            <a:ext cx="2209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1. </a:t>
            </a:r>
            <a:r>
              <a:rPr lang="en-US" altLang="en-US" sz="3200" b="1" u="sng" dirty="0" err="1">
                <a:solidFill>
                  <a:srgbClr val="FF0000"/>
                </a:solidFill>
                <a:ea typeface="ＭＳ Ｐゴシック" panose="020B0600070205080204" pitchFamily="34" charset="-128"/>
              </a:rPr>
              <a:t>Định</a:t>
            </a:r>
            <a:r>
              <a:rPr lang="en-US" altLang="en-US" sz="3200" b="1" u="sng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lí</a:t>
            </a:r>
            <a:endParaRPr lang="en-US" altLang="en-US" sz="3200" b="1" u="sng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286193" y="637304"/>
            <a:ext cx="2362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dirty="0">
                <a:solidFill>
                  <a:schemeClr val="hlink"/>
                </a:solidFill>
                <a:ea typeface="ＭＳ Ｐゴシック" panose="020B0600070205080204" pitchFamily="34" charset="-128"/>
              </a:rPr>
              <a:t>* </a:t>
            </a:r>
            <a:r>
              <a:rPr lang="en-US" altLang="en-US" sz="3200" b="1" dirty="0" err="1">
                <a:solidFill>
                  <a:schemeClr val="hlink"/>
                </a:solidFill>
                <a:ea typeface="ＭＳ Ｐゴシック" panose="020B0600070205080204" pitchFamily="34" charset="-128"/>
              </a:rPr>
              <a:t>Định</a:t>
            </a:r>
            <a:r>
              <a:rPr lang="en-US" altLang="en-US" sz="3200" b="1" dirty="0">
                <a:solidFill>
                  <a:schemeClr val="hlink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ea typeface="ＭＳ Ｐゴシック" panose="020B0600070205080204" pitchFamily="34" charset="-128"/>
              </a:rPr>
              <a:t>lí</a:t>
            </a:r>
            <a:r>
              <a:rPr lang="en-US" altLang="en-US" sz="3200" b="1" dirty="0">
                <a:solidFill>
                  <a:schemeClr val="hlink"/>
                </a:solidFill>
                <a:ea typeface="ＭＳ Ｐゴシック" panose="020B0600070205080204" pitchFamily="34" charset="-128"/>
              </a:rPr>
              <a:t>:</a:t>
            </a:r>
          </a:p>
        </p:txBody>
      </p:sp>
      <p:graphicFrame>
        <p:nvGraphicFramePr>
          <p:cNvPr id="2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4089463"/>
              </p:ext>
            </p:extLst>
          </p:nvPr>
        </p:nvGraphicFramePr>
        <p:xfrm>
          <a:off x="4595549" y="1213015"/>
          <a:ext cx="2300287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8" name="Equation" r:id="rId4" imgW="914400" imgH="228600" progId="Equation.3">
                  <p:embed/>
                </p:oleObj>
              </mc:Choice>
              <mc:Fallback>
                <p:oleObj name="Equation" r:id="rId4" imgW="9144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5549" y="1213015"/>
                        <a:ext cx="2300287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2164143" y="665913"/>
            <a:ext cx="7421981" cy="1323439"/>
          </a:xfrm>
          <a:prstGeom prst="rect">
            <a:avLst/>
          </a:prstGeom>
          <a:noFill/>
          <a:ln w="38100" cmpd="dbl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i="1" dirty="0" err="1">
                <a:ea typeface="ＭＳ Ｐゴシック" panose="020B0600070205080204" pitchFamily="34" charset="-128"/>
              </a:rPr>
              <a:t>Với</a:t>
            </a:r>
            <a:r>
              <a:rPr lang="en-US" altLang="en-US" sz="3200" b="1" i="1" dirty="0">
                <a:ea typeface="ＭＳ Ｐゴシック" panose="020B0600070205080204" pitchFamily="34" charset="-128"/>
              </a:rPr>
              <a:t> </a:t>
            </a:r>
            <a:r>
              <a:rPr lang="en-US" altLang="en-US" sz="3200" b="1" i="1" dirty="0" err="1">
                <a:ea typeface="ＭＳ Ｐゴシック" panose="020B0600070205080204" pitchFamily="34" charset="-128"/>
              </a:rPr>
              <a:t>hai</a:t>
            </a:r>
            <a:r>
              <a:rPr lang="en-US" altLang="en-US" sz="3200" b="1" i="1" dirty="0">
                <a:ea typeface="ＭＳ Ｐゴシック" panose="020B0600070205080204" pitchFamily="34" charset="-128"/>
              </a:rPr>
              <a:t> </a:t>
            </a:r>
            <a:r>
              <a:rPr lang="en-US" altLang="en-US" sz="3200" b="1" i="1" dirty="0" err="1">
                <a:ea typeface="ＭＳ Ｐゴシック" panose="020B0600070205080204" pitchFamily="34" charset="-128"/>
              </a:rPr>
              <a:t>số</a:t>
            </a:r>
            <a:r>
              <a:rPr lang="en-US" altLang="en-US" sz="3200" b="1" i="1" dirty="0">
                <a:ea typeface="ＭＳ Ｐゴシック" panose="020B0600070205080204" pitchFamily="34" charset="-128"/>
              </a:rPr>
              <a:t> a </a:t>
            </a:r>
            <a:r>
              <a:rPr lang="en-US" altLang="en-US" sz="3200" b="1" i="1" dirty="0" err="1">
                <a:ea typeface="ＭＳ Ｐゴシック" panose="020B0600070205080204" pitchFamily="34" charset="-128"/>
              </a:rPr>
              <a:t>và</a:t>
            </a:r>
            <a:r>
              <a:rPr lang="en-US" altLang="en-US" sz="3200" b="1" i="1" dirty="0">
                <a:ea typeface="ＭＳ Ｐゴシック" panose="020B0600070205080204" pitchFamily="34" charset="-128"/>
              </a:rPr>
              <a:t> b </a:t>
            </a:r>
            <a:r>
              <a:rPr lang="en-US" altLang="en-US" sz="3200" b="1" i="1" dirty="0" err="1">
                <a:ea typeface="ＭＳ Ｐゴシック" panose="020B0600070205080204" pitchFamily="34" charset="-128"/>
              </a:rPr>
              <a:t>không</a:t>
            </a:r>
            <a:r>
              <a:rPr lang="en-US" altLang="en-US" sz="3200" b="1" i="1" dirty="0">
                <a:ea typeface="ＭＳ Ｐゴシック" panose="020B0600070205080204" pitchFamily="34" charset="-128"/>
              </a:rPr>
              <a:t> </a:t>
            </a:r>
            <a:r>
              <a:rPr lang="en-US" altLang="en-US" sz="3200" b="1" i="1" dirty="0" err="1">
                <a:ea typeface="ＭＳ Ｐゴシック" panose="020B0600070205080204" pitchFamily="34" charset="-128"/>
              </a:rPr>
              <a:t>âm</a:t>
            </a:r>
            <a:r>
              <a:rPr lang="en-US" altLang="en-US" sz="3200" b="1" i="1" dirty="0">
                <a:ea typeface="ＭＳ Ｐゴシック" panose="020B0600070205080204" pitchFamily="34" charset="-128"/>
              </a:rPr>
              <a:t>, ta </a:t>
            </a:r>
            <a:r>
              <a:rPr lang="en-US" altLang="en-US" sz="3200" b="1" i="1" dirty="0" err="1">
                <a:ea typeface="ＭＳ Ｐゴシック" panose="020B0600070205080204" pitchFamily="34" charset="-128"/>
              </a:rPr>
              <a:t>có</a:t>
            </a:r>
            <a:r>
              <a:rPr lang="en-US" altLang="en-US" sz="3200" b="1" i="1" dirty="0">
                <a:ea typeface="ＭＳ Ｐゴシック" panose="020B0600070205080204" pitchFamily="34" charset="-128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altLang="en-US" sz="3200" b="1" i="1" dirty="0">
                <a:ea typeface="ＭＳ Ｐゴシック" panose="020B0600070205080204" pitchFamily="34" charset="-128"/>
              </a:rPr>
              <a:t>  </a:t>
            </a:r>
          </a:p>
        </p:txBody>
      </p:sp>
      <p:sp>
        <p:nvSpPr>
          <p:cNvPr id="24" name="Text Box 12"/>
          <p:cNvSpPr txBox="1">
            <a:spLocks noChangeArrowheads="1"/>
          </p:cNvSpPr>
          <p:nvPr/>
        </p:nvSpPr>
        <p:spPr bwMode="auto">
          <a:xfrm>
            <a:off x="286193" y="2081627"/>
            <a:ext cx="3276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dirty="0">
                <a:solidFill>
                  <a:schemeClr val="hlink"/>
                </a:solidFill>
                <a:ea typeface="ＭＳ Ｐゴシック" panose="020B0600070205080204" pitchFamily="34" charset="-128"/>
              </a:rPr>
              <a:t>* </a:t>
            </a:r>
            <a:r>
              <a:rPr lang="en-US" altLang="en-US" sz="3200" b="1" dirty="0" err="1">
                <a:solidFill>
                  <a:schemeClr val="hlink"/>
                </a:solidFill>
                <a:ea typeface="ＭＳ Ｐゴシック" panose="020B0600070205080204" pitchFamily="34" charset="-128"/>
              </a:rPr>
              <a:t>Chứng</a:t>
            </a:r>
            <a:r>
              <a:rPr lang="en-US" altLang="en-US" sz="3200" b="1" dirty="0">
                <a:solidFill>
                  <a:schemeClr val="hlink"/>
                </a:solidFill>
                <a:ea typeface="ＭＳ Ｐゴシック" panose="020B0600070205080204" pitchFamily="34" charset="-128"/>
              </a:rPr>
              <a:t> minh:</a:t>
            </a:r>
          </a:p>
        </p:txBody>
      </p:sp>
      <p:sp>
        <p:nvSpPr>
          <p:cNvPr id="25" name="Text Box 13"/>
          <p:cNvSpPr txBox="1">
            <a:spLocks noChangeArrowheads="1"/>
          </p:cNvSpPr>
          <p:nvPr/>
        </p:nvSpPr>
        <p:spPr bwMode="auto">
          <a:xfrm>
            <a:off x="484248" y="2612967"/>
            <a:ext cx="1019130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dirty="0" err="1">
                <a:ea typeface="ＭＳ Ｐゴシック" panose="020B0600070205080204" pitchFamily="34" charset="-128"/>
              </a:rPr>
              <a:t>Vì</a:t>
            </a:r>
            <a:r>
              <a:rPr lang="en-US" altLang="en-US" sz="3200" dirty="0">
                <a:ea typeface="ＭＳ Ｐゴシック" panose="020B0600070205080204" pitchFamily="34" charset="-128"/>
              </a:rPr>
              <a:t> </a:t>
            </a:r>
            <a:r>
              <a:rPr lang="en-US" altLang="en-US" sz="3200" dirty="0" smtClean="0">
                <a:ea typeface="ＭＳ Ｐゴシック" panose="020B0600070205080204" pitchFamily="34" charset="-128"/>
              </a:rPr>
              <a:t>         </a:t>
            </a:r>
            <a:r>
              <a:rPr lang="en-US" altLang="en-US" sz="3200" dirty="0" err="1" smtClean="0">
                <a:ea typeface="ＭＳ Ｐゴシック" panose="020B0600070205080204" pitchFamily="34" charset="-128"/>
              </a:rPr>
              <a:t>và</a:t>
            </a:r>
            <a:r>
              <a:rPr lang="en-US" altLang="en-US" sz="3200" dirty="0" smtClean="0">
                <a:ea typeface="ＭＳ Ｐゴシック" panose="020B0600070205080204" pitchFamily="34" charset="-128"/>
              </a:rPr>
              <a:t>          </a:t>
            </a:r>
            <a:r>
              <a:rPr lang="en-US" altLang="en-US" sz="3200" dirty="0" err="1" smtClean="0">
                <a:ea typeface="ＭＳ Ｐゴシック" panose="020B0600070205080204" pitchFamily="34" charset="-128"/>
              </a:rPr>
              <a:t>nên</a:t>
            </a:r>
            <a:r>
              <a:rPr lang="en-US" altLang="en-US" sz="3200" dirty="0" smtClean="0">
                <a:ea typeface="ＭＳ Ｐゴシック" panose="020B0600070205080204" pitchFamily="34" charset="-128"/>
              </a:rPr>
              <a:t>               </a:t>
            </a:r>
            <a:r>
              <a:rPr lang="en-US" altLang="en-US" sz="3200" dirty="0" err="1">
                <a:ea typeface="ＭＳ Ｐゴシック" panose="020B0600070205080204" pitchFamily="34" charset="-128"/>
              </a:rPr>
              <a:t>xác</a:t>
            </a:r>
            <a:r>
              <a:rPr lang="en-US" altLang="en-US" sz="3200" dirty="0">
                <a:ea typeface="ＭＳ Ｐゴシック" panose="020B0600070205080204" pitchFamily="34" charset="-128"/>
              </a:rPr>
              <a:t> </a:t>
            </a:r>
            <a:r>
              <a:rPr lang="en-US" altLang="en-US" sz="3200" dirty="0" err="1">
                <a:ea typeface="ＭＳ Ｐゴシック" panose="020B0600070205080204" pitchFamily="34" charset="-128"/>
              </a:rPr>
              <a:t>định</a:t>
            </a:r>
            <a:r>
              <a:rPr lang="en-US" altLang="en-US" sz="3200" dirty="0">
                <a:ea typeface="ＭＳ Ｐゴシック" panose="020B0600070205080204" pitchFamily="34" charset="-128"/>
              </a:rPr>
              <a:t> </a:t>
            </a:r>
            <a:r>
              <a:rPr lang="en-US" altLang="en-US" sz="3200" dirty="0" err="1">
                <a:ea typeface="ＭＳ Ｐゴシック" panose="020B0600070205080204" pitchFamily="34" charset="-128"/>
              </a:rPr>
              <a:t>và</a:t>
            </a:r>
            <a:r>
              <a:rPr lang="en-US" altLang="en-US" sz="3200" dirty="0">
                <a:ea typeface="ＭＳ Ｐゴシック" panose="020B0600070205080204" pitchFamily="34" charset="-128"/>
              </a:rPr>
              <a:t> </a:t>
            </a:r>
            <a:r>
              <a:rPr lang="en-US" altLang="en-US" sz="3200" dirty="0" err="1">
                <a:ea typeface="ＭＳ Ｐゴシック" panose="020B0600070205080204" pitchFamily="34" charset="-128"/>
              </a:rPr>
              <a:t>không</a:t>
            </a:r>
            <a:r>
              <a:rPr lang="en-US" altLang="en-US" sz="3200" dirty="0">
                <a:ea typeface="ＭＳ Ｐゴシック" panose="020B0600070205080204" pitchFamily="34" charset="-128"/>
              </a:rPr>
              <a:t> </a:t>
            </a:r>
            <a:r>
              <a:rPr lang="en-US" altLang="en-US" sz="3200" dirty="0" err="1">
                <a:ea typeface="ＭＳ Ｐゴシック" panose="020B0600070205080204" pitchFamily="34" charset="-128"/>
              </a:rPr>
              <a:t>âm</a:t>
            </a:r>
            <a:endParaRPr lang="en-US" altLang="en-US" sz="3200" dirty="0">
              <a:ea typeface="ＭＳ Ｐゴシック" panose="020B0600070205080204" pitchFamily="34" charset="-128"/>
            </a:endParaRPr>
          </a:p>
        </p:txBody>
      </p:sp>
      <p:graphicFrame>
        <p:nvGraphicFramePr>
          <p:cNvPr id="2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3756484"/>
              </p:ext>
            </p:extLst>
          </p:nvPr>
        </p:nvGraphicFramePr>
        <p:xfrm>
          <a:off x="4487804" y="2603562"/>
          <a:ext cx="1150938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9" name="Equation" r:id="rId6" imgW="457200" imgH="228600" progId="Equation.3">
                  <p:embed/>
                </p:oleObj>
              </mc:Choice>
              <mc:Fallback>
                <p:oleObj name="Equation" r:id="rId6" imgW="4572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7804" y="2603562"/>
                        <a:ext cx="1150938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6376927"/>
              </p:ext>
            </p:extLst>
          </p:nvPr>
        </p:nvGraphicFramePr>
        <p:xfrm>
          <a:off x="2600121" y="3181793"/>
          <a:ext cx="4475162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90" name="Equation" r:id="rId8" imgW="1778000" imgH="279400" progId="Equation.3">
                  <p:embed/>
                </p:oleObj>
              </mc:Choice>
              <mc:Fallback>
                <p:oleObj name="Equation" r:id="rId8" imgW="1778000" imgH="279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0121" y="3181793"/>
                        <a:ext cx="4475162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 Box 16"/>
          <p:cNvSpPr txBox="1">
            <a:spLocks noChangeArrowheads="1"/>
          </p:cNvSpPr>
          <p:nvPr/>
        </p:nvSpPr>
        <p:spPr bwMode="auto">
          <a:xfrm>
            <a:off x="1357401" y="3271786"/>
            <a:ext cx="1905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dirty="0">
                <a:ea typeface="ＭＳ Ｐゴシック" panose="020B0600070205080204" pitchFamily="34" charset="-128"/>
              </a:rPr>
              <a:t>Ta </a:t>
            </a:r>
            <a:r>
              <a:rPr lang="en-US" altLang="en-US" sz="3200" dirty="0" err="1">
                <a:ea typeface="ＭＳ Ｐゴシック" panose="020B0600070205080204" pitchFamily="34" charset="-128"/>
              </a:rPr>
              <a:t>có</a:t>
            </a:r>
            <a:r>
              <a:rPr lang="en-US" altLang="en-US" sz="3200" dirty="0">
                <a:ea typeface="ＭＳ Ｐゴシック" panose="020B0600070205080204" pitchFamily="34" charset="-128"/>
              </a:rPr>
              <a:t>:</a:t>
            </a:r>
          </a:p>
        </p:txBody>
      </p:sp>
      <p:sp>
        <p:nvSpPr>
          <p:cNvPr id="29" name="Text Box 17"/>
          <p:cNvSpPr txBox="1">
            <a:spLocks noChangeArrowheads="1"/>
          </p:cNvSpPr>
          <p:nvPr/>
        </p:nvSpPr>
        <p:spPr bwMode="auto">
          <a:xfrm>
            <a:off x="1640273" y="3928678"/>
            <a:ext cx="80772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dirty="0" err="1">
                <a:ea typeface="ＭＳ Ｐゴシック" panose="020B0600070205080204" pitchFamily="34" charset="-128"/>
              </a:rPr>
              <a:t>Vậy</a:t>
            </a:r>
            <a:r>
              <a:rPr lang="en-US" altLang="en-US" sz="3200" dirty="0">
                <a:ea typeface="ＭＳ Ｐゴシック" panose="020B0600070205080204" pitchFamily="34" charset="-128"/>
              </a:rPr>
              <a:t>:                </a:t>
            </a:r>
            <a:r>
              <a:rPr lang="en-US" altLang="en-US" sz="3200" dirty="0" err="1">
                <a:ea typeface="ＭＳ Ｐゴシック" panose="020B0600070205080204" pitchFamily="34" charset="-128"/>
              </a:rPr>
              <a:t>là</a:t>
            </a:r>
            <a:r>
              <a:rPr lang="en-US" altLang="en-US" sz="3200" dirty="0">
                <a:ea typeface="ＭＳ Ｐゴシック" panose="020B0600070205080204" pitchFamily="34" charset="-128"/>
              </a:rPr>
              <a:t> </a:t>
            </a:r>
            <a:r>
              <a:rPr lang="en-US" altLang="en-US" sz="3200" dirty="0" err="1">
                <a:ea typeface="ＭＳ Ｐゴシック" panose="020B0600070205080204" pitchFamily="34" charset="-128"/>
              </a:rPr>
              <a:t>căn</a:t>
            </a:r>
            <a:r>
              <a:rPr lang="en-US" altLang="en-US" sz="3200" dirty="0">
                <a:ea typeface="ＭＳ Ｐゴシック" panose="020B0600070205080204" pitchFamily="34" charset="-128"/>
              </a:rPr>
              <a:t> </a:t>
            </a:r>
            <a:r>
              <a:rPr lang="en-US" altLang="en-US" sz="3200" dirty="0" err="1">
                <a:ea typeface="ＭＳ Ｐゴシック" panose="020B0600070205080204" pitchFamily="34" charset="-128"/>
              </a:rPr>
              <a:t>bậc</a:t>
            </a:r>
            <a:r>
              <a:rPr lang="en-US" altLang="en-US" sz="3200" dirty="0">
                <a:ea typeface="ＭＳ Ｐゴシック" panose="020B0600070205080204" pitchFamily="34" charset="-128"/>
              </a:rPr>
              <a:t> </a:t>
            </a:r>
            <a:r>
              <a:rPr lang="en-US" altLang="en-US" sz="3200" dirty="0" err="1">
                <a:ea typeface="ＭＳ Ｐゴシック" panose="020B0600070205080204" pitchFamily="34" charset="-128"/>
              </a:rPr>
              <a:t>hai</a:t>
            </a:r>
            <a:r>
              <a:rPr lang="en-US" altLang="en-US" sz="3200" dirty="0">
                <a:ea typeface="ＭＳ Ｐゴシック" panose="020B0600070205080204" pitchFamily="34" charset="-128"/>
              </a:rPr>
              <a:t> </a:t>
            </a:r>
            <a:r>
              <a:rPr lang="en-US" altLang="en-US" sz="3200" dirty="0" err="1">
                <a:ea typeface="ＭＳ Ｐゴシック" panose="020B0600070205080204" pitchFamily="34" charset="-128"/>
              </a:rPr>
              <a:t>số</a:t>
            </a:r>
            <a:r>
              <a:rPr lang="en-US" altLang="en-US" sz="3200" dirty="0">
                <a:ea typeface="ＭＳ Ｐゴシック" panose="020B0600070205080204" pitchFamily="34" charset="-128"/>
              </a:rPr>
              <a:t> </a:t>
            </a:r>
            <a:r>
              <a:rPr lang="en-US" altLang="en-US" sz="3200" dirty="0" err="1">
                <a:ea typeface="ＭＳ Ｐゴシック" panose="020B0600070205080204" pitchFamily="34" charset="-128"/>
              </a:rPr>
              <a:t>học</a:t>
            </a:r>
            <a:r>
              <a:rPr lang="en-US" altLang="en-US" sz="3200" dirty="0">
                <a:ea typeface="ＭＳ Ｐゴシック" panose="020B0600070205080204" pitchFamily="34" charset="-128"/>
              </a:rPr>
              <a:t> </a:t>
            </a:r>
            <a:r>
              <a:rPr lang="en-US" altLang="en-US" sz="3200" dirty="0" err="1">
                <a:ea typeface="ＭＳ Ｐゴシック" panose="020B0600070205080204" pitchFamily="34" charset="-128"/>
              </a:rPr>
              <a:t>của</a:t>
            </a:r>
            <a:r>
              <a:rPr lang="en-US" altLang="en-US" sz="3200" dirty="0">
                <a:ea typeface="ＭＳ Ｐゴシック" panose="020B0600070205080204" pitchFamily="34" charset="-128"/>
              </a:rPr>
              <a:t> </a:t>
            </a:r>
            <a:r>
              <a:rPr lang="en-US" altLang="en-US" sz="3200" dirty="0" err="1">
                <a:ea typeface="ＭＳ Ｐゴシック" panose="020B0600070205080204" pitchFamily="34" charset="-128"/>
              </a:rPr>
              <a:t>a.b</a:t>
            </a:r>
            <a:r>
              <a:rPr lang="en-US" altLang="en-US" sz="3200" dirty="0">
                <a:ea typeface="ＭＳ Ｐゴシック" panose="020B0600070205080204" pitchFamily="34" charset="-128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altLang="en-US" sz="3200" dirty="0">
                <a:ea typeface="ＭＳ Ｐゴシック" panose="020B0600070205080204" pitchFamily="34" charset="-128"/>
              </a:rPr>
              <a:t>             </a:t>
            </a:r>
            <a:r>
              <a:rPr lang="en-US" altLang="en-US" sz="3200" dirty="0" smtClean="0">
                <a:ea typeface="ＭＳ Ｐゴシック" panose="020B0600070205080204" pitchFamily="34" charset="-128"/>
              </a:rPr>
              <a:t>         </a:t>
            </a:r>
            <a:endParaRPr lang="en-US" altLang="en-US" sz="3200" dirty="0">
              <a:ea typeface="ＭＳ Ｐゴシック" panose="020B0600070205080204" pitchFamily="34" charset="-128"/>
            </a:endParaRPr>
          </a:p>
        </p:txBody>
      </p:sp>
      <p:graphicFrame>
        <p:nvGraphicFramePr>
          <p:cNvPr id="3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2979875"/>
              </p:ext>
            </p:extLst>
          </p:nvPr>
        </p:nvGraphicFramePr>
        <p:xfrm>
          <a:off x="2934500" y="4573151"/>
          <a:ext cx="2779712" cy="63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91" name="Equation" r:id="rId10" imgW="1104840" imgH="253800" progId="Equation.DSMT4">
                  <p:embed/>
                </p:oleObj>
              </mc:Choice>
              <mc:Fallback>
                <p:oleObj name="Equation" r:id="rId10" imgW="110484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4500" y="4573151"/>
                        <a:ext cx="2779712" cy="639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612912"/>
              </p:ext>
            </p:extLst>
          </p:nvPr>
        </p:nvGraphicFramePr>
        <p:xfrm>
          <a:off x="3048631" y="3905714"/>
          <a:ext cx="1150937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92" name="Equation" r:id="rId12" imgW="457200" imgH="228600" progId="Equation.3">
                  <p:embed/>
                </p:oleObj>
              </mc:Choice>
              <mc:Fallback>
                <p:oleObj name="Equation" r:id="rId12" imgW="4572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631" y="3905714"/>
                        <a:ext cx="1150937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7074957"/>
              </p:ext>
            </p:extLst>
          </p:nvPr>
        </p:nvGraphicFramePr>
        <p:xfrm>
          <a:off x="1061747" y="2612966"/>
          <a:ext cx="988683" cy="6084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93" name="Equation" r:id="rId14" imgW="330120" imgH="203040" progId="Equation.DSMT4">
                  <p:embed/>
                </p:oleObj>
              </mc:Choice>
              <mc:Fallback>
                <p:oleObj name="Equation" r:id="rId14" imgW="33012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061747" y="2612966"/>
                        <a:ext cx="988683" cy="6084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8551530"/>
              </p:ext>
            </p:extLst>
          </p:nvPr>
        </p:nvGraphicFramePr>
        <p:xfrm>
          <a:off x="2691295" y="2685473"/>
          <a:ext cx="852667" cy="5247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94" name="Equation" r:id="rId16" imgW="330120" imgH="203040" progId="Equation.DSMT4">
                  <p:embed/>
                </p:oleObj>
              </mc:Choice>
              <mc:Fallback>
                <p:oleObj name="Equation" r:id="rId16" imgW="33012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691295" y="2685473"/>
                        <a:ext cx="852667" cy="5247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7936061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40"/>
                            </p:stCondLst>
                            <p:childTnLst>
                              <p:par>
                                <p:cTn id="21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3" grpId="0" animBg="1"/>
      <p:bldP spid="24" grpId="0"/>
      <p:bldP spid="25" grpId="0"/>
      <p:bldP spid="28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568227">
            <a:off x="-2139659" y="4752273"/>
            <a:ext cx="3136324" cy="4220763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34" name="Title 1"/>
          <p:cNvSpPr>
            <a:spLocks noGrp="1"/>
          </p:cNvSpPr>
          <p:nvPr>
            <p:ph type="title"/>
          </p:nvPr>
        </p:nvSpPr>
        <p:spPr>
          <a:xfrm>
            <a:off x="870022" y="267441"/>
            <a:ext cx="8183563" cy="10509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vi-VN" sz="3600" b="1" i="1" dirty="0" smtClean="0">
                <a:latin typeface="+mn-lt"/>
              </a:rPr>
              <a:t>Chú ý</a:t>
            </a:r>
            <a:r>
              <a:rPr lang="en-US" sz="3600" b="1" i="1" dirty="0" smtClean="0">
                <a:latin typeface="+mn-lt"/>
              </a:rPr>
              <a:t>:</a:t>
            </a:r>
            <a:r>
              <a:rPr lang="vi-VN" sz="3600" b="1" i="1" dirty="0" smtClean="0">
                <a:latin typeface="+mn-lt"/>
              </a:rPr>
              <a:t> mở rộng cho nhiều số</a:t>
            </a:r>
            <a:endParaRPr lang="en-US" sz="3600" b="1" i="1" dirty="0" smtClean="0">
              <a:latin typeface="+mn-lt"/>
            </a:endParaRPr>
          </a:p>
        </p:txBody>
      </p:sp>
      <p:graphicFrame>
        <p:nvGraphicFramePr>
          <p:cNvPr id="3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4093801"/>
              </p:ext>
            </p:extLst>
          </p:nvPr>
        </p:nvGraphicFramePr>
        <p:xfrm>
          <a:off x="2613857" y="1715265"/>
          <a:ext cx="6682543" cy="8501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8" name="Equation" r:id="rId4" imgW="2108160" imgH="266400" progId="Equation.DSMT4">
                  <p:embed/>
                </p:oleObj>
              </mc:Choice>
              <mc:Fallback>
                <p:oleObj name="Equation" r:id="rId4" imgW="210816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3857" y="1715265"/>
                        <a:ext cx="6682543" cy="850157"/>
                      </a:xfrm>
                      <a:prstGeom prst="rect">
                        <a:avLst/>
                      </a:prstGeom>
                      <a:solidFill>
                        <a:srgbClr val="00CCFF"/>
                      </a:solidFill>
                      <a:ln w="25400">
                        <a:solidFill>
                          <a:srgbClr val="800080"/>
                        </a:solidFill>
                        <a:miter lim="800000"/>
                        <a:headEnd/>
                        <a:tailEnd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 Box 19"/>
          <p:cNvSpPr txBox="1">
            <a:spLocks noChangeArrowheads="1"/>
          </p:cNvSpPr>
          <p:nvPr/>
        </p:nvSpPr>
        <p:spPr bwMode="auto">
          <a:xfrm>
            <a:off x="3032706" y="3487783"/>
            <a:ext cx="5791200" cy="1198563"/>
          </a:xfrm>
          <a:prstGeom prst="rect">
            <a:avLst/>
          </a:prstGeom>
          <a:noFill/>
          <a:ln w="38100" cmpd="dbl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u="sng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Chú ý: </a:t>
            </a:r>
          </a:p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chemeClr val="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                 (</a:t>
            </a:r>
            <a:r>
              <a:rPr lang="en-US" altLang="en-US" sz="2800" i="1">
                <a:solidFill>
                  <a:schemeClr val="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với a, b, n không âm</a:t>
            </a:r>
            <a:r>
              <a:rPr lang="en-US" altLang="en-US" sz="2800">
                <a:solidFill>
                  <a:schemeClr val="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)</a:t>
            </a:r>
          </a:p>
        </p:txBody>
      </p:sp>
      <p:graphicFrame>
        <p:nvGraphicFramePr>
          <p:cNvPr id="37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5985062"/>
              </p:ext>
            </p:extLst>
          </p:nvPr>
        </p:nvGraphicFramePr>
        <p:xfrm>
          <a:off x="4315678" y="3487783"/>
          <a:ext cx="3481388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9" name="Equation" r:id="rId6" imgW="1384300" imgH="228600" progId="Equation.DSMT4">
                  <p:embed/>
                </p:oleObj>
              </mc:Choice>
              <mc:Fallback>
                <p:oleObj name="Equation" r:id="rId6" imgW="13843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5678" y="3487783"/>
                        <a:ext cx="3481388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4258804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568227">
            <a:off x="-2139659" y="4752273"/>
            <a:ext cx="3136324" cy="4220763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179248" y="53407"/>
            <a:ext cx="2209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1. </a:t>
            </a:r>
            <a:r>
              <a:rPr lang="en-US" altLang="en-US" sz="3200" b="1" u="sng" dirty="0" err="1">
                <a:solidFill>
                  <a:srgbClr val="FF0000"/>
                </a:solidFill>
                <a:ea typeface="ＭＳ Ｐゴシック" panose="020B0600070205080204" pitchFamily="34" charset="-128"/>
              </a:rPr>
              <a:t>Định</a:t>
            </a:r>
            <a:r>
              <a:rPr lang="en-US" altLang="en-US" sz="3200" b="1" u="sng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200" b="1" u="sng" dirty="0" err="1">
                <a:solidFill>
                  <a:srgbClr val="FF0000"/>
                </a:solidFill>
                <a:ea typeface="ＭＳ Ｐゴシック" panose="020B0600070205080204" pitchFamily="34" charset="-128"/>
              </a:rPr>
              <a:t>lí</a:t>
            </a:r>
            <a:r>
              <a:rPr lang="en-US" altLang="en-US" sz="3200" b="1" u="sng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:</a:t>
            </a:r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286193" y="637304"/>
            <a:ext cx="2362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dirty="0">
                <a:solidFill>
                  <a:schemeClr val="hlink"/>
                </a:solidFill>
                <a:ea typeface="ＭＳ Ｐゴシック" panose="020B0600070205080204" pitchFamily="34" charset="-128"/>
              </a:rPr>
              <a:t>* </a:t>
            </a:r>
            <a:r>
              <a:rPr lang="en-US" altLang="en-US" sz="3200" b="1" dirty="0" err="1">
                <a:solidFill>
                  <a:schemeClr val="hlink"/>
                </a:solidFill>
                <a:ea typeface="ＭＳ Ｐゴシック" panose="020B0600070205080204" pitchFamily="34" charset="-128"/>
              </a:rPr>
              <a:t>Định</a:t>
            </a:r>
            <a:r>
              <a:rPr lang="en-US" altLang="en-US" sz="3200" b="1" dirty="0">
                <a:solidFill>
                  <a:schemeClr val="hlink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ea typeface="ＭＳ Ｐゴシック" panose="020B0600070205080204" pitchFamily="34" charset="-128"/>
              </a:rPr>
              <a:t>lí</a:t>
            </a:r>
            <a:r>
              <a:rPr lang="en-US" altLang="en-US" sz="3200" b="1" dirty="0">
                <a:solidFill>
                  <a:schemeClr val="hlink"/>
                </a:solidFill>
                <a:ea typeface="ＭＳ Ｐゴシック" panose="020B0600070205080204" pitchFamily="34" charset="-128"/>
              </a:rPr>
              <a:t>:</a:t>
            </a:r>
          </a:p>
        </p:txBody>
      </p:sp>
      <p:graphicFrame>
        <p:nvGraphicFramePr>
          <p:cNvPr id="2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4089463"/>
              </p:ext>
            </p:extLst>
          </p:nvPr>
        </p:nvGraphicFramePr>
        <p:xfrm>
          <a:off x="4595549" y="1213015"/>
          <a:ext cx="2300287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6" name="Equation" r:id="rId4" imgW="914400" imgH="228600" progId="Equation.3">
                  <p:embed/>
                </p:oleObj>
              </mc:Choice>
              <mc:Fallback>
                <p:oleObj name="Equation" r:id="rId4" imgW="9144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5549" y="1213015"/>
                        <a:ext cx="2300287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2164143" y="665913"/>
            <a:ext cx="7421981" cy="1323439"/>
          </a:xfrm>
          <a:prstGeom prst="rect">
            <a:avLst/>
          </a:prstGeom>
          <a:noFill/>
          <a:ln w="38100" cmpd="dbl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i="1" dirty="0" err="1">
                <a:ea typeface="ＭＳ Ｐゴシック" panose="020B0600070205080204" pitchFamily="34" charset="-128"/>
              </a:rPr>
              <a:t>Với</a:t>
            </a:r>
            <a:r>
              <a:rPr lang="en-US" altLang="en-US" sz="3200" b="1" i="1" dirty="0">
                <a:ea typeface="ＭＳ Ｐゴシック" panose="020B0600070205080204" pitchFamily="34" charset="-128"/>
              </a:rPr>
              <a:t> </a:t>
            </a:r>
            <a:r>
              <a:rPr lang="en-US" altLang="en-US" sz="3200" b="1" i="1" dirty="0" err="1">
                <a:ea typeface="ＭＳ Ｐゴシック" panose="020B0600070205080204" pitchFamily="34" charset="-128"/>
              </a:rPr>
              <a:t>hai</a:t>
            </a:r>
            <a:r>
              <a:rPr lang="en-US" altLang="en-US" sz="3200" b="1" i="1" dirty="0">
                <a:ea typeface="ＭＳ Ｐゴシック" panose="020B0600070205080204" pitchFamily="34" charset="-128"/>
              </a:rPr>
              <a:t> </a:t>
            </a:r>
            <a:r>
              <a:rPr lang="en-US" altLang="en-US" sz="3200" b="1" i="1" dirty="0" err="1">
                <a:ea typeface="ＭＳ Ｐゴシック" panose="020B0600070205080204" pitchFamily="34" charset="-128"/>
              </a:rPr>
              <a:t>số</a:t>
            </a:r>
            <a:r>
              <a:rPr lang="en-US" altLang="en-US" sz="3200" b="1" i="1" dirty="0">
                <a:ea typeface="ＭＳ Ｐゴシック" panose="020B0600070205080204" pitchFamily="34" charset="-128"/>
              </a:rPr>
              <a:t> a </a:t>
            </a:r>
            <a:r>
              <a:rPr lang="en-US" altLang="en-US" sz="3200" b="1" i="1" dirty="0" err="1">
                <a:ea typeface="ＭＳ Ｐゴシック" panose="020B0600070205080204" pitchFamily="34" charset="-128"/>
              </a:rPr>
              <a:t>và</a:t>
            </a:r>
            <a:r>
              <a:rPr lang="en-US" altLang="en-US" sz="3200" b="1" i="1" dirty="0">
                <a:ea typeface="ＭＳ Ｐゴシック" panose="020B0600070205080204" pitchFamily="34" charset="-128"/>
              </a:rPr>
              <a:t> b </a:t>
            </a:r>
            <a:r>
              <a:rPr lang="en-US" altLang="en-US" sz="3200" b="1" i="1" dirty="0" err="1">
                <a:ea typeface="ＭＳ Ｐゴシック" panose="020B0600070205080204" pitchFamily="34" charset="-128"/>
              </a:rPr>
              <a:t>không</a:t>
            </a:r>
            <a:r>
              <a:rPr lang="en-US" altLang="en-US" sz="3200" b="1" i="1" dirty="0">
                <a:ea typeface="ＭＳ Ｐゴシック" panose="020B0600070205080204" pitchFamily="34" charset="-128"/>
              </a:rPr>
              <a:t> </a:t>
            </a:r>
            <a:r>
              <a:rPr lang="en-US" altLang="en-US" sz="3200" b="1" i="1" dirty="0" err="1">
                <a:ea typeface="ＭＳ Ｐゴシック" panose="020B0600070205080204" pitchFamily="34" charset="-128"/>
              </a:rPr>
              <a:t>âm</a:t>
            </a:r>
            <a:r>
              <a:rPr lang="en-US" altLang="en-US" sz="3200" b="1" i="1" dirty="0">
                <a:ea typeface="ＭＳ Ｐゴシック" panose="020B0600070205080204" pitchFamily="34" charset="-128"/>
              </a:rPr>
              <a:t>, ta </a:t>
            </a:r>
            <a:r>
              <a:rPr lang="en-US" altLang="en-US" sz="3200" b="1" i="1" dirty="0" err="1">
                <a:ea typeface="ＭＳ Ｐゴシック" panose="020B0600070205080204" pitchFamily="34" charset="-128"/>
              </a:rPr>
              <a:t>có</a:t>
            </a:r>
            <a:r>
              <a:rPr lang="en-US" altLang="en-US" sz="3200" b="1" i="1" dirty="0">
                <a:ea typeface="ＭＳ Ｐゴシック" panose="020B0600070205080204" pitchFamily="34" charset="-128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altLang="en-US" sz="3200" b="1" i="1" dirty="0">
                <a:ea typeface="ＭＳ Ｐゴシック" panose="020B0600070205080204" pitchFamily="34" charset="-128"/>
              </a:rPr>
              <a:t>  </a:t>
            </a:r>
          </a:p>
        </p:txBody>
      </p:sp>
      <p:sp>
        <p:nvSpPr>
          <p:cNvPr id="24" name="Text Box 12"/>
          <p:cNvSpPr txBox="1">
            <a:spLocks noChangeArrowheads="1"/>
          </p:cNvSpPr>
          <p:nvPr/>
        </p:nvSpPr>
        <p:spPr bwMode="auto">
          <a:xfrm>
            <a:off x="286192" y="2081627"/>
            <a:ext cx="623217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dirty="0">
                <a:solidFill>
                  <a:schemeClr val="hlink"/>
                </a:solidFill>
                <a:ea typeface="ＭＳ Ｐゴシック" panose="020B0600070205080204" pitchFamily="34" charset="-128"/>
              </a:rPr>
              <a:t>* </a:t>
            </a:r>
            <a:r>
              <a:rPr lang="en-US" altLang="en-US" sz="3200" b="1" dirty="0" err="1">
                <a:solidFill>
                  <a:schemeClr val="hlink"/>
                </a:solidFill>
                <a:ea typeface="ＭＳ Ｐゴシック" panose="020B0600070205080204" pitchFamily="34" charset="-128"/>
              </a:rPr>
              <a:t>Chứng</a:t>
            </a:r>
            <a:r>
              <a:rPr lang="en-US" altLang="en-US" sz="3200" b="1" dirty="0">
                <a:solidFill>
                  <a:schemeClr val="hlink"/>
                </a:solidFill>
                <a:ea typeface="ＭＳ Ｐゴシック" panose="020B0600070205080204" pitchFamily="34" charset="-128"/>
              </a:rPr>
              <a:t> minh</a:t>
            </a:r>
            <a:r>
              <a:rPr lang="en-US" altLang="en-US" sz="3200" b="1" dirty="0" smtClean="0">
                <a:solidFill>
                  <a:schemeClr val="hlink"/>
                </a:solidFill>
                <a:ea typeface="ＭＳ Ｐゴシック" panose="020B0600070205080204" pitchFamily="34" charset="-128"/>
              </a:rPr>
              <a:t>: SGK/ 13</a:t>
            </a:r>
            <a:endParaRPr lang="en-US" altLang="en-US" sz="3200" b="1" dirty="0">
              <a:solidFill>
                <a:schemeClr val="hlink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1" name="Text Box 19"/>
          <p:cNvSpPr txBox="1">
            <a:spLocks noChangeArrowheads="1"/>
          </p:cNvSpPr>
          <p:nvPr/>
        </p:nvSpPr>
        <p:spPr bwMode="auto">
          <a:xfrm>
            <a:off x="509345" y="2976082"/>
            <a:ext cx="7620000" cy="1323439"/>
          </a:xfrm>
          <a:prstGeom prst="rect">
            <a:avLst/>
          </a:prstGeom>
          <a:noFill/>
          <a:ln w="38100" cmpd="dbl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u="sng" dirty="0" err="1">
                <a:solidFill>
                  <a:srgbClr val="FF0000"/>
                </a:solidFill>
                <a:ea typeface="ＭＳ Ｐゴシック" panose="020B0600070205080204" pitchFamily="34" charset="-128"/>
              </a:rPr>
              <a:t>Chú</a:t>
            </a:r>
            <a:r>
              <a:rPr lang="en-US" altLang="en-US" sz="3200" b="1" u="sng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 ý: </a:t>
            </a:r>
          </a:p>
          <a:p>
            <a:pPr>
              <a:spcBef>
                <a:spcPct val="50000"/>
              </a:spcBef>
            </a:pPr>
            <a:r>
              <a:rPr lang="en-US" altLang="en-US" sz="3200" dirty="0">
                <a:solidFill>
                  <a:schemeClr val="hlink"/>
                </a:solidFill>
                <a:ea typeface="ＭＳ Ｐゴシック" panose="020B0600070205080204" pitchFamily="34" charset="-128"/>
              </a:rPr>
              <a:t>                    (</a:t>
            </a:r>
            <a:r>
              <a:rPr lang="en-US" altLang="en-US" sz="3200" i="1" dirty="0" err="1">
                <a:solidFill>
                  <a:schemeClr val="hlink"/>
                </a:solidFill>
                <a:ea typeface="ＭＳ Ｐゴシック" panose="020B0600070205080204" pitchFamily="34" charset="-128"/>
              </a:rPr>
              <a:t>với</a:t>
            </a:r>
            <a:r>
              <a:rPr lang="en-US" altLang="en-US" sz="3200" i="1" dirty="0">
                <a:solidFill>
                  <a:schemeClr val="hlink"/>
                </a:solidFill>
                <a:ea typeface="ＭＳ Ｐゴシック" panose="020B0600070205080204" pitchFamily="34" charset="-128"/>
              </a:rPr>
              <a:t> a, b, n </a:t>
            </a:r>
            <a:r>
              <a:rPr lang="en-US" altLang="en-US" sz="3200" i="1" dirty="0" err="1">
                <a:solidFill>
                  <a:schemeClr val="hlink"/>
                </a:solidFill>
                <a:ea typeface="ＭＳ Ｐゴシック" panose="020B0600070205080204" pitchFamily="34" charset="-128"/>
              </a:rPr>
              <a:t>không</a:t>
            </a:r>
            <a:r>
              <a:rPr lang="en-US" altLang="en-US" sz="3200" i="1" dirty="0">
                <a:solidFill>
                  <a:schemeClr val="hlink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200" i="1" dirty="0" err="1">
                <a:solidFill>
                  <a:schemeClr val="hlink"/>
                </a:solidFill>
                <a:ea typeface="ＭＳ Ｐゴシック" panose="020B0600070205080204" pitchFamily="34" charset="-128"/>
              </a:rPr>
              <a:t>âm</a:t>
            </a:r>
            <a:r>
              <a:rPr lang="en-US" altLang="en-US" sz="3200" dirty="0">
                <a:solidFill>
                  <a:schemeClr val="hlink"/>
                </a:solidFill>
                <a:ea typeface="ＭＳ Ｐゴシック" panose="020B0600070205080204" pitchFamily="34" charset="-128"/>
              </a:rPr>
              <a:t>)</a:t>
            </a:r>
          </a:p>
        </p:txBody>
      </p:sp>
      <p:graphicFrame>
        <p:nvGraphicFramePr>
          <p:cNvPr id="3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5565075"/>
              </p:ext>
            </p:extLst>
          </p:nvPr>
        </p:nvGraphicFramePr>
        <p:xfrm>
          <a:off x="2242193" y="3061539"/>
          <a:ext cx="3481387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7" name="Equation" r:id="rId6" imgW="1384300" imgH="228600" progId="Equation.3">
                  <p:embed/>
                </p:oleObj>
              </mc:Choice>
              <mc:Fallback>
                <p:oleObj name="Equation" r:id="rId6" imgW="13843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2193" y="3061539"/>
                        <a:ext cx="3481387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6618627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568227">
            <a:off x="-2139659" y="4752273"/>
            <a:ext cx="3136324" cy="4220763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396503" y="-11134"/>
            <a:ext cx="2307265" cy="629129"/>
          </a:xfrm>
        </p:spPr>
        <p:txBody>
          <a:bodyPr/>
          <a:lstStyle/>
          <a:p>
            <a:pPr eaLnBrk="1" hangingPunct="1"/>
            <a:r>
              <a:rPr lang="en-US" altLang="en-US" sz="32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altLang="en-US" sz="32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Áp dụng </a:t>
            </a:r>
            <a:endParaRPr lang="en-US" altLang="en-US" sz="3200" b="1" u="sng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Content Placeholder 2"/>
          <p:cNvSpPr>
            <a:spLocks noGrp="1"/>
          </p:cNvSpPr>
          <p:nvPr>
            <p:ph idx="1"/>
          </p:nvPr>
        </p:nvSpPr>
        <p:spPr>
          <a:xfrm>
            <a:off x="464788" y="617995"/>
            <a:ext cx="10871949" cy="2080717"/>
          </a:xfrm>
        </p:spPr>
        <p:txBody>
          <a:bodyPr>
            <a:normAutofit/>
          </a:bodyPr>
          <a:lstStyle/>
          <a:p>
            <a:pPr marL="514350" indent="-514350" eaLnBrk="1" hangingPunct="1">
              <a:buFont typeface="Wingdings 2" panose="05020102010507070707" pitchFamily="18" charset="2"/>
              <a:buAutoNum type="alphaLcParenR"/>
            </a:pPr>
            <a:r>
              <a:rPr lang="en-US" alt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 </a:t>
            </a:r>
            <a:r>
              <a:rPr lang="en-US" alt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tắc</a:t>
            </a:r>
            <a:r>
              <a:rPr lang="en-US" alt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khai</a:t>
            </a:r>
            <a:r>
              <a:rPr lang="en-US" alt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alt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alt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r>
              <a:rPr lang="en-US" alt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69863" indent="457200" eaLnBrk="1" hangingPunct="1">
              <a:buFont typeface="Wingdings 2" panose="05020102010507070707" pitchFamily="18" charset="2"/>
              <a:buNone/>
            </a:pPr>
            <a:r>
              <a:rPr lang="en-US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alt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Muốn</a:t>
            </a:r>
            <a:r>
              <a:rPr lang="en-US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khai</a:t>
            </a:r>
            <a:r>
              <a:rPr lang="en-US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r>
              <a:rPr lang="en-US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âm</a:t>
            </a:r>
            <a:r>
              <a:rPr lang="en-US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alt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khai</a:t>
            </a:r>
            <a:r>
              <a:rPr lang="en-US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từng</a:t>
            </a:r>
            <a:r>
              <a:rPr lang="en-US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thừa</a:t>
            </a:r>
            <a:r>
              <a:rPr lang="en-US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quả</a:t>
            </a:r>
            <a:r>
              <a:rPr lang="en-US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25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9192516"/>
              </p:ext>
            </p:extLst>
          </p:nvPr>
        </p:nvGraphicFramePr>
        <p:xfrm>
          <a:off x="3276693" y="2400115"/>
          <a:ext cx="3897313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8" name="Equation" r:id="rId4" imgW="1549080" imgH="304560" progId="Equation.DSMT4">
                  <p:embed/>
                </p:oleObj>
              </mc:Choice>
              <mc:Fallback>
                <p:oleObj name="Equation" r:id="rId4" imgW="1549080" imgH="304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93" y="2400115"/>
                        <a:ext cx="3897313" cy="768350"/>
                      </a:xfrm>
                      <a:prstGeom prst="rect">
                        <a:avLst/>
                      </a:prstGeom>
                      <a:noFill/>
                      <a:ln cmpd="dbl">
                        <a:solidFill>
                          <a:srgbClr val="FF0000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896997" y="3050324"/>
            <a:ext cx="1076929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dụ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Áp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quy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tắc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khai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a)                                          b)         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1590110"/>
              </p:ext>
            </p:extLst>
          </p:nvPr>
        </p:nvGraphicFramePr>
        <p:xfrm>
          <a:off x="2424986" y="3995038"/>
          <a:ext cx="1894360" cy="4350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9" name="Equation" r:id="rId6" imgW="1371600" imgH="393480" progId="Equation.3">
                  <p:embed/>
                </p:oleObj>
              </mc:Choice>
              <mc:Fallback>
                <p:oleObj name="Equation" r:id="rId6" imgW="13716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986" y="3995038"/>
                        <a:ext cx="1894360" cy="4350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9560940"/>
              </p:ext>
            </p:extLst>
          </p:nvPr>
        </p:nvGraphicFramePr>
        <p:xfrm>
          <a:off x="7569215" y="3953064"/>
          <a:ext cx="1564151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0" name="Equation" r:id="rId8" imgW="1371600" imgH="533160" progId="Equation.3">
                  <p:embed/>
                </p:oleObj>
              </mc:Choice>
              <mc:Fallback>
                <p:oleObj name="Equation" r:id="rId8" imgW="1371600" imgH="533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9215" y="3953064"/>
                        <a:ext cx="1564151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3826676"/>
              </p:ext>
            </p:extLst>
          </p:nvPr>
        </p:nvGraphicFramePr>
        <p:xfrm>
          <a:off x="2220913" y="4983163"/>
          <a:ext cx="5892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1" name="Equation" r:id="rId10" imgW="5537160" imgH="457200" progId="Equation.DSMT4">
                  <p:embed/>
                </p:oleObj>
              </mc:Choice>
              <mc:Fallback>
                <p:oleObj name="Equation" r:id="rId10" imgW="553716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0913" y="4983163"/>
                        <a:ext cx="58928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9758037"/>
              </p:ext>
            </p:extLst>
          </p:nvPr>
        </p:nvGraphicFramePr>
        <p:xfrm>
          <a:off x="2170113" y="5792788"/>
          <a:ext cx="631466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2" name="Equation" r:id="rId12" imgW="5943600" imgH="457200" progId="Equation.DSMT4">
                  <p:embed/>
                </p:oleObj>
              </mc:Choice>
              <mc:Fallback>
                <p:oleObj name="Equation" r:id="rId12" imgW="59436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0113" y="5792788"/>
                        <a:ext cx="6314668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127830" y="4447896"/>
            <a:ext cx="9589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27221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!!3">
            <a:extLst>
              <a:ext uri="{FF2B5EF4-FFF2-40B4-BE49-F238E27FC236}">
                <a16:creationId xmlns:a16="http://schemas.microsoft.com/office/drawing/2014/main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18" y="51015"/>
            <a:ext cx="2857500" cy="257175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2110199" y="5145134"/>
            <a:ext cx="3136324" cy="3079394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3059317" y="224237"/>
            <a:ext cx="4508542" cy="584775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HOẠT ĐỘNG CẶP ĐÔI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59317" y="1032090"/>
            <a:ext cx="659218" cy="49973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?2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80026" y="1032090"/>
            <a:ext cx="10038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1020786"/>
              </p:ext>
            </p:extLst>
          </p:nvPr>
        </p:nvGraphicFramePr>
        <p:xfrm>
          <a:off x="3059317" y="1839943"/>
          <a:ext cx="306863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3" name="Equation" r:id="rId4" imgW="2882880" imgH="457200" progId="Equation.DSMT4">
                  <p:embed/>
                </p:oleObj>
              </mc:Choice>
              <mc:Fallback>
                <p:oleObj name="Equation" r:id="rId4" imgW="288288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317" y="1839943"/>
                        <a:ext cx="3068638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7022966"/>
              </p:ext>
            </p:extLst>
          </p:nvPr>
        </p:nvGraphicFramePr>
        <p:xfrm>
          <a:off x="7212836" y="1839943"/>
          <a:ext cx="2159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4" name="Equation" r:id="rId6" imgW="2031840" imgH="457200" progId="Equation.DSMT4">
                  <p:embed/>
                </p:oleObj>
              </mc:Choice>
              <mc:Fallback>
                <p:oleObj name="Equation" r:id="rId6" imgW="203184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2836" y="1839943"/>
                        <a:ext cx="21590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325833" y="2361155"/>
            <a:ext cx="862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1226969"/>
              </p:ext>
            </p:extLst>
          </p:nvPr>
        </p:nvGraphicFramePr>
        <p:xfrm>
          <a:off x="1604035" y="3740138"/>
          <a:ext cx="3175956" cy="5889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5" name="Equation" r:id="rId8" imgW="1917360" imgH="355320" progId="Equation.DSMT4">
                  <p:embed/>
                </p:oleObj>
              </mc:Choice>
              <mc:Fallback>
                <p:oleObj name="Equation" r:id="rId8" imgW="191736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604035" y="3740138"/>
                        <a:ext cx="3175956" cy="5889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6900934"/>
              </p:ext>
            </p:extLst>
          </p:nvPr>
        </p:nvGraphicFramePr>
        <p:xfrm>
          <a:off x="1481532" y="2888373"/>
          <a:ext cx="3395267" cy="7653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6" name="Equation" r:id="rId10" imgW="1371600" imgH="279360" progId="Equation.DSMT4">
                  <p:embed/>
                </p:oleObj>
              </mc:Choice>
              <mc:Fallback>
                <p:oleObj name="Equation" r:id="rId10" imgW="137160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481532" y="2888373"/>
                        <a:ext cx="3395267" cy="7653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9698828"/>
              </p:ext>
            </p:extLst>
          </p:nvPr>
        </p:nvGraphicFramePr>
        <p:xfrm>
          <a:off x="1576248" y="4486450"/>
          <a:ext cx="2142287" cy="5237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7" name="Equation" r:id="rId12" imgW="1206360" imgH="279360" progId="Equation.DSMT4">
                  <p:embed/>
                </p:oleObj>
              </mc:Choice>
              <mc:Fallback>
                <p:oleObj name="Equation" r:id="rId12" imgW="120636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576248" y="4486450"/>
                        <a:ext cx="2142287" cy="5237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6726163"/>
              </p:ext>
            </p:extLst>
          </p:nvPr>
        </p:nvGraphicFramePr>
        <p:xfrm>
          <a:off x="1604035" y="5101109"/>
          <a:ext cx="1041194" cy="5327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8" name="Equation" r:id="rId14" imgW="545760" imgH="279360" progId="Equation.DSMT4">
                  <p:embed/>
                </p:oleObj>
              </mc:Choice>
              <mc:Fallback>
                <p:oleObj name="Equation" r:id="rId14" imgW="54576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604035" y="5101109"/>
                        <a:ext cx="1041194" cy="5327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0157618"/>
              </p:ext>
            </p:extLst>
          </p:nvPr>
        </p:nvGraphicFramePr>
        <p:xfrm>
          <a:off x="6599880" y="2911329"/>
          <a:ext cx="3010569" cy="32396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9" name="Equation" r:id="rId16" imgW="1168200" imgH="1257120" progId="Equation.DSMT4">
                  <p:embed/>
                </p:oleObj>
              </mc:Choice>
              <mc:Fallback>
                <p:oleObj name="Equation" r:id="rId16" imgW="1168200" imgH="12571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599880" y="2911329"/>
                        <a:ext cx="3010569" cy="32396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8415006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568227">
            <a:off x="-2139659" y="4752273"/>
            <a:ext cx="3136324" cy="4220763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396503" y="-11134"/>
            <a:ext cx="2307265" cy="629129"/>
          </a:xfrm>
        </p:spPr>
        <p:txBody>
          <a:bodyPr/>
          <a:lstStyle/>
          <a:p>
            <a:pPr eaLnBrk="1" hangingPunct="1"/>
            <a:r>
              <a:rPr lang="en-US" altLang="en-US" sz="32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altLang="en-US" sz="32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Áp dụng </a:t>
            </a:r>
            <a:endParaRPr lang="en-US" altLang="en-US" sz="3200" b="1" u="sng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Content Placeholder 2"/>
          <p:cNvSpPr>
            <a:spLocks noGrp="1"/>
          </p:cNvSpPr>
          <p:nvPr>
            <p:ph idx="1"/>
          </p:nvPr>
        </p:nvSpPr>
        <p:spPr>
          <a:xfrm>
            <a:off x="464788" y="617996"/>
            <a:ext cx="6605863" cy="544352"/>
          </a:xfrm>
        </p:spPr>
        <p:txBody>
          <a:bodyPr>
            <a:normAutofit/>
          </a:bodyPr>
          <a:lstStyle/>
          <a:p>
            <a:pPr marL="514350" indent="-514350" eaLnBrk="1" hangingPunct="1">
              <a:buFont typeface="Wingdings 2" panose="05020102010507070707" pitchFamily="18" charset="2"/>
              <a:buAutoNum type="alphaLcParenR"/>
            </a:pPr>
            <a:r>
              <a:rPr lang="en-US" alt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 </a:t>
            </a:r>
            <a:r>
              <a:rPr lang="en-US" alt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tắc</a:t>
            </a:r>
            <a:r>
              <a:rPr lang="en-US" alt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khai</a:t>
            </a:r>
            <a:r>
              <a:rPr lang="en-US" alt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alt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alt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r>
              <a:rPr lang="en-US" alt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graphicFrame>
        <p:nvGraphicFramePr>
          <p:cNvPr id="25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2522290"/>
              </p:ext>
            </p:extLst>
          </p:nvPr>
        </p:nvGraphicFramePr>
        <p:xfrm>
          <a:off x="3671902" y="1162348"/>
          <a:ext cx="3897313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63" name="Equation" r:id="rId4" imgW="1549080" imgH="304560" progId="Equation.DSMT4">
                  <p:embed/>
                </p:oleObj>
              </mc:Choice>
              <mc:Fallback>
                <p:oleObj name="Equation" r:id="rId4" imgW="1549080" imgH="304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1902" y="1162348"/>
                        <a:ext cx="3897313" cy="768350"/>
                      </a:xfrm>
                      <a:prstGeom prst="rect">
                        <a:avLst/>
                      </a:prstGeom>
                      <a:noFill/>
                      <a:ln cmpd="dbl">
                        <a:solidFill>
                          <a:srgbClr val="FF0000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Content Placeholder 2"/>
          <p:cNvSpPr txBox="1">
            <a:spLocks/>
          </p:cNvSpPr>
          <p:nvPr/>
        </p:nvSpPr>
        <p:spPr>
          <a:xfrm>
            <a:off x="499694" y="2063982"/>
            <a:ext cx="7506622" cy="5443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en-US" alt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</a:t>
            </a:r>
            <a:r>
              <a:rPr lang="en-US" alt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tắc</a:t>
            </a:r>
            <a:r>
              <a:rPr lang="en-US" alt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alt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alt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căn</a:t>
            </a:r>
            <a:r>
              <a:rPr lang="en-US" alt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bậc</a:t>
            </a:r>
            <a:r>
              <a:rPr lang="en-US" alt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endParaRPr lang="en-US" altLang="en-US" sz="3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99694" y="2572816"/>
            <a:ext cx="114395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04813"/>
            <a:r>
              <a:rPr lang="en-US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alt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Muốn</a:t>
            </a:r>
            <a:r>
              <a:rPr lang="en-US" alt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căn</a:t>
            </a: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bậc</a:t>
            </a: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âm</a:t>
            </a: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dưới</a:t>
            </a: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dấu</a:t>
            </a: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căn</a:t>
            </a: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khai</a:t>
            </a: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quả</a:t>
            </a: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2616999"/>
              </p:ext>
            </p:extLst>
          </p:nvPr>
        </p:nvGraphicFramePr>
        <p:xfrm>
          <a:off x="3529276" y="4005799"/>
          <a:ext cx="4039939" cy="7947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64" name="Equation" r:id="rId6" imgW="1549080" imgH="304560" progId="Equation.DSMT4">
                  <p:embed/>
                </p:oleObj>
              </mc:Choice>
              <mc:Fallback>
                <p:oleObj name="Equation" r:id="rId6" imgW="154908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529276" y="4005799"/>
                        <a:ext cx="4039939" cy="794742"/>
                      </a:xfrm>
                      <a:prstGeom prst="rect">
                        <a:avLst/>
                      </a:prstGeom>
                      <a:ln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953006" y="4955166"/>
            <a:ext cx="28173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dụ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6916195"/>
              </p:ext>
            </p:extLst>
          </p:nvPr>
        </p:nvGraphicFramePr>
        <p:xfrm>
          <a:off x="1597044" y="5707122"/>
          <a:ext cx="1739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65" name="Equation" r:id="rId8" imgW="1739880" imgH="495000" progId="Equation.DSMT4">
                  <p:embed/>
                </p:oleObj>
              </mc:Choice>
              <mc:Fallback>
                <p:oleObj name="Equation" r:id="rId8" imgW="1739880" imgH="495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97044" y="5707122"/>
                        <a:ext cx="1739900" cy="49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3968708"/>
              </p:ext>
            </p:extLst>
          </p:nvPr>
        </p:nvGraphicFramePr>
        <p:xfrm>
          <a:off x="5495166" y="5707122"/>
          <a:ext cx="22733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66" name="Equation" r:id="rId10" imgW="2273040" imgH="457200" progId="Equation.DSMT4">
                  <p:embed/>
                </p:oleObj>
              </mc:Choice>
              <mc:Fallback>
                <p:oleObj name="Equation" r:id="rId10" imgW="227304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495166" y="5707122"/>
                        <a:ext cx="22733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3095763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9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0096A91-93C8-4C7A-BF68-944591874A6D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www.w3.org/XML/1998/namespace"/>
    <ds:schemaRef ds:uri="http://schemas.openxmlformats.org/package/2006/metadata/core-properties"/>
    <ds:schemaRef ds:uri="http://purl.org/dc/elements/1.1/"/>
    <ds:schemaRef ds:uri="71af3243-3dd4-4a8d-8c0d-dd76da1f02a5"/>
    <ds:schemaRef ds:uri="http://schemas.microsoft.com/office/infopath/2007/PartnerControls"/>
    <ds:schemaRef ds:uri="16c05727-aa75-4e4a-9b5f-8a80a1165891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3276</TotalTime>
  <Words>655</Words>
  <Application>Microsoft Office PowerPoint</Application>
  <PresentationFormat>Widescreen</PresentationFormat>
  <Paragraphs>122</Paragraphs>
  <Slides>18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ＭＳ Ｐゴシック</vt:lpstr>
      <vt:lpstr>Arial</vt:lpstr>
      <vt:lpstr>Calibri</vt:lpstr>
      <vt:lpstr>Calibri Light</vt:lpstr>
      <vt:lpstr>Tahoma</vt:lpstr>
      <vt:lpstr>Times New Roman</vt:lpstr>
      <vt:lpstr>Wingdings</vt:lpstr>
      <vt:lpstr>Wingdings 2</vt:lpstr>
      <vt:lpstr>Office Theme</vt:lpstr>
      <vt:lpstr>Equation</vt:lpstr>
      <vt:lpstr> LIÊN HỆ GIỮA PHÉP NHÂN VÀ PHÉP KHAI PHƯƠNG</vt:lpstr>
      <vt:lpstr>PowerPoint Presentation</vt:lpstr>
      <vt:lpstr>PowerPoint Presentation</vt:lpstr>
      <vt:lpstr>PowerPoint Presentation</vt:lpstr>
      <vt:lpstr>Chú ý: mở rộng cho nhiều số</vt:lpstr>
      <vt:lpstr>PowerPoint Presentation</vt:lpstr>
      <vt:lpstr>2. Áp dụng </vt:lpstr>
      <vt:lpstr>PowerPoint Presentation</vt:lpstr>
      <vt:lpstr>2. Áp dụng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Admin</cp:lastModifiedBy>
  <cp:revision>194</cp:revision>
  <dcterms:created xsi:type="dcterms:W3CDTF">2021-06-07T13:44:30Z</dcterms:created>
  <dcterms:modified xsi:type="dcterms:W3CDTF">2022-09-08T14:15:59Z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