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p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3"/>
  </p:sldMasterIdLst>
  <p:notesMasterIdLst>
    <p:notesMasterId r:id="rId29"/>
  </p:notesMasterIdLst>
  <p:sldIdLst>
    <p:sldId id="256" r:id="rId4"/>
    <p:sldId id="315" r:id="rId5"/>
    <p:sldId id="310" r:id="rId6"/>
    <p:sldId id="316" r:id="rId7"/>
    <p:sldId id="328" r:id="rId8"/>
    <p:sldId id="317" r:id="rId9"/>
    <p:sldId id="265" r:id="rId10"/>
    <p:sldId id="258" r:id="rId11"/>
    <p:sldId id="319" r:id="rId12"/>
    <p:sldId id="322" r:id="rId13"/>
    <p:sldId id="323" r:id="rId14"/>
    <p:sldId id="325" r:id="rId15"/>
    <p:sldId id="326" r:id="rId16"/>
    <p:sldId id="286" r:id="rId17"/>
    <p:sldId id="288" r:id="rId18"/>
    <p:sldId id="290" r:id="rId19"/>
    <p:sldId id="292" r:id="rId20"/>
    <p:sldId id="294" r:id="rId21"/>
    <p:sldId id="296" r:id="rId22"/>
    <p:sldId id="298" r:id="rId23"/>
    <p:sldId id="300" r:id="rId24"/>
    <p:sldId id="302" r:id="rId25"/>
    <p:sldId id="306" r:id="rId26"/>
    <p:sldId id="327" r:id="rId27"/>
    <p:sldId id="279" r:id="rId28"/>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208C0"/>
    <a:srgbClr val="3CDFE6"/>
    <a:srgbClr val="ED7D31"/>
    <a:srgbClr val="A7FDFF"/>
    <a:srgbClr val="D8D55B"/>
    <a:srgbClr val="15142A"/>
    <a:srgbClr val="FAED3B"/>
    <a:srgbClr val="70AD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45" autoAdjust="0"/>
    <p:restoredTop sz="84954" autoAdjust="0"/>
  </p:normalViewPr>
  <p:slideViewPr>
    <p:cSldViewPr snapToGrid="0">
      <p:cViewPr varScale="1">
        <p:scale>
          <a:sx n="62" d="100"/>
          <a:sy n="62" d="100"/>
        </p:scale>
        <p:origin x="936"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 Id="rId8"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67.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70.wmf"/><Relationship Id="rId2" Type="http://schemas.openxmlformats.org/officeDocument/2006/relationships/image" Target="../media/image69.wmf"/><Relationship Id="rId1" Type="http://schemas.openxmlformats.org/officeDocument/2006/relationships/image" Target="../media/image68.wmf"/><Relationship Id="rId4" Type="http://schemas.openxmlformats.org/officeDocument/2006/relationships/image" Target="../media/image71.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74.wmf"/><Relationship Id="rId1" Type="http://schemas.openxmlformats.org/officeDocument/2006/relationships/image" Target="../media/image73.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76.wmf"/><Relationship Id="rId1" Type="http://schemas.openxmlformats.org/officeDocument/2006/relationships/image" Target="../media/image75.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78.wmf"/><Relationship Id="rId1" Type="http://schemas.openxmlformats.org/officeDocument/2006/relationships/image" Target="../media/image77.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80.wmf"/><Relationship Id="rId1" Type="http://schemas.openxmlformats.org/officeDocument/2006/relationships/image" Target="../media/image79.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82.wmf"/><Relationship Id="rId1" Type="http://schemas.openxmlformats.org/officeDocument/2006/relationships/image" Target="../media/image81.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84.wmf"/><Relationship Id="rId1" Type="http://schemas.openxmlformats.org/officeDocument/2006/relationships/image" Target="../media/image83.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86.wmf"/><Relationship Id="rId1" Type="http://schemas.openxmlformats.org/officeDocument/2006/relationships/image" Target="../media/image85.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88.wmf"/><Relationship Id="rId1" Type="http://schemas.openxmlformats.org/officeDocument/2006/relationships/image" Target="../media/image8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5" Type="http://schemas.openxmlformats.org/officeDocument/2006/relationships/image" Target="../media/image13.wmf"/><Relationship Id="rId4" Type="http://schemas.openxmlformats.org/officeDocument/2006/relationships/image" Target="../media/image12.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91.wmf"/><Relationship Id="rId2" Type="http://schemas.openxmlformats.org/officeDocument/2006/relationships/image" Target="../media/image90.wmf"/><Relationship Id="rId1" Type="http://schemas.openxmlformats.org/officeDocument/2006/relationships/image" Target="../media/image89.wmf"/><Relationship Id="rId4" Type="http://schemas.openxmlformats.org/officeDocument/2006/relationships/image" Target="../media/image92.wmf"/></Relationships>
</file>

<file path=ppt/drawings/_rels/vmlDrawing21.vml.rels><?xml version="1.0" encoding="UTF-8" standalone="yes"?>
<Relationships xmlns="http://schemas.openxmlformats.org/package/2006/relationships"><Relationship Id="rId2" Type="http://schemas.openxmlformats.org/officeDocument/2006/relationships/image" Target="../media/image94.wmf"/><Relationship Id="rId1" Type="http://schemas.openxmlformats.org/officeDocument/2006/relationships/image" Target="../media/image93.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wmf"/><Relationship Id="rId1" Type="http://schemas.openxmlformats.org/officeDocument/2006/relationships/image" Target="../media/image19.wmf"/><Relationship Id="rId5" Type="http://schemas.openxmlformats.org/officeDocument/2006/relationships/image" Target="../media/image23.wmf"/><Relationship Id="rId4" Type="http://schemas.openxmlformats.org/officeDocument/2006/relationships/image" Target="../media/image2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 Id="rId5" Type="http://schemas.openxmlformats.org/officeDocument/2006/relationships/image" Target="../media/image30.wmf"/><Relationship Id="rId4" Type="http://schemas.openxmlformats.org/officeDocument/2006/relationships/image" Target="../media/image29.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39.emf"/><Relationship Id="rId13" Type="http://schemas.openxmlformats.org/officeDocument/2006/relationships/image" Target="../media/image44.wmf"/><Relationship Id="rId18" Type="http://schemas.openxmlformats.org/officeDocument/2006/relationships/image" Target="../media/image49.wmf"/><Relationship Id="rId3" Type="http://schemas.openxmlformats.org/officeDocument/2006/relationships/image" Target="../media/image34.wmf"/><Relationship Id="rId7" Type="http://schemas.openxmlformats.org/officeDocument/2006/relationships/image" Target="../media/image38.wmf"/><Relationship Id="rId12" Type="http://schemas.openxmlformats.org/officeDocument/2006/relationships/image" Target="../media/image43.wmf"/><Relationship Id="rId17" Type="http://schemas.openxmlformats.org/officeDocument/2006/relationships/image" Target="../media/image48.wmf"/><Relationship Id="rId2" Type="http://schemas.openxmlformats.org/officeDocument/2006/relationships/image" Target="../media/image33.wmf"/><Relationship Id="rId16" Type="http://schemas.openxmlformats.org/officeDocument/2006/relationships/image" Target="../media/image47.wmf"/><Relationship Id="rId20" Type="http://schemas.openxmlformats.org/officeDocument/2006/relationships/image" Target="../media/image51.wmf"/><Relationship Id="rId1" Type="http://schemas.openxmlformats.org/officeDocument/2006/relationships/image" Target="../media/image32.wmf"/><Relationship Id="rId6" Type="http://schemas.openxmlformats.org/officeDocument/2006/relationships/image" Target="../media/image37.wmf"/><Relationship Id="rId11" Type="http://schemas.openxmlformats.org/officeDocument/2006/relationships/image" Target="../media/image42.wmf"/><Relationship Id="rId5" Type="http://schemas.openxmlformats.org/officeDocument/2006/relationships/image" Target="../media/image36.wmf"/><Relationship Id="rId15" Type="http://schemas.openxmlformats.org/officeDocument/2006/relationships/image" Target="../media/image46.wmf"/><Relationship Id="rId10" Type="http://schemas.openxmlformats.org/officeDocument/2006/relationships/image" Target="../media/image41.wmf"/><Relationship Id="rId19" Type="http://schemas.openxmlformats.org/officeDocument/2006/relationships/image" Target="../media/image50.wmf"/><Relationship Id="rId4" Type="http://schemas.openxmlformats.org/officeDocument/2006/relationships/image" Target="../media/image35.wmf"/><Relationship Id="rId9" Type="http://schemas.openxmlformats.org/officeDocument/2006/relationships/image" Target="../media/image40.wmf"/><Relationship Id="rId14" Type="http://schemas.openxmlformats.org/officeDocument/2006/relationships/image" Target="../media/image4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55.wmf"/><Relationship Id="rId7" Type="http://schemas.openxmlformats.org/officeDocument/2006/relationships/image" Target="../media/image59.wmf"/><Relationship Id="rId2" Type="http://schemas.openxmlformats.org/officeDocument/2006/relationships/image" Target="../media/image54.wmf"/><Relationship Id="rId1" Type="http://schemas.openxmlformats.org/officeDocument/2006/relationships/image" Target="../media/image53.wmf"/><Relationship Id="rId6" Type="http://schemas.openxmlformats.org/officeDocument/2006/relationships/image" Target="../media/image58.wmf"/><Relationship Id="rId5" Type="http://schemas.openxmlformats.org/officeDocument/2006/relationships/image" Target="../media/image57.wmf"/><Relationship Id="rId4" Type="http://schemas.openxmlformats.org/officeDocument/2006/relationships/image" Target="../media/image56.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62.wmf"/><Relationship Id="rId7" Type="http://schemas.openxmlformats.org/officeDocument/2006/relationships/image" Target="../media/image66.wmf"/><Relationship Id="rId2" Type="http://schemas.openxmlformats.org/officeDocument/2006/relationships/image" Target="../media/image61.wmf"/><Relationship Id="rId1" Type="http://schemas.openxmlformats.org/officeDocument/2006/relationships/image" Target="../media/image60.wmf"/><Relationship Id="rId6" Type="http://schemas.openxmlformats.org/officeDocument/2006/relationships/image" Target="../media/image65.wmf"/><Relationship Id="rId5" Type="http://schemas.openxmlformats.org/officeDocument/2006/relationships/image" Target="../media/image64.wmf"/><Relationship Id="rId4" Type="http://schemas.openxmlformats.org/officeDocument/2006/relationships/image" Target="../media/image6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164A4ADE-22D7-4622-9EBD-21C211A0BDC7}" type="datetimeFigureOut">
              <a:rPr lang="en-US"/>
              <a:pPr>
                <a:defRPr/>
              </a:pPr>
              <a:t>9/8/2022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A6807533-232E-40E0-A2C3-BD6F066020B7}" type="slidenum">
              <a:rPr lang="en-US"/>
              <a:pPr>
                <a:defRPr/>
              </a:pPr>
              <a:t>‹#›</a:t>
            </a:fld>
            <a:endParaRPr lang="en-US"/>
          </a:p>
        </p:txBody>
      </p:sp>
    </p:spTree>
    <p:extLst>
      <p:ext uri="{BB962C8B-B14F-4D97-AF65-F5344CB8AC3E}">
        <p14:creationId xmlns:p14="http://schemas.microsoft.com/office/powerpoint/2010/main" val="654962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EFA2113-E5E1-409A-8492-8F53E323E77F}" type="slidenum">
              <a:rPr lang="en-US" smtClean="0">
                <a:latin typeface="Calibri" panose="020F0502020204030204" pitchFamily="34" charset="0"/>
              </a:rPr>
              <a:pPr/>
              <a:t>4</a:t>
            </a:fld>
            <a:endParaRPr lang="en-US" smtClean="0">
              <a:latin typeface="Calibri" panose="020F0502020204030204" pitchFamily="34" charset="0"/>
            </a:endParaRPr>
          </a:p>
        </p:txBody>
      </p:sp>
    </p:spTree>
    <p:extLst>
      <p:ext uri="{BB962C8B-B14F-4D97-AF65-F5344CB8AC3E}">
        <p14:creationId xmlns:p14="http://schemas.microsoft.com/office/powerpoint/2010/main" val="19231487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EFA2113-E5E1-409A-8492-8F53E323E77F}" type="slidenum">
              <a:rPr lang="en-US" smtClean="0">
                <a:latin typeface="Calibri" panose="020F0502020204030204" pitchFamily="34" charset="0"/>
              </a:rPr>
              <a:pPr/>
              <a:t>5</a:t>
            </a:fld>
            <a:endParaRPr lang="en-US" smtClean="0">
              <a:latin typeface="Calibri" panose="020F0502020204030204" pitchFamily="34" charset="0"/>
            </a:endParaRPr>
          </a:p>
        </p:txBody>
      </p:sp>
    </p:spTree>
    <p:extLst>
      <p:ext uri="{BB962C8B-B14F-4D97-AF65-F5344CB8AC3E}">
        <p14:creationId xmlns:p14="http://schemas.microsoft.com/office/powerpoint/2010/main" val="1923148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3B755D1-1097-4F4A-8B0D-3A4AD21B8C77}" type="slidenum">
              <a:rPr lang="en-US" smtClean="0">
                <a:latin typeface="Calibri" panose="020F0502020204030204" pitchFamily="34" charset="0"/>
              </a:rPr>
              <a:pPr/>
              <a:t>7</a:t>
            </a:fld>
            <a:endParaRPr lang="en-US" smtClean="0">
              <a:latin typeface="Calibri" panose="020F0502020204030204" pitchFamily="34" charset="0"/>
            </a:endParaRPr>
          </a:p>
        </p:txBody>
      </p:sp>
    </p:spTree>
    <p:extLst>
      <p:ext uri="{BB962C8B-B14F-4D97-AF65-F5344CB8AC3E}">
        <p14:creationId xmlns:p14="http://schemas.microsoft.com/office/powerpoint/2010/main" val="2667366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6807533-232E-40E0-A2C3-BD6F066020B7}" type="slidenum">
              <a:rPr lang="en-US" smtClean="0"/>
              <a:pPr>
                <a:defRPr/>
              </a:pPr>
              <a:t>9</a:t>
            </a:fld>
            <a:endParaRPr lang="en-US"/>
          </a:p>
        </p:txBody>
      </p:sp>
    </p:spTree>
    <p:extLst>
      <p:ext uri="{BB962C8B-B14F-4D97-AF65-F5344CB8AC3E}">
        <p14:creationId xmlns:p14="http://schemas.microsoft.com/office/powerpoint/2010/main" val="651385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3B755D1-1097-4F4A-8B0D-3A4AD21B8C77}" type="slidenum">
              <a:rPr lang="en-US" smtClean="0">
                <a:latin typeface="Calibri" panose="020F0502020204030204" pitchFamily="34" charset="0"/>
              </a:rPr>
              <a:pPr/>
              <a:t>10</a:t>
            </a:fld>
            <a:endParaRPr lang="en-US" smtClean="0">
              <a:latin typeface="Calibri" panose="020F0502020204030204" pitchFamily="34" charset="0"/>
            </a:endParaRPr>
          </a:p>
        </p:txBody>
      </p:sp>
    </p:spTree>
    <p:extLst>
      <p:ext uri="{BB962C8B-B14F-4D97-AF65-F5344CB8AC3E}">
        <p14:creationId xmlns:p14="http://schemas.microsoft.com/office/powerpoint/2010/main" val="20971229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err="1" smtClean="0"/>
              <a:t>Học</a:t>
            </a:r>
            <a:r>
              <a:rPr lang="en-US" dirty="0" smtClean="0"/>
              <a:t> </a:t>
            </a:r>
            <a:r>
              <a:rPr lang="en-US" dirty="0" err="1" smtClean="0"/>
              <a:t>sinh</a:t>
            </a:r>
            <a:r>
              <a:rPr lang="en-US" dirty="0" smtClean="0"/>
              <a:t> </a:t>
            </a:r>
            <a:r>
              <a:rPr lang="en-US" dirty="0" err="1" smtClean="0"/>
              <a:t>tự</a:t>
            </a:r>
            <a:r>
              <a:rPr lang="en-US" dirty="0" smtClean="0"/>
              <a:t> </a:t>
            </a:r>
            <a:r>
              <a:rPr lang="en-US" dirty="0" err="1" smtClean="0"/>
              <a:t>lựa</a:t>
            </a:r>
            <a:r>
              <a:rPr lang="en-US" dirty="0" smtClean="0"/>
              <a:t> </a:t>
            </a:r>
            <a:r>
              <a:rPr lang="en-US" dirty="0" err="1" smtClean="0"/>
              <a:t>chọn</a:t>
            </a:r>
            <a:r>
              <a:rPr lang="en-US" dirty="0" smtClean="0"/>
              <a:t> </a:t>
            </a:r>
            <a:r>
              <a:rPr lang="en-US" dirty="0" err="1" smtClean="0"/>
              <a:t>miếng</a:t>
            </a:r>
            <a:r>
              <a:rPr lang="en-US" dirty="0" smtClean="0"/>
              <a:t> </a:t>
            </a:r>
            <a:r>
              <a:rPr lang="en-US" dirty="0" err="1" smtClean="0"/>
              <a:t>ghép</a:t>
            </a:r>
            <a:r>
              <a:rPr lang="en-US" dirty="0" smtClean="0"/>
              <a:t> </a:t>
            </a:r>
            <a:r>
              <a:rPr lang="en-US" dirty="0" err="1" smtClean="0"/>
              <a:t>bất</a:t>
            </a:r>
            <a:r>
              <a:rPr lang="en-US" dirty="0" smtClean="0"/>
              <a:t> </a:t>
            </a:r>
            <a:r>
              <a:rPr lang="en-US" dirty="0" err="1" smtClean="0"/>
              <a:t>kì</a:t>
            </a:r>
            <a:r>
              <a:rPr lang="en-US" dirty="0" smtClean="0"/>
              <a:t>, click </a:t>
            </a:r>
            <a:r>
              <a:rPr lang="en-US" dirty="0" err="1" smtClean="0"/>
              <a:t>vào</a:t>
            </a:r>
            <a:r>
              <a:rPr lang="en-US" dirty="0" smtClean="0"/>
              <a:t> </a:t>
            </a:r>
            <a:r>
              <a:rPr lang="en-US" dirty="0" err="1" smtClean="0"/>
              <a:t>miếng</a:t>
            </a:r>
            <a:r>
              <a:rPr lang="en-US" dirty="0" smtClean="0"/>
              <a:t> </a:t>
            </a:r>
            <a:r>
              <a:rPr lang="en-US" dirty="0" err="1" smtClean="0"/>
              <a:t>ghép</a:t>
            </a:r>
            <a:r>
              <a:rPr lang="en-US" dirty="0" smtClean="0"/>
              <a:t> </a:t>
            </a:r>
            <a:r>
              <a:rPr lang="en-US" dirty="0" err="1" smtClean="0"/>
              <a:t>để</a:t>
            </a:r>
            <a:r>
              <a:rPr lang="en-US" dirty="0" smtClean="0"/>
              <a:t> </a:t>
            </a:r>
            <a:r>
              <a:rPr lang="en-US" dirty="0" err="1" smtClean="0"/>
              <a:t>đến</a:t>
            </a:r>
            <a:r>
              <a:rPr lang="en-US" dirty="0" smtClean="0"/>
              <a:t> </a:t>
            </a:r>
            <a:r>
              <a:rPr lang="en-US" dirty="0" err="1" smtClean="0"/>
              <a:t>câu</a:t>
            </a:r>
            <a:r>
              <a:rPr lang="en-US" dirty="0" smtClean="0"/>
              <a:t> </a:t>
            </a:r>
            <a:r>
              <a:rPr lang="en-US" dirty="0" err="1" smtClean="0"/>
              <a:t>hỏi</a:t>
            </a:r>
            <a:r>
              <a:rPr lang="en-US" dirty="0" smtClean="0"/>
              <a:t> </a:t>
            </a:r>
            <a:r>
              <a:rPr lang="en-US" dirty="0" err="1" smtClean="0"/>
              <a:t>tương</a:t>
            </a:r>
            <a:r>
              <a:rPr lang="en-US" dirty="0" smtClean="0"/>
              <a:t> </a:t>
            </a:r>
            <a:r>
              <a:rPr lang="en-US" dirty="0" err="1" smtClean="0"/>
              <a:t>ứng</a:t>
            </a:r>
            <a:r>
              <a:rPr lang="en-US" dirty="0" smtClean="0"/>
              <a:t>.</a:t>
            </a:r>
          </a:p>
          <a:p>
            <a:r>
              <a:rPr lang="en-US" dirty="0" err="1" smtClean="0"/>
              <a:t>Sau</a:t>
            </a:r>
            <a:r>
              <a:rPr lang="en-US" dirty="0" smtClean="0"/>
              <a:t> </a:t>
            </a:r>
            <a:r>
              <a:rPr lang="en-US" dirty="0" err="1" smtClean="0"/>
              <a:t>khi</a:t>
            </a:r>
            <a:r>
              <a:rPr lang="en-US" dirty="0" smtClean="0"/>
              <a:t> </a:t>
            </a:r>
            <a:r>
              <a:rPr lang="en-US" dirty="0" err="1" smtClean="0"/>
              <a:t>hs</a:t>
            </a:r>
            <a:r>
              <a:rPr lang="en-US" dirty="0" smtClean="0"/>
              <a:t> </a:t>
            </a:r>
            <a:r>
              <a:rPr lang="en-US" dirty="0" err="1" smtClean="0"/>
              <a:t>trả</a:t>
            </a:r>
            <a:r>
              <a:rPr lang="en-US" dirty="0" smtClean="0"/>
              <a:t> </a:t>
            </a:r>
            <a:r>
              <a:rPr lang="en-US" dirty="0" err="1" smtClean="0"/>
              <a:t>lời</a:t>
            </a:r>
            <a:r>
              <a:rPr lang="en-US" dirty="0" smtClean="0"/>
              <a:t> </a:t>
            </a:r>
            <a:r>
              <a:rPr lang="en-US" dirty="0" err="1" smtClean="0"/>
              <a:t>xong</a:t>
            </a:r>
            <a:r>
              <a:rPr lang="en-US" dirty="0" smtClean="0"/>
              <a:t> </a:t>
            </a:r>
            <a:r>
              <a:rPr lang="en-US" dirty="0" err="1" smtClean="0"/>
              <a:t>nếu</a:t>
            </a:r>
            <a:r>
              <a:rPr lang="en-US" dirty="0" smtClean="0"/>
              <a:t> </a:t>
            </a:r>
            <a:r>
              <a:rPr lang="en-US" dirty="0" err="1" smtClean="0"/>
              <a:t>đúng</a:t>
            </a:r>
            <a:r>
              <a:rPr lang="en-US" dirty="0" smtClean="0"/>
              <a:t> </a:t>
            </a:r>
            <a:r>
              <a:rPr lang="en-US" dirty="0" err="1" smtClean="0"/>
              <a:t>thì</a:t>
            </a:r>
            <a:r>
              <a:rPr lang="en-US" dirty="0" smtClean="0"/>
              <a:t> click 2 </a:t>
            </a:r>
            <a:r>
              <a:rPr lang="en-US" dirty="0" err="1" smtClean="0"/>
              <a:t>lần</a:t>
            </a:r>
            <a:r>
              <a:rPr lang="en-US" dirty="0" smtClean="0"/>
              <a:t> </a:t>
            </a:r>
            <a:r>
              <a:rPr lang="en-US" dirty="0" err="1" smtClean="0"/>
              <a:t>vào</a:t>
            </a:r>
            <a:r>
              <a:rPr lang="en-US" dirty="0" smtClean="0"/>
              <a:t> ô </a:t>
            </a:r>
            <a:r>
              <a:rPr lang="en-US" dirty="0" err="1" smtClean="0"/>
              <a:t>số</a:t>
            </a:r>
            <a:r>
              <a:rPr lang="en-US" dirty="0" smtClean="0"/>
              <a:t> </a:t>
            </a:r>
            <a:r>
              <a:rPr lang="en-US" dirty="0" err="1" smtClean="0"/>
              <a:t>màu</a:t>
            </a:r>
            <a:r>
              <a:rPr lang="en-US" dirty="0" smtClean="0"/>
              <a:t> </a:t>
            </a:r>
            <a:r>
              <a:rPr lang="en-US" dirty="0" err="1" smtClean="0"/>
              <a:t>xanh</a:t>
            </a:r>
            <a:r>
              <a:rPr lang="en-US" dirty="0" smtClean="0"/>
              <a:t> </a:t>
            </a:r>
            <a:r>
              <a:rPr lang="en-US" dirty="0" err="1" smtClean="0"/>
              <a:t>lá</a:t>
            </a:r>
            <a:r>
              <a:rPr lang="en-US" dirty="0" smtClean="0"/>
              <a:t> </a:t>
            </a:r>
            <a:r>
              <a:rPr lang="en-US" dirty="0" err="1" smtClean="0"/>
              <a:t>tương</a:t>
            </a:r>
            <a:r>
              <a:rPr lang="en-US" dirty="0" smtClean="0"/>
              <a:t> </a:t>
            </a:r>
            <a:r>
              <a:rPr lang="en-US" dirty="0" err="1" smtClean="0"/>
              <a:t>ứng</a:t>
            </a:r>
            <a:r>
              <a:rPr lang="en-US" dirty="0" smtClean="0"/>
              <a:t> </a:t>
            </a:r>
            <a:r>
              <a:rPr lang="en-US" dirty="0" err="1" smtClean="0"/>
              <a:t>với</a:t>
            </a:r>
            <a:r>
              <a:rPr lang="en-US" dirty="0" smtClean="0"/>
              <a:t> </a:t>
            </a:r>
            <a:r>
              <a:rPr lang="en-US" dirty="0" err="1" smtClean="0"/>
              <a:t>câu</a:t>
            </a:r>
            <a:r>
              <a:rPr lang="en-US" dirty="0" smtClean="0"/>
              <a:t> </a:t>
            </a:r>
            <a:r>
              <a:rPr lang="en-US" dirty="0" err="1" smtClean="0"/>
              <a:t>hỏi</a:t>
            </a:r>
            <a:r>
              <a:rPr lang="en-US" dirty="0" smtClean="0"/>
              <a:t> </a:t>
            </a:r>
            <a:r>
              <a:rPr lang="en-US" dirty="0" err="1" smtClean="0"/>
              <a:t>vừa</a:t>
            </a:r>
            <a:r>
              <a:rPr lang="en-US" dirty="0" smtClean="0"/>
              <a:t> </a:t>
            </a:r>
            <a:r>
              <a:rPr lang="en-US" dirty="0" err="1" smtClean="0"/>
              <a:t>chọn</a:t>
            </a:r>
            <a:r>
              <a:rPr lang="en-US" dirty="0" smtClean="0"/>
              <a:t> </a:t>
            </a:r>
            <a:r>
              <a:rPr lang="en-US" dirty="0" err="1" smtClean="0"/>
              <a:t>để</a:t>
            </a:r>
            <a:r>
              <a:rPr lang="en-US" dirty="0" smtClean="0"/>
              <a:t> </a:t>
            </a:r>
            <a:r>
              <a:rPr lang="en-US" dirty="0" err="1" smtClean="0"/>
              <a:t>mở</a:t>
            </a:r>
            <a:r>
              <a:rPr lang="en-US" dirty="0" smtClean="0"/>
              <a:t> </a:t>
            </a:r>
            <a:r>
              <a:rPr lang="en-US" dirty="0" err="1" smtClean="0"/>
              <a:t>miếng</a:t>
            </a:r>
            <a:r>
              <a:rPr lang="en-US" dirty="0" smtClean="0"/>
              <a:t> </a:t>
            </a:r>
            <a:r>
              <a:rPr lang="en-US" dirty="0" err="1" smtClean="0"/>
              <a:t>ghép</a:t>
            </a:r>
            <a:r>
              <a:rPr lang="en-US" dirty="0" smtClean="0"/>
              <a:t>. </a:t>
            </a:r>
            <a:r>
              <a:rPr lang="en-US" dirty="0" err="1" smtClean="0"/>
              <a:t>Nếu</a:t>
            </a:r>
            <a:r>
              <a:rPr lang="en-US" dirty="0" smtClean="0"/>
              <a:t> </a:t>
            </a:r>
            <a:r>
              <a:rPr lang="en-US" dirty="0" err="1" smtClean="0"/>
              <a:t>sai</a:t>
            </a:r>
            <a:r>
              <a:rPr lang="en-US" dirty="0" smtClean="0"/>
              <a:t> click 2 </a:t>
            </a:r>
            <a:r>
              <a:rPr lang="en-US" dirty="0" err="1" smtClean="0"/>
              <a:t>lần</a:t>
            </a:r>
            <a:r>
              <a:rPr lang="en-US" dirty="0" smtClean="0"/>
              <a:t> </a:t>
            </a:r>
            <a:r>
              <a:rPr lang="en-US" dirty="0" err="1" smtClean="0"/>
              <a:t>vào</a:t>
            </a:r>
            <a:r>
              <a:rPr lang="en-US" dirty="0" smtClean="0"/>
              <a:t> ô </a:t>
            </a:r>
            <a:r>
              <a:rPr lang="en-US" dirty="0" err="1" smtClean="0"/>
              <a:t>số</a:t>
            </a:r>
            <a:r>
              <a:rPr lang="en-US" dirty="0" smtClean="0"/>
              <a:t> </a:t>
            </a:r>
            <a:r>
              <a:rPr lang="en-US" dirty="0" err="1" smtClean="0"/>
              <a:t>màu</a:t>
            </a:r>
            <a:r>
              <a:rPr lang="en-US" dirty="0" smtClean="0"/>
              <a:t> </a:t>
            </a:r>
            <a:r>
              <a:rPr lang="en-US" dirty="0" err="1" smtClean="0"/>
              <a:t>đỏ</a:t>
            </a:r>
            <a:r>
              <a:rPr lang="en-US" dirty="0" smtClean="0"/>
              <a:t> </a:t>
            </a:r>
            <a:r>
              <a:rPr lang="en-US" dirty="0" err="1" smtClean="0"/>
              <a:t>tương</a:t>
            </a:r>
            <a:r>
              <a:rPr lang="en-US" dirty="0" smtClean="0"/>
              <a:t> </a:t>
            </a:r>
            <a:r>
              <a:rPr lang="en-US" dirty="0" err="1" smtClean="0"/>
              <a:t>ứng</a:t>
            </a:r>
            <a:endParaRPr lang="en-US" dirty="0" smtClean="0"/>
          </a:p>
          <a:p>
            <a:r>
              <a:rPr lang="en-US" dirty="0" err="1" smtClean="0"/>
              <a:t>Hết</a:t>
            </a:r>
            <a:r>
              <a:rPr lang="en-US" dirty="0" smtClean="0"/>
              <a:t> </a:t>
            </a:r>
            <a:r>
              <a:rPr lang="en-US" dirty="0" err="1" smtClean="0"/>
              <a:t>trò</a:t>
            </a:r>
            <a:r>
              <a:rPr lang="en-US" dirty="0" smtClean="0"/>
              <a:t> </a:t>
            </a:r>
            <a:r>
              <a:rPr lang="en-US" dirty="0" err="1" smtClean="0"/>
              <a:t>chơi</a:t>
            </a:r>
            <a:r>
              <a:rPr lang="en-US" dirty="0" smtClean="0"/>
              <a:t> </a:t>
            </a:r>
            <a:r>
              <a:rPr lang="en-US" dirty="0" err="1" smtClean="0"/>
              <a:t>ấn</a:t>
            </a:r>
            <a:r>
              <a:rPr lang="en-US" dirty="0" smtClean="0"/>
              <a:t> </a:t>
            </a:r>
            <a:r>
              <a:rPr lang="en-US" dirty="0" err="1" smtClean="0"/>
              <a:t>vào</a:t>
            </a:r>
            <a:r>
              <a:rPr lang="en-US" dirty="0" smtClean="0"/>
              <a:t> </a:t>
            </a:r>
            <a:r>
              <a:rPr lang="en-US" dirty="0" err="1" smtClean="0"/>
              <a:t>nút</a:t>
            </a:r>
            <a:r>
              <a:rPr lang="en-US" dirty="0" smtClean="0"/>
              <a:t> </a:t>
            </a:r>
            <a:r>
              <a:rPr lang="en-US" dirty="0" err="1" smtClean="0"/>
              <a:t>màu</a:t>
            </a:r>
            <a:r>
              <a:rPr lang="en-US" dirty="0" smtClean="0"/>
              <a:t> </a:t>
            </a:r>
            <a:r>
              <a:rPr lang="en-US" dirty="0" err="1" smtClean="0"/>
              <a:t>vàng</a:t>
            </a:r>
            <a:r>
              <a:rPr lang="en-US" dirty="0" smtClean="0"/>
              <a:t> </a:t>
            </a:r>
            <a:r>
              <a:rPr lang="en-US" dirty="0" err="1" smtClean="0"/>
              <a:t>góc</a:t>
            </a:r>
            <a:r>
              <a:rPr lang="en-US" dirty="0" smtClean="0"/>
              <a:t> </a:t>
            </a:r>
            <a:r>
              <a:rPr lang="en-US" dirty="0" err="1" smtClean="0"/>
              <a:t>dưới</a:t>
            </a:r>
            <a:r>
              <a:rPr lang="en-US" dirty="0" smtClean="0"/>
              <a:t> </a:t>
            </a:r>
            <a:r>
              <a:rPr lang="en-US" dirty="0" err="1" smtClean="0"/>
              <a:t>bên</a:t>
            </a:r>
            <a:r>
              <a:rPr lang="en-US" dirty="0" smtClean="0"/>
              <a:t> </a:t>
            </a:r>
            <a:r>
              <a:rPr lang="en-US" dirty="0" err="1" smtClean="0"/>
              <a:t>phải</a:t>
            </a:r>
            <a:r>
              <a:rPr lang="en-US" dirty="0" smtClean="0"/>
              <a:t> </a:t>
            </a:r>
            <a:r>
              <a:rPr lang="en-US" dirty="0" err="1" smtClean="0"/>
              <a:t>để</a:t>
            </a:r>
            <a:r>
              <a:rPr lang="en-US" dirty="0" smtClean="0"/>
              <a:t> </a:t>
            </a:r>
            <a:r>
              <a:rPr lang="en-US" dirty="0" err="1" smtClean="0"/>
              <a:t>tiếp</a:t>
            </a:r>
            <a:r>
              <a:rPr lang="en-US" dirty="0" smtClean="0"/>
              <a:t> </a:t>
            </a:r>
            <a:r>
              <a:rPr lang="en-US" dirty="0" err="1" smtClean="0"/>
              <a:t>tục</a:t>
            </a:r>
            <a:r>
              <a:rPr lang="en-US" dirty="0" smtClean="0"/>
              <a:t> </a:t>
            </a:r>
            <a:r>
              <a:rPr lang="en-US" dirty="0" err="1" smtClean="0"/>
              <a:t>bài</a:t>
            </a:r>
            <a:r>
              <a:rPr lang="en-US" dirty="0" smtClean="0"/>
              <a:t>.</a:t>
            </a:r>
          </a:p>
          <a:p>
            <a:r>
              <a:rPr lang="en-US" dirty="0" err="1" smtClean="0"/>
              <a:t>Nếu</a:t>
            </a:r>
            <a:r>
              <a:rPr lang="en-US" dirty="0" smtClean="0"/>
              <a:t> </a:t>
            </a:r>
            <a:r>
              <a:rPr lang="en-US" dirty="0" err="1" smtClean="0"/>
              <a:t>hs</a:t>
            </a:r>
            <a:r>
              <a:rPr lang="en-US" dirty="0" smtClean="0"/>
              <a:t> </a:t>
            </a:r>
            <a:r>
              <a:rPr lang="en-US" dirty="0" err="1" smtClean="0"/>
              <a:t>không</a:t>
            </a:r>
            <a:r>
              <a:rPr lang="en-US" dirty="0" smtClean="0"/>
              <a:t> </a:t>
            </a:r>
            <a:r>
              <a:rPr lang="en-US" dirty="0" err="1" smtClean="0"/>
              <a:t>đoán</a:t>
            </a:r>
            <a:r>
              <a:rPr lang="en-US" dirty="0" smtClean="0"/>
              <a:t> </a:t>
            </a:r>
            <a:r>
              <a:rPr lang="en-US" dirty="0" err="1" smtClean="0"/>
              <a:t>được</a:t>
            </a:r>
            <a:r>
              <a:rPr lang="en-US" dirty="0" smtClean="0"/>
              <a:t> </a:t>
            </a:r>
            <a:r>
              <a:rPr lang="en-US" dirty="0" err="1" smtClean="0"/>
              <a:t>hình</a:t>
            </a:r>
            <a:r>
              <a:rPr lang="en-US" dirty="0" smtClean="0"/>
              <a:t> </a:t>
            </a:r>
            <a:r>
              <a:rPr lang="en-US" dirty="0" err="1" smtClean="0"/>
              <a:t>thì</a:t>
            </a:r>
            <a:r>
              <a:rPr lang="en-US" dirty="0" smtClean="0"/>
              <a:t> </a:t>
            </a:r>
            <a:r>
              <a:rPr lang="en-US" dirty="0" err="1" smtClean="0"/>
              <a:t>gv</a:t>
            </a:r>
            <a:r>
              <a:rPr lang="en-US" dirty="0" smtClean="0"/>
              <a:t> </a:t>
            </a:r>
            <a:r>
              <a:rPr lang="en-US" dirty="0" err="1" smtClean="0"/>
              <a:t>sẽ</a:t>
            </a:r>
            <a:r>
              <a:rPr lang="en-US" dirty="0" smtClean="0"/>
              <a:t> </a:t>
            </a:r>
            <a:r>
              <a:rPr lang="en-US" dirty="0" err="1" smtClean="0"/>
              <a:t>dùng</a:t>
            </a:r>
            <a:r>
              <a:rPr lang="en-US" dirty="0" smtClean="0"/>
              <a:t> </a:t>
            </a:r>
            <a:r>
              <a:rPr lang="en-US" dirty="0" err="1" smtClean="0"/>
              <a:t>hình</a:t>
            </a:r>
            <a:r>
              <a:rPr lang="en-US" dirty="0" smtClean="0"/>
              <a:t> </a:t>
            </a:r>
            <a:r>
              <a:rPr lang="en-US" dirty="0" err="1" smtClean="0"/>
              <a:t>đó</a:t>
            </a:r>
            <a:r>
              <a:rPr lang="en-US" dirty="0" smtClean="0"/>
              <a:t> </a:t>
            </a:r>
            <a:r>
              <a:rPr lang="en-US" dirty="0" err="1" smtClean="0"/>
              <a:t>để</a:t>
            </a:r>
            <a:r>
              <a:rPr lang="en-US" dirty="0" smtClean="0"/>
              <a:t> </a:t>
            </a:r>
            <a:r>
              <a:rPr lang="en-US" dirty="0" err="1" smtClean="0"/>
              <a:t>giới</a:t>
            </a:r>
            <a:r>
              <a:rPr lang="en-US" dirty="0" smtClean="0"/>
              <a:t> </a:t>
            </a:r>
            <a:r>
              <a:rPr lang="en-US" dirty="0" err="1" smtClean="0"/>
              <a:t>thiệu</a:t>
            </a:r>
            <a:r>
              <a:rPr lang="en-US" dirty="0" smtClean="0"/>
              <a:t> sang </a:t>
            </a:r>
            <a:r>
              <a:rPr lang="en-US" dirty="0" err="1" smtClean="0"/>
              <a:t>phần</a:t>
            </a:r>
            <a:r>
              <a:rPr lang="en-US" dirty="0" smtClean="0"/>
              <a:t> 2</a:t>
            </a:r>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FE4B080-0290-4777-9D91-D2186DBA420D}" type="slidenum">
              <a:rPr lang="en-US" smtClean="0"/>
              <a:pPr>
                <a:spcBef>
                  <a:spcPct val="0"/>
                </a:spcBef>
              </a:pPr>
              <a:t>14</a:t>
            </a:fld>
            <a:endParaRPr lang="en-US" smtClean="0"/>
          </a:p>
        </p:txBody>
      </p:sp>
    </p:spTree>
    <p:extLst>
      <p:ext uri="{BB962C8B-B14F-4D97-AF65-F5344CB8AC3E}">
        <p14:creationId xmlns:p14="http://schemas.microsoft.com/office/powerpoint/2010/main" val="35240736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B7BCCB6-F401-4DB7-B295-0A6901FE2314}" type="slidenum">
              <a:rPr lang="en-US" smtClean="0"/>
              <a:pPr>
                <a:spcBef>
                  <a:spcPct val="0"/>
                </a:spcBef>
              </a:pPr>
              <a:t>15</a:t>
            </a:fld>
            <a:endParaRPr lang="en-US" smtClean="0"/>
          </a:p>
        </p:txBody>
      </p:sp>
    </p:spTree>
    <p:extLst>
      <p:ext uri="{BB962C8B-B14F-4D97-AF65-F5344CB8AC3E}">
        <p14:creationId xmlns:p14="http://schemas.microsoft.com/office/powerpoint/2010/main" val="38371784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7C9C23E-7CFE-4AE4-A6A2-C775EB6906C0}" type="slidenum">
              <a:rPr lang="en-US" smtClean="0"/>
              <a:pPr>
                <a:spcBef>
                  <a:spcPct val="0"/>
                </a:spcBef>
              </a:pPr>
              <a:t>25</a:t>
            </a:fld>
            <a:endParaRPr lang="en-US" smtClean="0"/>
          </a:p>
        </p:txBody>
      </p:sp>
    </p:spTree>
    <p:extLst>
      <p:ext uri="{BB962C8B-B14F-4D97-AF65-F5344CB8AC3E}">
        <p14:creationId xmlns:p14="http://schemas.microsoft.com/office/powerpoint/2010/main" val="26138975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p:cNvPr>
          <p:cNvSpPr>
            <a:spLocks noGrp="1"/>
          </p:cNvSpPr>
          <p:nvPr>
            <p:ph type="dt" sz="half" idx="10"/>
          </p:nvPr>
        </p:nvSpPr>
        <p:spPr/>
        <p:txBody>
          <a:bodyPr/>
          <a:lstStyle>
            <a:lvl1pPr>
              <a:defRPr/>
            </a:lvl1pPr>
          </a:lstStyle>
          <a:p>
            <a:pPr>
              <a:defRPr/>
            </a:pPr>
            <a:fld id="{1F531285-08F0-4B73-8BE1-C72184BAF989}" type="datetimeFigureOut">
              <a:rPr lang="en-US"/>
              <a:pPr>
                <a:defRPr/>
              </a:pPr>
              <a:t>9/8/2022</a:t>
            </a:fld>
            <a:endParaRPr lang="en-US" dirty="0"/>
          </a:p>
        </p:txBody>
      </p:sp>
      <p:sp>
        <p:nvSpPr>
          <p:cNvPr id="5" name="Footer Placeholder 4">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p:cNvPr>
          <p:cNvSpPr>
            <a:spLocks noGrp="1"/>
          </p:cNvSpPr>
          <p:nvPr>
            <p:ph type="sldNum" sz="quarter" idx="12"/>
          </p:nvPr>
        </p:nvSpPr>
        <p:spPr/>
        <p:txBody>
          <a:bodyPr/>
          <a:lstStyle>
            <a:lvl1pPr>
              <a:defRPr/>
            </a:lvl1pPr>
          </a:lstStyle>
          <a:p>
            <a:pPr>
              <a:defRPr/>
            </a:pPr>
            <a:fld id="{D1BDBEE6-B60B-4FD8-BCDE-383FE8F5D03D}" type="slidenum">
              <a:rPr lang="en-US"/>
              <a:pPr>
                <a:defRPr/>
              </a:pPr>
              <a:t>‹#›</a:t>
            </a:fld>
            <a:endParaRPr lang="en-US"/>
          </a:p>
        </p:txBody>
      </p:sp>
    </p:spTree>
    <p:extLst>
      <p:ext uri="{BB962C8B-B14F-4D97-AF65-F5344CB8AC3E}">
        <p14:creationId xmlns:p14="http://schemas.microsoft.com/office/powerpoint/2010/main" val="4021536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r>
              <a:rPr lang="en-US"/>
              <a:t>Click to edit Master title style</a:t>
            </a:r>
          </a:p>
        </p:txBody>
      </p:sp>
      <p:sp>
        <p:nvSpPr>
          <p:cNvPr id="3" name="Content Placeholder 2">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p:cNvPr>
          <p:cNvSpPr>
            <a:spLocks noGrp="1"/>
          </p:cNvSpPr>
          <p:nvPr>
            <p:ph type="dt" sz="half" idx="10"/>
          </p:nvPr>
        </p:nvSpPr>
        <p:spPr/>
        <p:txBody>
          <a:bodyPr/>
          <a:lstStyle>
            <a:lvl1pPr>
              <a:defRPr/>
            </a:lvl1pPr>
          </a:lstStyle>
          <a:p>
            <a:pPr>
              <a:defRPr/>
            </a:pPr>
            <a:fld id="{795C4377-7F93-4C26-9420-A0F2C0FE68A7}" type="datetimeFigureOut">
              <a:rPr lang="en-US"/>
              <a:pPr>
                <a:defRPr/>
              </a:pPr>
              <a:t>9/8/2022</a:t>
            </a:fld>
            <a:endParaRPr lang="en-US" dirty="0"/>
          </a:p>
        </p:txBody>
      </p:sp>
      <p:sp>
        <p:nvSpPr>
          <p:cNvPr id="5" name="Footer Placeholder 4">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p:cNvPr>
          <p:cNvSpPr>
            <a:spLocks noGrp="1"/>
          </p:cNvSpPr>
          <p:nvPr>
            <p:ph type="sldNum" sz="quarter" idx="12"/>
          </p:nvPr>
        </p:nvSpPr>
        <p:spPr/>
        <p:txBody>
          <a:bodyPr/>
          <a:lstStyle>
            <a:lvl1pPr>
              <a:defRPr/>
            </a:lvl1pPr>
          </a:lstStyle>
          <a:p>
            <a:pPr>
              <a:defRPr/>
            </a:pPr>
            <a:fld id="{7588B99B-B2AF-49F1-9E8D-84BCAF83DE8A}" type="slidenum">
              <a:rPr lang="en-US"/>
              <a:pPr>
                <a:defRPr/>
              </a:pPr>
              <a:t>‹#›</a:t>
            </a:fld>
            <a:endParaRPr lang="en-US"/>
          </a:p>
        </p:txBody>
      </p:sp>
    </p:spTree>
    <p:extLst>
      <p:ext uri="{BB962C8B-B14F-4D97-AF65-F5344CB8AC3E}">
        <p14:creationId xmlns:p14="http://schemas.microsoft.com/office/powerpoint/2010/main" val="561867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p:cNvPr>
          <p:cNvSpPr>
            <a:spLocks noGrp="1"/>
          </p:cNvSpPr>
          <p:nvPr>
            <p:ph type="dt" sz="half" idx="10"/>
          </p:nvPr>
        </p:nvSpPr>
        <p:spPr/>
        <p:txBody>
          <a:bodyPr/>
          <a:lstStyle>
            <a:lvl1pPr>
              <a:defRPr/>
            </a:lvl1pPr>
          </a:lstStyle>
          <a:p>
            <a:pPr>
              <a:defRPr/>
            </a:pPr>
            <a:fld id="{84027BDF-6F3F-4F9E-805E-2ED22B706B20}" type="datetimeFigureOut">
              <a:rPr lang="en-US"/>
              <a:pPr>
                <a:defRPr/>
              </a:pPr>
              <a:t>9/8/2022</a:t>
            </a:fld>
            <a:endParaRPr lang="en-US" dirty="0"/>
          </a:p>
        </p:txBody>
      </p:sp>
      <p:sp>
        <p:nvSpPr>
          <p:cNvPr id="5" name="Footer Placeholder 4">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p:cNvPr>
          <p:cNvSpPr>
            <a:spLocks noGrp="1"/>
          </p:cNvSpPr>
          <p:nvPr>
            <p:ph type="sldNum" sz="quarter" idx="12"/>
          </p:nvPr>
        </p:nvSpPr>
        <p:spPr/>
        <p:txBody>
          <a:bodyPr/>
          <a:lstStyle>
            <a:lvl1pPr>
              <a:defRPr/>
            </a:lvl1pPr>
          </a:lstStyle>
          <a:p>
            <a:pPr>
              <a:defRPr/>
            </a:pPr>
            <a:fld id="{807B328E-F2C7-4911-B561-64440112E76B}" type="slidenum">
              <a:rPr lang="en-US"/>
              <a:pPr>
                <a:defRPr/>
              </a:pPr>
              <a:t>‹#›</a:t>
            </a:fld>
            <a:endParaRPr lang="en-US"/>
          </a:p>
        </p:txBody>
      </p:sp>
    </p:spTree>
    <p:extLst>
      <p:ext uri="{BB962C8B-B14F-4D97-AF65-F5344CB8AC3E}">
        <p14:creationId xmlns:p14="http://schemas.microsoft.com/office/powerpoint/2010/main" val="3754944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r>
              <a:rPr lang="en-US"/>
              <a:t>Click to edit Master title style</a:t>
            </a:r>
          </a:p>
        </p:txBody>
      </p:sp>
      <p:sp>
        <p:nvSpPr>
          <p:cNvPr id="3" name="Content Placeholder 2">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p:cNvPr>
          <p:cNvSpPr>
            <a:spLocks noGrp="1"/>
          </p:cNvSpPr>
          <p:nvPr>
            <p:ph type="dt" sz="half" idx="10"/>
          </p:nvPr>
        </p:nvSpPr>
        <p:spPr/>
        <p:txBody>
          <a:bodyPr/>
          <a:lstStyle>
            <a:lvl1pPr>
              <a:defRPr/>
            </a:lvl1pPr>
          </a:lstStyle>
          <a:p>
            <a:pPr>
              <a:defRPr/>
            </a:pPr>
            <a:fld id="{42DA81D3-5010-4F52-B2F7-FA7D203B28DC}" type="datetimeFigureOut">
              <a:rPr lang="en-US"/>
              <a:pPr>
                <a:defRPr/>
              </a:pPr>
              <a:t>9/8/2022</a:t>
            </a:fld>
            <a:endParaRPr lang="en-US" dirty="0"/>
          </a:p>
        </p:txBody>
      </p:sp>
      <p:sp>
        <p:nvSpPr>
          <p:cNvPr id="6" name="Footer Placeholder 4">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p:cNvPr>
          <p:cNvSpPr>
            <a:spLocks noGrp="1"/>
          </p:cNvSpPr>
          <p:nvPr>
            <p:ph type="sldNum" sz="quarter" idx="12"/>
          </p:nvPr>
        </p:nvSpPr>
        <p:spPr/>
        <p:txBody>
          <a:bodyPr/>
          <a:lstStyle>
            <a:lvl1pPr>
              <a:defRPr/>
            </a:lvl1pPr>
          </a:lstStyle>
          <a:p>
            <a:pPr>
              <a:defRPr/>
            </a:pPr>
            <a:fld id="{6201EEE0-6938-49BB-A92E-E3658C23ABC7}" type="slidenum">
              <a:rPr lang="en-US"/>
              <a:pPr>
                <a:defRPr/>
              </a:pPr>
              <a:t>‹#›</a:t>
            </a:fld>
            <a:endParaRPr lang="en-US"/>
          </a:p>
        </p:txBody>
      </p:sp>
    </p:spTree>
    <p:extLst>
      <p:ext uri="{BB962C8B-B14F-4D97-AF65-F5344CB8AC3E}">
        <p14:creationId xmlns:p14="http://schemas.microsoft.com/office/powerpoint/2010/main" val="3708698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p:cNvPr>
          <p:cNvSpPr>
            <a:spLocks noGrp="1"/>
          </p:cNvSpPr>
          <p:nvPr>
            <p:ph type="dt" sz="half" idx="10"/>
          </p:nvPr>
        </p:nvSpPr>
        <p:spPr/>
        <p:txBody>
          <a:bodyPr/>
          <a:lstStyle>
            <a:lvl1pPr>
              <a:defRPr/>
            </a:lvl1pPr>
          </a:lstStyle>
          <a:p>
            <a:pPr>
              <a:defRPr/>
            </a:pPr>
            <a:fld id="{D4833466-7C77-4A9C-95EF-3A84F5ED0088}" type="datetimeFigureOut">
              <a:rPr lang="en-US"/>
              <a:pPr>
                <a:defRPr/>
              </a:pPr>
              <a:t>9/8/2022</a:t>
            </a:fld>
            <a:endParaRPr lang="en-US" dirty="0"/>
          </a:p>
        </p:txBody>
      </p:sp>
      <p:sp>
        <p:nvSpPr>
          <p:cNvPr id="8" name="Footer Placeholder 4">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p:cNvPr>
          <p:cNvSpPr>
            <a:spLocks noGrp="1"/>
          </p:cNvSpPr>
          <p:nvPr>
            <p:ph type="sldNum" sz="quarter" idx="12"/>
          </p:nvPr>
        </p:nvSpPr>
        <p:spPr/>
        <p:txBody>
          <a:bodyPr/>
          <a:lstStyle>
            <a:lvl1pPr>
              <a:defRPr/>
            </a:lvl1pPr>
          </a:lstStyle>
          <a:p>
            <a:pPr>
              <a:defRPr/>
            </a:pPr>
            <a:fld id="{76B3D230-9E31-4491-B5F8-9DF3B72D1D92}" type="slidenum">
              <a:rPr lang="en-US"/>
              <a:pPr>
                <a:defRPr/>
              </a:pPr>
              <a:t>‹#›</a:t>
            </a:fld>
            <a:endParaRPr lang="en-US"/>
          </a:p>
        </p:txBody>
      </p:sp>
    </p:spTree>
    <p:extLst>
      <p:ext uri="{BB962C8B-B14F-4D97-AF65-F5344CB8AC3E}">
        <p14:creationId xmlns:p14="http://schemas.microsoft.com/office/powerpoint/2010/main" val="1926711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r>
              <a:rPr lang="en-US"/>
              <a:t>Click to edit Master title style</a:t>
            </a:r>
          </a:p>
        </p:txBody>
      </p:sp>
      <p:sp>
        <p:nvSpPr>
          <p:cNvPr id="3" name="Date Placeholder 3">
            <a:extLst/>
          </p:cNvPr>
          <p:cNvSpPr>
            <a:spLocks noGrp="1"/>
          </p:cNvSpPr>
          <p:nvPr>
            <p:ph type="dt" sz="half" idx="10"/>
          </p:nvPr>
        </p:nvSpPr>
        <p:spPr/>
        <p:txBody>
          <a:bodyPr/>
          <a:lstStyle>
            <a:lvl1pPr>
              <a:defRPr/>
            </a:lvl1pPr>
          </a:lstStyle>
          <a:p>
            <a:pPr>
              <a:defRPr/>
            </a:pPr>
            <a:fld id="{5FF99C45-0B32-46CF-BEA7-CB901DBB563E}" type="datetimeFigureOut">
              <a:rPr lang="en-US"/>
              <a:pPr>
                <a:defRPr/>
              </a:pPr>
              <a:t>9/8/2022</a:t>
            </a:fld>
            <a:endParaRPr lang="en-US" dirty="0"/>
          </a:p>
        </p:txBody>
      </p:sp>
      <p:sp>
        <p:nvSpPr>
          <p:cNvPr id="4" name="Footer Placeholder 4">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p:cNvPr>
          <p:cNvSpPr>
            <a:spLocks noGrp="1"/>
          </p:cNvSpPr>
          <p:nvPr>
            <p:ph type="sldNum" sz="quarter" idx="12"/>
          </p:nvPr>
        </p:nvSpPr>
        <p:spPr/>
        <p:txBody>
          <a:bodyPr/>
          <a:lstStyle>
            <a:lvl1pPr>
              <a:defRPr/>
            </a:lvl1pPr>
          </a:lstStyle>
          <a:p>
            <a:pPr>
              <a:defRPr/>
            </a:pPr>
            <a:fld id="{CDA98877-14D6-4645-82C5-4AFB3FC2C276}" type="slidenum">
              <a:rPr lang="en-US"/>
              <a:pPr>
                <a:defRPr/>
              </a:pPr>
              <a:t>‹#›</a:t>
            </a:fld>
            <a:endParaRPr lang="en-US"/>
          </a:p>
        </p:txBody>
      </p:sp>
    </p:spTree>
    <p:extLst>
      <p:ext uri="{BB962C8B-B14F-4D97-AF65-F5344CB8AC3E}">
        <p14:creationId xmlns:p14="http://schemas.microsoft.com/office/powerpoint/2010/main" val="1449611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p:cNvPr>
          <p:cNvSpPr>
            <a:spLocks noGrp="1"/>
          </p:cNvSpPr>
          <p:nvPr>
            <p:ph type="dt" sz="half" idx="10"/>
          </p:nvPr>
        </p:nvSpPr>
        <p:spPr/>
        <p:txBody>
          <a:bodyPr/>
          <a:lstStyle>
            <a:lvl1pPr>
              <a:defRPr/>
            </a:lvl1pPr>
          </a:lstStyle>
          <a:p>
            <a:pPr>
              <a:defRPr/>
            </a:pPr>
            <a:fld id="{979DBB5E-655A-4E2F-A117-3A078A2DE797}" type="datetimeFigureOut">
              <a:rPr lang="en-US"/>
              <a:pPr>
                <a:defRPr/>
              </a:pPr>
              <a:t>9/8/2022</a:t>
            </a:fld>
            <a:endParaRPr lang="en-US" dirty="0"/>
          </a:p>
        </p:txBody>
      </p:sp>
      <p:sp>
        <p:nvSpPr>
          <p:cNvPr id="3" name="Footer Placeholder 4">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p:cNvPr>
          <p:cNvSpPr>
            <a:spLocks noGrp="1"/>
          </p:cNvSpPr>
          <p:nvPr>
            <p:ph type="sldNum" sz="quarter" idx="12"/>
          </p:nvPr>
        </p:nvSpPr>
        <p:spPr/>
        <p:txBody>
          <a:bodyPr/>
          <a:lstStyle>
            <a:lvl1pPr>
              <a:defRPr/>
            </a:lvl1pPr>
          </a:lstStyle>
          <a:p>
            <a:pPr>
              <a:defRPr/>
            </a:pPr>
            <a:fld id="{CA2AE1CA-6F1A-4AC6-AFC4-D2131BABCF96}" type="slidenum">
              <a:rPr lang="en-US"/>
              <a:pPr>
                <a:defRPr/>
              </a:pPr>
              <a:t>‹#›</a:t>
            </a:fld>
            <a:endParaRPr lang="en-US"/>
          </a:p>
        </p:txBody>
      </p:sp>
    </p:spTree>
    <p:extLst>
      <p:ext uri="{BB962C8B-B14F-4D97-AF65-F5344CB8AC3E}">
        <p14:creationId xmlns:p14="http://schemas.microsoft.com/office/powerpoint/2010/main" val="610003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p:cNvPr>
          <p:cNvSpPr>
            <a:spLocks noGrp="1"/>
          </p:cNvSpPr>
          <p:nvPr>
            <p:ph type="dt" sz="half" idx="10"/>
          </p:nvPr>
        </p:nvSpPr>
        <p:spPr/>
        <p:txBody>
          <a:bodyPr/>
          <a:lstStyle>
            <a:lvl1pPr>
              <a:defRPr/>
            </a:lvl1pPr>
          </a:lstStyle>
          <a:p>
            <a:pPr>
              <a:defRPr/>
            </a:pPr>
            <a:fld id="{C946A32C-AF8E-4E59-8148-2FCB0623C8E7}" type="datetimeFigureOut">
              <a:rPr lang="en-US"/>
              <a:pPr>
                <a:defRPr/>
              </a:pPr>
              <a:t>9/8/2022</a:t>
            </a:fld>
            <a:endParaRPr lang="en-US" dirty="0"/>
          </a:p>
        </p:txBody>
      </p:sp>
      <p:sp>
        <p:nvSpPr>
          <p:cNvPr id="6" name="Footer Placeholder 4">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p:cNvPr>
          <p:cNvSpPr>
            <a:spLocks noGrp="1"/>
          </p:cNvSpPr>
          <p:nvPr>
            <p:ph type="sldNum" sz="quarter" idx="12"/>
          </p:nvPr>
        </p:nvSpPr>
        <p:spPr/>
        <p:txBody>
          <a:bodyPr/>
          <a:lstStyle>
            <a:lvl1pPr>
              <a:defRPr/>
            </a:lvl1pPr>
          </a:lstStyle>
          <a:p>
            <a:pPr>
              <a:defRPr/>
            </a:pPr>
            <a:fld id="{3499B919-63D5-488D-A72E-C70C78F0903A}" type="slidenum">
              <a:rPr lang="en-US"/>
              <a:pPr>
                <a:defRPr/>
              </a:pPr>
              <a:t>‹#›</a:t>
            </a:fld>
            <a:endParaRPr lang="en-US"/>
          </a:p>
        </p:txBody>
      </p:sp>
    </p:spTree>
    <p:extLst>
      <p:ext uri="{BB962C8B-B14F-4D97-AF65-F5344CB8AC3E}">
        <p14:creationId xmlns:p14="http://schemas.microsoft.com/office/powerpoint/2010/main" val="2487196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p:cNvPr>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p:cNvPr>
          <p:cNvSpPr>
            <a:spLocks noGrp="1"/>
          </p:cNvSpPr>
          <p:nvPr>
            <p:ph type="dt" sz="half" idx="10"/>
          </p:nvPr>
        </p:nvSpPr>
        <p:spPr/>
        <p:txBody>
          <a:bodyPr/>
          <a:lstStyle>
            <a:lvl1pPr>
              <a:defRPr/>
            </a:lvl1pPr>
          </a:lstStyle>
          <a:p>
            <a:pPr>
              <a:defRPr/>
            </a:pPr>
            <a:fld id="{3A3126CE-8C9F-498F-9715-21F25B10E219}" type="datetimeFigureOut">
              <a:rPr lang="en-US"/>
              <a:pPr>
                <a:defRPr/>
              </a:pPr>
              <a:t>9/8/2022</a:t>
            </a:fld>
            <a:endParaRPr lang="en-US" dirty="0"/>
          </a:p>
        </p:txBody>
      </p:sp>
      <p:sp>
        <p:nvSpPr>
          <p:cNvPr id="6" name="Footer Placeholder 4">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p:cNvPr>
          <p:cNvSpPr>
            <a:spLocks noGrp="1"/>
          </p:cNvSpPr>
          <p:nvPr>
            <p:ph type="sldNum" sz="quarter" idx="12"/>
          </p:nvPr>
        </p:nvSpPr>
        <p:spPr/>
        <p:txBody>
          <a:bodyPr/>
          <a:lstStyle>
            <a:lvl1pPr>
              <a:defRPr/>
            </a:lvl1pPr>
          </a:lstStyle>
          <a:p>
            <a:pPr>
              <a:defRPr/>
            </a:pPr>
            <a:fld id="{C45265D6-1C97-4CE3-841D-A02FC10902BB}" type="slidenum">
              <a:rPr lang="en-US"/>
              <a:pPr>
                <a:defRPr/>
              </a:pPr>
              <a:t>‹#›</a:t>
            </a:fld>
            <a:endParaRPr lang="en-US"/>
          </a:p>
        </p:txBody>
      </p:sp>
    </p:spTree>
    <p:extLst>
      <p:ext uri="{BB962C8B-B14F-4D97-AF65-F5344CB8AC3E}">
        <p14:creationId xmlns:p14="http://schemas.microsoft.com/office/powerpoint/2010/main" val="611944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2938E66A-0A18-41F9-A4AC-67762F4736EB}" type="datetimeFigureOut">
              <a:rPr lang="en-US"/>
              <a:pPr>
                <a:defRPr/>
              </a:pPr>
              <a:t>9/8/2022</a:t>
            </a:fld>
            <a:endParaRPr lang="en-US" dirty="0"/>
          </a:p>
        </p:txBody>
      </p:sp>
      <p:sp>
        <p:nvSpPr>
          <p:cNvPr id="5" name="Footer Placeholder 4">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3EFA3049-FE0C-42E8-913D-32205B27B12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a:defRPr>
      </a:lvl2pPr>
      <a:lvl3pPr algn="l" rtl="0" eaLnBrk="0" fontAlgn="base" hangingPunct="0">
        <a:lnSpc>
          <a:spcPct val="90000"/>
        </a:lnSpc>
        <a:spcBef>
          <a:spcPct val="0"/>
        </a:spcBef>
        <a:spcAft>
          <a:spcPct val="0"/>
        </a:spcAft>
        <a:defRPr sz="4400">
          <a:solidFill>
            <a:schemeClr val="tx1"/>
          </a:solidFill>
          <a:latin typeface="Calibri Light"/>
        </a:defRPr>
      </a:lvl3pPr>
      <a:lvl4pPr algn="l" rtl="0" eaLnBrk="0" fontAlgn="base" hangingPunct="0">
        <a:lnSpc>
          <a:spcPct val="90000"/>
        </a:lnSpc>
        <a:spcBef>
          <a:spcPct val="0"/>
        </a:spcBef>
        <a:spcAft>
          <a:spcPct val="0"/>
        </a:spcAft>
        <a:defRPr sz="4400">
          <a:solidFill>
            <a:schemeClr val="tx1"/>
          </a:solidFill>
          <a:latin typeface="Calibri Light"/>
        </a:defRPr>
      </a:lvl4pPr>
      <a:lvl5pPr algn="l" rtl="0" eaLnBrk="0" fontAlgn="base" hangingPunct="0">
        <a:lnSpc>
          <a:spcPct val="90000"/>
        </a:lnSpc>
        <a:spcBef>
          <a:spcPct val="0"/>
        </a:spcBef>
        <a:spcAft>
          <a:spcPct val="0"/>
        </a:spcAft>
        <a:defRPr sz="4400">
          <a:solidFill>
            <a:schemeClr val="tx1"/>
          </a:solidFill>
          <a:latin typeface="Calibri Light"/>
        </a:defRPr>
      </a:lvl5pPr>
      <a:lvl6pPr marL="457200" algn="l" rtl="0" fontAlgn="base">
        <a:lnSpc>
          <a:spcPct val="90000"/>
        </a:lnSpc>
        <a:spcBef>
          <a:spcPct val="0"/>
        </a:spcBef>
        <a:spcAft>
          <a:spcPct val="0"/>
        </a:spcAft>
        <a:defRPr sz="4400">
          <a:solidFill>
            <a:schemeClr val="tx1"/>
          </a:solidFill>
          <a:latin typeface="Calibri Light"/>
        </a:defRPr>
      </a:lvl6pPr>
      <a:lvl7pPr marL="914400" algn="l" rtl="0" fontAlgn="base">
        <a:lnSpc>
          <a:spcPct val="90000"/>
        </a:lnSpc>
        <a:spcBef>
          <a:spcPct val="0"/>
        </a:spcBef>
        <a:spcAft>
          <a:spcPct val="0"/>
        </a:spcAft>
        <a:defRPr sz="4400">
          <a:solidFill>
            <a:schemeClr val="tx1"/>
          </a:solidFill>
          <a:latin typeface="Calibri Light"/>
        </a:defRPr>
      </a:lvl7pPr>
      <a:lvl8pPr marL="1371600" algn="l" rtl="0" fontAlgn="base">
        <a:lnSpc>
          <a:spcPct val="90000"/>
        </a:lnSpc>
        <a:spcBef>
          <a:spcPct val="0"/>
        </a:spcBef>
        <a:spcAft>
          <a:spcPct val="0"/>
        </a:spcAft>
        <a:defRPr sz="4400">
          <a:solidFill>
            <a:schemeClr val="tx1"/>
          </a:solidFill>
          <a:latin typeface="Calibri Light"/>
        </a:defRPr>
      </a:lvl8pPr>
      <a:lvl9pPr marL="1828800" algn="l" rtl="0" fontAlgn="base">
        <a:lnSpc>
          <a:spcPct val="90000"/>
        </a:lnSpc>
        <a:spcBef>
          <a:spcPct val="0"/>
        </a:spcBef>
        <a:spcAft>
          <a:spcPct val="0"/>
        </a:spcAft>
        <a:defRPr sz="4400">
          <a:solidFill>
            <a:schemeClr val="tx1"/>
          </a:solidFill>
          <a:latin typeface="Calibri Light"/>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image" Target="../media/image54.wmf"/><Relationship Id="rId13" Type="http://schemas.openxmlformats.org/officeDocument/2006/relationships/oleObject" Target="../embeddings/oleObject46.bin"/><Relationship Id="rId18" Type="http://schemas.openxmlformats.org/officeDocument/2006/relationships/image" Target="../media/image59.wmf"/><Relationship Id="rId3" Type="http://schemas.openxmlformats.org/officeDocument/2006/relationships/notesSlide" Target="../notesSlides/notesSlide5.xml"/><Relationship Id="rId7" Type="http://schemas.openxmlformats.org/officeDocument/2006/relationships/oleObject" Target="../embeddings/oleObject43.bin"/><Relationship Id="rId12" Type="http://schemas.openxmlformats.org/officeDocument/2006/relationships/image" Target="../media/image56.wmf"/><Relationship Id="rId17" Type="http://schemas.openxmlformats.org/officeDocument/2006/relationships/oleObject" Target="../embeddings/oleObject48.bin"/><Relationship Id="rId2" Type="http://schemas.openxmlformats.org/officeDocument/2006/relationships/slideLayout" Target="../slideLayouts/slideLayout2.xml"/><Relationship Id="rId16" Type="http://schemas.openxmlformats.org/officeDocument/2006/relationships/image" Target="../media/image58.wmf"/><Relationship Id="rId1" Type="http://schemas.openxmlformats.org/officeDocument/2006/relationships/vmlDrawing" Target="../drawings/vmlDrawing8.vml"/><Relationship Id="rId6" Type="http://schemas.openxmlformats.org/officeDocument/2006/relationships/image" Target="../media/image53.wmf"/><Relationship Id="rId11" Type="http://schemas.openxmlformats.org/officeDocument/2006/relationships/oleObject" Target="../embeddings/oleObject45.bin"/><Relationship Id="rId5" Type="http://schemas.openxmlformats.org/officeDocument/2006/relationships/oleObject" Target="../embeddings/oleObject42.bin"/><Relationship Id="rId15" Type="http://schemas.openxmlformats.org/officeDocument/2006/relationships/oleObject" Target="../embeddings/oleObject47.bin"/><Relationship Id="rId10" Type="http://schemas.openxmlformats.org/officeDocument/2006/relationships/image" Target="../media/image55.wmf"/><Relationship Id="rId4" Type="http://schemas.openxmlformats.org/officeDocument/2006/relationships/image" Target="../media/image25.png"/><Relationship Id="rId9" Type="http://schemas.openxmlformats.org/officeDocument/2006/relationships/oleObject" Target="../embeddings/oleObject44.bin"/><Relationship Id="rId14" Type="http://schemas.openxmlformats.org/officeDocument/2006/relationships/image" Target="../media/image57.wmf"/></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51.bin"/><Relationship Id="rId13" Type="http://schemas.openxmlformats.org/officeDocument/2006/relationships/oleObject" Target="../embeddings/oleObject53.bin"/><Relationship Id="rId18" Type="http://schemas.openxmlformats.org/officeDocument/2006/relationships/image" Target="../media/image66.wmf"/><Relationship Id="rId3" Type="http://schemas.openxmlformats.org/officeDocument/2006/relationships/image" Target="../media/image25.png"/><Relationship Id="rId7" Type="http://schemas.openxmlformats.org/officeDocument/2006/relationships/image" Target="../media/image61.wmf"/><Relationship Id="rId12" Type="http://schemas.openxmlformats.org/officeDocument/2006/relationships/image" Target="../media/image31.jpeg"/><Relationship Id="rId17" Type="http://schemas.openxmlformats.org/officeDocument/2006/relationships/oleObject" Target="../embeddings/oleObject55.bin"/><Relationship Id="rId2" Type="http://schemas.openxmlformats.org/officeDocument/2006/relationships/slideLayout" Target="../slideLayouts/slideLayout2.xml"/><Relationship Id="rId16" Type="http://schemas.openxmlformats.org/officeDocument/2006/relationships/image" Target="../media/image65.wmf"/><Relationship Id="rId1" Type="http://schemas.openxmlformats.org/officeDocument/2006/relationships/vmlDrawing" Target="../drawings/vmlDrawing9.vml"/><Relationship Id="rId6" Type="http://schemas.openxmlformats.org/officeDocument/2006/relationships/oleObject" Target="../embeddings/oleObject50.bin"/><Relationship Id="rId11" Type="http://schemas.openxmlformats.org/officeDocument/2006/relationships/image" Target="../media/image63.wmf"/><Relationship Id="rId5" Type="http://schemas.openxmlformats.org/officeDocument/2006/relationships/image" Target="../media/image60.wmf"/><Relationship Id="rId15" Type="http://schemas.openxmlformats.org/officeDocument/2006/relationships/oleObject" Target="../embeddings/oleObject54.bin"/><Relationship Id="rId10" Type="http://schemas.openxmlformats.org/officeDocument/2006/relationships/oleObject" Target="../embeddings/oleObject52.bin"/><Relationship Id="rId4" Type="http://schemas.openxmlformats.org/officeDocument/2006/relationships/oleObject" Target="../embeddings/oleObject49.bin"/><Relationship Id="rId9" Type="http://schemas.openxmlformats.org/officeDocument/2006/relationships/image" Target="../media/image62.wmf"/><Relationship Id="rId14" Type="http://schemas.openxmlformats.org/officeDocument/2006/relationships/image" Target="../media/image64.wmf"/></Relationships>
</file>

<file path=ppt/slides/_rels/slide12.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67.wmf"/><Relationship Id="rId5" Type="http://schemas.openxmlformats.org/officeDocument/2006/relationships/oleObject" Target="../embeddings/oleObject56.bin"/><Relationship Id="rId4" Type="http://schemas.openxmlformats.org/officeDocument/2006/relationships/image" Target="../media/image24.png"/></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59.bin"/><Relationship Id="rId3" Type="http://schemas.openxmlformats.org/officeDocument/2006/relationships/image" Target="../media/image25.png"/><Relationship Id="rId7" Type="http://schemas.openxmlformats.org/officeDocument/2006/relationships/image" Target="../media/image69.wmf"/><Relationship Id="rId12" Type="http://schemas.openxmlformats.org/officeDocument/2006/relationships/image" Target="../media/image71.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58.bin"/><Relationship Id="rId11" Type="http://schemas.openxmlformats.org/officeDocument/2006/relationships/oleObject" Target="../embeddings/oleObject60.bin"/><Relationship Id="rId5" Type="http://schemas.openxmlformats.org/officeDocument/2006/relationships/image" Target="../media/image68.wmf"/><Relationship Id="rId10" Type="http://schemas.openxmlformats.org/officeDocument/2006/relationships/image" Target="../media/image31.jpeg"/><Relationship Id="rId4" Type="http://schemas.openxmlformats.org/officeDocument/2006/relationships/oleObject" Target="../embeddings/oleObject57.bin"/><Relationship Id="rId9" Type="http://schemas.openxmlformats.org/officeDocument/2006/relationships/image" Target="../media/image70.wmf"/></Relationships>
</file>

<file path=ppt/slides/_rels/slide14.xml.rels><?xml version="1.0" encoding="UTF-8" standalone="yes"?>
<Relationships xmlns="http://schemas.openxmlformats.org/package/2006/relationships"><Relationship Id="rId8" Type="http://schemas.openxmlformats.org/officeDocument/2006/relationships/slide" Target="slide18.xml"/><Relationship Id="rId3" Type="http://schemas.openxmlformats.org/officeDocument/2006/relationships/slide" Target="slide23.xml"/><Relationship Id="rId7" Type="http://schemas.openxmlformats.org/officeDocument/2006/relationships/slide" Target="slide17.xml"/><Relationship Id="rId12" Type="http://schemas.openxmlformats.org/officeDocument/2006/relationships/slide" Target="slide22.xm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slide" Target="slide16.xml"/><Relationship Id="rId11" Type="http://schemas.openxmlformats.org/officeDocument/2006/relationships/slide" Target="slide21.xml"/><Relationship Id="rId5" Type="http://schemas.openxmlformats.org/officeDocument/2006/relationships/slide" Target="slide15.xml"/><Relationship Id="rId10" Type="http://schemas.openxmlformats.org/officeDocument/2006/relationships/slide" Target="slide20.xml"/><Relationship Id="rId4" Type="http://schemas.openxmlformats.org/officeDocument/2006/relationships/image" Target="../media/image72.jpg"/><Relationship Id="rId9" Type="http://schemas.openxmlformats.org/officeDocument/2006/relationships/slide" Target="slide19.xml"/></Relationships>
</file>

<file path=ppt/slides/_rels/slide15.xml.rels><?xml version="1.0" encoding="UTF-8" standalone="yes"?>
<Relationships xmlns="http://schemas.openxmlformats.org/package/2006/relationships"><Relationship Id="rId8" Type="http://schemas.openxmlformats.org/officeDocument/2006/relationships/image" Target="../media/image74.wmf"/><Relationship Id="rId3" Type="http://schemas.openxmlformats.org/officeDocument/2006/relationships/notesSlide" Target="../notesSlides/notesSlide7.xml"/><Relationship Id="rId7" Type="http://schemas.openxmlformats.org/officeDocument/2006/relationships/oleObject" Target="../embeddings/oleObject62.bin"/><Relationship Id="rId2" Type="http://schemas.openxmlformats.org/officeDocument/2006/relationships/slideLayout" Target="../slideLayouts/slideLayout1.xml"/><Relationship Id="rId1" Type="http://schemas.openxmlformats.org/officeDocument/2006/relationships/vmlDrawing" Target="../drawings/vmlDrawing12.vml"/><Relationship Id="rId6" Type="http://schemas.openxmlformats.org/officeDocument/2006/relationships/image" Target="../media/image73.wmf"/><Relationship Id="rId5" Type="http://schemas.openxmlformats.org/officeDocument/2006/relationships/oleObject" Target="../embeddings/oleObject61.bin"/><Relationship Id="rId4" Type="http://schemas.openxmlformats.org/officeDocument/2006/relationships/slide" Target="slide14.xml"/></Relationships>
</file>

<file path=ppt/slides/_rels/slide16.xml.rels><?xml version="1.0" encoding="UTF-8" standalone="yes"?>
<Relationships xmlns="http://schemas.openxmlformats.org/package/2006/relationships"><Relationship Id="rId3" Type="http://schemas.openxmlformats.org/officeDocument/2006/relationships/slide" Target="slide14.xml"/><Relationship Id="rId7" Type="http://schemas.openxmlformats.org/officeDocument/2006/relationships/image" Target="../media/image76.wmf"/><Relationship Id="rId2" Type="http://schemas.openxmlformats.org/officeDocument/2006/relationships/slideLayout" Target="../slideLayouts/slideLayout1.xml"/><Relationship Id="rId1" Type="http://schemas.openxmlformats.org/officeDocument/2006/relationships/vmlDrawing" Target="../drawings/vmlDrawing13.vml"/><Relationship Id="rId6" Type="http://schemas.openxmlformats.org/officeDocument/2006/relationships/oleObject" Target="../embeddings/oleObject64.bin"/><Relationship Id="rId5" Type="http://schemas.openxmlformats.org/officeDocument/2006/relationships/image" Target="../media/image75.wmf"/><Relationship Id="rId4" Type="http://schemas.openxmlformats.org/officeDocument/2006/relationships/oleObject" Target="../embeddings/oleObject63.bin"/></Relationships>
</file>

<file path=ppt/slides/_rels/slide17.xml.rels><?xml version="1.0" encoding="UTF-8" standalone="yes"?>
<Relationships xmlns="http://schemas.openxmlformats.org/package/2006/relationships"><Relationship Id="rId3" Type="http://schemas.openxmlformats.org/officeDocument/2006/relationships/slide" Target="slide14.xml"/><Relationship Id="rId7" Type="http://schemas.openxmlformats.org/officeDocument/2006/relationships/image" Target="../media/image78.wmf"/><Relationship Id="rId2" Type="http://schemas.openxmlformats.org/officeDocument/2006/relationships/slideLayout" Target="../slideLayouts/slideLayout1.xml"/><Relationship Id="rId1" Type="http://schemas.openxmlformats.org/officeDocument/2006/relationships/vmlDrawing" Target="../drawings/vmlDrawing14.vml"/><Relationship Id="rId6" Type="http://schemas.openxmlformats.org/officeDocument/2006/relationships/oleObject" Target="../embeddings/oleObject66.bin"/><Relationship Id="rId5" Type="http://schemas.openxmlformats.org/officeDocument/2006/relationships/image" Target="../media/image77.wmf"/><Relationship Id="rId4" Type="http://schemas.openxmlformats.org/officeDocument/2006/relationships/oleObject" Target="../embeddings/oleObject65.bin"/></Relationships>
</file>

<file path=ppt/slides/_rels/slide18.xml.rels><?xml version="1.0" encoding="UTF-8" standalone="yes"?>
<Relationships xmlns="http://schemas.openxmlformats.org/package/2006/relationships"><Relationship Id="rId3" Type="http://schemas.openxmlformats.org/officeDocument/2006/relationships/slide" Target="slide14.xml"/><Relationship Id="rId7" Type="http://schemas.openxmlformats.org/officeDocument/2006/relationships/image" Target="../media/image80.wmf"/><Relationship Id="rId2" Type="http://schemas.openxmlformats.org/officeDocument/2006/relationships/slideLayout" Target="../slideLayouts/slideLayout1.xml"/><Relationship Id="rId1" Type="http://schemas.openxmlformats.org/officeDocument/2006/relationships/vmlDrawing" Target="../drawings/vmlDrawing15.vml"/><Relationship Id="rId6" Type="http://schemas.openxmlformats.org/officeDocument/2006/relationships/oleObject" Target="../embeddings/oleObject68.bin"/><Relationship Id="rId5" Type="http://schemas.openxmlformats.org/officeDocument/2006/relationships/image" Target="../media/image79.wmf"/><Relationship Id="rId4" Type="http://schemas.openxmlformats.org/officeDocument/2006/relationships/oleObject" Target="../embeddings/oleObject67.bin"/></Relationships>
</file>

<file path=ppt/slides/_rels/slide19.xml.rels><?xml version="1.0" encoding="UTF-8" standalone="yes"?>
<Relationships xmlns="http://schemas.openxmlformats.org/package/2006/relationships"><Relationship Id="rId3" Type="http://schemas.openxmlformats.org/officeDocument/2006/relationships/slide" Target="slide14.xml"/><Relationship Id="rId7" Type="http://schemas.openxmlformats.org/officeDocument/2006/relationships/image" Target="../media/image82.wmf"/><Relationship Id="rId2" Type="http://schemas.openxmlformats.org/officeDocument/2006/relationships/slideLayout" Target="../slideLayouts/slideLayout1.xml"/><Relationship Id="rId1" Type="http://schemas.openxmlformats.org/officeDocument/2006/relationships/vmlDrawing" Target="../drawings/vmlDrawing16.vml"/><Relationship Id="rId6" Type="http://schemas.openxmlformats.org/officeDocument/2006/relationships/oleObject" Target="../embeddings/oleObject70.bin"/><Relationship Id="rId5" Type="http://schemas.openxmlformats.org/officeDocument/2006/relationships/image" Target="../media/image81.wmf"/><Relationship Id="rId4" Type="http://schemas.openxmlformats.org/officeDocument/2006/relationships/oleObject" Target="../embeddings/oleObject69.bin"/></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slide" Target="slide14.xml"/><Relationship Id="rId7" Type="http://schemas.openxmlformats.org/officeDocument/2006/relationships/image" Target="../media/image84.wmf"/><Relationship Id="rId2" Type="http://schemas.openxmlformats.org/officeDocument/2006/relationships/slideLayout" Target="../slideLayouts/slideLayout1.xml"/><Relationship Id="rId1" Type="http://schemas.openxmlformats.org/officeDocument/2006/relationships/vmlDrawing" Target="../drawings/vmlDrawing17.vml"/><Relationship Id="rId6" Type="http://schemas.openxmlformats.org/officeDocument/2006/relationships/oleObject" Target="../embeddings/oleObject72.bin"/><Relationship Id="rId5" Type="http://schemas.openxmlformats.org/officeDocument/2006/relationships/image" Target="../media/image83.wmf"/><Relationship Id="rId4" Type="http://schemas.openxmlformats.org/officeDocument/2006/relationships/oleObject" Target="../embeddings/oleObject71.bin"/></Relationships>
</file>

<file path=ppt/slides/_rels/slide21.xml.rels><?xml version="1.0" encoding="UTF-8" standalone="yes"?>
<Relationships xmlns="http://schemas.openxmlformats.org/package/2006/relationships"><Relationship Id="rId3" Type="http://schemas.openxmlformats.org/officeDocument/2006/relationships/slide" Target="slide14.xml"/><Relationship Id="rId7" Type="http://schemas.openxmlformats.org/officeDocument/2006/relationships/image" Target="../media/image86.wmf"/><Relationship Id="rId2" Type="http://schemas.openxmlformats.org/officeDocument/2006/relationships/slideLayout" Target="../slideLayouts/slideLayout1.xml"/><Relationship Id="rId1" Type="http://schemas.openxmlformats.org/officeDocument/2006/relationships/vmlDrawing" Target="../drawings/vmlDrawing18.vml"/><Relationship Id="rId6" Type="http://schemas.openxmlformats.org/officeDocument/2006/relationships/oleObject" Target="../embeddings/oleObject74.bin"/><Relationship Id="rId5" Type="http://schemas.openxmlformats.org/officeDocument/2006/relationships/image" Target="../media/image85.wmf"/><Relationship Id="rId4" Type="http://schemas.openxmlformats.org/officeDocument/2006/relationships/oleObject" Target="../embeddings/oleObject73.bin"/></Relationships>
</file>

<file path=ppt/slides/_rels/slide22.xml.rels><?xml version="1.0" encoding="UTF-8" standalone="yes"?>
<Relationships xmlns="http://schemas.openxmlformats.org/package/2006/relationships"><Relationship Id="rId3" Type="http://schemas.openxmlformats.org/officeDocument/2006/relationships/slide" Target="slide14.xml"/><Relationship Id="rId7" Type="http://schemas.openxmlformats.org/officeDocument/2006/relationships/image" Target="../media/image88.wmf"/><Relationship Id="rId2" Type="http://schemas.openxmlformats.org/officeDocument/2006/relationships/slideLayout" Target="../slideLayouts/slideLayout1.xml"/><Relationship Id="rId1" Type="http://schemas.openxmlformats.org/officeDocument/2006/relationships/vmlDrawing" Target="../drawings/vmlDrawing19.vml"/><Relationship Id="rId6" Type="http://schemas.openxmlformats.org/officeDocument/2006/relationships/oleObject" Target="../embeddings/oleObject76.bin"/><Relationship Id="rId5" Type="http://schemas.openxmlformats.org/officeDocument/2006/relationships/image" Target="../media/image87.wmf"/><Relationship Id="rId4" Type="http://schemas.openxmlformats.org/officeDocument/2006/relationships/oleObject" Target="../embeddings/oleObject75.bin"/></Relationships>
</file>

<file path=ppt/slides/_rels/slide23.xml.rels><?xml version="1.0" encoding="UTF-8" standalone="yes"?>
<Relationships xmlns="http://schemas.openxmlformats.org/package/2006/relationships"><Relationship Id="rId8" Type="http://schemas.openxmlformats.org/officeDocument/2006/relationships/image" Target="../media/image90.wmf"/><Relationship Id="rId3" Type="http://schemas.openxmlformats.org/officeDocument/2006/relationships/oleObject" Target="../embeddings/oleObject77.bin"/><Relationship Id="rId7" Type="http://schemas.openxmlformats.org/officeDocument/2006/relationships/oleObject" Target="../embeddings/oleObject78.bin"/><Relationship Id="rId12" Type="http://schemas.openxmlformats.org/officeDocument/2006/relationships/image" Target="../media/image92.wmf"/><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52.png"/><Relationship Id="rId11" Type="http://schemas.openxmlformats.org/officeDocument/2006/relationships/oleObject" Target="../embeddings/oleObject80.bin"/><Relationship Id="rId5" Type="http://schemas.openxmlformats.org/officeDocument/2006/relationships/slide" Target="slide25.xml"/><Relationship Id="rId10" Type="http://schemas.openxmlformats.org/officeDocument/2006/relationships/image" Target="../media/image91.wmf"/><Relationship Id="rId4" Type="http://schemas.openxmlformats.org/officeDocument/2006/relationships/image" Target="../media/image89.wmf"/><Relationship Id="rId9" Type="http://schemas.openxmlformats.org/officeDocument/2006/relationships/oleObject" Target="../embeddings/oleObject79.bin"/></Relationships>
</file>

<file path=ppt/slides/_rels/slide24.xml.rels><?xml version="1.0" encoding="UTF-8" standalone="yes"?>
<Relationships xmlns="http://schemas.openxmlformats.org/package/2006/relationships"><Relationship Id="rId8" Type="http://schemas.openxmlformats.org/officeDocument/2006/relationships/image" Target="../media/image52.png"/><Relationship Id="rId3" Type="http://schemas.openxmlformats.org/officeDocument/2006/relationships/oleObject" Target="../embeddings/oleObject81.bin"/><Relationship Id="rId7" Type="http://schemas.openxmlformats.org/officeDocument/2006/relationships/slide" Target="slide25.xml"/><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94.wmf"/><Relationship Id="rId5" Type="http://schemas.openxmlformats.org/officeDocument/2006/relationships/oleObject" Target="../embeddings/oleObject82.bin"/><Relationship Id="rId4" Type="http://schemas.openxmlformats.org/officeDocument/2006/relationships/image" Target="../media/image93.wmf"/></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6.wmf"/><Relationship Id="rId5" Type="http://schemas.openxmlformats.org/officeDocument/2006/relationships/oleObject" Target="../embeddings/oleObject2.bin"/><Relationship Id="rId4" Type="http://schemas.openxmlformats.org/officeDocument/2006/relationships/image" Target="../media/image5.wmf"/><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image" Target="../media/image13.wmf"/><Relationship Id="rId3" Type="http://schemas.openxmlformats.org/officeDocument/2006/relationships/notesSlide" Target="../notesSlides/notesSlide1.xml"/><Relationship Id="rId7" Type="http://schemas.openxmlformats.org/officeDocument/2006/relationships/image" Target="../media/image10.wmf"/><Relationship Id="rId12"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5.bin"/><Relationship Id="rId11" Type="http://schemas.openxmlformats.org/officeDocument/2006/relationships/image" Target="../media/image12.wmf"/><Relationship Id="rId5" Type="http://schemas.openxmlformats.org/officeDocument/2006/relationships/image" Target="../media/image9.wmf"/><Relationship Id="rId10" Type="http://schemas.openxmlformats.org/officeDocument/2006/relationships/oleObject" Target="../embeddings/oleObject7.bin"/><Relationship Id="rId4" Type="http://schemas.openxmlformats.org/officeDocument/2006/relationships/oleObject" Target="../embeddings/oleObject4.bin"/><Relationship Id="rId9" Type="http://schemas.openxmlformats.org/officeDocument/2006/relationships/image" Target="../media/image11.wmf"/></Relationships>
</file>

<file path=ppt/slides/_rels/slide5.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notesSlide" Target="../notesSlides/notesSlide2.xml"/><Relationship Id="rId7" Type="http://schemas.openxmlformats.org/officeDocument/2006/relationships/image" Target="../media/image15.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10.bin"/><Relationship Id="rId5" Type="http://schemas.openxmlformats.org/officeDocument/2006/relationships/image" Target="../media/image14.wmf"/><Relationship Id="rId4" Type="http://schemas.openxmlformats.org/officeDocument/2006/relationships/oleObject" Target="../embeddings/oleObject9.bin"/></Relationships>
</file>

<file path=ppt/slides/_rels/slide6.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7.wmf"/><Relationship Id="rId5" Type="http://schemas.openxmlformats.org/officeDocument/2006/relationships/oleObject" Target="../embeddings/oleObject11.bin"/><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8" Type="http://schemas.openxmlformats.org/officeDocument/2006/relationships/image" Target="../media/image20.wmf"/><Relationship Id="rId13" Type="http://schemas.openxmlformats.org/officeDocument/2006/relationships/image" Target="../media/image25.png"/><Relationship Id="rId3" Type="http://schemas.openxmlformats.org/officeDocument/2006/relationships/notesSlide" Target="../notesSlides/notesSlide3.xml"/><Relationship Id="rId7" Type="http://schemas.openxmlformats.org/officeDocument/2006/relationships/oleObject" Target="../embeddings/oleObject13.bin"/><Relationship Id="rId12" Type="http://schemas.openxmlformats.org/officeDocument/2006/relationships/image" Target="../media/image22.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9.wmf"/><Relationship Id="rId11" Type="http://schemas.openxmlformats.org/officeDocument/2006/relationships/oleObject" Target="../embeddings/oleObject15.bin"/><Relationship Id="rId5" Type="http://schemas.openxmlformats.org/officeDocument/2006/relationships/oleObject" Target="../embeddings/oleObject12.bin"/><Relationship Id="rId15" Type="http://schemas.openxmlformats.org/officeDocument/2006/relationships/image" Target="../media/image23.wmf"/><Relationship Id="rId10" Type="http://schemas.openxmlformats.org/officeDocument/2006/relationships/image" Target="../media/image21.emf"/><Relationship Id="rId4" Type="http://schemas.openxmlformats.org/officeDocument/2006/relationships/image" Target="../media/image24.png"/><Relationship Id="rId9" Type="http://schemas.openxmlformats.org/officeDocument/2006/relationships/oleObject" Target="../embeddings/oleObject14.bin"/><Relationship Id="rId14" Type="http://schemas.openxmlformats.org/officeDocument/2006/relationships/oleObject" Target="../embeddings/oleObject16.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9.bin"/><Relationship Id="rId13" Type="http://schemas.openxmlformats.org/officeDocument/2006/relationships/image" Target="../media/image30.wmf"/><Relationship Id="rId3" Type="http://schemas.openxmlformats.org/officeDocument/2006/relationships/image" Target="../media/image25.png"/><Relationship Id="rId7" Type="http://schemas.openxmlformats.org/officeDocument/2006/relationships/image" Target="../media/image27.wmf"/><Relationship Id="rId12"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8.bin"/><Relationship Id="rId11" Type="http://schemas.openxmlformats.org/officeDocument/2006/relationships/image" Target="../media/image29.wmf"/><Relationship Id="rId5" Type="http://schemas.openxmlformats.org/officeDocument/2006/relationships/image" Target="../media/image26.wmf"/><Relationship Id="rId10" Type="http://schemas.openxmlformats.org/officeDocument/2006/relationships/oleObject" Target="../embeddings/oleObject20.bin"/><Relationship Id="rId4" Type="http://schemas.openxmlformats.org/officeDocument/2006/relationships/oleObject" Target="../embeddings/oleObject17.bin"/><Relationship Id="rId9" Type="http://schemas.openxmlformats.org/officeDocument/2006/relationships/image" Target="../media/image28.wmf"/><Relationship Id="rId14" Type="http://schemas.openxmlformats.org/officeDocument/2006/relationships/image" Target="../media/image31.jpeg"/></Relationships>
</file>

<file path=ppt/slides/_rels/slide9.xml.rels><?xml version="1.0" encoding="UTF-8" standalone="yes"?>
<Relationships xmlns="http://schemas.openxmlformats.org/package/2006/relationships"><Relationship Id="rId13" Type="http://schemas.openxmlformats.org/officeDocument/2006/relationships/oleObject" Target="../embeddings/oleObject26.bin"/><Relationship Id="rId18" Type="http://schemas.openxmlformats.org/officeDocument/2006/relationships/image" Target="../media/image38.wmf"/><Relationship Id="rId26" Type="http://schemas.openxmlformats.org/officeDocument/2006/relationships/image" Target="../media/image42.wmf"/><Relationship Id="rId39" Type="http://schemas.openxmlformats.org/officeDocument/2006/relationships/oleObject" Target="../embeddings/oleObject39.bin"/><Relationship Id="rId21" Type="http://schemas.openxmlformats.org/officeDocument/2006/relationships/oleObject" Target="../embeddings/oleObject30.bin"/><Relationship Id="rId34" Type="http://schemas.openxmlformats.org/officeDocument/2006/relationships/image" Target="../media/image46.wmf"/><Relationship Id="rId42" Type="http://schemas.openxmlformats.org/officeDocument/2006/relationships/image" Target="../media/image50.wmf"/><Relationship Id="rId7" Type="http://schemas.openxmlformats.org/officeDocument/2006/relationships/oleObject" Target="../embeddings/oleObject23.bin"/><Relationship Id="rId2" Type="http://schemas.openxmlformats.org/officeDocument/2006/relationships/slideLayout" Target="../slideLayouts/slideLayout2.xml"/><Relationship Id="rId16" Type="http://schemas.openxmlformats.org/officeDocument/2006/relationships/image" Target="../media/image37.wmf"/><Relationship Id="rId20" Type="http://schemas.openxmlformats.org/officeDocument/2006/relationships/image" Target="../media/image39.emf"/><Relationship Id="rId29" Type="http://schemas.openxmlformats.org/officeDocument/2006/relationships/oleObject" Target="../embeddings/oleObject34.bin"/><Relationship Id="rId41" Type="http://schemas.openxmlformats.org/officeDocument/2006/relationships/oleObject" Target="../embeddings/oleObject40.bin"/><Relationship Id="rId1" Type="http://schemas.openxmlformats.org/officeDocument/2006/relationships/vmlDrawing" Target="../drawings/vmlDrawing7.vml"/><Relationship Id="rId6" Type="http://schemas.openxmlformats.org/officeDocument/2006/relationships/image" Target="../media/image32.wmf"/><Relationship Id="rId11" Type="http://schemas.openxmlformats.org/officeDocument/2006/relationships/oleObject" Target="../embeddings/oleObject25.bin"/><Relationship Id="rId24" Type="http://schemas.openxmlformats.org/officeDocument/2006/relationships/image" Target="../media/image41.wmf"/><Relationship Id="rId32" Type="http://schemas.openxmlformats.org/officeDocument/2006/relationships/image" Target="../media/image45.wmf"/><Relationship Id="rId37" Type="http://schemas.openxmlformats.org/officeDocument/2006/relationships/oleObject" Target="../embeddings/oleObject38.bin"/><Relationship Id="rId40" Type="http://schemas.openxmlformats.org/officeDocument/2006/relationships/image" Target="../media/image49.wmf"/><Relationship Id="rId5" Type="http://schemas.openxmlformats.org/officeDocument/2006/relationships/oleObject" Target="../embeddings/oleObject22.bin"/><Relationship Id="rId15" Type="http://schemas.openxmlformats.org/officeDocument/2006/relationships/oleObject" Target="../embeddings/oleObject27.bin"/><Relationship Id="rId23" Type="http://schemas.openxmlformats.org/officeDocument/2006/relationships/oleObject" Target="../embeddings/oleObject31.bin"/><Relationship Id="rId28" Type="http://schemas.openxmlformats.org/officeDocument/2006/relationships/image" Target="../media/image43.wmf"/><Relationship Id="rId36" Type="http://schemas.openxmlformats.org/officeDocument/2006/relationships/image" Target="../media/image47.wmf"/><Relationship Id="rId10" Type="http://schemas.openxmlformats.org/officeDocument/2006/relationships/image" Target="../media/image34.wmf"/><Relationship Id="rId19" Type="http://schemas.openxmlformats.org/officeDocument/2006/relationships/oleObject" Target="../embeddings/oleObject29.bin"/><Relationship Id="rId31" Type="http://schemas.openxmlformats.org/officeDocument/2006/relationships/oleObject" Target="../embeddings/oleObject35.bin"/><Relationship Id="rId44" Type="http://schemas.openxmlformats.org/officeDocument/2006/relationships/image" Target="../media/image51.wmf"/><Relationship Id="rId4" Type="http://schemas.openxmlformats.org/officeDocument/2006/relationships/image" Target="../media/image52.png"/><Relationship Id="rId9" Type="http://schemas.openxmlformats.org/officeDocument/2006/relationships/oleObject" Target="../embeddings/oleObject24.bin"/><Relationship Id="rId14" Type="http://schemas.openxmlformats.org/officeDocument/2006/relationships/image" Target="../media/image36.wmf"/><Relationship Id="rId22" Type="http://schemas.openxmlformats.org/officeDocument/2006/relationships/image" Target="../media/image40.wmf"/><Relationship Id="rId27" Type="http://schemas.openxmlformats.org/officeDocument/2006/relationships/oleObject" Target="../embeddings/oleObject33.bin"/><Relationship Id="rId30" Type="http://schemas.openxmlformats.org/officeDocument/2006/relationships/image" Target="../media/image44.wmf"/><Relationship Id="rId35" Type="http://schemas.openxmlformats.org/officeDocument/2006/relationships/oleObject" Target="../embeddings/oleObject37.bin"/><Relationship Id="rId43" Type="http://schemas.openxmlformats.org/officeDocument/2006/relationships/oleObject" Target="../embeddings/oleObject41.bin"/><Relationship Id="rId8" Type="http://schemas.openxmlformats.org/officeDocument/2006/relationships/image" Target="../media/image33.wmf"/><Relationship Id="rId3" Type="http://schemas.openxmlformats.org/officeDocument/2006/relationships/notesSlide" Target="../notesSlides/notesSlide4.xml"/><Relationship Id="rId12" Type="http://schemas.openxmlformats.org/officeDocument/2006/relationships/image" Target="../media/image35.wmf"/><Relationship Id="rId17" Type="http://schemas.openxmlformats.org/officeDocument/2006/relationships/oleObject" Target="../embeddings/oleObject28.bin"/><Relationship Id="rId25" Type="http://schemas.openxmlformats.org/officeDocument/2006/relationships/oleObject" Target="../embeddings/oleObject32.bin"/><Relationship Id="rId33" Type="http://schemas.openxmlformats.org/officeDocument/2006/relationships/oleObject" Target="../embeddings/oleObject36.bin"/><Relationship Id="rId38" Type="http://schemas.openxmlformats.org/officeDocument/2006/relationships/image" Target="../media/image48.w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3074" name="!!2"/>
          <p:cNvSpPr>
            <a:spLocks noGrp="1"/>
          </p:cNvSpPr>
          <p:nvPr>
            <p:ph type="ctrTitle"/>
          </p:nvPr>
        </p:nvSpPr>
        <p:spPr>
          <a:xfrm>
            <a:off x="239713" y="2324100"/>
            <a:ext cx="11631612" cy="1417638"/>
          </a:xfrm>
        </p:spPr>
        <p:txBody>
          <a:bodyPr/>
          <a:lstStyle/>
          <a:p>
            <a:pPr eaLnBrk="1" hangingPunct="1"/>
            <a:r>
              <a:rPr lang="en-US" sz="4000" b="1" dirty="0" smtClean="0">
                <a:solidFill>
                  <a:srgbClr val="FFFF00"/>
                </a:solidFill>
                <a:latin typeface="Times New Roman" panose="02020603050405020304" pitchFamily="18" charset="0"/>
                <a:cs typeface="Times New Roman" panose="02020603050405020304" pitchFamily="18" charset="0"/>
              </a:rPr>
              <a:t>CĂN THỨC BẬC HAI VÀ HẰNG ĐẲNG THỨC</a:t>
            </a:r>
          </a:p>
        </p:txBody>
      </p:sp>
      <p:cxnSp>
        <p:nvCxnSpPr>
          <p:cNvPr id="5" name="Straight Connector 4">
            <a:extLst>
              <a:ext uri="{C183D7F6-B498-43B3-948B-1728B52AA6E4}"/>
            </a:extLst>
          </p:cNvPr>
          <p:cNvCxnSpPr/>
          <p:nvPr/>
        </p:nvCxnSpPr>
        <p:spPr>
          <a:xfrm>
            <a:off x="3579813" y="4748213"/>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076" name="Subtitle 2"/>
          <p:cNvSpPr>
            <a:spLocks noGrp="1"/>
          </p:cNvSpPr>
          <p:nvPr>
            <p:ph type="subTitle" idx="1"/>
          </p:nvPr>
        </p:nvSpPr>
        <p:spPr>
          <a:xfrm>
            <a:off x="2529292" y="5035852"/>
            <a:ext cx="6847464" cy="863903"/>
          </a:xfrm>
        </p:spPr>
        <p:txBody>
          <a:bodyPr/>
          <a:lstStyle/>
          <a:p>
            <a:pPr eaLnBrk="1" hangingPunct="1"/>
            <a:r>
              <a:rPr lang="en-US" sz="28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Giáo</a:t>
            </a:r>
            <a:r>
              <a:rPr lang="en-US" sz="2800"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sz="28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viên</a:t>
            </a:r>
            <a:r>
              <a:rPr lang="en-US" sz="2800"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sz="2800" dirty="0" smtClean="0">
                <a:solidFill>
                  <a:schemeClr val="bg1"/>
                </a:solidFill>
                <a:latin typeface="Arial" panose="020B0604020202020204" pitchFamily="34" charset="0"/>
                <a:ea typeface="Tahoma" panose="020B0604030504040204" pitchFamily="34" charset="0"/>
                <a:cs typeface="Arial" panose="020B0604020202020204" pitchFamily="34" charset="0"/>
              </a:rPr>
              <a:t>ĐÀO THỊ THU</a:t>
            </a:r>
            <a:endParaRPr lang="en-US" sz="2800" dirty="0" smtClean="0">
              <a:solidFill>
                <a:schemeClr val="bg1"/>
              </a:solidFill>
              <a:latin typeface="Arial" panose="020B0604020202020204" pitchFamily="34" charset="0"/>
              <a:ea typeface="Tahoma" panose="020B0604030504040204" pitchFamily="34" charset="0"/>
              <a:cs typeface="Arial" panose="020B0604020202020204" pitchFamily="34" charset="0"/>
            </a:endParaRPr>
          </a:p>
        </p:txBody>
      </p:sp>
      <p:pic>
        <p:nvPicPr>
          <p:cNvPr id="3077" name="1" descr="Clipboard"/>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rot="631394">
            <a:off x="-635000" y="3883025"/>
            <a:ext cx="3194050" cy="319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Graphic 18" descr="Rule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2710505">
            <a:off x="10171113" y="146050"/>
            <a:ext cx="1574800" cy="157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Graphic 20" descr="Pencil"/>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79210">
            <a:off x="10917238" y="784225"/>
            <a:ext cx="1489075" cy="1487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0" name="Subtitle 2"/>
          <p:cNvSpPr txBox="1">
            <a:spLocks/>
          </p:cNvSpPr>
          <p:nvPr/>
        </p:nvSpPr>
        <p:spPr bwMode="auto">
          <a:xfrm>
            <a:off x="261938" y="160338"/>
            <a:ext cx="6780212"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r>
              <a:rPr lang="en-US" dirty="0">
                <a:solidFill>
                  <a:schemeClr val="bg1"/>
                </a:solidFill>
                <a:latin typeface="Arial" panose="020B0604020202020204" pitchFamily="34" charset="0"/>
                <a:ea typeface="Tahoma" panose="020B0604030504040204" pitchFamily="34" charset="0"/>
              </a:rPr>
              <a:t>    PHÒNG </a:t>
            </a:r>
            <a:r>
              <a:rPr lang="en-US" dirty="0" smtClean="0">
                <a:solidFill>
                  <a:schemeClr val="bg1"/>
                </a:solidFill>
                <a:latin typeface="Arial" panose="020B0604020202020204" pitchFamily="34" charset="0"/>
                <a:ea typeface="Tahoma" panose="020B0604030504040204" pitchFamily="34" charset="0"/>
              </a:rPr>
              <a:t>GD&amp;ĐT QUẬN LONG BIÊN</a:t>
            </a:r>
            <a:endParaRPr lang="en-US" dirty="0">
              <a:solidFill>
                <a:schemeClr val="bg1"/>
              </a:solidFill>
              <a:latin typeface="Arial" panose="020B0604020202020204" pitchFamily="34" charset="0"/>
              <a:ea typeface="Tahoma" panose="020B0604030504040204" pitchFamily="34" charset="0"/>
            </a:endParaRPr>
          </a:p>
          <a:p>
            <a:pPr eaLnBrk="1" hangingPunct="1">
              <a:buNone/>
            </a:pPr>
            <a:r>
              <a:rPr lang="en-US" dirty="0" smtClean="0">
                <a:solidFill>
                  <a:schemeClr val="bg1"/>
                </a:solidFill>
                <a:latin typeface="Arial" panose="020B0604020202020204" pitchFamily="34" charset="0"/>
                <a:ea typeface="Tahoma" panose="020B0604030504040204" pitchFamily="34" charset="0"/>
              </a:rPr>
              <a:t>      TRƯỜNG </a:t>
            </a:r>
            <a:r>
              <a:rPr lang="en-US" dirty="0">
                <a:solidFill>
                  <a:schemeClr val="bg1"/>
                </a:solidFill>
                <a:latin typeface="Arial" panose="020B0604020202020204" pitchFamily="34" charset="0"/>
                <a:ea typeface="Tahoma" panose="020B0604030504040204" pitchFamily="34" charset="0"/>
              </a:rPr>
              <a:t>THCS </a:t>
            </a:r>
            <a:r>
              <a:rPr lang="en-US" dirty="0">
                <a:solidFill>
                  <a:schemeClr val="bg1"/>
                </a:solidFill>
                <a:latin typeface="Arial" panose="020B0604020202020204" pitchFamily="34" charset="0"/>
                <a:ea typeface="Tahoma" panose="020B0604030504040204" pitchFamily="34" charset="0"/>
              </a:rPr>
              <a:t>LONG BIÊN</a:t>
            </a:r>
            <a:endParaRPr lang="en-US" dirty="0">
              <a:solidFill>
                <a:schemeClr val="bg1"/>
              </a:solidFill>
              <a:latin typeface="Arial" panose="020B0604020202020204" pitchFamily="34" charset="0"/>
              <a:ea typeface="Tahoma" panose="020B0604030504040204" pitchFamily="34" charset="0"/>
            </a:endParaRPr>
          </a:p>
        </p:txBody>
      </p:sp>
      <p:sp>
        <p:nvSpPr>
          <p:cNvPr id="3081" name="!!1"/>
          <p:cNvSpPr txBox="1">
            <a:spLocks noChangeArrowheads="1"/>
          </p:cNvSpPr>
          <p:nvPr/>
        </p:nvSpPr>
        <p:spPr bwMode="auto">
          <a:xfrm>
            <a:off x="4400549" y="1762125"/>
            <a:ext cx="3213909"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r>
              <a:rPr lang="en-US" sz="4800" b="1" dirty="0" smtClean="0">
                <a:solidFill>
                  <a:srgbClr val="FFFF00"/>
                </a:solidFill>
                <a:latin typeface="Arial" panose="020B0604020202020204" pitchFamily="34" charset="0"/>
              </a:rPr>
              <a:t>TIẾT 2</a:t>
            </a:r>
            <a:endParaRPr lang="en-US" sz="4800" dirty="0">
              <a:solidFill>
                <a:srgbClr val="FFFF00"/>
              </a:solidFill>
              <a:latin typeface="Arial" panose="020B0604020202020204" pitchFamily="34" charset="0"/>
            </a:endParaRPr>
          </a:p>
        </p:txBody>
      </p:sp>
    </p:spTree>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8" name="Group 9"/>
          <p:cNvGrpSpPr>
            <a:grpSpLocks/>
          </p:cNvGrpSpPr>
          <p:nvPr/>
        </p:nvGrpSpPr>
        <p:grpSpPr bwMode="auto">
          <a:xfrm rot="8757556">
            <a:off x="-1267463" y="4018645"/>
            <a:ext cx="3136900" cy="6858000"/>
            <a:chOff x="9055676" y="0"/>
            <a:chExt cx="3136324" cy="6858000"/>
          </a:xfrm>
        </p:grpSpPr>
        <p:sp>
          <p:nvSpPr>
            <p:cNvPr id="4" name="Rectangle 3">
              <a:extLst/>
            </p:cNvPr>
            <p:cNvSpPr/>
            <p:nvPr/>
          </p:nvSpPr>
          <p:spPr>
            <a:xfrm>
              <a:off x="9245160" y="25747"/>
              <a:ext cx="29696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5" name="Rectangle 4">
              <a:extLst/>
            </p:cNvPr>
            <p:cNvSpPr/>
            <p:nvPr/>
          </p:nvSpPr>
          <p:spPr>
            <a:xfrm>
              <a:off x="9076419" y="22299"/>
              <a:ext cx="166657"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5">
              <a:extLst/>
            </p:cNvPr>
            <p:cNvSpPr/>
            <p:nvPr/>
          </p:nvSpPr>
          <p:spPr>
            <a:xfrm>
              <a:off x="9267873" y="28594"/>
              <a:ext cx="114279"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6">
              <a:extLst/>
            </p:cNvPr>
            <p:cNvSpPr/>
            <p:nvPr/>
          </p:nvSpPr>
          <p:spPr>
            <a:xfrm>
              <a:off x="9360820" y="21349"/>
              <a:ext cx="150784"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7">
              <a:extLst/>
            </p:cNvPr>
            <p:cNvSpPr/>
            <p:nvPr/>
          </p:nvSpPr>
          <p:spPr>
            <a:xfrm>
              <a:off x="9379652" y="27342"/>
              <a:ext cx="5714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grpSp>
        <p:nvGrpSpPr>
          <p:cNvPr id="9219" name="Group 30"/>
          <p:cNvGrpSpPr>
            <a:grpSpLocks/>
          </p:cNvGrpSpPr>
          <p:nvPr/>
        </p:nvGrpSpPr>
        <p:grpSpPr bwMode="auto">
          <a:xfrm rot="5400000">
            <a:off x="8441531" y="3218657"/>
            <a:ext cx="6891337" cy="654050"/>
            <a:chOff x="4871257" y="25104"/>
            <a:chExt cx="7501721" cy="653685"/>
          </a:xfrm>
        </p:grpSpPr>
        <p:sp>
          <p:nvSpPr>
            <p:cNvPr id="29" name="Rectangle: Rounded Corners 28">
              <a:extLst/>
            </p:cNvPr>
            <p:cNvSpPr/>
            <p:nvPr/>
          </p:nvSpPr>
          <p:spPr>
            <a:xfrm>
              <a:off x="4871257" y="25104"/>
              <a:ext cx="7232136"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600"/>
            </a:p>
          </p:txBody>
        </p:sp>
        <p:sp>
          <p:nvSpPr>
            <p:cNvPr id="9231" name="TextBox 29"/>
            <p:cNvSpPr txBox="1">
              <a:spLocks noChangeArrowheads="1"/>
            </p:cNvSpPr>
            <p:nvPr/>
          </p:nvSpPr>
          <p:spPr bwMode="auto">
            <a:xfrm>
              <a:off x="5268730" y="155634"/>
              <a:ext cx="710424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pic>
        <p:nvPicPr>
          <p:cNvPr id="9228" name="!!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470208" y="101633"/>
            <a:ext cx="2020888" cy="181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11"/>
          <p:cNvSpPr txBox="1"/>
          <p:nvPr/>
        </p:nvSpPr>
        <p:spPr>
          <a:xfrm>
            <a:off x="338569" y="47814"/>
            <a:ext cx="1496292" cy="523220"/>
          </a:xfrm>
          <a:prstGeom prst="rect">
            <a:avLst/>
          </a:prstGeom>
          <a:noFill/>
          <a:ln>
            <a:solidFill>
              <a:srgbClr val="FF0000"/>
            </a:solidFill>
          </a:ln>
        </p:spPr>
        <p:txBody>
          <a:bodyPr wrap="square" rtlCol="0">
            <a:spAutoFit/>
          </a:bodyPr>
          <a:lstStyle/>
          <a:p>
            <a:r>
              <a:rPr lang="en-US" sz="2800" dirty="0" err="1" smtClean="0">
                <a:solidFill>
                  <a:srgbClr val="FF0000"/>
                </a:solidFill>
              </a:rPr>
              <a:t>Định</a:t>
            </a:r>
            <a:r>
              <a:rPr lang="en-US" sz="2800" dirty="0" smtClean="0">
                <a:solidFill>
                  <a:srgbClr val="FF0000"/>
                </a:solidFill>
              </a:rPr>
              <a:t> </a:t>
            </a:r>
            <a:r>
              <a:rPr lang="en-US" sz="2800" dirty="0" err="1" smtClean="0">
                <a:solidFill>
                  <a:srgbClr val="FF0000"/>
                </a:solidFill>
              </a:rPr>
              <a:t>lí</a:t>
            </a:r>
            <a:r>
              <a:rPr lang="en-US" sz="2800" dirty="0" smtClean="0">
                <a:solidFill>
                  <a:srgbClr val="FF0000"/>
                </a:solidFill>
              </a:rPr>
              <a:t>:</a:t>
            </a:r>
            <a:endParaRPr lang="en-US" sz="2800" dirty="0">
              <a:solidFill>
                <a:srgbClr val="FF0000"/>
              </a:solidFill>
            </a:endParaRPr>
          </a:p>
        </p:txBody>
      </p:sp>
      <p:sp>
        <p:nvSpPr>
          <p:cNvPr id="14" name="TextBox 13"/>
          <p:cNvSpPr txBox="1"/>
          <p:nvPr/>
        </p:nvSpPr>
        <p:spPr>
          <a:xfrm>
            <a:off x="929102" y="772551"/>
            <a:ext cx="3210230" cy="523220"/>
          </a:xfrm>
          <a:prstGeom prst="rect">
            <a:avLst/>
          </a:prstGeom>
          <a:noFill/>
          <a:ln>
            <a:noFill/>
          </a:ln>
        </p:spPr>
        <p:txBody>
          <a:bodyPr wrap="square" rtlCol="0">
            <a:spAutoFit/>
          </a:bodyPr>
          <a:lstStyle/>
          <a:p>
            <a:r>
              <a:rPr lang="en-US" sz="2800" dirty="0" err="1" smtClean="0"/>
              <a:t>Với</a:t>
            </a:r>
            <a:r>
              <a:rPr lang="en-US" sz="2800" dirty="0" smtClean="0"/>
              <a:t> </a:t>
            </a:r>
            <a:r>
              <a:rPr lang="en-US" sz="2800" dirty="0" err="1" smtClean="0"/>
              <a:t>mọi</a:t>
            </a:r>
            <a:r>
              <a:rPr lang="en-US" sz="2800" dirty="0" smtClean="0"/>
              <a:t> </a:t>
            </a:r>
            <a:r>
              <a:rPr lang="en-US" sz="2800" dirty="0" err="1" smtClean="0"/>
              <a:t>số</a:t>
            </a:r>
            <a:r>
              <a:rPr lang="en-US" sz="2800" dirty="0" smtClean="0"/>
              <a:t> a, ta </a:t>
            </a:r>
            <a:r>
              <a:rPr lang="en-US" sz="2800" dirty="0" err="1" smtClean="0"/>
              <a:t>có</a:t>
            </a:r>
            <a:r>
              <a:rPr lang="en-US" sz="2800" dirty="0" smtClean="0"/>
              <a:t> </a:t>
            </a:r>
            <a:endParaRPr lang="en-US" sz="2800" dirty="0"/>
          </a:p>
        </p:txBody>
      </p:sp>
      <p:graphicFrame>
        <p:nvGraphicFramePr>
          <p:cNvPr id="15" name="Object 14"/>
          <p:cNvGraphicFramePr>
            <a:graphicFrameLocks noChangeAspect="1"/>
          </p:cNvGraphicFramePr>
          <p:nvPr>
            <p:extLst>
              <p:ext uri="{D42A27DB-BD31-4B8C-83A1-F6EECF244321}">
                <p14:modId xmlns:p14="http://schemas.microsoft.com/office/powerpoint/2010/main" val="2943631372"/>
              </p:ext>
            </p:extLst>
          </p:nvPr>
        </p:nvGraphicFramePr>
        <p:xfrm>
          <a:off x="4139332" y="330200"/>
          <a:ext cx="4860925" cy="1408113"/>
        </p:xfrm>
        <a:graphic>
          <a:graphicData uri="http://schemas.openxmlformats.org/presentationml/2006/ole">
            <mc:AlternateContent xmlns:mc="http://schemas.openxmlformats.org/markup-compatibility/2006">
              <mc:Choice xmlns:v="urn:schemas-microsoft-com:vml" Requires="v">
                <p:oleObj spid="_x0000_s53652" name="Equation" r:id="rId5" imgW="1574640" imgH="457200" progId="Equation.DSMT4">
                  <p:embed/>
                </p:oleObj>
              </mc:Choice>
              <mc:Fallback>
                <p:oleObj name="Equation" r:id="rId5" imgW="1574640" imgH="457200" progId="Equation.DSMT4">
                  <p:embed/>
                  <p:pic>
                    <p:nvPicPr>
                      <p:cNvPr id="0" name=""/>
                      <p:cNvPicPr/>
                      <p:nvPr/>
                    </p:nvPicPr>
                    <p:blipFill>
                      <a:blip r:embed="rId6"/>
                      <a:stretch>
                        <a:fillRect/>
                      </a:stretch>
                    </p:blipFill>
                    <p:spPr>
                      <a:xfrm>
                        <a:off x="4139332" y="330200"/>
                        <a:ext cx="4860925" cy="1408113"/>
                      </a:xfrm>
                      <a:prstGeom prst="rect">
                        <a:avLst/>
                      </a:prstGeom>
                    </p:spPr>
                  </p:pic>
                </p:oleObj>
              </mc:Fallback>
            </mc:AlternateContent>
          </a:graphicData>
        </a:graphic>
      </p:graphicFrame>
      <p:sp>
        <p:nvSpPr>
          <p:cNvPr id="16" name="TextBox 15"/>
          <p:cNvSpPr txBox="1"/>
          <p:nvPr/>
        </p:nvSpPr>
        <p:spPr>
          <a:xfrm>
            <a:off x="3450080" y="1502078"/>
            <a:ext cx="2460567" cy="523220"/>
          </a:xfrm>
          <a:prstGeom prst="rect">
            <a:avLst/>
          </a:prstGeom>
          <a:noFill/>
        </p:spPr>
        <p:txBody>
          <a:bodyPr wrap="square" rtlCol="0">
            <a:spAutoFit/>
          </a:bodyPr>
          <a:lstStyle/>
          <a:p>
            <a:r>
              <a:rPr lang="en-US" sz="2800" dirty="0" err="1" smtClean="0"/>
              <a:t>Chứng</a:t>
            </a:r>
            <a:r>
              <a:rPr lang="en-US" sz="2800" dirty="0" smtClean="0"/>
              <a:t> minh:</a:t>
            </a:r>
            <a:endParaRPr lang="en-US" sz="2800" dirty="0"/>
          </a:p>
        </p:txBody>
      </p:sp>
      <p:sp>
        <p:nvSpPr>
          <p:cNvPr id="17" name="TextBox 16"/>
          <p:cNvSpPr txBox="1"/>
          <p:nvPr/>
        </p:nvSpPr>
        <p:spPr>
          <a:xfrm>
            <a:off x="747151" y="2112086"/>
            <a:ext cx="5735278" cy="954107"/>
          </a:xfrm>
          <a:prstGeom prst="rect">
            <a:avLst/>
          </a:prstGeom>
          <a:noFill/>
        </p:spPr>
        <p:txBody>
          <a:bodyPr wrap="square" rtlCol="0">
            <a:spAutoFit/>
          </a:bodyPr>
          <a:lstStyle/>
          <a:p>
            <a:r>
              <a:rPr lang="en-US" sz="2800" dirty="0" smtClean="0"/>
              <a:t>Theo </a:t>
            </a:r>
            <a:r>
              <a:rPr lang="en-US" sz="2800" dirty="0" err="1" smtClean="0"/>
              <a:t>định</a:t>
            </a:r>
            <a:r>
              <a:rPr lang="en-US" sz="2800" dirty="0" smtClean="0"/>
              <a:t> </a:t>
            </a:r>
            <a:r>
              <a:rPr lang="en-US" sz="2800" dirty="0" err="1" smtClean="0"/>
              <a:t>nghĩa</a:t>
            </a:r>
            <a:r>
              <a:rPr lang="en-US" sz="2800" dirty="0" smtClean="0"/>
              <a:t> </a:t>
            </a:r>
            <a:r>
              <a:rPr lang="en-US" sz="2800" dirty="0" err="1" smtClean="0"/>
              <a:t>giá</a:t>
            </a:r>
            <a:r>
              <a:rPr lang="en-US" sz="2800" dirty="0" smtClean="0"/>
              <a:t> </a:t>
            </a:r>
            <a:r>
              <a:rPr lang="en-US" sz="2800" dirty="0" err="1" smtClean="0"/>
              <a:t>trị</a:t>
            </a:r>
            <a:r>
              <a:rPr lang="en-US" sz="2800" dirty="0" smtClean="0"/>
              <a:t> </a:t>
            </a:r>
            <a:r>
              <a:rPr lang="en-US" sz="2800" dirty="0" err="1" smtClean="0"/>
              <a:t>tuyệt</a:t>
            </a:r>
            <a:r>
              <a:rPr lang="en-US" sz="2800" dirty="0" smtClean="0"/>
              <a:t> </a:t>
            </a:r>
            <a:r>
              <a:rPr lang="en-US" sz="2800" dirty="0" err="1" smtClean="0"/>
              <a:t>đối</a:t>
            </a:r>
            <a:r>
              <a:rPr lang="en-US" sz="2800" dirty="0" smtClean="0"/>
              <a:t> </a:t>
            </a:r>
            <a:r>
              <a:rPr lang="en-US" sz="2800" dirty="0" err="1" smtClean="0"/>
              <a:t>thì</a:t>
            </a:r>
            <a:r>
              <a:rPr lang="en-US" sz="2800" dirty="0" smtClean="0"/>
              <a:t> </a:t>
            </a:r>
          </a:p>
          <a:p>
            <a:r>
              <a:rPr lang="en-US" sz="2800" dirty="0" smtClean="0"/>
              <a:t>Ta </a:t>
            </a:r>
            <a:r>
              <a:rPr lang="en-US" sz="2800" dirty="0" err="1" smtClean="0"/>
              <a:t>thấy</a:t>
            </a:r>
            <a:endParaRPr lang="en-US" sz="2800" dirty="0"/>
          </a:p>
        </p:txBody>
      </p:sp>
      <p:graphicFrame>
        <p:nvGraphicFramePr>
          <p:cNvPr id="18" name="Object 17"/>
          <p:cNvGraphicFramePr>
            <a:graphicFrameLocks noChangeAspect="1"/>
          </p:cNvGraphicFramePr>
          <p:nvPr>
            <p:extLst>
              <p:ext uri="{D42A27DB-BD31-4B8C-83A1-F6EECF244321}">
                <p14:modId xmlns:p14="http://schemas.microsoft.com/office/powerpoint/2010/main" val="593103380"/>
              </p:ext>
            </p:extLst>
          </p:nvPr>
        </p:nvGraphicFramePr>
        <p:xfrm>
          <a:off x="6482429" y="2109676"/>
          <a:ext cx="1042901" cy="672839"/>
        </p:xfrm>
        <a:graphic>
          <a:graphicData uri="http://schemas.openxmlformats.org/presentationml/2006/ole">
            <mc:AlternateContent xmlns:mc="http://schemas.openxmlformats.org/markup-compatibility/2006">
              <mc:Choice xmlns:v="urn:schemas-microsoft-com:vml" Requires="v">
                <p:oleObj spid="_x0000_s53653" name="Equation" r:id="rId7" imgW="393480" imgH="253800" progId="Equation.DSMT4">
                  <p:embed/>
                </p:oleObj>
              </mc:Choice>
              <mc:Fallback>
                <p:oleObj name="Equation" r:id="rId7" imgW="393480" imgH="253800" progId="Equation.DSMT4">
                  <p:embed/>
                  <p:pic>
                    <p:nvPicPr>
                      <p:cNvPr id="0" name=""/>
                      <p:cNvPicPr/>
                      <p:nvPr/>
                    </p:nvPicPr>
                    <p:blipFill>
                      <a:blip r:embed="rId8"/>
                      <a:stretch>
                        <a:fillRect/>
                      </a:stretch>
                    </p:blipFill>
                    <p:spPr>
                      <a:xfrm>
                        <a:off x="6482429" y="2109676"/>
                        <a:ext cx="1042901" cy="672839"/>
                      </a:xfrm>
                      <a:prstGeom prst="rect">
                        <a:avLst/>
                      </a:prstGeom>
                    </p:spPr>
                  </p:pic>
                </p:oleObj>
              </mc:Fallback>
            </mc:AlternateContent>
          </a:graphicData>
        </a:graphic>
      </p:graphicFrame>
      <p:graphicFrame>
        <p:nvGraphicFramePr>
          <p:cNvPr id="19" name="Object 18"/>
          <p:cNvGraphicFramePr>
            <a:graphicFrameLocks noChangeAspect="1"/>
          </p:cNvGraphicFramePr>
          <p:nvPr>
            <p:extLst>
              <p:ext uri="{D42A27DB-BD31-4B8C-83A1-F6EECF244321}">
                <p14:modId xmlns:p14="http://schemas.microsoft.com/office/powerpoint/2010/main" val="150474220"/>
              </p:ext>
            </p:extLst>
          </p:nvPr>
        </p:nvGraphicFramePr>
        <p:xfrm>
          <a:off x="1280942" y="3159741"/>
          <a:ext cx="5722937" cy="788988"/>
        </p:xfrm>
        <a:graphic>
          <a:graphicData uri="http://schemas.openxmlformats.org/presentationml/2006/ole">
            <mc:AlternateContent xmlns:mc="http://schemas.openxmlformats.org/markup-compatibility/2006">
              <mc:Choice xmlns:v="urn:schemas-microsoft-com:vml" Requires="v">
                <p:oleObj spid="_x0000_s53654" name="Equation" r:id="rId9" imgW="2209680" imgH="304560" progId="Equation.DSMT4">
                  <p:embed/>
                </p:oleObj>
              </mc:Choice>
              <mc:Fallback>
                <p:oleObj name="Equation" r:id="rId9" imgW="2209680" imgH="304560" progId="Equation.DSMT4">
                  <p:embed/>
                  <p:pic>
                    <p:nvPicPr>
                      <p:cNvPr id="0" name=""/>
                      <p:cNvPicPr/>
                      <p:nvPr/>
                    </p:nvPicPr>
                    <p:blipFill>
                      <a:blip r:embed="rId10"/>
                      <a:stretch>
                        <a:fillRect/>
                      </a:stretch>
                    </p:blipFill>
                    <p:spPr>
                      <a:xfrm>
                        <a:off x="1280942" y="3159741"/>
                        <a:ext cx="5722937" cy="788988"/>
                      </a:xfrm>
                      <a:prstGeom prst="rect">
                        <a:avLst/>
                      </a:prstGeom>
                    </p:spPr>
                  </p:pic>
                </p:oleObj>
              </mc:Fallback>
            </mc:AlternateContent>
          </a:graphicData>
        </a:graphic>
      </p:graphicFrame>
      <p:graphicFrame>
        <p:nvGraphicFramePr>
          <p:cNvPr id="20" name="Object 19"/>
          <p:cNvGraphicFramePr>
            <a:graphicFrameLocks noChangeAspect="1"/>
          </p:cNvGraphicFramePr>
          <p:nvPr>
            <p:extLst>
              <p:ext uri="{D42A27DB-BD31-4B8C-83A1-F6EECF244321}">
                <p14:modId xmlns:p14="http://schemas.microsoft.com/office/powerpoint/2010/main" val="3495751491"/>
              </p:ext>
            </p:extLst>
          </p:nvPr>
        </p:nvGraphicFramePr>
        <p:xfrm>
          <a:off x="1219200" y="3875088"/>
          <a:ext cx="6935788" cy="746125"/>
        </p:xfrm>
        <a:graphic>
          <a:graphicData uri="http://schemas.openxmlformats.org/presentationml/2006/ole">
            <mc:AlternateContent xmlns:mc="http://schemas.openxmlformats.org/markup-compatibility/2006">
              <mc:Choice xmlns:v="urn:schemas-microsoft-com:vml" Requires="v">
                <p:oleObj spid="_x0000_s53655" name="Equation" r:id="rId11" imgW="2831760" imgH="304560" progId="Equation.DSMT4">
                  <p:embed/>
                </p:oleObj>
              </mc:Choice>
              <mc:Fallback>
                <p:oleObj name="Equation" r:id="rId11" imgW="2831760" imgH="304560" progId="Equation.DSMT4">
                  <p:embed/>
                  <p:pic>
                    <p:nvPicPr>
                      <p:cNvPr id="0" name=""/>
                      <p:cNvPicPr/>
                      <p:nvPr/>
                    </p:nvPicPr>
                    <p:blipFill>
                      <a:blip r:embed="rId12"/>
                      <a:stretch>
                        <a:fillRect/>
                      </a:stretch>
                    </p:blipFill>
                    <p:spPr>
                      <a:xfrm>
                        <a:off x="1219200" y="3875088"/>
                        <a:ext cx="6935788" cy="746125"/>
                      </a:xfrm>
                      <a:prstGeom prst="rect">
                        <a:avLst/>
                      </a:prstGeom>
                    </p:spPr>
                  </p:pic>
                </p:oleObj>
              </mc:Fallback>
            </mc:AlternateContent>
          </a:graphicData>
        </a:graphic>
      </p:graphicFrame>
      <p:sp>
        <p:nvSpPr>
          <p:cNvPr id="21" name="TextBox 20"/>
          <p:cNvSpPr txBox="1"/>
          <p:nvPr/>
        </p:nvSpPr>
        <p:spPr>
          <a:xfrm>
            <a:off x="1280942" y="4621883"/>
            <a:ext cx="5951131" cy="523220"/>
          </a:xfrm>
          <a:prstGeom prst="rect">
            <a:avLst/>
          </a:prstGeom>
          <a:noFill/>
        </p:spPr>
        <p:txBody>
          <a:bodyPr wrap="square" rtlCol="0">
            <a:spAutoFit/>
          </a:bodyPr>
          <a:lstStyle/>
          <a:p>
            <a:r>
              <a:rPr lang="en-US" sz="2800" dirty="0" smtClean="0"/>
              <a:t>Do </a:t>
            </a:r>
            <a:r>
              <a:rPr lang="en-US" sz="2800" dirty="0" err="1" smtClean="0"/>
              <a:t>đó</a:t>
            </a:r>
            <a:r>
              <a:rPr lang="en-US" sz="2800" dirty="0" smtClean="0"/>
              <a:t>,                   </a:t>
            </a:r>
            <a:r>
              <a:rPr lang="en-US" sz="2800" dirty="0" err="1" smtClean="0"/>
              <a:t>với</a:t>
            </a:r>
            <a:r>
              <a:rPr lang="en-US" sz="2800" dirty="0" smtClean="0"/>
              <a:t> </a:t>
            </a:r>
            <a:r>
              <a:rPr lang="en-US" sz="2800" dirty="0" err="1" smtClean="0"/>
              <a:t>mọi</a:t>
            </a:r>
            <a:r>
              <a:rPr lang="en-US" sz="2800" dirty="0" smtClean="0"/>
              <a:t> </a:t>
            </a:r>
            <a:r>
              <a:rPr lang="en-US" sz="2800" dirty="0" err="1" smtClean="0"/>
              <a:t>số</a:t>
            </a:r>
            <a:r>
              <a:rPr lang="en-US" sz="2800" dirty="0" smtClean="0"/>
              <a:t> a.</a:t>
            </a:r>
            <a:endParaRPr lang="en-US" sz="2800" dirty="0"/>
          </a:p>
        </p:txBody>
      </p:sp>
      <p:graphicFrame>
        <p:nvGraphicFramePr>
          <p:cNvPr id="22" name="Object 21"/>
          <p:cNvGraphicFramePr>
            <a:graphicFrameLocks noChangeAspect="1"/>
          </p:cNvGraphicFramePr>
          <p:nvPr>
            <p:extLst>
              <p:ext uri="{D42A27DB-BD31-4B8C-83A1-F6EECF244321}">
                <p14:modId xmlns:p14="http://schemas.microsoft.com/office/powerpoint/2010/main" val="3424023715"/>
              </p:ext>
            </p:extLst>
          </p:nvPr>
        </p:nvGraphicFramePr>
        <p:xfrm>
          <a:off x="2503912" y="4510372"/>
          <a:ext cx="1669168" cy="817552"/>
        </p:xfrm>
        <a:graphic>
          <a:graphicData uri="http://schemas.openxmlformats.org/presentationml/2006/ole">
            <mc:AlternateContent xmlns:mc="http://schemas.openxmlformats.org/markup-compatibility/2006">
              <mc:Choice xmlns:v="urn:schemas-microsoft-com:vml" Requires="v">
                <p:oleObj spid="_x0000_s53656" name="Equation" r:id="rId13" imgW="622080" imgH="304560" progId="Equation.DSMT4">
                  <p:embed/>
                </p:oleObj>
              </mc:Choice>
              <mc:Fallback>
                <p:oleObj name="Equation" r:id="rId13" imgW="622080" imgH="304560" progId="Equation.DSMT4">
                  <p:embed/>
                  <p:pic>
                    <p:nvPicPr>
                      <p:cNvPr id="0" name=""/>
                      <p:cNvPicPr/>
                      <p:nvPr/>
                    </p:nvPicPr>
                    <p:blipFill>
                      <a:blip r:embed="rId14"/>
                      <a:stretch>
                        <a:fillRect/>
                      </a:stretch>
                    </p:blipFill>
                    <p:spPr>
                      <a:xfrm>
                        <a:off x="2503912" y="4510372"/>
                        <a:ext cx="1669168" cy="817552"/>
                      </a:xfrm>
                      <a:prstGeom prst="rect">
                        <a:avLst/>
                      </a:prstGeom>
                    </p:spPr>
                  </p:pic>
                </p:oleObj>
              </mc:Fallback>
            </mc:AlternateContent>
          </a:graphicData>
        </a:graphic>
      </p:graphicFrame>
      <p:sp>
        <p:nvSpPr>
          <p:cNvPr id="23" name="TextBox 22"/>
          <p:cNvSpPr txBox="1"/>
          <p:nvPr/>
        </p:nvSpPr>
        <p:spPr>
          <a:xfrm>
            <a:off x="1311562" y="5431010"/>
            <a:ext cx="6735220" cy="523220"/>
          </a:xfrm>
          <a:prstGeom prst="rect">
            <a:avLst/>
          </a:prstGeom>
          <a:noFill/>
        </p:spPr>
        <p:txBody>
          <a:bodyPr wrap="square" rtlCol="0">
            <a:spAutoFit/>
          </a:bodyPr>
          <a:lstStyle/>
          <a:p>
            <a:r>
              <a:rPr lang="en-US" sz="2800" dirty="0" err="1" smtClean="0"/>
              <a:t>Vậy</a:t>
            </a:r>
            <a:r>
              <a:rPr lang="en-US" sz="2800" dirty="0" smtClean="0"/>
              <a:t>     </a:t>
            </a:r>
            <a:r>
              <a:rPr lang="en-US" sz="2800" dirty="0" err="1" smtClean="0"/>
              <a:t>chính</a:t>
            </a:r>
            <a:r>
              <a:rPr lang="en-US" sz="2800" dirty="0" smtClean="0"/>
              <a:t> </a:t>
            </a:r>
            <a:r>
              <a:rPr lang="en-US" sz="2800" dirty="0" err="1" smtClean="0"/>
              <a:t>là</a:t>
            </a:r>
            <a:r>
              <a:rPr lang="en-US" sz="2800" dirty="0" smtClean="0"/>
              <a:t> </a:t>
            </a:r>
            <a:r>
              <a:rPr lang="en-US" sz="2800" dirty="0" err="1" smtClean="0"/>
              <a:t>căn</a:t>
            </a:r>
            <a:r>
              <a:rPr lang="en-US" sz="2800" dirty="0" smtClean="0"/>
              <a:t> </a:t>
            </a:r>
            <a:r>
              <a:rPr lang="en-US" sz="2800" dirty="0" err="1" smtClean="0"/>
              <a:t>bậc</a:t>
            </a:r>
            <a:r>
              <a:rPr lang="en-US" sz="2800" dirty="0" smtClean="0"/>
              <a:t> </a:t>
            </a:r>
            <a:r>
              <a:rPr lang="en-US" sz="2800" dirty="0" err="1" smtClean="0"/>
              <a:t>hai</a:t>
            </a:r>
            <a:r>
              <a:rPr lang="en-US" sz="2800" dirty="0" smtClean="0"/>
              <a:t> </a:t>
            </a:r>
            <a:r>
              <a:rPr lang="en-US" sz="2800" dirty="0" err="1" smtClean="0"/>
              <a:t>số</a:t>
            </a:r>
            <a:r>
              <a:rPr lang="en-US" sz="2800" dirty="0" smtClean="0"/>
              <a:t> </a:t>
            </a:r>
            <a:r>
              <a:rPr lang="en-US" sz="2800" dirty="0" err="1" smtClean="0"/>
              <a:t>học</a:t>
            </a:r>
            <a:r>
              <a:rPr lang="en-US" sz="2800" dirty="0" smtClean="0"/>
              <a:t> </a:t>
            </a:r>
            <a:r>
              <a:rPr lang="en-US" sz="2800" dirty="0" err="1" smtClean="0"/>
              <a:t>của</a:t>
            </a:r>
            <a:r>
              <a:rPr lang="en-US" sz="2800" dirty="0" smtClean="0"/>
              <a:t>  </a:t>
            </a:r>
            <a:endParaRPr lang="en-US" sz="2800" dirty="0"/>
          </a:p>
        </p:txBody>
      </p:sp>
      <p:graphicFrame>
        <p:nvGraphicFramePr>
          <p:cNvPr id="24" name="Object 23"/>
          <p:cNvGraphicFramePr>
            <a:graphicFrameLocks noChangeAspect="1"/>
          </p:cNvGraphicFramePr>
          <p:nvPr>
            <p:extLst>
              <p:ext uri="{D42A27DB-BD31-4B8C-83A1-F6EECF244321}">
                <p14:modId xmlns:p14="http://schemas.microsoft.com/office/powerpoint/2010/main" val="993077963"/>
              </p:ext>
            </p:extLst>
          </p:nvPr>
        </p:nvGraphicFramePr>
        <p:xfrm>
          <a:off x="1968727" y="5277074"/>
          <a:ext cx="535185" cy="823362"/>
        </p:xfrm>
        <a:graphic>
          <a:graphicData uri="http://schemas.openxmlformats.org/presentationml/2006/ole">
            <mc:AlternateContent xmlns:mc="http://schemas.openxmlformats.org/markup-compatibility/2006">
              <mc:Choice xmlns:v="urn:schemas-microsoft-com:vml" Requires="v">
                <p:oleObj spid="_x0000_s53657" name="Equation" r:id="rId15" imgW="164880" imgH="253800" progId="Equation.DSMT4">
                  <p:embed/>
                </p:oleObj>
              </mc:Choice>
              <mc:Fallback>
                <p:oleObj name="Equation" r:id="rId15" imgW="164880" imgH="253800" progId="Equation.DSMT4">
                  <p:embed/>
                  <p:pic>
                    <p:nvPicPr>
                      <p:cNvPr id="0" name=""/>
                      <p:cNvPicPr/>
                      <p:nvPr/>
                    </p:nvPicPr>
                    <p:blipFill>
                      <a:blip r:embed="rId16"/>
                      <a:stretch>
                        <a:fillRect/>
                      </a:stretch>
                    </p:blipFill>
                    <p:spPr>
                      <a:xfrm>
                        <a:off x="1968727" y="5277074"/>
                        <a:ext cx="535185" cy="823362"/>
                      </a:xfrm>
                      <a:prstGeom prst="rect">
                        <a:avLst/>
                      </a:prstGeom>
                    </p:spPr>
                  </p:pic>
                </p:oleObj>
              </mc:Fallback>
            </mc:AlternateContent>
          </a:graphicData>
        </a:graphic>
      </p:graphicFrame>
      <p:graphicFrame>
        <p:nvGraphicFramePr>
          <p:cNvPr id="25" name="Object 24"/>
          <p:cNvGraphicFramePr>
            <a:graphicFrameLocks noChangeAspect="1"/>
          </p:cNvGraphicFramePr>
          <p:nvPr>
            <p:extLst>
              <p:ext uri="{D42A27DB-BD31-4B8C-83A1-F6EECF244321}">
                <p14:modId xmlns:p14="http://schemas.microsoft.com/office/powerpoint/2010/main" val="2668745401"/>
              </p:ext>
            </p:extLst>
          </p:nvPr>
        </p:nvGraphicFramePr>
        <p:xfrm>
          <a:off x="7561446" y="5354042"/>
          <a:ext cx="2735915" cy="669426"/>
        </p:xfrm>
        <a:graphic>
          <a:graphicData uri="http://schemas.openxmlformats.org/presentationml/2006/ole">
            <mc:AlternateContent xmlns:mc="http://schemas.openxmlformats.org/markup-compatibility/2006">
              <mc:Choice xmlns:v="urn:schemas-microsoft-com:vml" Requires="v">
                <p:oleObj spid="_x0000_s53658" name="Equation" r:id="rId17" imgW="1193760" imgH="291960" progId="Equation.DSMT4">
                  <p:embed/>
                </p:oleObj>
              </mc:Choice>
              <mc:Fallback>
                <p:oleObj name="Equation" r:id="rId17" imgW="1193760" imgH="291960" progId="Equation.DSMT4">
                  <p:embed/>
                  <p:pic>
                    <p:nvPicPr>
                      <p:cNvPr id="0" name=""/>
                      <p:cNvPicPr/>
                      <p:nvPr/>
                    </p:nvPicPr>
                    <p:blipFill>
                      <a:blip r:embed="rId18"/>
                      <a:stretch>
                        <a:fillRect/>
                      </a:stretch>
                    </p:blipFill>
                    <p:spPr>
                      <a:xfrm>
                        <a:off x="7561446" y="5354042"/>
                        <a:ext cx="2735915" cy="669426"/>
                      </a:xfrm>
                      <a:prstGeom prst="rect">
                        <a:avLst/>
                      </a:prstGeom>
                    </p:spPr>
                  </p:pic>
                </p:oleObj>
              </mc:Fallback>
            </mc:AlternateContent>
          </a:graphicData>
        </a:graphic>
      </p:graphicFrame>
    </p:spTree>
    <p:extLst>
      <p:ext uri="{BB962C8B-B14F-4D97-AF65-F5344CB8AC3E}">
        <p14:creationId xmlns:p14="http://schemas.microsoft.com/office/powerpoint/2010/main" val="333671095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par>
                                <p:cTn id="8" presetID="10" presetClass="entr" presetSubtype="0"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fade">
                                      <p:cBhvr>
                                        <p:cTn id="10" dur="500"/>
                                        <p:tgtEl>
                                          <p:spTgt spid="1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fade">
                                      <p:cBhvr>
                                        <p:cTn id="15" dur="500"/>
                                        <p:tgtEl>
                                          <p:spTgt spid="1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fade">
                                      <p:cBhvr>
                                        <p:cTn id="20" dur="500"/>
                                        <p:tgtEl>
                                          <p:spTgt spid="17"/>
                                        </p:tgtEl>
                                      </p:cBhvr>
                                    </p:animEffect>
                                  </p:childTnLst>
                                </p:cTn>
                              </p:par>
                              <p:par>
                                <p:cTn id="21" presetID="10" presetClass="entr" presetSubtype="0" fill="hold" nodeType="with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fade">
                                      <p:cBhvr>
                                        <p:cTn id="23" dur="500"/>
                                        <p:tgtEl>
                                          <p:spTgt spid="18"/>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fade">
                                      <p:cBhvr>
                                        <p:cTn id="28" dur="500"/>
                                        <p:tgtEl>
                                          <p:spTgt spid="19"/>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20"/>
                                        </p:tgtEl>
                                        <p:attrNameLst>
                                          <p:attrName>style.visibility</p:attrName>
                                        </p:attrNameLst>
                                      </p:cBhvr>
                                      <p:to>
                                        <p:strVal val="visible"/>
                                      </p:to>
                                    </p:set>
                                    <p:animEffect transition="in" filter="fade">
                                      <p:cBhvr>
                                        <p:cTn id="33" dur="500"/>
                                        <p:tgtEl>
                                          <p:spTgt spid="20"/>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21"/>
                                        </p:tgtEl>
                                        <p:attrNameLst>
                                          <p:attrName>style.visibility</p:attrName>
                                        </p:attrNameLst>
                                      </p:cBhvr>
                                      <p:to>
                                        <p:strVal val="visible"/>
                                      </p:to>
                                    </p:set>
                                    <p:animEffect transition="in" filter="fade">
                                      <p:cBhvr>
                                        <p:cTn id="38" dur="500"/>
                                        <p:tgtEl>
                                          <p:spTgt spid="21"/>
                                        </p:tgtEl>
                                      </p:cBhvr>
                                    </p:animEffect>
                                  </p:childTnLst>
                                </p:cTn>
                              </p:par>
                              <p:par>
                                <p:cTn id="39" presetID="10" presetClass="entr" presetSubtype="0" fill="hold" nodeType="withEffect">
                                  <p:stCondLst>
                                    <p:cond delay="0"/>
                                  </p:stCondLst>
                                  <p:childTnLst>
                                    <p:set>
                                      <p:cBhvr>
                                        <p:cTn id="40" dur="1" fill="hold">
                                          <p:stCondLst>
                                            <p:cond delay="0"/>
                                          </p:stCondLst>
                                        </p:cTn>
                                        <p:tgtEl>
                                          <p:spTgt spid="22"/>
                                        </p:tgtEl>
                                        <p:attrNameLst>
                                          <p:attrName>style.visibility</p:attrName>
                                        </p:attrNameLst>
                                      </p:cBhvr>
                                      <p:to>
                                        <p:strVal val="visible"/>
                                      </p:to>
                                    </p:set>
                                    <p:animEffect transition="in" filter="fade">
                                      <p:cBhvr>
                                        <p:cTn id="41" dur="500"/>
                                        <p:tgtEl>
                                          <p:spTgt spid="22"/>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23"/>
                                        </p:tgtEl>
                                        <p:attrNameLst>
                                          <p:attrName>style.visibility</p:attrName>
                                        </p:attrNameLst>
                                      </p:cBhvr>
                                      <p:to>
                                        <p:strVal val="visible"/>
                                      </p:to>
                                    </p:set>
                                    <p:animEffect transition="in" filter="fade">
                                      <p:cBhvr>
                                        <p:cTn id="46" dur="500"/>
                                        <p:tgtEl>
                                          <p:spTgt spid="23"/>
                                        </p:tgtEl>
                                      </p:cBhvr>
                                    </p:animEffect>
                                  </p:childTnLst>
                                </p:cTn>
                              </p:par>
                              <p:par>
                                <p:cTn id="47" presetID="10" presetClass="entr" presetSubtype="0" fill="hold" nodeType="withEffect">
                                  <p:stCondLst>
                                    <p:cond delay="0"/>
                                  </p:stCondLst>
                                  <p:childTnLst>
                                    <p:set>
                                      <p:cBhvr>
                                        <p:cTn id="48" dur="1" fill="hold">
                                          <p:stCondLst>
                                            <p:cond delay="0"/>
                                          </p:stCondLst>
                                        </p:cTn>
                                        <p:tgtEl>
                                          <p:spTgt spid="24"/>
                                        </p:tgtEl>
                                        <p:attrNameLst>
                                          <p:attrName>style.visibility</p:attrName>
                                        </p:attrNameLst>
                                      </p:cBhvr>
                                      <p:to>
                                        <p:strVal val="visible"/>
                                      </p:to>
                                    </p:set>
                                    <p:animEffect transition="in" filter="fade">
                                      <p:cBhvr>
                                        <p:cTn id="49" dur="500"/>
                                        <p:tgtEl>
                                          <p:spTgt spid="24"/>
                                        </p:tgtEl>
                                      </p:cBhvr>
                                    </p:animEffect>
                                  </p:childTnLst>
                                </p:cTn>
                              </p:par>
                              <p:par>
                                <p:cTn id="50" presetID="10" presetClass="entr" presetSubtype="0" fill="hold" nodeType="withEffect">
                                  <p:stCondLst>
                                    <p:cond delay="0"/>
                                  </p:stCondLst>
                                  <p:childTnLst>
                                    <p:set>
                                      <p:cBhvr>
                                        <p:cTn id="51" dur="1" fill="hold">
                                          <p:stCondLst>
                                            <p:cond delay="0"/>
                                          </p:stCondLst>
                                        </p:cTn>
                                        <p:tgtEl>
                                          <p:spTgt spid="25"/>
                                        </p:tgtEl>
                                        <p:attrNameLst>
                                          <p:attrName>style.visibility</p:attrName>
                                        </p:attrNameLst>
                                      </p:cBhvr>
                                      <p:to>
                                        <p:strVal val="visible"/>
                                      </p:to>
                                    </p:set>
                                    <p:animEffect transition="in" filter="fade">
                                      <p:cBhvr>
                                        <p:cTn id="52"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p:bldP spid="17" grpId="0"/>
      <p:bldP spid="21" grpId="0"/>
      <p:bldP spid="2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267" name="Group 38"/>
          <p:cNvGrpSpPr>
            <a:grpSpLocks/>
          </p:cNvGrpSpPr>
          <p:nvPr/>
        </p:nvGrpSpPr>
        <p:grpSpPr bwMode="auto">
          <a:xfrm rot="5400000">
            <a:off x="8382794" y="3218657"/>
            <a:ext cx="6891337" cy="654050"/>
            <a:chOff x="4871257" y="83128"/>
            <a:chExt cx="7501721" cy="653685"/>
          </a:xfrm>
        </p:grpSpPr>
        <p:sp>
          <p:nvSpPr>
            <p:cNvPr id="40" name="Rectangle: Rounded Corners 39">
              <a:extLst/>
            </p:cNvPr>
            <p:cNvSpPr/>
            <p:nvPr/>
          </p:nvSpPr>
          <p:spPr>
            <a:xfrm>
              <a:off x="4871257" y="83128"/>
              <a:ext cx="7232136"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600"/>
            </a:p>
          </p:txBody>
        </p:sp>
        <p:sp>
          <p:nvSpPr>
            <p:cNvPr id="11273" name="TextBox 40"/>
            <p:cNvSpPr txBox="1">
              <a:spLocks noChangeArrowheads="1"/>
            </p:cNvSpPr>
            <p:nvPr/>
          </p:nvSpPr>
          <p:spPr bwMode="auto">
            <a:xfrm>
              <a:off x="5268730" y="213658"/>
              <a:ext cx="710424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13" name="TextBox 12"/>
          <p:cNvSpPr txBox="1"/>
          <p:nvPr/>
        </p:nvSpPr>
        <p:spPr>
          <a:xfrm>
            <a:off x="495777" y="183455"/>
            <a:ext cx="2919969" cy="523220"/>
          </a:xfrm>
          <a:prstGeom prst="rect">
            <a:avLst/>
          </a:prstGeom>
          <a:noFill/>
        </p:spPr>
        <p:txBody>
          <a:bodyPr wrap="square">
            <a:spAutoFit/>
          </a:bodyPr>
          <a:lstStyle/>
          <a:p>
            <a:pPr eaLnBrk="1" hangingPunct="1">
              <a:defRPr/>
            </a:pPr>
            <a:r>
              <a:rPr lang="vi-VN" sz="2800" b="1" dirty="0"/>
              <a:t>Ví dụ </a:t>
            </a:r>
            <a:r>
              <a:rPr lang="en-US" sz="2800" b="1" dirty="0" smtClean="0"/>
              <a:t>4 </a:t>
            </a:r>
            <a:r>
              <a:rPr lang="vi-VN" sz="2800" b="1" dirty="0" smtClean="0"/>
              <a:t>:</a:t>
            </a:r>
            <a:r>
              <a:rPr lang="en-US" sz="2800" b="1" dirty="0" smtClean="0"/>
              <a:t> </a:t>
            </a:r>
            <a:r>
              <a:rPr lang="en-US" sz="2800" b="1" dirty="0" err="1" smtClean="0"/>
              <a:t>Tính</a:t>
            </a:r>
            <a:endParaRPr lang="en-US" sz="2800" b="1" dirty="0" smtClean="0"/>
          </a:p>
        </p:txBody>
      </p:sp>
      <p:sp>
        <p:nvSpPr>
          <p:cNvPr id="11269" name="TextBox 13"/>
          <p:cNvSpPr txBox="1">
            <a:spLocks noChangeArrowheads="1"/>
          </p:cNvSpPr>
          <p:nvPr/>
        </p:nvSpPr>
        <p:spPr bwMode="auto">
          <a:xfrm>
            <a:off x="696913" y="4295775"/>
            <a:ext cx="883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endParaRPr lang="en-US" sz="1800">
              <a:latin typeface="Arial" panose="020B0604020202020204" pitchFamily="34" charset="0"/>
            </a:endParaRPr>
          </a:p>
        </p:txBody>
      </p:sp>
      <p:pic>
        <p:nvPicPr>
          <p:cNvPr id="11271" name="!!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638214" y="305981"/>
            <a:ext cx="1428750"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Box 14"/>
          <p:cNvSpPr txBox="1"/>
          <p:nvPr/>
        </p:nvSpPr>
        <p:spPr>
          <a:xfrm>
            <a:off x="430691" y="1882726"/>
            <a:ext cx="2985056" cy="523220"/>
          </a:xfrm>
          <a:prstGeom prst="rect">
            <a:avLst/>
          </a:prstGeom>
          <a:noFill/>
        </p:spPr>
        <p:txBody>
          <a:bodyPr wrap="square">
            <a:spAutoFit/>
          </a:bodyPr>
          <a:lstStyle/>
          <a:p>
            <a:pPr eaLnBrk="1" hangingPunct="1">
              <a:defRPr/>
            </a:pPr>
            <a:r>
              <a:rPr lang="vi-VN" sz="2800" b="1" dirty="0"/>
              <a:t>Ví dụ </a:t>
            </a:r>
            <a:r>
              <a:rPr lang="en-US" sz="2800" b="1" dirty="0"/>
              <a:t>5</a:t>
            </a:r>
            <a:r>
              <a:rPr lang="vi-VN" sz="2800" b="1" dirty="0" smtClean="0"/>
              <a:t>:</a:t>
            </a:r>
            <a:r>
              <a:rPr lang="en-US" sz="2800" b="1" dirty="0" smtClean="0"/>
              <a:t> </a:t>
            </a:r>
            <a:r>
              <a:rPr lang="en-US" sz="2800" b="1" dirty="0" err="1" smtClean="0"/>
              <a:t>Rút</a:t>
            </a:r>
            <a:r>
              <a:rPr lang="en-US" sz="2800" b="1" dirty="0" smtClean="0"/>
              <a:t> </a:t>
            </a:r>
            <a:r>
              <a:rPr lang="en-US" sz="2800" b="1" dirty="0" err="1" smtClean="0"/>
              <a:t>gọn</a:t>
            </a:r>
            <a:endParaRPr lang="en-US" sz="2800" dirty="0"/>
          </a:p>
        </p:txBody>
      </p:sp>
      <p:graphicFrame>
        <p:nvGraphicFramePr>
          <p:cNvPr id="2" name="Object 1"/>
          <p:cNvGraphicFramePr>
            <a:graphicFrameLocks noChangeAspect="1"/>
          </p:cNvGraphicFramePr>
          <p:nvPr>
            <p:extLst>
              <p:ext uri="{D42A27DB-BD31-4B8C-83A1-F6EECF244321}">
                <p14:modId xmlns:p14="http://schemas.microsoft.com/office/powerpoint/2010/main" val="458931134"/>
              </p:ext>
            </p:extLst>
          </p:nvPr>
        </p:nvGraphicFramePr>
        <p:xfrm>
          <a:off x="828598" y="2463363"/>
          <a:ext cx="2246312" cy="2352675"/>
        </p:xfrm>
        <a:graphic>
          <a:graphicData uri="http://schemas.openxmlformats.org/presentationml/2006/ole">
            <mc:AlternateContent xmlns:mc="http://schemas.openxmlformats.org/markup-compatibility/2006">
              <mc:Choice xmlns:v="urn:schemas-microsoft-com:vml" Requires="v">
                <p:oleObj spid="_x0000_s54650" name="Equation" r:id="rId4" imgW="850680" imgH="888840" progId="Equation.DSMT4">
                  <p:embed/>
                </p:oleObj>
              </mc:Choice>
              <mc:Fallback>
                <p:oleObj name="Equation" r:id="rId4" imgW="850680" imgH="888840" progId="Equation.DSMT4">
                  <p:embed/>
                  <p:pic>
                    <p:nvPicPr>
                      <p:cNvPr id="0" name=""/>
                      <p:cNvPicPr/>
                      <p:nvPr/>
                    </p:nvPicPr>
                    <p:blipFill>
                      <a:blip r:embed="rId5"/>
                      <a:stretch>
                        <a:fillRect/>
                      </a:stretch>
                    </p:blipFill>
                    <p:spPr>
                      <a:xfrm>
                        <a:off x="828598" y="2463363"/>
                        <a:ext cx="2246312" cy="2352675"/>
                      </a:xfrm>
                      <a:prstGeom prst="rect">
                        <a:avLst/>
                      </a:prstGeom>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1184910040"/>
              </p:ext>
            </p:extLst>
          </p:nvPr>
        </p:nvGraphicFramePr>
        <p:xfrm>
          <a:off x="3458417" y="4062088"/>
          <a:ext cx="7867650" cy="898525"/>
        </p:xfrm>
        <a:graphic>
          <a:graphicData uri="http://schemas.openxmlformats.org/presentationml/2006/ole">
            <mc:AlternateContent xmlns:mc="http://schemas.openxmlformats.org/markup-compatibility/2006">
              <mc:Choice xmlns:v="urn:schemas-microsoft-com:vml" Requires="v">
                <p:oleObj spid="_x0000_s54651" name="Equation" r:id="rId6" imgW="2895480" imgH="330120" progId="Equation.DSMT4">
                  <p:embed/>
                </p:oleObj>
              </mc:Choice>
              <mc:Fallback>
                <p:oleObj name="Equation" r:id="rId6" imgW="2895480" imgH="330120" progId="Equation.DSMT4">
                  <p:embed/>
                  <p:pic>
                    <p:nvPicPr>
                      <p:cNvPr id="0" name=""/>
                      <p:cNvPicPr/>
                      <p:nvPr/>
                    </p:nvPicPr>
                    <p:blipFill>
                      <a:blip r:embed="rId7"/>
                      <a:stretch>
                        <a:fillRect/>
                      </a:stretch>
                    </p:blipFill>
                    <p:spPr>
                      <a:xfrm>
                        <a:off x="3458417" y="4062088"/>
                        <a:ext cx="7867650" cy="898525"/>
                      </a:xfrm>
                      <a:prstGeom prst="rect">
                        <a:avLst/>
                      </a:prstGeom>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3859839823"/>
              </p:ext>
            </p:extLst>
          </p:nvPr>
        </p:nvGraphicFramePr>
        <p:xfrm>
          <a:off x="3445729" y="3255638"/>
          <a:ext cx="2957512" cy="806450"/>
        </p:xfrm>
        <a:graphic>
          <a:graphicData uri="http://schemas.openxmlformats.org/presentationml/2006/ole">
            <mc:AlternateContent xmlns:mc="http://schemas.openxmlformats.org/markup-compatibility/2006">
              <mc:Choice xmlns:v="urn:schemas-microsoft-com:vml" Requires="v">
                <p:oleObj spid="_x0000_s54652" name="Equation" r:id="rId8" imgW="1117440" imgH="304560" progId="Equation.DSMT4">
                  <p:embed/>
                </p:oleObj>
              </mc:Choice>
              <mc:Fallback>
                <p:oleObj name="Equation" r:id="rId8" imgW="1117440" imgH="304560" progId="Equation.DSMT4">
                  <p:embed/>
                  <p:pic>
                    <p:nvPicPr>
                      <p:cNvPr id="0" name=""/>
                      <p:cNvPicPr/>
                      <p:nvPr/>
                    </p:nvPicPr>
                    <p:blipFill>
                      <a:blip r:embed="rId9"/>
                      <a:stretch>
                        <a:fillRect/>
                      </a:stretch>
                    </p:blipFill>
                    <p:spPr>
                      <a:xfrm>
                        <a:off x="3445729" y="3255638"/>
                        <a:ext cx="2957512" cy="806450"/>
                      </a:xfrm>
                      <a:prstGeom prst="rect">
                        <a:avLst/>
                      </a:prstGeom>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1523394265"/>
              </p:ext>
            </p:extLst>
          </p:nvPr>
        </p:nvGraphicFramePr>
        <p:xfrm>
          <a:off x="3441495" y="2482526"/>
          <a:ext cx="2806700" cy="739775"/>
        </p:xfrm>
        <a:graphic>
          <a:graphicData uri="http://schemas.openxmlformats.org/presentationml/2006/ole">
            <mc:AlternateContent xmlns:mc="http://schemas.openxmlformats.org/markup-compatibility/2006">
              <mc:Choice xmlns:v="urn:schemas-microsoft-com:vml" Requires="v">
                <p:oleObj spid="_x0000_s54653" name="Equation" r:id="rId10" imgW="1155600" imgH="304560" progId="Equation.DSMT4">
                  <p:embed/>
                </p:oleObj>
              </mc:Choice>
              <mc:Fallback>
                <p:oleObj name="Equation" r:id="rId10" imgW="1155600" imgH="304560" progId="Equation.DSMT4">
                  <p:embed/>
                  <p:pic>
                    <p:nvPicPr>
                      <p:cNvPr id="0" name=""/>
                      <p:cNvPicPr/>
                      <p:nvPr/>
                    </p:nvPicPr>
                    <p:blipFill>
                      <a:blip r:embed="rId11"/>
                      <a:stretch>
                        <a:fillRect/>
                      </a:stretch>
                    </p:blipFill>
                    <p:spPr>
                      <a:xfrm>
                        <a:off x="3441495" y="2482526"/>
                        <a:ext cx="2806700" cy="739775"/>
                      </a:xfrm>
                      <a:prstGeom prst="rect">
                        <a:avLst/>
                      </a:prstGeom>
                    </p:spPr>
                  </p:pic>
                </p:oleObj>
              </mc:Fallback>
            </mc:AlternateContent>
          </a:graphicData>
        </a:graphic>
      </p:graphicFrame>
      <p:pic>
        <p:nvPicPr>
          <p:cNvPr id="22" name="!!3" descr="Chuyên đề về xác định công thức của hợp chất vô cơ và hữu cơ - Tech12h">
            <a:extLst>
              <a:ext uri="{FF2B5EF4-FFF2-40B4-BE49-F238E27FC236}">
                <a16:creationId xmlns:a16="http://schemas.microsoft.com/office/drawing/2014/main" id="{43D80D0E-F9AC-4D0D-9116-29FEC2960A0C}"/>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34116" y="4986648"/>
            <a:ext cx="1659127" cy="136712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Object 2"/>
          <p:cNvGraphicFramePr>
            <a:graphicFrameLocks noChangeAspect="1"/>
          </p:cNvGraphicFramePr>
          <p:nvPr>
            <p:extLst>
              <p:ext uri="{D42A27DB-BD31-4B8C-83A1-F6EECF244321}">
                <p14:modId xmlns:p14="http://schemas.microsoft.com/office/powerpoint/2010/main" val="260526363"/>
              </p:ext>
            </p:extLst>
          </p:nvPr>
        </p:nvGraphicFramePr>
        <p:xfrm>
          <a:off x="857503" y="680729"/>
          <a:ext cx="1531306" cy="1169361"/>
        </p:xfrm>
        <a:graphic>
          <a:graphicData uri="http://schemas.openxmlformats.org/presentationml/2006/ole">
            <mc:AlternateContent xmlns:mc="http://schemas.openxmlformats.org/markup-compatibility/2006">
              <mc:Choice xmlns:v="urn:schemas-microsoft-com:vml" Requires="v">
                <p:oleObj spid="_x0000_s54654" name="Equation" r:id="rId13" imgW="698400" imgH="533160" progId="Equation.DSMT4">
                  <p:embed/>
                </p:oleObj>
              </mc:Choice>
              <mc:Fallback>
                <p:oleObj name="Equation" r:id="rId13" imgW="698400" imgH="533160" progId="Equation.DSMT4">
                  <p:embed/>
                  <p:pic>
                    <p:nvPicPr>
                      <p:cNvPr id="0" name=""/>
                      <p:cNvPicPr/>
                      <p:nvPr/>
                    </p:nvPicPr>
                    <p:blipFill>
                      <a:blip r:embed="rId14"/>
                      <a:stretch>
                        <a:fillRect/>
                      </a:stretch>
                    </p:blipFill>
                    <p:spPr>
                      <a:xfrm>
                        <a:off x="857503" y="680729"/>
                        <a:ext cx="1531306" cy="1169361"/>
                      </a:xfrm>
                      <a:prstGeom prst="rect">
                        <a:avLst/>
                      </a:prstGeom>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1145382343"/>
              </p:ext>
            </p:extLst>
          </p:nvPr>
        </p:nvGraphicFramePr>
        <p:xfrm>
          <a:off x="2473719" y="551964"/>
          <a:ext cx="2450766" cy="793910"/>
        </p:xfrm>
        <a:graphic>
          <a:graphicData uri="http://schemas.openxmlformats.org/presentationml/2006/ole">
            <mc:AlternateContent xmlns:mc="http://schemas.openxmlformats.org/markup-compatibility/2006">
              <mc:Choice xmlns:v="urn:schemas-microsoft-com:vml" Requires="v">
                <p:oleObj spid="_x0000_s54655" name="Equation" r:id="rId15" imgW="901440" imgH="291960" progId="Equation.DSMT4">
                  <p:embed/>
                </p:oleObj>
              </mc:Choice>
              <mc:Fallback>
                <p:oleObj name="Equation" r:id="rId15" imgW="901440" imgH="291960" progId="Equation.DSMT4">
                  <p:embed/>
                  <p:pic>
                    <p:nvPicPr>
                      <p:cNvPr id="0" name=""/>
                      <p:cNvPicPr/>
                      <p:nvPr/>
                    </p:nvPicPr>
                    <p:blipFill>
                      <a:blip r:embed="rId16"/>
                      <a:stretch>
                        <a:fillRect/>
                      </a:stretch>
                    </p:blipFill>
                    <p:spPr>
                      <a:xfrm>
                        <a:off x="2473719" y="551964"/>
                        <a:ext cx="2450766" cy="793910"/>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2485200300"/>
              </p:ext>
            </p:extLst>
          </p:nvPr>
        </p:nvGraphicFramePr>
        <p:xfrm>
          <a:off x="2498019" y="1275838"/>
          <a:ext cx="1886953" cy="650673"/>
        </p:xfrm>
        <a:graphic>
          <a:graphicData uri="http://schemas.openxmlformats.org/presentationml/2006/ole">
            <mc:AlternateContent xmlns:mc="http://schemas.openxmlformats.org/markup-compatibility/2006">
              <mc:Choice xmlns:v="urn:schemas-microsoft-com:vml" Requires="v">
                <p:oleObj spid="_x0000_s54656" name="Equation" r:id="rId17" imgW="736560" imgH="253800" progId="Equation.DSMT4">
                  <p:embed/>
                </p:oleObj>
              </mc:Choice>
              <mc:Fallback>
                <p:oleObj name="Equation" r:id="rId17" imgW="736560" imgH="253800" progId="Equation.DSMT4">
                  <p:embed/>
                  <p:pic>
                    <p:nvPicPr>
                      <p:cNvPr id="0" name=""/>
                      <p:cNvPicPr/>
                      <p:nvPr/>
                    </p:nvPicPr>
                    <p:blipFill>
                      <a:blip r:embed="rId18"/>
                      <a:stretch>
                        <a:fillRect/>
                      </a:stretch>
                    </p:blipFill>
                    <p:spPr>
                      <a:xfrm>
                        <a:off x="2498019" y="1275838"/>
                        <a:ext cx="1886953" cy="650673"/>
                      </a:xfrm>
                      <a:prstGeom prst="rect">
                        <a:avLst/>
                      </a:prstGeom>
                    </p:spPr>
                  </p:pic>
                </p:oleObj>
              </mc:Fallback>
            </mc:AlternateContent>
          </a:graphicData>
        </a:graphic>
      </p:graphicFrame>
    </p:spTree>
    <p:extLst>
      <p:ext uri="{BB962C8B-B14F-4D97-AF65-F5344CB8AC3E}">
        <p14:creationId xmlns:p14="http://schemas.microsoft.com/office/powerpoint/2010/main" val="78001906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267" name="Group 38"/>
          <p:cNvGrpSpPr>
            <a:grpSpLocks/>
          </p:cNvGrpSpPr>
          <p:nvPr/>
        </p:nvGrpSpPr>
        <p:grpSpPr bwMode="auto">
          <a:xfrm rot="5400000">
            <a:off x="8382794" y="3218657"/>
            <a:ext cx="6891337" cy="654050"/>
            <a:chOff x="4871257" y="83128"/>
            <a:chExt cx="7501721" cy="653685"/>
          </a:xfrm>
        </p:grpSpPr>
        <p:sp>
          <p:nvSpPr>
            <p:cNvPr id="40" name="Rectangle: Rounded Corners 39">
              <a:extLst/>
            </p:cNvPr>
            <p:cNvSpPr/>
            <p:nvPr/>
          </p:nvSpPr>
          <p:spPr>
            <a:xfrm>
              <a:off x="4871257" y="83128"/>
              <a:ext cx="7232136"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600"/>
            </a:p>
          </p:txBody>
        </p:sp>
        <p:sp>
          <p:nvSpPr>
            <p:cNvPr id="11273" name="TextBox 40"/>
            <p:cNvSpPr txBox="1">
              <a:spLocks noChangeArrowheads="1"/>
            </p:cNvSpPr>
            <p:nvPr/>
          </p:nvSpPr>
          <p:spPr bwMode="auto">
            <a:xfrm>
              <a:off x="5268730" y="213658"/>
              <a:ext cx="710424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11269" name="TextBox 13"/>
          <p:cNvSpPr txBox="1">
            <a:spLocks noChangeArrowheads="1"/>
          </p:cNvSpPr>
          <p:nvPr/>
        </p:nvSpPr>
        <p:spPr bwMode="auto">
          <a:xfrm>
            <a:off x="696913" y="4295775"/>
            <a:ext cx="883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endParaRPr lang="en-US" sz="1800">
              <a:latin typeface="Arial" panose="020B0604020202020204" pitchFamily="34" charset="0"/>
            </a:endParaRPr>
          </a:p>
        </p:txBody>
      </p:sp>
      <p:pic>
        <p:nvPicPr>
          <p:cNvPr id="11271" name="!!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5774" y="2471291"/>
            <a:ext cx="1428750"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ounded Rectangle 6"/>
          <p:cNvSpPr/>
          <p:nvPr/>
        </p:nvSpPr>
        <p:spPr>
          <a:xfrm>
            <a:off x="2107654" y="611931"/>
            <a:ext cx="8640549" cy="4412791"/>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5" name="!!3" descr="Icon&#10;&#10;Description automatically generated with low confidenc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1232" y="-189320"/>
            <a:ext cx="1782763" cy="1781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p:nvPr/>
        </p:nvSpPr>
        <p:spPr>
          <a:xfrm>
            <a:off x="2860562" y="1053247"/>
            <a:ext cx="6541578" cy="1077218"/>
          </a:xfrm>
          <a:prstGeom prst="rect">
            <a:avLst/>
          </a:prstGeom>
          <a:noFill/>
        </p:spPr>
        <p:txBody>
          <a:bodyPr wrap="square" rtlCol="0">
            <a:spAutoFit/>
          </a:bodyPr>
          <a:lstStyle/>
          <a:p>
            <a:r>
              <a:rPr lang="en-US" sz="3200" dirty="0" err="1" smtClean="0"/>
              <a:t>Chú</a:t>
            </a:r>
            <a:r>
              <a:rPr lang="en-US" sz="3200" dirty="0" smtClean="0"/>
              <a:t> ý: </a:t>
            </a:r>
            <a:r>
              <a:rPr lang="en-US" sz="3200" dirty="0" err="1" smtClean="0"/>
              <a:t>Một</a:t>
            </a:r>
            <a:r>
              <a:rPr lang="en-US" sz="3200" dirty="0" smtClean="0"/>
              <a:t> </a:t>
            </a:r>
            <a:r>
              <a:rPr lang="en-US" sz="3200" dirty="0" err="1" smtClean="0"/>
              <a:t>cách</a:t>
            </a:r>
            <a:r>
              <a:rPr lang="en-US" sz="3200" dirty="0" smtClean="0"/>
              <a:t> </a:t>
            </a:r>
            <a:r>
              <a:rPr lang="en-US" sz="3200" dirty="0" err="1" smtClean="0"/>
              <a:t>tổng</a:t>
            </a:r>
            <a:r>
              <a:rPr lang="en-US" sz="3200" dirty="0" smtClean="0"/>
              <a:t> </a:t>
            </a:r>
            <a:r>
              <a:rPr lang="en-US" sz="3200" dirty="0" err="1" smtClean="0"/>
              <a:t>quát</a:t>
            </a:r>
            <a:r>
              <a:rPr lang="en-US" sz="3200" dirty="0" smtClean="0"/>
              <a:t> , </a:t>
            </a:r>
            <a:r>
              <a:rPr lang="en-US" sz="3200" dirty="0" err="1" smtClean="0"/>
              <a:t>với</a:t>
            </a:r>
            <a:r>
              <a:rPr lang="en-US" sz="3200" dirty="0" smtClean="0"/>
              <a:t> A </a:t>
            </a:r>
            <a:r>
              <a:rPr lang="en-US" sz="3200" dirty="0" err="1" smtClean="0"/>
              <a:t>là</a:t>
            </a:r>
            <a:r>
              <a:rPr lang="en-US" sz="3200" dirty="0" smtClean="0"/>
              <a:t> </a:t>
            </a:r>
            <a:r>
              <a:rPr lang="en-US" sz="3200" dirty="0" err="1" smtClean="0"/>
              <a:t>một</a:t>
            </a:r>
            <a:r>
              <a:rPr lang="en-US" sz="3200" dirty="0" smtClean="0"/>
              <a:t> </a:t>
            </a:r>
            <a:r>
              <a:rPr lang="en-US" sz="3200" dirty="0" err="1" smtClean="0"/>
              <a:t>biểu</a:t>
            </a:r>
            <a:r>
              <a:rPr lang="en-US" sz="3200" dirty="0" smtClean="0"/>
              <a:t> </a:t>
            </a:r>
            <a:r>
              <a:rPr lang="en-US" sz="3200" dirty="0" err="1" smtClean="0"/>
              <a:t>thức</a:t>
            </a:r>
            <a:r>
              <a:rPr lang="en-US" sz="3200" dirty="0" smtClean="0"/>
              <a:t> ta </a:t>
            </a:r>
            <a:r>
              <a:rPr lang="en-US" sz="3200" dirty="0" err="1" smtClean="0"/>
              <a:t>có</a:t>
            </a:r>
            <a:r>
              <a:rPr lang="en-US" sz="3200" dirty="0" smtClean="0"/>
              <a:t>: </a:t>
            </a:r>
          </a:p>
        </p:txBody>
      </p:sp>
      <p:graphicFrame>
        <p:nvGraphicFramePr>
          <p:cNvPr id="12" name="Object 11"/>
          <p:cNvGraphicFramePr>
            <a:graphicFrameLocks noChangeAspect="1"/>
          </p:cNvGraphicFramePr>
          <p:nvPr>
            <p:extLst>
              <p:ext uri="{D42A27DB-BD31-4B8C-83A1-F6EECF244321}">
                <p14:modId xmlns:p14="http://schemas.microsoft.com/office/powerpoint/2010/main" val="2350419095"/>
              </p:ext>
            </p:extLst>
          </p:nvPr>
        </p:nvGraphicFramePr>
        <p:xfrm>
          <a:off x="3691835" y="2702400"/>
          <a:ext cx="4511901" cy="1185609"/>
        </p:xfrm>
        <a:graphic>
          <a:graphicData uri="http://schemas.openxmlformats.org/presentationml/2006/ole">
            <mc:AlternateContent xmlns:mc="http://schemas.openxmlformats.org/markup-compatibility/2006">
              <mc:Choice xmlns:v="urn:schemas-microsoft-com:vml" Requires="v">
                <p:oleObj spid="_x0000_s56368" name="Equation" r:id="rId5" imgW="1739880" imgH="457200" progId="Equation.DSMT4">
                  <p:embed/>
                </p:oleObj>
              </mc:Choice>
              <mc:Fallback>
                <p:oleObj name="Equation" r:id="rId5" imgW="1739880" imgH="457200" progId="Equation.DSMT4">
                  <p:embed/>
                  <p:pic>
                    <p:nvPicPr>
                      <p:cNvPr id="0" name=""/>
                      <p:cNvPicPr/>
                      <p:nvPr/>
                    </p:nvPicPr>
                    <p:blipFill>
                      <a:blip r:embed="rId6"/>
                      <a:stretch>
                        <a:fillRect/>
                      </a:stretch>
                    </p:blipFill>
                    <p:spPr>
                      <a:xfrm>
                        <a:off x="3691835" y="2702400"/>
                        <a:ext cx="4511901" cy="1185609"/>
                      </a:xfrm>
                      <a:prstGeom prst="rect">
                        <a:avLst/>
                      </a:prstGeom>
                    </p:spPr>
                  </p:pic>
                </p:oleObj>
              </mc:Fallback>
            </mc:AlternateContent>
          </a:graphicData>
        </a:graphic>
      </p:graphicFrame>
    </p:spTree>
    <p:extLst>
      <p:ext uri="{BB962C8B-B14F-4D97-AF65-F5344CB8AC3E}">
        <p14:creationId xmlns:p14="http://schemas.microsoft.com/office/powerpoint/2010/main" val="2056678620"/>
      </p:ext>
    </p:extLst>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267" name="Group 38"/>
          <p:cNvGrpSpPr>
            <a:grpSpLocks/>
          </p:cNvGrpSpPr>
          <p:nvPr/>
        </p:nvGrpSpPr>
        <p:grpSpPr bwMode="auto">
          <a:xfrm rot="5400000">
            <a:off x="8382794" y="3218657"/>
            <a:ext cx="6891337" cy="654050"/>
            <a:chOff x="4871257" y="83128"/>
            <a:chExt cx="7501721" cy="653685"/>
          </a:xfrm>
        </p:grpSpPr>
        <p:sp>
          <p:nvSpPr>
            <p:cNvPr id="40" name="Rectangle: Rounded Corners 39">
              <a:extLst/>
            </p:cNvPr>
            <p:cNvSpPr/>
            <p:nvPr/>
          </p:nvSpPr>
          <p:spPr>
            <a:xfrm>
              <a:off x="4871257" y="83128"/>
              <a:ext cx="7232136"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600"/>
            </a:p>
          </p:txBody>
        </p:sp>
        <p:sp>
          <p:nvSpPr>
            <p:cNvPr id="11273" name="TextBox 40"/>
            <p:cNvSpPr txBox="1">
              <a:spLocks noChangeArrowheads="1"/>
            </p:cNvSpPr>
            <p:nvPr/>
          </p:nvSpPr>
          <p:spPr bwMode="auto">
            <a:xfrm>
              <a:off x="5268730" y="213658"/>
              <a:ext cx="710424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11269" name="TextBox 13"/>
          <p:cNvSpPr txBox="1">
            <a:spLocks noChangeArrowheads="1"/>
          </p:cNvSpPr>
          <p:nvPr/>
        </p:nvSpPr>
        <p:spPr bwMode="auto">
          <a:xfrm>
            <a:off x="696913" y="4295775"/>
            <a:ext cx="883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endParaRPr lang="en-US" sz="1800">
              <a:latin typeface="Arial" panose="020B0604020202020204" pitchFamily="34" charset="0"/>
            </a:endParaRPr>
          </a:p>
        </p:txBody>
      </p:sp>
      <p:pic>
        <p:nvPicPr>
          <p:cNvPr id="11271" name="!!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638214" y="305981"/>
            <a:ext cx="1428750"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Box 14"/>
          <p:cNvSpPr txBox="1"/>
          <p:nvPr/>
        </p:nvSpPr>
        <p:spPr>
          <a:xfrm>
            <a:off x="400715" y="305981"/>
            <a:ext cx="2985056" cy="523220"/>
          </a:xfrm>
          <a:prstGeom prst="rect">
            <a:avLst/>
          </a:prstGeom>
          <a:noFill/>
        </p:spPr>
        <p:txBody>
          <a:bodyPr wrap="square">
            <a:spAutoFit/>
          </a:bodyPr>
          <a:lstStyle/>
          <a:p>
            <a:pPr eaLnBrk="1" hangingPunct="1">
              <a:defRPr/>
            </a:pPr>
            <a:r>
              <a:rPr lang="vi-VN" sz="2800" b="1" dirty="0"/>
              <a:t>Ví dụ </a:t>
            </a:r>
            <a:r>
              <a:rPr lang="en-US" sz="2800" b="1" dirty="0" smtClean="0"/>
              <a:t>6</a:t>
            </a:r>
            <a:r>
              <a:rPr lang="vi-VN" sz="2800" b="1" dirty="0" smtClean="0"/>
              <a:t>:</a:t>
            </a:r>
            <a:r>
              <a:rPr lang="en-US" sz="2800" b="1" dirty="0" smtClean="0"/>
              <a:t> </a:t>
            </a:r>
            <a:r>
              <a:rPr lang="en-US" sz="2800" b="1" dirty="0" err="1" smtClean="0"/>
              <a:t>Rút</a:t>
            </a:r>
            <a:r>
              <a:rPr lang="en-US" sz="2800" b="1" dirty="0" smtClean="0"/>
              <a:t> </a:t>
            </a:r>
            <a:r>
              <a:rPr lang="en-US" sz="2800" b="1" dirty="0" err="1" smtClean="0"/>
              <a:t>gọn</a:t>
            </a:r>
            <a:endParaRPr lang="en-US" sz="2800" dirty="0"/>
          </a:p>
        </p:txBody>
      </p:sp>
      <p:graphicFrame>
        <p:nvGraphicFramePr>
          <p:cNvPr id="2" name="Object 1"/>
          <p:cNvGraphicFramePr>
            <a:graphicFrameLocks noChangeAspect="1"/>
          </p:cNvGraphicFramePr>
          <p:nvPr>
            <p:extLst>
              <p:ext uri="{D42A27DB-BD31-4B8C-83A1-F6EECF244321}">
                <p14:modId xmlns:p14="http://schemas.microsoft.com/office/powerpoint/2010/main" val="1097987998"/>
              </p:ext>
            </p:extLst>
          </p:nvPr>
        </p:nvGraphicFramePr>
        <p:xfrm>
          <a:off x="3238500" y="309563"/>
          <a:ext cx="4224338" cy="2252662"/>
        </p:xfrm>
        <a:graphic>
          <a:graphicData uri="http://schemas.openxmlformats.org/presentationml/2006/ole">
            <mc:AlternateContent xmlns:mc="http://schemas.openxmlformats.org/markup-compatibility/2006">
              <mc:Choice xmlns:v="urn:schemas-microsoft-com:vml" Requires="v">
                <p:oleObj spid="_x0000_s57520" name="Equation" r:id="rId4" imgW="1600200" imgH="850680" progId="Equation.DSMT4">
                  <p:embed/>
                </p:oleObj>
              </mc:Choice>
              <mc:Fallback>
                <p:oleObj name="Equation" r:id="rId4" imgW="1600200" imgH="850680" progId="Equation.DSMT4">
                  <p:embed/>
                  <p:pic>
                    <p:nvPicPr>
                      <p:cNvPr id="0" name=""/>
                      <p:cNvPicPr/>
                      <p:nvPr/>
                    </p:nvPicPr>
                    <p:blipFill>
                      <a:blip r:embed="rId5"/>
                      <a:stretch>
                        <a:fillRect/>
                      </a:stretch>
                    </p:blipFill>
                    <p:spPr>
                      <a:xfrm>
                        <a:off x="3238500" y="309563"/>
                        <a:ext cx="4224338" cy="2252662"/>
                      </a:xfrm>
                      <a:prstGeom prst="rect">
                        <a:avLst/>
                      </a:prstGeom>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1795251612"/>
              </p:ext>
            </p:extLst>
          </p:nvPr>
        </p:nvGraphicFramePr>
        <p:xfrm>
          <a:off x="566310" y="3997325"/>
          <a:ext cx="8177213" cy="966788"/>
        </p:xfrm>
        <a:graphic>
          <a:graphicData uri="http://schemas.openxmlformats.org/presentationml/2006/ole">
            <mc:AlternateContent xmlns:mc="http://schemas.openxmlformats.org/markup-compatibility/2006">
              <mc:Choice xmlns:v="urn:schemas-microsoft-com:vml" Requires="v">
                <p:oleObj spid="_x0000_s57521" name="Equation" r:id="rId6" imgW="3009600" imgH="355320" progId="Equation.DSMT4">
                  <p:embed/>
                </p:oleObj>
              </mc:Choice>
              <mc:Fallback>
                <p:oleObj name="Equation" r:id="rId6" imgW="3009600" imgH="355320" progId="Equation.DSMT4">
                  <p:embed/>
                  <p:pic>
                    <p:nvPicPr>
                      <p:cNvPr id="0" name=""/>
                      <p:cNvPicPr/>
                      <p:nvPr/>
                    </p:nvPicPr>
                    <p:blipFill>
                      <a:blip r:embed="rId7"/>
                      <a:stretch>
                        <a:fillRect/>
                      </a:stretch>
                    </p:blipFill>
                    <p:spPr>
                      <a:xfrm>
                        <a:off x="566310" y="3997325"/>
                        <a:ext cx="8177213" cy="966788"/>
                      </a:xfrm>
                      <a:prstGeom prst="rect">
                        <a:avLst/>
                      </a:prstGeom>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836736309"/>
              </p:ext>
            </p:extLst>
          </p:nvPr>
        </p:nvGraphicFramePr>
        <p:xfrm>
          <a:off x="594152" y="3129904"/>
          <a:ext cx="5583238" cy="709613"/>
        </p:xfrm>
        <a:graphic>
          <a:graphicData uri="http://schemas.openxmlformats.org/presentationml/2006/ole">
            <mc:AlternateContent xmlns:mc="http://schemas.openxmlformats.org/markup-compatibility/2006">
              <mc:Choice xmlns:v="urn:schemas-microsoft-com:vml" Requires="v">
                <p:oleObj spid="_x0000_s57522" name="Equation" r:id="rId8" imgW="2298600" imgH="291960" progId="Equation.DSMT4">
                  <p:embed/>
                </p:oleObj>
              </mc:Choice>
              <mc:Fallback>
                <p:oleObj name="Equation" r:id="rId8" imgW="2298600" imgH="291960" progId="Equation.DSMT4">
                  <p:embed/>
                  <p:pic>
                    <p:nvPicPr>
                      <p:cNvPr id="0" name=""/>
                      <p:cNvPicPr/>
                      <p:nvPr/>
                    </p:nvPicPr>
                    <p:blipFill>
                      <a:blip r:embed="rId9"/>
                      <a:stretch>
                        <a:fillRect/>
                      </a:stretch>
                    </p:blipFill>
                    <p:spPr>
                      <a:xfrm>
                        <a:off x="594152" y="3129904"/>
                        <a:ext cx="5583238" cy="709613"/>
                      </a:xfrm>
                      <a:prstGeom prst="rect">
                        <a:avLst/>
                      </a:prstGeom>
                    </p:spPr>
                  </p:pic>
                </p:oleObj>
              </mc:Fallback>
            </mc:AlternateContent>
          </a:graphicData>
        </a:graphic>
      </p:graphicFrame>
      <p:pic>
        <p:nvPicPr>
          <p:cNvPr id="22" name="!!3" descr="Chuyên đề về xác định công thức của hợp chất vô cơ và hữu cơ - Tech12h">
            <a:extLst>
              <a:ext uri="{FF2B5EF4-FFF2-40B4-BE49-F238E27FC236}">
                <a16:creationId xmlns:a16="http://schemas.microsoft.com/office/drawing/2014/main" id="{43D80D0E-F9AC-4D0D-9116-29FEC2960A0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802938" y="1880740"/>
            <a:ext cx="1659127" cy="136712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4246047" y="2663041"/>
            <a:ext cx="1105047" cy="523220"/>
          </a:xfrm>
          <a:prstGeom prst="rect">
            <a:avLst/>
          </a:prstGeom>
          <a:noFill/>
        </p:spPr>
        <p:txBody>
          <a:bodyPr wrap="square" rtlCol="0">
            <a:spAutoFit/>
          </a:bodyPr>
          <a:lstStyle/>
          <a:p>
            <a:r>
              <a:rPr lang="en-US" sz="2800" dirty="0" err="1" smtClean="0"/>
              <a:t>Giải</a:t>
            </a:r>
            <a:endParaRPr lang="en-US" sz="2800" dirty="0"/>
          </a:p>
        </p:txBody>
      </p:sp>
      <p:graphicFrame>
        <p:nvGraphicFramePr>
          <p:cNvPr id="7" name="Object 6"/>
          <p:cNvGraphicFramePr>
            <a:graphicFrameLocks noChangeAspect="1"/>
          </p:cNvGraphicFramePr>
          <p:nvPr>
            <p:extLst>
              <p:ext uri="{D42A27DB-BD31-4B8C-83A1-F6EECF244321}">
                <p14:modId xmlns:p14="http://schemas.microsoft.com/office/powerpoint/2010/main" val="622367449"/>
              </p:ext>
            </p:extLst>
          </p:nvPr>
        </p:nvGraphicFramePr>
        <p:xfrm>
          <a:off x="566310" y="5262563"/>
          <a:ext cx="8264320" cy="748684"/>
        </p:xfrm>
        <a:graphic>
          <a:graphicData uri="http://schemas.openxmlformats.org/presentationml/2006/ole">
            <mc:AlternateContent xmlns:mc="http://schemas.openxmlformats.org/markup-compatibility/2006">
              <mc:Choice xmlns:v="urn:schemas-microsoft-com:vml" Requires="v">
                <p:oleObj spid="_x0000_s57523" name="Equation" r:id="rId11" imgW="3644640" imgH="330120" progId="Equation.DSMT4">
                  <p:embed/>
                </p:oleObj>
              </mc:Choice>
              <mc:Fallback>
                <p:oleObj name="Equation" r:id="rId11" imgW="3644640" imgH="330120" progId="Equation.DSMT4">
                  <p:embed/>
                  <p:pic>
                    <p:nvPicPr>
                      <p:cNvPr id="0" name=""/>
                      <p:cNvPicPr/>
                      <p:nvPr/>
                    </p:nvPicPr>
                    <p:blipFill>
                      <a:blip r:embed="rId12"/>
                      <a:stretch>
                        <a:fillRect/>
                      </a:stretch>
                    </p:blipFill>
                    <p:spPr>
                      <a:xfrm>
                        <a:off x="566310" y="5262563"/>
                        <a:ext cx="8264320" cy="748684"/>
                      </a:xfrm>
                      <a:prstGeom prst="rect">
                        <a:avLst/>
                      </a:prstGeom>
                    </p:spPr>
                  </p:pic>
                </p:oleObj>
              </mc:Fallback>
            </mc:AlternateContent>
          </a:graphicData>
        </a:graphic>
      </p:graphicFrame>
    </p:spTree>
    <p:extLst>
      <p:ext uri="{BB962C8B-B14F-4D97-AF65-F5344CB8AC3E}">
        <p14:creationId xmlns:p14="http://schemas.microsoft.com/office/powerpoint/2010/main" val="370924497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7350" y="227013"/>
            <a:ext cx="7858292" cy="460375"/>
          </a:xfrm>
          <a:prstGeom prst="rect">
            <a:avLst/>
          </a:prstGeom>
          <a:solidFill>
            <a:schemeClr val="bg1"/>
          </a:solidFill>
          <a:ln>
            <a:solidFill>
              <a:schemeClr val="accent1"/>
            </a:solidFill>
          </a:ln>
        </p:spPr>
        <p:txBody>
          <a:bodyPr wrap="square">
            <a:spAutoFit/>
          </a:bodyPr>
          <a:lstStyle/>
          <a:p>
            <a:pPr algn="ctr" eaLnBrk="1" hangingPunct="1">
              <a:defRPr/>
            </a:pPr>
            <a:r>
              <a:rPr lang="en-US" sz="2400">
                <a:solidFill>
                  <a:schemeClr val="accent6">
                    <a:lumMod val="50000"/>
                  </a:schemeClr>
                </a:solidFill>
                <a:latin typeface="Times New Roman" pitchFamily="18" charset="0"/>
                <a:cs typeface="Times New Roman" pitchFamily="18" charset="0"/>
              </a:rPr>
              <a:t>TRÒ CHƠI: VƯỢT CHƯỚNG NGẠI VẬT (</a:t>
            </a:r>
            <a:r>
              <a:rPr lang="en-US" sz="2400" i="1">
                <a:solidFill>
                  <a:schemeClr val="accent6">
                    <a:lumMod val="50000"/>
                  </a:schemeClr>
                </a:solidFill>
                <a:latin typeface="Times New Roman" pitchFamily="18" charset="0"/>
                <a:cs typeface="Times New Roman" pitchFamily="18" charset="0"/>
              </a:rPr>
              <a:t>Lật hình</a:t>
            </a:r>
            <a:r>
              <a:rPr lang="en-US" sz="2400">
                <a:solidFill>
                  <a:schemeClr val="accent6">
                    <a:lumMod val="50000"/>
                  </a:schemeClr>
                </a:solidFill>
                <a:latin typeface="Times New Roman" pitchFamily="18" charset="0"/>
                <a:cs typeface="Times New Roman" pitchFamily="18" charset="0"/>
              </a:rPr>
              <a:t>)</a:t>
            </a:r>
          </a:p>
        </p:txBody>
      </p:sp>
      <p:sp>
        <p:nvSpPr>
          <p:cNvPr id="14" name="Rectangle 13"/>
          <p:cNvSpPr/>
          <p:nvPr/>
        </p:nvSpPr>
        <p:spPr>
          <a:xfrm>
            <a:off x="304800" y="838200"/>
            <a:ext cx="3875088" cy="5432425"/>
          </a:xfrm>
          <a:prstGeom prst="rect">
            <a:avLst/>
          </a:prstGeom>
          <a:ln w="38100"/>
        </p:spPr>
        <p:style>
          <a:lnRef idx="2">
            <a:schemeClr val="accent6"/>
          </a:lnRef>
          <a:fillRef idx="1">
            <a:schemeClr val="lt1"/>
          </a:fillRef>
          <a:effectRef idx="0">
            <a:schemeClr val="accent6"/>
          </a:effectRef>
          <a:fontRef idx="minor">
            <a:schemeClr val="dk1"/>
          </a:fontRef>
        </p:style>
        <p:txBody>
          <a:bodyPr/>
          <a:lstStyle/>
          <a:p>
            <a:pPr algn="ctr" eaLnBrk="1" hangingPunct="1">
              <a:defRPr/>
            </a:pPr>
            <a:endParaRPr lang="en-US" sz="2000" dirty="0">
              <a:latin typeface="Times New Roman" pitchFamily="18" charset="0"/>
              <a:cs typeface="Times New Roman" pitchFamily="18" charset="0"/>
            </a:endParaRPr>
          </a:p>
        </p:txBody>
      </p:sp>
      <p:sp>
        <p:nvSpPr>
          <p:cNvPr id="15" name="Rounded Rectangle 14"/>
          <p:cNvSpPr/>
          <p:nvPr/>
        </p:nvSpPr>
        <p:spPr>
          <a:xfrm>
            <a:off x="431800" y="6397625"/>
            <a:ext cx="3471863" cy="417513"/>
          </a:xfrm>
          <a:prstGeom prst="roundRect">
            <a:avLst/>
          </a:prstGeom>
        </p:spPr>
        <p:style>
          <a:lnRef idx="0">
            <a:schemeClr val="accent3"/>
          </a:lnRef>
          <a:fillRef idx="3">
            <a:schemeClr val="accent3"/>
          </a:fillRef>
          <a:effectRef idx="3">
            <a:schemeClr val="accent3"/>
          </a:effectRef>
          <a:fontRef idx="minor">
            <a:schemeClr val="lt1"/>
          </a:fontRef>
        </p:style>
        <p:txBody>
          <a:bodyPr anchor="ctr"/>
          <a:lstStyle/>
          <a:p>
            <a:pPr algn="ctr" eaLnBrk="1" hangingPunct="1">
              <a:defRPr/>
            </a:pPr>
            <a:r>
              <a:rPr lang="en-US" sz="2000" dirty="0">
                <a:latin typeface="Times New Roman" pitchFamily="18" charset="0"/>
                <a:cs typeface="Times New Roman" pitchFamily="18" charset="0"/>
              </a:rPr>
              <a:t>HÌNH ẢNH</a:t>
            </a:r>
          </a:p>
        </p:txBody>
      </p:sp>
      <p:sp>
        <p:nvSpPr>
          <p:cNvPr id="16" name="Rectangle 15"/>
          <p:cNvSpPr/>
          <p:nvPr/>
        </p:nvSpPr>
        <p:spPr>
          <a:xfrm>
            <a:off x="4283075" y="6292850"/>
            <a:ext cx="895350" cy="488950"/>
          </a:xfrm>
          <a:prstGeom prst="rect">
            <a:avLst/>
          </a:prstGeom>
          <a:solidFill>
            <a:srgbClr val="00B050"/>
          </a:solidFill>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eaLnBrk="1" hangingPunct="1">
              <a:defRPr/>
            </a:pPr>
            <a:r>
              <a:rPr lang="en-US" sz="3600">
                <a:latin typeface="Times New Roman" pitchFamily="18" charset="0"/>
                <a:cs typeface="Times New Roman" pitchFamily="18" charset="0"/>
              </a:rPr>
              <a:t>1</a:t>
            </a:r>
          </a:p>
        </p:txBody>
      </p:sp>
      <p:sp>
        <p:nvSpPr>
          <p:cNvPr id="17" name="Rectangle 16"/>
          <p:cNvSpPr/>
          <p:nvPr/>
        </p:nvSpPr>
        <p:spPr>
          <a:xfrm>
            <a:off x="5138738" y="6296025"/>
            <a:ext cx="989012" cy="488950"/>
          </a:xfrm>
          <a:prstGeom prst="rect">
            <a:avLst/>
          </a:prstGeom>
          <a:solidFill>
            <a:srgbClr val="00B050"/>
          </a:solidFill>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eaLnBrk="1" hangingPunct="1">
              <a:defRPr/>
            </a:pPr>
            <a:r>
              <a:rPr lang="en-US" sz="3600" dirty="0">
                <a:latin typeface="Times New Roman" pitchFamily="18" charset="0"/>
                <a:cs typeface="Times New Roman" pitchFamily="18" charset="0"/>
              </a:rPr>
              <a:t>2</a:t>
            </a:r>
          </a:p>
        </p:txBody>
      </p:sp>
      <p:sp>
        <p:nvSpPr>
          <p:cNvPr id="18" name="Rectangle 17"/>
          <p:cNvSpPr/>
          <p:nvPr/>
        </p:nvSpPr>
        <p:spPr>
          <a:xfrm>
            <a:off x="6134100" y="6292850"/>
            <a:ext cx="895350" cy="488950"/>
          </a:xfrm>
          <a:prstGeom prst="rect">
            <a:avLst/>
          </a:prstGeom>
          <a:solidFill>
            <a:srgbClr val="00B050"/>
          </a:solidFill>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eaLnBrk="1" hangingPunct="1">
              <a:defRPr/>
            </a:pPr>
            <a:r>
              <a:rPr lang="en-US" sz="3600" dirty="0">
                <a:latin typeface="Times New Roman" pitchFamily="18" charset="0"/>
                <a:cs typeface="Times New Roman" pitchFamily="18" charset="0"/>
              </a:rPr>
              <a:t>3</a:t>
            </a:r>
          </a:p>
        </p:txBody>
      </p:sp>
      <p:sp>
        <p:nvSpPr>
          <p:cNvPr id="19" name="Rectangle 18"/>
          <p:cNvSpPr/>
          <p:nvPr/>
        </p:nvSpPr>
        <p:spPr>
          <a:xfrm>
            <a:off x="7026275" y="6292850"/>
            <a:ext cx="895350" cy="488950"/>
          </a:xfrm>
          <a:prstGeom prst="rect">
            <a:avLst/>
          </a:prstGeom>
          <a:solidFill>
            <a:srgbClr val="00B050"/>
          </a:solidFill>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eaLnBrk="1" hangingPunct="1">
              <a:defRPr/>
            </a:pPr>
            <a:r>
              <a:rPr lang="en-US" sz="3600">
                <a:latin typeface="Times New Roman" pitchFamily="18" charset="0"/>
                <a:cs typeface="Times New Roman" pitchFamily="18" charset="0"/>
              </a:rPr>
              <a:t>4</a:t>
            </a:r>
          </a:p>
        </p:txBody>
      </p:sp>
      <p:sp>
        <p:nvSpPr>
          <p:cNvPr id="20" name="Rectangle 19"/>
          <p:cNvSpPr/>
          <p:nvPr/>
        </p:nvSpPr>
        <p:spPr>
          <a:xfrm>
            <a:off x="7940675" y="6292850"/>
            <a:ext cx="895350" cy="488950"/>
          </a:xfrm>
          <a:prstGeom prst="rect">
            <a:avLst/>
          </a:prstGeom>
          <a:solidFill>
            <a:srgbClr val="00B050"/>
          </a:solidFill>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eaLnBrk="1" hangingPunct="1">
              <a:defRPr/>
            </a:pPr>
            <a:r>
              <a:rPr lang="en-US" sz="3600" dirty="0">
                <a:latin typeface="Times New Roman" pitchFamily="18" charset="0"/>
                <a:cs typeface="Times New Roman" pitchFamily="18" charset="0"/>
              </a:rPr>
              <a:t>5</a:t>
            </a:r>
          </a:p>
        </p:txBody>
      </p:sp>
      <p:sp>
        <p:nvSpPr>
          <p:cNvPr id="21" name="Rectangle 20"/>
          <p:cNvSpPr/>
          <p:nvPr/>
        </p:nvSpPr>
        <p:spPr>
          <a:xfrm>
            <a:off x="8855075" y="6284913"/>
            <a:ext cx="895350" cy="487362"/>
          </a:xfrm>
          <a:prstGeom prst="rect">
            <a:avLst/>
          </a:prstGeom>
          <a:solidFill>
            <a:srgbClr val="00B050"/>
          </a:solidFill>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eaLnBrk="1" hangingPunct="1">
              <a:defRPr/>
            </a:pPr>
            <a:r>
              <a:rPr lang="en-US" sz="3600">
                <a:latin typeface="Times New Roman" pitchFamily="18" charset="0"/>
                <a:cs typeface="Times New Roman" pitchFamily="18" charset="0"/>
              </a:rPr>
              <a:t>6</a:t>
            </a:r>
          </a:p>
        </p:txBody>
      </p:sp>
      <p:sp>
        <p:nvSpPr>
          <p:cNvPr id="22" name="Rectangle 21"/>
          <p:cNvSpPr/>
          <p:nvPr/>
        </p:nvSpPr>
        <p:spPr>
          <a:xfrm>
            <a:off x="9769475" y="6292850"/>
            <a:ext cx="895350" cy="488950"/>
          </a:xfrm>
          <a:prstGeom prst="rect">
            <a:avLst/>
          </a:prstGeom>
          <a:solidFill>
            <a:srgbClr val="00B050"/>
          </a:solidFill>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eaLnBrk="1" hangingPunct="1">
              <a:defRPr/>
            </a:pPr>
            <a:r>
              <a:rPr lang="en-US" sz="3600">
                <a:latin typeface="Times New Roman" pitchFamily="18" charset="0"/>
                <a:cs typeface="Times New Roman" pitchFamily="18" charset="0"/>
              </a:rPr>
              <a:t>7</a:t>
            </a:r>
          </a:p>
        </p:txBody>
      </p:sp>
      <p:sp>
        <p:nvSpPr>
          <p:cNvPr id="23" name="Rectangle 22"/>
          <p:cNvSpPr/>
          <p:nvPr/>
        </p:nvSpPr>
        <p:spPr>
          <a:xfrm>
            <a:off x="10668000" y="6292850"/>
            <a:ext cx="895350" cy="488950"/>
          </a:xfrm>
          <a:prstGeom prst="rect">
            <a:avLst/>
          </a:prstGeom>
          <a:solidFill>
            <a:srgbClr val="00B050"/>
          </a:solidFill>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eaLnBrk="1" hangingPunct="1">
              <a:defRPr/>
            </a:pPr>
            <a:r>
              <a:rPr lang="en-US" sz="3600">
                <a:latin typeface="Times New Roman" pitchFamily="18" charset="0"/>
                <a:cs typeface="Times New Roman" pitchFamily="18" charset="0"/>
              </a:rPr>
              <a:t>8</a:t>
            </a:r>
          </a:p>
        </p:txBody>
      </p:sp>
      <p:sp>
        <p:nvSpPr>
          <p:cNvPr id="24" name="Rectangle 23"/>
          <p:cNvSpPr/>
          <p:nvPr/>
        </p:nvSpPr>
        <p:spPr>
          <a:xfrm>
            <a:off x="4267200" y="754063"/>
            <a:ext cx="895350" cy="487362"/>
          </a:xfrm>
          <a:prstGeom prst="rect">
            <a:avLst/>
          </a:prstGeom>
          <a:solidFill>
            <a:srgbClr val="FF0000"/>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hangingPunct="1">
              <a:defRPr/>
            </a:pPr>
            <a:r>
              <a:rPr lang="en-US" sz="3600" dirty="0">
                <a:latin typeface="Times New Roman" pitchFamily="18" charset="0"/>
                <a:cs typeface="Times New Roman" pitchFamily="18" charset="0"/>
              </a:rPr>
              <a:t>1</a:t>
            </a:r>
          </a:p>
        </p:txBody>
      </p:sp>
      <p:sp>
        <p:nvSpPr>
          <p:cNvPr id="25" name="Rectangle 24"/>
          <p:cNvSpPr/>
          <p:nvPr/>
        </p:nvSpPr>
        <p:spPr>
          <a:xfrm>
            <a:off x="5187950" y="754063"/>
            <a:ext cx="895350" cy="487362"/>
          </a:xfrm>
          <a:prstGeom prst="rect">
            <a:avLst/>
          </a:prstGeom>
          <a:solidFill>
            <a:srgbClr val="FF0000"/>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hangingPunct="1">
              <a:defRPr/>
            </a:pPr>
            <a:r>
              <a:rPr lang="en-US" sz="3600">
                <a:latin typeface="Times New Roman" pitchFamily="18" charset="0"/>
                <a:cs typeface="Times New Roman" pitchFamily="18" charset="0"/>
              </a:rPr>
              <a:t>2</a:t>
            </a:r>
          </a:p>
        </p:txBody>
      </p:sp>
      <p:sp>
        <p:nvSpPr>
          <p:cNvPr id="26" name="Rectangle 25"/>
          <p:cNvSpPr/>
          <p:nvPr/>
        </p:nvSpPr>
        <p:spPr>
          <a:xfrm>
            <a:off x="6116638" y="752475"/>
            <a:ext cx="896937" cy="488950"/>
          </a:xfrm>
          <a:prstGeom prst="rect">
            <a:avLst/>
          </a:prstGeom>
          <a:solidFill>
            <a:srgbClr val="FF0000"/>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hangingPunct="1">
              <a:defRPr/>
            </a:pPr>
            <a:r>
              <a:rPr lang="en-US" sz="3600">
                <a:latin typeface="Times New Roman" pitchFamily="18" charset="0"/>
                <a:cs typeface="Times New Roman" pitchFamily="18" charset="0"/>
              </a:rPr>
              <a:t>3</a:t>
            </a:r>
          </a:p>
        </p:txBody>
      </p:sp>
      <p:sp>
        <p:nvSpPr>
          <p:cNvPr id="27" name="Rectangle 26"/>
          <p:cNvSpPr/>
          <p:nvPr/>
        </p:nvSpPr>
        <p:spPr>
          <a:xfrm>
            <a:off x="7010400" y="754063"/>
            <a:ext cx="895350" cy="487362"/>
          </a:xfrm>
          <a:prstGeom prst="rect">
            <a:avLst/>
          </a:prstGeom>
          <a:solidFill>
            <a:srgbClr val="FF0000"/>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hangingPunct="1">
              <a:defRPr/>
            </a:pPr>
            <a:r>
              <a:rPr lang="en-US" sz="3600">
                <a:latin typeface="Times New Roman" pitchFamily="18" charset="0"/>
                <a:cs typeface="Times New Roman" pitchFamily="18" charset="0"/>
              </a:rPr>
              <a:t>4</a:t>
            </a:r>
          </a:p>
        </p:txBody>
      </p:sp>
      <p:sp>
        <p:nvSpPr>
          <p:cNvPr id="28" name="Rectangle 27"/>
          <p:cNvSpPr/>
          <p:nvPr/>
        </p:nvSpPr>
        <p:spPr>
          <a:xfrm>
            <a:off x="7924800" y="754063"/>
            <a:ext cx="895350" cy="487362"/>
          </a:xfrm>
          <a:prstGeom prst="rect">
            <a:avLst/>
          </a:prstGeom>
          <a:solidFill>
            <a:srgbClr val="FF0000"/>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hangingPunct="1">
              <a:defRPr/>
            </a:pPr>
            <a:r>
              <a:rPr lang="en-US" sz="3600">
                <a:latin typeface="Times New Roman" pitchFamily="18" charset="0"/>
                <a:cs typeface="Times New Roman" pitchFamily="18" charset="0"/>
              </a:rPr>
              <a:t>5</a:t>
            </a:r>
          </a:p>
        </p:txBody>
      </p:sp>
      <p:sp>
        <p:nvSpPr>
          <p:cNvPr id="29" name="Rectangle 28"/>
          <p:cNvSpPr/>
          <p:nvPr/>
        </p:nvSpPr>
        <p:spPr>
          <a:xfrm>
            <a:off x="8839200" y="744538"/>
            <a:ext cx="895350" cy="487362"/>
          </a:xfrm>
          <a:prstGeom prst="rect">
            <a:avLst/>
          </a:prstGeom>
          <a:solidFill>
            <a:srgbClr val="FF0000"/>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hangingPunct="1">
              <a:defRPr/>
            </a:pPr>
            <a:r>
              <a:rPr lang="en-US" sz="3600" dirty="0">
                <a:latin typeface="Times New Roman" pitchFamily="18" charset="0"/>
                <a:cs typeface="Times New Roman" pitchFamily="18" charset="0"/>
              </a:rPr>
              <a:t>6</a:t>
            </a:r>
          </a:p>
        </p:txBody>
      </p:sp>
      <p:sp>
        <p:nvSpPr>
          <p:cNvPr id="30" name="Rectangle 29"/>
          <p:cNvSpPr/>
          <p:nvPr/>
        </p:nvSpPr>
        <p:spPr>
          <a:xfrm>
            <a:off x="9753600" y="754063"/>
            <a:ext cx="895350" cy="487362"/>
          </a:xfrm>
          <a:prstGeom prst="rect">
            <a:avLst/>
          </a:prstGeom>
          <a:solidFill>
            <a:srgbClr val="FF0000"/>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hangingPunct="1">
              <a:defRPr/>
            </a:pPr>
            <a:r>
              <a:rPr lang="en-US" sz="3600">
                <a:latin typeface="Times New Roman" pitchFamily="18" charset="0"/>
                <a:cs typeface="Times New Roman" pitchFamily="18" charset="0"/>
              </a:rPr>
              <a:t>7</a:t>
            </a:r>
          </a:p>
        </p:txBody>
      </p:sp>
      <p:sp>
        <p:nvSpPr>
          <p:cNvPr id="31" name="Rectangle 30"/>
          <p:cNvSpPr/>
          <p:nvPr/>
        </p:nvSpPr>
        <p:spPr>
          <a:xfrm>
            <a:off x="10652125" y="754063"/>
            <a:ext cx="895350" cy="487362"/>
          </a:xfrm>
          <a:prstGeom prst="rect">
            <a:avLst/>
          </a:prstGeom>
          <a:solidFill>
            <a:srgbClr val="FF0000"/>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hangingPunct="1">
              <a:defRPr/>
            </a:pPr>
            <a:r>
              <a:rPr lang="en-US" sz="3600">
                <a:latin typeface="Times New Roman" pitchFamily="18" charset="0"/>
                <a:cs typeface="Times New Roman" pitchFamily="18" charset="0"/>
              </a:rPr>
              <a:t>8</a:t>
            </a:r>
          </a:p>
        </p:txBody>
      </p:sp>
      <p:sp>
        <p:nvSpPr>
          <p:cNvPr id="15381" name="TextBox 1"/>
          <p:cNvSpPr txBox="1">
            <a:spLocks noChangeArrowheads="1"/>
          </p:cNvSpPr>
          <p:nvPr/>
        </p:nvSpPr>
        <p:spPr bwMode="auto">
          <a:xfrm>
            <a:off x="406400" y="903288"/>
            <a:ext cx="3716338" cy="529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r>
              <a:rPr lang="en-US" sz="2400">
                <a:latin typeface="Arial" panose="020B0604020202020204" pitchFamily="34" charset="0"/>
              </a:rPr>
              <a:t>  </a:t>
            </a:r>
            <a:r>
              <a:rPr lang="en-US" sz="2600">
                <a:latin typeface="Arial" panose="020B0604020202020204" pitchFamily="34" charset="0"/>
              </a:rPr>
              <a:t>Luật chơi: Chọn ngẫu nhiên 1 câu hỏi. Trả lời đúng thì ô tương ứng với câu hỏi sẽ được mở ra, trường hợp trả lời sai thì ô tương ứng không được mở. Bất kỳ khi nào có câu trả lời về bức hình đều có thể trả lời. Trò chơi sẽ kết thúc khi hình ảnh sau các miếng ghép được trả lời chính xác.</a:t>
            </a:r>
          </a:p>
        </p:txBody>
      </p:sp>
      <p:sp>
        <p:nvSpPr>
          <p:cNvPr id="15391" name="TextBox 31">
            <a:hlinkClick r:id="rId3" action="ppaction://hlinksldjump"/>
          </p:cNvPr>
          <p:cNvSpPr txBox="1">
            <a:spLocks noChangeArrowheads="1"/>
          </p:cNvSpPr>
          <p:nvPr/>
        </p:nvSpPr>
        <p:spPr bwMode="auto">
          <a:xfrm>
            <a:off x="11684000" y="6488113"/>
            <a:ext cx="508000" cy="369887"/>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endParaRPr lang="en-US" sz="1800">
              <a:latin typeface="Arial" panose="020B0604020202020204" pitchFamily="34" charset="0"/>
            </a:endParaRP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17763" y="1662256"/>
            <a:ext cx="5156923" cy="3776375"/>
          </a:xfrm>
          <a:prstGeom prst="rect">
            <a:avLst/>
          </a:prstGeom>
        </p:spPr>
      </p:pic>
      <p:sp>
        <p:nvSpPr>
          <p:cNvPr id="34" name="Rectangle 33">
            <a:hlinkClick r:id="rId5" action="ppaction://hlinksldjump"/>
          </p:cNvPr>
          <p:cNvSpPr/>
          <p:nvPr/>
        </p:nvSpPr>
        <p:spPr>
          <a:xfrm>
            <a:off x="4261811" y="1231107"/>
            <a:ext cx="1814513" cy="26114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7200" dirty="0">
                <a:latin typeface="Arial" pitchFamily="34" charset="0"/>
                <a:cs typeface="Arial" pitchFamily="34" charset="0"/>
              </a:rPr>
              <a:t>1</a:t>
            </a:r>
          </a:p>
        </p:txBody>
      </p:sp>
      <p:sp>
        <p:nvSpPr>
          <p:cNvPr id="35" name="Rectangle 34">
            <a:hlinkClick r:id="rId6" action="ppaction://hlinksldjump"/>
          </p:cNvPr>
          <p:cNvSpPr/>
          <p:nvPr/>
        </p:nvSpPr>
        <p:spPr>
          <a:xfrm>
            <a:off x="6086476" y="1235242"/>
            <a:ext cx="1814512" cy="2598738"/>
          </a:xfrm>
          <a:prstGeom prst="rect">
            <a:avLst/>
          </a:prstGeom>
          <a:solidFill>
            <a:srgbClr val="A7FD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7200" dirty="0">
                <a:latin typeface="Arial" pitchFamily="34" charset="0"/>
                <a:cs typeface="Arial" pitchFamily="34" charset="0"/>
              </a:rPr>
              <a:t>2</a:t>
            </a:r>
          </a:p>
        </p:txBody>
      </p:sp>
      <p:sp>
        <p:nvSpPr>
          <p:cNvPr id="36" name="Rectangle 35">
            <a:hlinkClick r:id="rId7" action="ppaction://hlinksldjump"/>
          </p:cNvPr>
          <p:cNvSpPr/>
          <p:nvPr/>
        </p:nvSpPr>
        <p:spPr>
          <a:xfrm>
            <a:off x="7929563" y="1253457"/>
            <a:ext cx="1843087" cy="2582862"/>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7200" dirty="0">
                <a:latin typeface="Arial" pitchFamily="34" charset="0"/>
                <a:cs typeface="Arial" pitchFamily="34" charset="0"/>
              </a:rPr>
              <a:t>3</a:t>
            </a:r>
          </a:p>
        </p:txBody>
      </p:sp>
      <p:sp>
        <p:nvSpPr>
          <p:cNvPr id="37" name="Rectangle 36">
            <a:hlinkClick r:id="rId8" action="ppaction://hlinksldjump"/>
          </p:cNvPr>
          <p:cNvSpPr/>
          <p:nvPr/>
        </p:nvSpPr>
        <p:spPr>
          <a:xfrm>
            <a:off x="9756608" y="1253457"/>
            <a:ext cx="1800225" cy="2582863"/>
          </a:xfrm>
          <a:prstGeom prst="rect">
            <a:avLst/>
          </a:prstGeom>
          <a:solidFill>
            <a:srgbClr val="ED7D3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7200" dirty="0">
                <a:latin typeface="Arial" pitchFamily="34" charset="0"/>
                <a:cs typeface="Arial" pitchFamily="34" charset="0"/>
              </a:rPr>
              <a:t>4</a:t>
            </a:r>
          </a:p>
        </p:txBody>
      </p:sp>
      <p:sp>
        <p:nvSpPr>
          <p:cNvPr id="38" name="Rectangle 37">
            <a:hlinkClick r:id="rId9" action="ppaction://hlinksldjump"/>
          </p:cNvPr>
          <p:cNvSpPr/>
          <p:nvPr/>
        </p:nvSpPr>
        <p:spPr>
          <a:xfrm>
            <a:off x="4267200" y="3846513"/>
            <a:ext cx="1828800" cy="24384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7200" dirty="0">
                <a:latin typeface="Arial" pitchFamily="34" charset="0"/>
                <a:cs typeface="Arial" pitchFamily="34" charset="0"/>
              </a:rPr>
              <a:t>5</a:t>
            </a:r>
          </a:p>
        </p:txBody>
      </p:sp>
      <p:sp>
        <p:nvSpPr>
          <p:cNvPr id="39" name="Rectangle 38">
            <a:hlinkClick r:id="rId10" action="ppaction://hlinksldjump"/>
          </p:cNvPr>
          <p:cNvSpPr/>
          <p:nvPr/>
        </p:nvSpPr>
        <p:spPr>
          <a:xfrm>
            <a:off x="6110288" y="3817938"/>
            <a:ext cx="1785937" cy="248126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7200" dirty="0">
                <a:latin typeface="Arial" pitchFamily="34" charset="0"/>
                <a:cs typeface="Arial" pitchFamily="34" charset="0"/>
              </a:rPr>
              <a:t>6</a:t>
            </a:r>
          </a:p>
        </p:txBody>
      </p:sp>
      <p:sp>
        <p:nvSpPr>
          <p:cNvPr id="40" name="Rectangle 39">
            <a:hlinkClick r:id="rId11" action="ppaction://hlinksldjump"/>
          </p:cNvPr>
          <p:cNvSpPr/>
          <p:nvPr/>
        </p:nvSpPr>
        <p:spPr>
          <a:xfrm>
            <a:off x="7910513" y="3817938"/>
            <a:ext cx="1871662" cy="2466975"/>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7200" dirty="0">
                <a:latin typeface="Arial" pitchFamily="34" charset="0"/>
                <a:cs typeface="Arial" pitchFamily="34" charset="0"/>
              </a:rPr>
              <a:t>7</a:t>
            </a:r>
          </a:p>
        </p:txBody>
      </p:sp>
      <p:sp>
        <p:nvSpPr>
          <p:cNvPr id="41" name="Rectangle 40">
            <a:hlinkClick r:id="rId12" action="ppaction://hlinksldjump"/>
          </p:cNvPr>
          <p:cNvSpPr/>
          <p:nvPr/>
        </p:nvSpPr>
        <p:spPr>
          <a:xfrm>
            <a:off x="9782175" y="3802063"/>
            <a:ext cx="1771650" cy="2497137"/>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7200" dirty="0">
                <a:latin typeface="Arial" pitchFamily="34" charset="0"/>
                <a:cs typeface="Arial" pitchFamily="34" charset="0"/>
              </a:rPr>
              <a:t>8</a:t>
            </a:r>
          </a:p>
        </p:txBody>
      </p:sp>
      <p:sp>
        <p:nvSpPr>
          <p:cNvPr id="33" name="!!4">
            <a:extLst>
              <a:ext uri="{FF2B5EF4-FFF2-40B4-BE49-F238E27FC236}">
                <a16:creationId xmlns:a16="http://schemas.microsoft.com/office/drawing/2014/main" id="{58E6D429-DC53-47C4-8036-1E9D12B8E28B}"/>
              </a:ext>
            </a:extLst>
          </p:cNvPr>
          <p:cNvSpPr/>
          <p:nvPr/>
        </p:nvSpPr>
        <p:spPr>
          <a:xfrm>
            <a:off x="8820151" y="227013"/>
            <a:ext cx="3277174" cy="460375"/>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latin typeface="Arial" panose="020B0604020202020204" pitchFamily="34" charset="0"/>
                <a:cs typeface="Arial" panose="020B0604020202020204" pitchFamily="34" charset="0"/>
              </a:rPr>
              <a:t>LUYỆN TẬP</a:t>
            </a:r>
            <a:endParaRPr lang="en-US" sz="2800" b="1" dirty="0">
              <a:latin typeface="Arial" panose="020B0604020202020204" pitchFamily="34" charset="0"/>
              <a:cs typeface="Arial" panose="020B0604020202020204" pitchFamily="34" charset="0"/>
            </a:endParaRPr>
          </a:p>
        </p:txBody>
      </p:sp>
    </p:spTree>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5"/>
                    </p:tgtEl>
                  </p:cond>
                </p:stCondLst>
                <p:endSync evt="end" delay="0">
                  <p:rtn val="all"/>
                </p:endSync>
                <p:childTnLst>
                  <p:par>
                    <p:cTn id="3" fill="hold" nodeType="clickPar">
                      <p:stCondLst>
                        <p:cond delay="0"/>
                      </p:stCondLst>
                      <p:childTnLst>
                        <p:par>
                          <p:cTn id="4" fill="hold" nodeType="withGroup">
                            <p:stCondLst>
                              <p:cond delay="0"/>
                            </p:stCondLst>
                            <p:childTnLst>
                              <p:par>
                                <p:cTn id="5" presetID="1" presetClass="emph" presetSubtype="2" fill="hold" nodeType="withEffect">
                                  <p:stCondLst>
                                    <p:cond delay="0"/>
                                  </p:stCondLst>
                                  <p:childTnLst>
                                    <p:animClr clrSpc="rgb" dir="cw">
                                      <p:cBhvr>
                                        <p:cTn id="6" dur="1000" fill="hold"/>
                                        <p:tgtEl>
                                          <p:spTgt spid="16"/>
                                        </p:tgtEl>
                                        <p:attrNameLst>
                                          <p:attrName>fillcolor</p:attrName>
                                        </p:attrNameLst>
                                      </p:cBhvr>
                                      <p:to>
                                        <a:srgbClr val="000000"/>
                                      </p:to>
                                    </p:animClr>
                                    <p:set>
                                      <p:cBhvr>
                                        <p:cTn id="7" dur="1000" fill="hold"/>
                                        <p:tgtEl>
                                          <p:spTgt spid="16"/>
                                        </p:tgtEl>
                                        <p:attrNameLst>
                                          <p:attrName>fill.type</p:attrName>
                                        </p:attrNameLst>
                                      </p:cBhvr>
                                      <p:to>
                                        <p:strVal val="solid"/>
                                      </p:to>
                                    </p:set>
                                    <p:set>
                                      <p:cBhvr>
                                        <p:cTn id="8" dur="1000" fill="hold"/>
                                        <p:tgtEl>
                                          <p:spTgt spid="16"/>
                                        </p:tgtEl>
                                        <p:attrNameLst>
                                          <p:attrName>fill.on</p:attrName>
                                        </p:attrNameLst>
                                      </p:cBhvr>
                                      <p:to>
                                        <p:strVal val="true"/>
                                      </p:to>
                                    </p:set>
                                  </p:childTnLst>
                                </p:cTn>
                              </p:par>
                              <p:par>
                                <p:cTn id="9" presetID="1" presetClass="emph" presetSubtype="2" fill="hold" nodeType="withEffect">
                                  <p:stCondLst>
                                    <p:cond delay="0"/>
                                  </p:stCondLst>
                                  <p:childTnLst>
                                    <p:animClr clrSpc="rgb" dir="cw">
                                      <p:cBhvr>
                                        <p:cTn id="10" dur="1000" fill="hold"/>
                                        <p:tgtEl>
                                          <p:spTgt spid="17"/>
                                        </p:tgtEl>
                                        <p:attrNameLst>
                                          <p:attrName>fillcolor</p:attrName>
                                        </p:attrNameLst>
                                      </p:cBhvr>
                                      <p:to>
                                        <a:srgbClr val="000000"/>
                                      </p:to>
                                    </p:animClr>
                                    <p:set>
                                      <p:cBhvr>
                                        <p:cTn id="11" dur="1000" fill="hold"/>
                                        <p:tgtEl>
                                          <p:spTgt spid="17"/>
                                        </p:tgtEl>
                                        <p:attrNameLst>
                                          <p:attrName>fill.type</p:attrName>
                                        </p:attrNameLst>
                                      </p:cBhvr>
                                      <p:to>
                                        <p:strVal val="solid"/>
                                      </p:to>
                                    </p:set>
                                    <p:set>
                                      <p:cBhvr>
                                        <p:cTn id="12" dur="1000" fill="hold"/>
                                        <p:tgtEl>
                                          <p:spTgt spid="17"/>
                                        </p:tgtEl>
                                        <p:attrNameLst>
                                          <p:attrName>fill.on</p:attrName>
                                        </p:attrNameLst>
                                      </p:cBhvr>
                                      <p:to>
                                        <p:strVal val="true"/>
                                      </p:to>
                                    </p:set>
                                  </p:childTnLst>
                                </p:cTn>
                              </p:par>
                              <p:par>
                                <p:cTn id="13" presetID="1" presetClass="emph" presetSubtype="2" fill="hold" nodeType="withEffect">
                                  <p:stCondLst>
                                    <p:cond delay="0"/>
                                  </p:stCondLst>
                                  <p:childTnLst>
                                    <p:animClr clrSpc="rgb" dir="cw">
                                      <p:cBhvr>
                                        <p:cTn id="14" dur="1000" fill="hold"/>
                                        <p:tgtEl>
                                          <p:spTgt spid="18"/>
                                        </p:tgtEl>
                                        <p:attrNameLst>
                                          <p:attrName>fillcolor</p:attrName>
                                        </p:attrNameLst>
                                      </p:cBhvr>
                                      <p:to>
                                        <a:srgbClr val="000000"/>
                                      </p:to>
                                    </p:animClr>
                                    <p:set>
                                      <p:cBhvr>
                                        <p:cTn id="15" dur="1000" fill="hold"/>
                                        <p:tgtEl>
                                          <p:spTgt spid="18"/>
                                        </p:tgtEl>
                                        <p:attrNameLst>
                                          <p:attrName>fill.type</p:attrName>
                                        </p:attrNameLst>
                                      </p:cBhvr>
                                      <p:to>
                                        <p:strVal val="solid"/>
                                      </p:to>
                                    </p:set>
                                    <p:set>
                                      <p:cBhvr>
                                        <p:cTn id="16" dur="1000" fill="hold"/>
                                        <p:tgtEl>
                                          <p:spTgt spid="18"/>
                                        </p:tgtEl>
                                        <p:attrNameLst>
                                          <p:attrName>fill.on</p:attrName>
                                        </p:attrNameLst>
                                      </p:cBhvr>
                                      <p:to>
                                        <p:strVal val="true"/>
                                      </p:to>
                                    </p:set>
                                  </p:childTnLst>
                                </p:cTn>
                              </p:par>
                              <p:par>
                                <p:cTn id="17" presetID="1" presetClass="emph" presetSubtype="2" fill="hold" nodeType="withEffect">
                                  <p:stCondLst>
                                    <p:cond delay="0"/>
                                  </p:stCondLst>
                                  <p:childTnLst>
                                    <p:animClr clrSpc="rgb" dir="cw">
                                      <p:cBhvr>
                                        <p:cTn id="18" dur="1000" fill="hold"/>
                                        <p:tgtEl>
                                          <p:spTgt spid="19"/>
                                        </p:tgtEl>
                                        <p:attrNameLst>
                                          <p:attrName>fillcolor</p:attrName>
                                        </p:attrNameLst>
                                      </p:cBhvr>
                                      <p:to>
                                        <a:srgbClr val="000000"/>
                                      </p:to>
                                    </p:animClr>
                                    <p:set>
                                      <p:cBhvr>
                                        <p:cTn id="19" dur="1000" fill="hold"/>
                                        <p:tgtEl>
                                          <p:spTgt spid="19"/>
                                        </p:tgtEl>
                                        <p:attrNameLst>
                                          <p:attrName>fill.type</p:attrName>
                                        </p:attrNameLst>
                                      </p:cBhvr>
                                      <p:to>
                                        <p:strVal val="solid"/>
                                      </p:to>
                                    </p:set>
                                    <p:set>
                                      <p:cBhvr>
                                        <p:cTn id="20" dur="1000" fill="hold"/>
                                        <p:tgtEl>
                                          <p:spTgt spid="19"/>
                                        </p:tgtEl>
                                        <p:attrNameLst>
                                          <p:attrName>fill.on</p:attrName>
                                        </p:attrNameLst>
                                      </p:cBhvr>
                                      <p:to>
                                        <p:strVal val="true"/>
                                      </p:to>
                                    </p:set>
                                  </p:childTnLst>
                                </p:cTn>
                              </p:par>
                              <p:par>
                                <p:cTn id="21" presetID="1" presetClass="emph" presetSubtype="2" fill="hold" nodeType="withEffect">
                                  <p:stCondLst>
                                    <p:cond delay="0"/>
                                  </p:stCondLst>
                                  <p:childTnLst>
                                    <p:animClr clrSpc="rgb" dir="cw">
                                      <p:cBhvr>
                                        <p:cTn id="22" dur="1000" fill="hold"/>
                                        <p:tgtEl>
                                          <p:spTgt spid="20"/>
                                        </p:tgtEl>
                                        <p:attrNameLst>
                                          <p:attrName>fillcolor</p:attrName>
                                        </p:attrNameLst>
                                      </p:cBhvr>
                                      <p:to>
                                        <a:srgbClr val="000000"/>
                                      </p:to>
                                    </p:animClr>
                                    <p:set>
                                      <p:cBhvr>
                                        <p:cTn id="23" dur="1000" fill="hold"/>
                                        <p:tgtEl>
                                          <p:spTgt spid="20"/>
                                        </p:tgtEl>
                                        <p:attrNameLst>
                                          <p:attrName>fill.type</p:attrName>
                                        </p:attrNameLst>
                                      </p:cBhvr>
                                      <p:to>
                                        <p:strVal val="solid"/>
                                      </p:to>
                                    </p:set>
                                    <p:set>
                                      <p:cBhvr>
                                        <p:cTn id="24" dur="1000" fill="hold"/>
                                        <p:tgtEl>
                                          <p:spTgt spid="20"/>
                                        </p:tgtEl>
                                        <p:attrNameLst>
                                          <p:attrName>fill.on</p:attrName>
                                        </p:attrNameLst>
                                      </p:cBhvr>
                                      <p:to>
                                        <p:strVal val="true"/>
                                      </p:to>
                                    </p:set>
                                  </p:childTnLst>
                                </p:cTn>
                              </p:par>
                              <p:par>
                                <p:cTn id="25" presetID="1" presetClass="emph" presetSubtype="2" fill="hold" nodeType="withEffect">
                                  <p:stCondLst>
                                    <p:cond delay="0"/>
                                  </p:stCondLst>
                                  <p:childTnLst>
                                    <p:animClr clrSpc="rgb" dir="cw">
                                      <p:cBhvr>
                                        <p:cTn id="26" dur="1000" fill="hold"/>
                                        <p:tgtEl>
                                          <p:spTgt spid="21"/>
                                        </p:tgtEl>
                                        <p:attrNameLst>
                                          <p:attrName>fillcolor</p:attrName>
                                        </p:attrNameLst>
                                      </p:cBhvr>
                                      <p:to>
                                        <a:srgbClr val="000000"/>
                                      </p:to>
                                    </p:animClr>
                                    <p:set>
                                      <p:cBhvr>
                                        <p:cTn id="27" dur="1000" fill="hold"/>
                                        <p:tgtEl>
                                          <p:spTgt spid="21"/>
                                        </p:tgtEl>
                                        <p:attrNameLst>
                                          <p:attrName>fill.type</p:attrName>
                                        </p:attrNameLst>
                                      </p:cBhvr>
                                      <p:to>
                                        <p:strVal val="solid"/>
                                      </p:to>
                                    </p:set>
                                    <p:set>
                                      <p:cBhvr>
                                        <p:cTn id="28" dur="1000" fill="hold"/>
                                        <p:tgtEl>
                                          <p:spTgt spid="21"/>
                                        </p:tgtEl>
                                        <p:attrNameLst>
                                          <p:attrName>fill.on</p:attrName>
                                        </p:attrNameLst>
                                      </p:cBhvr>
                                      <p:to>
                                        <p:strVal val="true"/>
                                      </p:to>
                                    </p:set>
                                  </p:childTnLst>
                                </p:cTn>
                              </p:par>
                              <p:par>
                                <p:cTn id="29" presetID="1" presetClass="emph" presetSubtype="2" fill="hold" nodeType="withEffect">
                                  <p:stCondLst>
                                    <p:cond delay="0"/>
                                  </p:stCondLst>
                                  <p:childTnLst>
                                    <p:animClr clrSpc="rgb" dir="cw">
                                      <p:cBhvr>
                                        <p:cTn id="30" dur="1000" fill="hold"/>
                                        <p:tgtEl>
                                          <p:spTgt spid="22"/>
                                        </p:tgtEl>
                                        <p:attrNameLst>
                                          <p:attrName>fillcolor</p:attrName>
                                        </p:attrNameLst>
                                      </p:cBhvr>
                                      <p:to>
                                        <a:srgbClr val="000000"/>
                                      </p:to>
                                    </p:animClr>
                                    <p:set>
                                      <p:cBhvr>
                                        <p:cTn id="31" dur="1000" fill="hold"/>
                                        <p:tgtEl>
                                          <p:spTgt spid="22"/>
                                        </p:tgtEl>
                                        <p:attrNameLst>
                                          <p:attrName>fill.type</p:attrName>
                                        </p:attrNameLst>
                                      </p:cBhvr>
                                      <p:to>
                                        <p:strVal val="solid"/>
                                      </p:to>
                                    </p:set>
                                    <p:set>
                                      <p:cBhvr>
                                        <p:cTn id="32" dur="1000" fill="hold"/>
                                        <p:tgtEl>
                                          <p:spTgt spid="22"/>
                                        </p:tgtEl>
                                        <p:attrNameLst>
                                          <p:attrName>fill.on</p:attrName>
                                        </p:attrNameLst>
                                      </p:cBhvr>
                                      <p:to>
                                        <p:strVal val="true"/>
                                      </p:to>
                                    </p:set>
                                  </p:childTnLst>
                                </p:cTn>
                              </p:par>
                              <p:par>
                                <p:cTn id="33" presetID="1" presetClass="emph" presetSubtype="2" fill="hold" nodeType="withEffect">
                                  <p:stCondLst>
                                    <p:cond delay="0"/>
                                  </p:stCondLst>
                                  <p:childTnLst>
                                    <p:animClr clrSpc="rgb" dir="cw">
                                      <p:cBhvr>
                                        <p:cTn id="34" dur="1000" fill="hold"/>
                                        <p:tgtEl>
                                          <p:spTgt spid="23"/>
                                        </p:tgtEl>
                                        <p:attrNameLst>
                                          <p:attrName>fillcolor</p:attrName>
                                        </p:attrNameLst>
                                      </p:cBhvr>
                                      <p:to>
                                        <a:srgbClr val="000000"/>
                                      </p:to>
                                    </p:animClr>
                                    <p:set>
                                      <p:cBhvr>
                                        <p:cTn id="35" dur="1000" fill="hold"/>
                                        <p:tgtEl>
                                          <p:spTgt spid="23"/>
                                        </p:tgtEl>
                                        <p:attrNameLst>
                                          <p:attrName>fill.type</p:attrName>
                                        </p:attrNameLst>
                                      </p:cBhvr>
                                      <p:to>
                                        <p:strVal val="solid"/>
                                      </p:to>
                                    </p:set>
                                    <p:set>
                                      <p:cBhvr>
                                        <p:cTn id="36" dur="1000" fill="hold"/>
                                        <p:tgtEl>
                                          <p:spTgt spid="23"/>
                                        </p:tgtEl>
                                        <p:attrNameLst>
                                          <p:attrName>fill.on</p:attrName>
                                        </p:attrNameLst>
                                      </p:cBhvr>
                                      <p:to>
                                        <p:strVal val="true"/>
                                      </p:to>
                                    </p:set>
                                  </p:childTnLst>
                                </p:cTn>
                              </p:par>
                              <p:par>
                                <p:cTn id="37" presetID="1" presetClass="emph" presetSubtype="2" fill="hold" nodeType="withEffect">
                                  <p:stCondLst>
                                    <p:cond delay="0"/>
                                  </p:stCondLst>
                                  <p:childTnLst>
                                    <p:animClr clrSpc="rgb" dir="cw">
                                      <p:cBhvr>
                                        <p:cTn id="38" dur="1000" fill="hold"/>
                                        <p:tgtEl>
                                          <p:spTgt spid="24"/>
                                        </p:tgtEl>
                                        <p:attrNameLst>
                                          <p:attrName>fillcolor</p:attrName>
                                        </p:attrNameLst>
                                      </p:cBhvr>
                                      <p:to>
                                        <a:srgbClr val="000000"/>
                                      </p:to>
                                    </p:animClr>
                                    <p:set>
                                      <p:cBhvr>
                                        <p:cTn id="39" dur="1000" fill="hold"/>
                                        <p:tgtEl>
                                          <p:spTgt spid="24"/>
                                        </p:tgtEl>
                                        <p:attrNameLst>
                                          <p:attrName>fill.type</p:attrName>
                                        </p:attrNameLst>
                                      </p:cBhvr>
                                      <p:to>
                                        <p:strVal val="solid"/>
                                      </p:to>
                                    </p:set>
                                    <p:set>
                                      <p:cBhvr>
                                        <p:cTn id="40" dur="1000" fill="hold"/>
                                        <p:tgtEl>
                                          <p:spTgt spid="24"/>
                                        </p:tgtEl>
                                        <p:attrNameLst>
                                          <p:attrName>fill.on</p:attrName>
                                        </p:attrNameLst>
                                      </p:cBhvr>
                                      <p:to>
                                        <p:strVal val="true"/>
                                      </p:to>
                                    </p:set>
                                  </p:childTnLst>
                                </p:cTn>
                              </p:par>
                              <p:par>
                                <p:cTn id="41" presetID="1" presetClass="emph" presetSubtype="2" fill="hold" nodeType="withEffect">
                                  <p:stCondLst>
                                    <p:cond delay="0"/>
                                  </p:stCondLst>
                                  <p:childTnLst>
                                    <p:animClr clrSpc="rgb" dir="cw">
                                      <p:cBhvr>
                                        <p:cTn id="42" dur="1000" fill="hold"/>
                                        <p:tgtEl>
                                          <p:spTgt spid="25"/>
                                        </p:tgtEl>
                                        <p:attrNameLst>
                                          <p:attrName>fillcolor</p:attrName>
                                        </p:attrNameLst>
                                      </p:cBhvr>
                                      <p:to>
                                        <a:srgbClr val="000000"/>
                                      </p:to>
                                    </p:animClr>
                                    <p:set>
                                      <p:cBhvr>
                                        <p:cTn id="43" dur="1000" fill="hold"/>
                                        <p:tgtEl>
                                          <p:spTgt spid="25"/>
                                        </p:tgtEl>
                                        <p:attrNameLst>
                                          <p:attrName>fill.type</p:attrName>
                                        </p:attrNameLst>
                                      </p:cBhvr>
                                      <p:to>
                                        <p:strVal val="solid"/>
                                      </p:to>
                                    </p:set>
                                    <p:set>
                                      <p:cBhvr>
                                        <p:cTn id="44" dur="1000" fill="hold"/>
                                        <p:tgtEl>
                                          <p:spTgt spid="25"/>
                                        </p:tgtEl>
                                        <p:attrNameLst>
                                          <p:attrName>fill.on</p:attrName>
                                        </p:attrNameLst>
                                      </p:cBhvr>
                                      <p:to>
                                        <p:strVal val="true"/>
                                      </p:to>
                                    </p:set>
                                  </p:childTnLst>
                                </p:cTn>
                              </p:par>
                              <p:par>
                                <p:cTn id="45" presetID="1" presetClass="emph" presetSubtype="2" fill="hold" nodeType="withEffect">
                                  <p:stCondLst>
                                    <p:cond delay="0"/>
                                  </p:stCondLst>
                                  <p:childTnLst>
                                    <p:animClr clrSpc="rgb" dir="cw">
                                      <p:cBhvr>
                                        <p:cTn id="46" dur="1000" fill="hold"/>
                                        <p:tgtEl>
                                          <p:spTgt spid="26"/>
                                        </p:tgtEl>
                                        <p:attrNameLst>
                                          <p:attrName>fillcolor</p:attrName>
                                        </p:attrNameLst>
                                      </p:cBhvr>
                                      <p:to>
                                        <a:srgbClr val="000000"/>
                                      </p:to>
                                    </p:animClr>
                                    <p:set>
                                      <p:cBhvr>
                                        <p:cTn id="47" dur="1000" fill="hold"/>
                                        <p:tgtEl>
                                          <p:spTgt spid="26"/>
                                        </p:tgtEl>
                                        <p:attrNameLst>
                                          <p:attrName>fill.type</p:attrName>
                                        </p:attrNameLst>
                                      </p:cBhvr>
                                      <p:to>
                                        <p:strVal val="solid"/>
                                      </p:to>
                                    </p:set>
                                    <p:set>
                                      <p:cBhvr>
                                        <p:cTn id="48" dur="1000" fill="hold"/>
                                        <p:tgtEl>
                                          <p:spTgt spid="26"/>
                                        </p:tgtEl>
                                        <p:attrNameLst>
                                          <p:attrName>fill.on</p:attrName>
                                        </p:attrNameLst>
                                      </p:cBhvr>
                                      <p:to>
                                        <p:strVal val="true"/>
                                      </p:to>
                                    </p:set>
                                  </p:childTnLst>
                                </p:cTn>
                              </p:par>
                              <p:par>
                                <p:cTn id="49" presetID="1" presetClass="emph" presetSubtype="2" fill="hold" nodeType="withEffect">
                                  <p:stCondLst>
                                    <p:cond delay="0"/>
                                  </p:stCondLst>
                                  <p:childTnLst>
                                    <p:animClr clrSpc="rgb" dir="cw">
                                      <p:cBhvr>
                                        <p:cTn id="50" dur="1000" fill="hold"/>
                                        <p:tgtEl>
                                          <p:spTgt spid="27"/>
                                        </p:tgtEl>
                                        <p:attrNameLst>
                                          <p:attrName>fillcolor</p:attrName>
                                        </p:attrNameLst>
                                      </p:cBhvr>
                                      <p:to>
                                        <a:srgbClr val="000000"/>
                                      </p:to>
                                    </p:animClr>
                                    <p:set>
                                      <p:cBhvr>
                                        <p:cTn id="51" dur="1000" fill="hold"/>
                                        <p:tgtEl>
                                          <p:spTgt spid="27"/>
                                        </p:tgtEl>
                                        <p:attrNameLst>
                                          <p:attrName>fill.type</p:attrName>
                                        </p:attrNameLst>
                                      </p:cBhvr>
                                      <p:to>
                                        <p:strVal val="solid"/>
                                      </p:to>
                                    </p:set>
                                    <p:set>
                                      <p:cBhvr>
                                        <p:cTn id="52" dur="1000" fill="hold"/>
                                        <p:tgtEl>
                                          <p:spTgt spid="27"/>
                                        </p:tgtEl>
                                        <p:attrNameLst>
                                          <p:attrName>fill.on</p:attrName>
                                        </p:attrNameLst>
                                      </p:cBhvr>
                                      <p:to>
                                        <p:strVal val="true"/>
                                      </p:to>
                                    </p:set>
                                  </p:childTnLst>
                                </p:cTn>
                              </p:par>
                              <p:par>
                                <p:cTn id="53" presetID="1" presetClass="emph" presetSubtype="2" fill="hold" nodeType="withEffect">
                                  <p:stCondLst>
                                    <p:cond delay="0"/>
                                  </p:stCondLst>
                                  <p:childTnLst>
                                    <p:animClr clrSpc="rgb" dir="cw">
                                      <p:cBhvr>
                                        <p:cTn id="54" dur="1000" fill="hold"/>
                                        <p:tgtEl>
                                          <p:spTgt spid="28"/>
                                        </p:tgtEl>
                                        <p:attrNameLst>
                                          <p:attrName>fillcolor</p:attrName>
                                        </p:attrNameLst>
                                      </p:cBhvr>
                                      <p:to>
                                        <a:srgbClr val="000000"/>
                                      </p:to>
                                    </p:animClr>
                                    <p:set>
                                      <p:cBhvr>
                                        <p:cTn id="55" dur="1000" fill="hold"/>
                                        <p:tgtEl>
                                          <p:spTgt spid="28"/>
                                        </p:tgtEl>
                                        <p:attrNameLst>
                                          <p:attrName>fill.type</p:attrName>
                                        </p:attrNameLst>
                                      </p:cBhvr>
                                      <p:to>
                                        <p:strVal val="solid"/>
                                      </p:to>
                                    </p:set>
                                    <p:set>
                                      <p:cBhvr>
                                        <p:cTn id="56" dur="1000" fill="hold"/>
                                        <p:tgtEl>
                                          <p:spTgt spid="28"/>
                                        </p:tgtEl>
                                        <p:attrNameLst>
                                          <p:attrName>fill.on</p:attrName>
                                        </p:attrNameLst>
                                      </p:cBhvr>
                                      <p:to>
                                        <p:strVal val="true"/>
                                      </p:to>
                                    </p:set>
                                  </p:childTnLst>
                                </p:cTn>
                              </p:par>
                              <p:par>
                                <p:cTn id="57" presetID="1" presetClass="emph" presetSubtype="2" fill="hold" nodeType="withEffect">
                                  <p:stCondLst>
                                    <p:cond delay="0"/>
                                  </p:stCondLst>
                                  <p:childTnLst>
                                    <p:animClr clrSpc="rgb" dir="cw">
                                      <p:cBhvr>
                                        <p:cTn id="58" dur="1000" fill="hold"/>
                                        <p:tgtEl>
                                          <p:spTgt spid="29"/>
                                        </p:tgtEl>
                                        <p:attrNameLst>
                                          <p:attrName>fillcolor</p:attrName>
                                        </p:attrNameLst>
                                      </p:cBhvr>
                                      <p:to>
                                        <a:srgbClr val="000000"/>
                                      </p:to>
                                    </p:animClr>
                                    <p:set>
                                      <p:cBhvr>
                                        <p:cTn id="59" dur="1000" fill="hold"/>
                                        <p:tgtEl>
                                          <p:spTgt spid="29"/>
                                        </p:tgtEl>
                                        <p:attrNameLst>
                                          <p:attrName>fill.type</p:attrName>
                                        </p:attrNameLst>
                                      </p:cBhvr>
                                      <p:to>
                                        <p:strVal val="solid"/>
                                      </p:to>
                                    </p:set>
                                    <p:set>
                                      <p:cBhvr>
                                        <p:cTn id="60" dur="1000" fill="hold"/>
                                        <p:tgtEl>
                                          <p:spTgt spid="29"/>
                                        </p:tgtEl>
                                        <p:attrNameLst>
                                          <p:attrName>fill.on</p:attrName>
                                        </p:attrNameLst>
                                      </p:cBhvr>
                                      <p:to>
                                        <p:strVal val="true"/>
                                      </p:to>
                                    </p:set>
                                  </p:childTnLst>
                                </p:cTn>
                              </p:par>
                              <p:par>
                                <p:cTn id="61" presetID="1" presetClass="emph" presetSubtype="2" fill="hold" nodeType="withEffect">
                                  <p:stCondLst>
                                    <p:cond delay="0"/>
                                  </p:stCondLst>
                                  <p:childTnLst>
                                    <p:animClr clrSpc="rgb" dir="cw">
                                      <p:cBhvr>
                                        <p:cTn id="62" dur="1000" fill="hold"/>
                                        <p:tgtEl>
                                          <p:spTgt spid="30"/>
                                        </p:tgtEl>
                                        <p:attrNameLst>
                                          <p:attrName>fillcolor</p:attrName>
                                        </p:attrNameLst>
                                      </p:cBhvr>
                                      <p:to>
                                        <a:srgbClr val="000000"/>
                                      </p:to>
                                    </p:animClr>
                                    <p:set>
                                      <p:cBhvr>
                                        <p:cTn id="63" dur="1000" fill="hold"/>
                                        <p:tgtEl>
                                          <p:spTgt spid="30"/>
                                        </p:tgtEl>
                                        <p:attrNameLst>
                                          <p:attrName>fill.type</p:attrName>
                                        </p:attrNameLst>
                                      </p:cBhvr>
                                      <p:to>
                                        <p:strVal val="solid"/>
                                      </p:to>
                                    </p:set>
                                    <p:set>
                                      <p:cBhvr>
                                        <p:cTn id="64" dur="1000" fill="hold"/>
                                        <p:tgtEl>
                                          <p:spTgt spid="30"/>
                                        </p:tgtEl>
                                        <p:attrNameLst>
                                          <p:attrName>fill.on</p:attrName>
                                        </p:attrNameLst>
                                      </p:cBhvr>
                                      <p:to>
                                        <p:strVal val="true"/>
                                      </p:to>
                                    </p:set>
                                  </p:childTnLst>
                                </p:cTn>
                              </p:par>
                              <p:par>
                                <p:cTn id="65" presetID="1" presetClass="emph" presetSubtype="2" fill="hold" nodeType="withEffect">
                                  <p:stCondLst>
                                    <p:cond delay="0"/>
                                  </p:stCondLst>
                                  <p:childTnLst>
                                    <p:animClr clrSpc="rgb" dir="cw">
                                      <p:cBhvr>
                                        <p:cTn id="66" dur="1000" fill="hold"/>
                                        <p:tgtEl>
                                          <p:spTgt spid="31"/>
                                        </p:tgtEl>
                                        <p:attrNameLst>
                                          <p:attrName>fillcolor</p:attrName>
                                        </p:attrNameLst>
                                      </p:cBhvr>
                                      <p:to>
                                        <a:srgbClr val="000000"/>
                                      </p:to>
                                    </p:animClr>
                                    <p:set>
                                      <p:cBhvr>
                                        <p:cTn id="67" dur="1000" fill="hold"/>
                                        <p:tgtEl>
                                          <p:spTgt spid="31"/>
                                        </p:tgtEl>
                                        <p:attrNameLst>
                                          <p:attrName>fill.type</p:attrName>
                                        </p:attrNameLst>
                                      </p:cBhvr>
                                      <p:to>
                                        <p:strVal val="solid"/>
                                      </p:to>
                                    </p:set>
                                    <p:set>
                                      <p:cBhvr>
                                        <p:cTn id="68" dur="1000" fill="hold"/>
                                        <p:tgtEl>
                                          <p:spTgt spid="31"/>
                                        </p:tgtEl>
                                        <p:attrNameLst>
                                          <p:attrName>fill.on</p:attrName>
                                        </p:attrNameLst>
                                      </p:cBhvr>
                                      <p:to>
                                        <p:strVal val="true"/>
                                      </p:to>
                                    </p:set>
                                  </p:childTnLst>
                                </p:cTn>
                              </p:par>
                            </p:childTnLst>
                          </p:cTn>
                        </p:par>
                      </p:childTnLst>
                    </p:cTn>
                  </p:par>
                  <p:par>
                    <p:cTn id="69" fill="hold" nodeType="clickPar">
                      <p:stCondLst>
                        <p:cond delay="indefinite"/>
                      </p:stCondLst>
                      <p:childTnLst>
                        <p:par>
                          <p:cTn id="70" fill="hold" nodeType="withGroup">
                            <p:stCondLst>
                              <p:cond delay="0"/>
                            </p:stCondLst>
                            <p:childTnLst>
                              <p:par>
                                <p:cTn id="71" presetID="3" presetClass="exit" presetSubtype="10" fill="hold" grpId="1" nodeType="clickEffect">
                                  <p:stCondLst>
                                    <p:cond delay="0"/>
                                  </p:stCondLst>
                                  <p:childTnLst>
                                    <p:animEffect transition="out" filter="blinds(horizontal)">
                                      <p:cBhvr>
                                        <p:cTn id="72" dur="500"/>
                                        <p:tgtEl>
                                          <p:spTgt spid="38"/>
                                        </p:tgtEl>
                                      </p:cBhvr>
                                    </p:animEffect>
                                    <p:set>
                                      <p:cBhvr>
                                        <p:cTn id="73" dur="1" fill="hold">
                                          <p:stCondLst>
                                            <p:cond delay="499"/>
                                          </p:stCondLst>
                                        </p:cTn>
                                        <p:tgtEl>
                                          <p:spTgt spid="38"/>
                                        </p:tgtEl>
                                        <p:attrNameLst>
                                          <p:attrName>style.visibility</p:attrName>
                                        </p:attrNameLst>
                                      </p:cBhvr>
                                      <p:to>
                                        <p:strVal val="hidden"/>
                                      </p:to>
                                    </p:set>
                                  </p:childTnLst>
                                </p:cTn>
                              </p:par>
                              <p:par>
                                <p:cTn id="74" presetID="3" presetClass="exit" presetSubtype="10" fill="hold" grpId="1" nodeType="withEffect">
                                  <p:stCondLst>
                                    <p:cond delay="0"/>
                                  </p:stCondLst>
                                  <p:childTnLst>
                                    <p:animEffect transition="out" filter="blinds(horizontal)">
                                      <p:cBhvr>
                                        <p:cTn id="75" dur="500"/>
                                        <p:tgtEl>
                                          <p:spTgt spid="34"/>
                                        </p:tgtEl>
                                      </p:cBhvr>
                                    </p:animEffect>
                                    <p:set>
                                      <p:cBhvr>
                                        <p:cTn id="76" dur="1" fill="hold">
                                          <p:stCondLst>
                                            <p:cond delay="499"/>
                                          </p:stCondLst>
                                        </p:cTn>
                                        <p:tgtEl>
                                          <p:spTgt spid="34"/>
                                        </p:tgtEl>
                                        <p:attrNameLst>
                                          <p:attrName>style.visibility</p:attrName>
                                        </p:attrNameLst>
                                      </p:cBhvr>
                                      <p:to>
                                        <p:strVal val="hidden"/>
                                      </p:to>
                                    </p:set>
                                  </p:childTnLst>
                                </p:cTn>
                              </p:par>
                              <p:par>
                                <p:cTn id="77" presetID="3" presetClass="exit" presetSubtype="10" fill="hold" grpId="1" nodeType="withEffect">
                                  <p:stCondLst>
                                    <p:cond delay="0"/>
                                  </p:stCondLst>
                                  <p:childTnLst>
                                    <p:animEffect transition="out" filter="blinds(horizontal)">
                                      <p:cBhvr>
                                        <p:cTn id="78" dur="500"/>
                                        <p:tgtEl>
                                          <p:spTgt spid="35"/>
                                        </p:tgtEl>
                                      </p:cBhvr>
                                    </p:animEffect>
                                    <p:set>
                                      <p:cBhvr>
                                        <p:cTn id="79" dur="1" fill="hold">
                                          <p:stCondLst>
                                            <p:cond delay="499"/>
                                          </p:stCondLst>
                                        </p:cTn>
                                        <p:tgtEl>
                                          <p:spTgt spid="35"/>
                                        </p:tgtEl>
                                        <p:attrNameLst>
                                          <p:attrName>style.visibility</p:attrName>
                                        </p:attrNameLst>
                                      </p:cBhvr>
                                      <p:to>
                                        <p:strVal val="hidden"/>
                                      </p:to>
                                    </p:set>
                                  </p:childTnLst>
                                </p:cTn>
                              </p:par>
                              <p:par>
                                <p:cTn id="80" presetID="3" presetClass="exit" presetSubtype="10" fill="hold" grpId="1" nodeType="withEffect">
                                  <p:stCondLst>
                                    <p:cond delay="0"/>
                                  </p:stCondLst>
                                  <p:childTnLst>
                                    <p:animEffect transition="out" filter="blinds(horizontal)">
                                      <p:cBhvr>
                                        <p:cTn id="81" dur="500"/>
                                        <p:tgtEl>
                                          <p:spTgt spid="39"/>
                                        </p:tgtEl>
                                      </p:cBhvr>
                                    </p:animEffect>
                                    <p:set>
                                      <p:cBhvr>
                                        <p:cTn id="82" dur="1" fill="hold">
                                          <p:stCondLst>
                                            <p:cond delay="499"/>
                                          </p:stCondLst>
                                        </p:cTn>
                                        <p:tgtEl>
                                          <p:spTgt spid="39"/>
                                        </p:tgtEl>
                                        <p:attrNameLst>
                                          <p:attrName>style.visibility</p:attrName>
                                        </p:attrNameLst>
                                      </p:cBhvr>
                                      <p:to>
                                        <p:strVal val="hidden"/>
                                      </p:to>
                                    </p:set>
                                  </p:childTnLst>
                                </p:cTn>
                              </p:par>
                              <p:par>
                                <p:cTn id="83" presetID="3" presetClass="exit" presetSubtype="10" fill="hold" grpId="1" nodeType="withEffect">
                                  <p:stCondLst>
                                    <p:cond delay="0"/>
                                  </p:stCondLst>
                                  <p:childTnLst>
                                    <p:animEffect transition="out" filter="blinds(horizontal)">
                                      <p:cBhvr>
                                        <p:cTn id="84" dur="500"/>
                                        <p:tgtEl>
                                          <p:spTgt spid="36"/>
                                        </p:tgtEl>
                                      </p:cBhvr>
                                    </p:animEffect>
                                    <p:set>
                                      <p:cBhvr>
                                        <p:cTn id="85" dur="1" fill="hold">
                                          <p:stCondLst>
                                            <p:cond delay="499"/>
                                          </p:stCondLst>
                                        </p:cTn>
                                        <p:tgtEl>
                                          <p:spTgt spid="36"/>
                                        </p:tgtEl>
                                        <p:attrNameLst>
                                          <p:attrName>style.visibility</p:attrName>
                                        </p:attrNameLst>
                                      </p:cBhvr>
                                      <p:to>
                                        <p:strVal val="hidden"/>
                                      </p:to>
                                    </p:set>
                                  </p:childTnLst>
                                </p:cTn>
                              </p:par>
                              <p:par>
                                <p:cTn id="86" presetID="3" presetClass="exit" presetSubtype="10" fill="hold" grpId="1" nodeType="withEffect">
                                  <p:stCondLst>
                                    <p:cond delay="0"/>
                                  </p:stCondLst>
                                  <p:childTnLst>
                                    <p:animEffect transition="out" filter="blinds(horizontal)">
                                      <p:cBhvr>
                                        <p:cTn id="87" dur="500"/>
                                        <p:tgtEl>
                                          <p:spTgt spid="40"/>
                                        </p:tgtEl>
                                      </p:cBhvr>
                                    </p:animEffect>
                                    <p:set>
                                      <p:cBhvr>
                                        <p:cTn id="88" dur="1" fill="hold">
                                          <p:stCondLst>
                                            <p:cond delay="499"/>
                                          </p:stCondLst>
                                        </p:cTn>
                                        <p:tgtEl>
                                          <p:spTgt spid="40"/>
                                        </p:tgtEl>
                                        <p:attrNameLst>
                                          <p:attrName>style.visibility</p:attrName>
                                        </p:attrNameLst>
                                      </p:cBhvr>
                                      <p:to>
                                        <p:strVal val="hidden"/>
                                      </p:to>
                                    </p:set>
                                  </p:childTnLst>
                                </p:cTn>
                              </p:par>
                              <p:par>
                                <p:cTn id="89" presetID="3" presetClass="exit" presetSubtype="10" fill="hold" grpId="1" nodeType="withEffect">
                                  <p:stCondLst>
                                    <p:cond delay="0"/>
                                  </p:stCondLst>
                                  <p:childTnLst>
                                    <p:animEffect transition="out" filter="blinds(horizontal)">
                                      <p:cBhvr>
                                        <p:cTn id="90" dur="500"/>
                                        <p:tgtEl>
                                          <p:spTgt spid="37"/>
                                        </p:tgtEl>
                                      </p:cBhvr>
                                    </p:animEffect>
                                    <p:set>
                                      <p:cBhvr>
                                        <p:cTn id="91" dur="1" fill="hold">
                                          <p:stCondLst>
                                            <p:cond delay="499"/>
                                          </p:stCondLst>
                                        </p:cTn>
                                        <p:tgtEl>
                                          <p:spTgt spid="37"/>
                                        </p:tgtEl>
                                        <p:attrNameLst>
                                          <p:attrName>style.visibility</p:attrName>
                                        </p:attrNameLst>
                                      </p:cBhvr>
                                      <p:to>
                                        <p:strVal val="hidden"/>
                                      </p:to>
                                    </p:set>
                                  </p:childTnLst>
                                </p:cTn>
                              </p:par>
                              <p:par>
                                <p:cTn id="92" presetID="3" presetClass="exit" presetSubtype="10" fill="hold" grpId="1" nodeType="withEffect">
                                  <p:stCondLst>
                                    <p:cond delay="0"/>
                                  </p:stCondLst>
                                  <p:childTnLst>
                                    <p:animEffect transition="out" filter="blinds(horizontal)">
                                      <p:cBhvr>
                                        <p:cTn id="93" dur="500"/>
                                        <p:tgtEl>
                                          <p:spTgt spid="41"/>
                                        </p:tgtEl>
                                      </p:cBhvr>
                                    </p:animEffect>
                                    <p:set>
                                      <p:cBhvr>
                                        <p:cTn id="94" dur="1" fill="hold">
                                          <p:stCondLst>
                                            <p:cond delay="499"/>
                                          </p:stCondLst>
                                        </p:cTn>
                                        <p:tgtEl>
                                          <p:spTgt spid="41"/>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95" restart="whenNotActive" fill="hold" evtFilter="cancelBubble" nodeType="interactiveSeq">
                <p:stCondLst>
                  <p:cond evt="onClick" delay="0">
                    <p:tgtEl>
                      <p:spTgt spid="16"/>
                    </p:tgtEl>
                  </p:cond>
                </p:stCondLst>
                <p:endSync evt="end" delay="0">
                  <p:rtn val="all"/>
                </p:endSync>
                <p:childTnLst>
                  <p:par>
                    <p:cTn id="96" fill="hold" nodeType="clickPar">
                      <p:stCondLst>
                        <p:cond delay="0"/>
                      </p:stCondLst>
                      <p:childTnLst>
                        <p:par>
                          <p:cTn id="97" fill="hold" nodeType="withGroup">
                            <p:stCondLst>
                              <p:cond delay="0"/>
                            </p:stCondLst>
                            <p:childTnLst>
                              <p:par>
                                <p:cTn id="98" presetID="1" presetClass="emph" presetSubtype="2" fill="hold" nodeType="withEffect">
                                  <p:stCondLst>
                                    <p:cond delay="0"/>
                                  </p:stCondLst>
                                  <p:childTnLst>
                                    <p:animClr clrSpc="rgb" dir="cw">
                                      <p:cBhvr>
                                        <p:cTn id="99" dur="2000" fill="hold"/>
                                        <p:tgtEl>
                                          <p:spTgt spid="16"/>
                                        </p:tgtEl>
                                        <p:attrNameLst>
                                          <p:attrName>fillcolor</p:attrName>
                                        </p:attrNameLst>
                                      </p:cBhvr>
                                      <p:to>
                                        <a:srgbClr val="000000"/>
                                      </p:to>
                                    </p:animClr>
                                    <p:set>
                                      <p:cBhvr>
                                        <p:cTn id="100" dur="2000" fill="hold"/>
                                        <p:tgtEl>
                                          <p:spTgt spid="16"/>
                                        </p:tgtEl>
                                        <p:attrNameLst>
                                          <p:attrName>fill.type</p:attrName>
                                        </p:attrNameLst>
                                      </p:cBhvr>
                                      <p:to>
                                        <p:strVal val="solid"/>
                                      </p:to>
                                    </p:set>
                                    <p:set>
                                      <p:cBhvr>
                                        <p:cTn id="101" dur="2000" fill="hold"/>
                                        <p:tgtEl>
                                          <p:spTgt spid="16"/>
                                        </p:tgtEl>
                                        <p:attrNameLst>
                                          <p:attrName>fill.on</p:attrName>
                                        </p:attrNameLst>
                                      </p:cBhvr>
                                      <p:to>
                                        <p:strVal val="true"/>
                                      </p:to>
                                    </p:set>
                                  </p:childTnLst>
                                </p:cTn>
                              </p:par>
                              <p:par>
                                <p:cTn id="102" presetID="1" presetClass="emph" presetSubtype="2" fill="hold" nodeType="withEffect">
                                  <p:stCondLst>
                                    <p:cond delay="0"/>
                                  </p:stCondLst>
                                  <p:childTnLst>
                                    <p:animClr clrSpc="rgb" dir="cw">
                                      <p:cBhvr>
                                        <p:cTn id="103" dur="2000" fill="hold"/>
                                        <p:tgtEl>
                                          <p:spTgt spid="24"/>
                                        </p:tgtEl>
                                        <p:attrNameLst>
                                          <p:attrName>fillcolor</p:attrName>
                                        </p:attrNameLst>
                                      </p:cBhvr>
                                      <p:to>
                                        <a:srgbClr val="000000"/>
                                      </p:to>
                                    </p:animClr>
                                    <p:set>
                                      <p:cBhvr>
                                        <p:cTn id="104" dur="2000" fill="hold"/>
                                        <p:tgtEl>
                                          <p:spTgt spid="24"/>
                                        </p:tgtEl>
                                        <p:attrNameLst>
                                          <p:attrName>fill.type</p:attrName>
                                        </p:attrNameLst>
                                      </p:cBhvr>
                                      <p:to>
                                        <p:strVal val="solid"/>
                                      </p:to>
                                    </p:set>
                                    <p:set>
                                      <p:cBhvr>
                                        <p:cTn id="105" dur="2000" fill="hold"/>
                                        <p:tgtEl>
                                          <p:spTgt spid="24"/>
                                        </p:tgtEl>
                                        <p:attrNameLst>
                                          <p:attrName>fill.on</p:attrName>
                                        </p:attrNameLst>
                                      </p:cBhvr>
                                      <p:to>
                                        <p:strVal val="true"/>
                                      </p:to>
                                    </p:se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3" presetClass="exit" presetSubtype="10" fill="hold" grpId="0" nodeType="clickEffect">
                                  <p:stCondLst>
                                    <p:cond delay="0"/>
                                  </p:stCondLst>
                                  <p:childTnLst>
                                    <p:animEffect transition="out" filter="blinds(horizontal)">
                                      <p:cBhvr>
                                        <p:cTn id="109" dur="500"/>
                                        <p:tgtEl>
                                          <p:spTgt spid="34"/>
                                        </p:tgtEl>
                                      </p:cBhvr>
                                    </p:animEffect>
                                    <p:set>
                                      <p:cBhvr>
                                        <p:cTn id="110" dur="1" fill="hold">
                                          <p:stCondLst>
                                            <p:cond delay="499"/>
                                          </p:stCondLst>
                                        </p:cTn>
                                        <p:tgtEl>
                                          <p:spTgt spid="34"/>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111" restart="whenNotActive" fill="hold" evtFilter="cancelBubble" nodeType="interactiveSeq">
                <p:stCondLst>
                  <p:cond evt="onClick" delay="0">
                    <p:tgtEl>
                      <p:spTgt spid="17"/>
                    </p:tgtEl>
                  </p:cond>
                </p:stCondLst>
                <p:endSync evt="end" delay="0">
                  <p:rtn val="all"/>
                </p:endSync>
                <p:childTnLst>
                  <p:par>
                    <p:cTn id="112" fill="hold" nodeType="clickPar">
                      <p:stCondLst>
                        <p:cond delay="0"/>
                      </p:stCondLst>
                      <p:childTnLst>
                        <p:par>
                          <p:cTn id="113" fill="hold" nodeType="withGroup">
                            <p:stCondLst>
                              <p:cond delay="0"/>
                            </p:stCondLst>
                            <p:childTnLst>
                              <p:par>
                                <p:cTn id="114" presetID="1" presetClass="emph" presetSubtype="2" fill="hold" nodeType="withEffect">
                                  <p:stCondLst>
                                    <p:cond delay="0"/>
                                  </p:stCondLst>
                                  <p:childTnLst>
                                    <p:animClr clrSpc="rgb" dir="cw">
                                      <p:cBhvr>
                                        <p:cTn id="115" dur="2000" fill="hold"/>
                                        <p:tgtEl>
                                          <p:spTgt spid="17"/>
                                        </p:tgtEl>
                                        <p:attrNameLst>
                                          <p:attrName>fillcolor</p:attrName>
                                        </p:attrNameLst>
                                      </p:cBhvr>
                                      <p:to>
                                        <a:srgbClr val="000000"/>
                                      </p:to>
                                    </p:animClr>
                                    <p:set>
                                      <p:cBhvr>
                                        <p:cTn id="116" dur="2000" fill="hold"/>
                                        <p:tgtEl>
                                          <p:spTgt spid="17"/>
                                        </p:tgtEl>
                                        <p:attrNameLst>
                                          <p:attrName>fill.type</p:attrName>
                                        </p:attrNameLst>
                                      </p:cBhvr>
                                      <p:to>
                                        <p:strVal val="solid"/>
                                      </p:to>
                                    </p:set>
                                    <p:set>
                                      <p:cBhvr>
                                        <p:cTn id="117" dur="2000" fill="hold"/>
                                        <p:tgtEl>
                                          <p:spTgt spid="17"/>
                                        </p:tgtEl>
                                        <p:attrNameLst>
                                          <p:attrName>fill.on</p:attrName>
                                        </p:attrNameLst>
                                      </p:cBhvr>
                                      <p:to>
                                        <p:strVal val="true"/>
                                      </p:to>
                                    </p:set>
                                  </p:childTnLst>
                                </p:cTn>
                              </p:par>
                              <p:par>
                                <p:cTn id="118" presetID="1" presetClass="emph" presetSubtype="2" fill="hold" nodeType="withEffect">
                                  <p:stCondLst>
                                    <p:cond delay="0"/>
                                  </p:stCondLst>
                                  <p:childTnLst>
                                    <p:animClr clrSpc="rgb" dir="cw">
                                      <p:cBhvr>
                                        <p:cTn id="119" dur="2000" fill="hold"/>
                                        <p:tgtEl>
                                          <p:spTgt spid="25"/>
                                        </p:tgtEl>
                                        <p:attrNameLst>
                                          <p:attrName>fillcolor</p:attrName>
                                        </p:attrNameLst>
                                      </p:cBhvr>
                                      <p:to>
                                        <a:srgbClr val="000000"/>
                                      </p:to>
                                    </p:animClr>
                                    <p:set>
                                      <p:cBhvr>
                                        <p:cTn id="120" dur="2000" fill="hold"/>
                                        <p:tgtEl>
                                          <p:spTgt spid="25"/>
                                        </p:tgtEl>
                                        <p:attrNameLst>
                                          <p:attrName>fill.type</p:attrName>
                                        </p:attrNameLst>
                                      </p:cBhvr>
                                      <p:to>
                                        <p:strVal val="solid"/>
                                      </p:to>
                                    </p:set>
                                    <p:set>
                                      <p:cBhvr>
                                        <p:cTn id="121" dur="2000" fill="hold"/>
                                        <p:tgtEl>
                                          <p:spTgt spid="25"/>
                                        </p:tgtEl>
                                        <p:attrNameLst>
                                          <p:attrName>fill.on</p:attrName>
                                        </p:attrNameLst>
                                      </p:cBhvr>
                                      <p:to>
                                        <p:strVal val="true"/>
                                      </p:to>
                                    </p:set>
                                  </p:childTnLst>
                                </p:cTn>
                              </p:par>
                            </p:childTnLst>
                          </p:cTn>
                        </p:par>
                      </p:childTnLst>
                    </p:cTn>
                  </p:par>
                  <p:par>
                    <p:cTn id="122" fill="hold" nodeType="clickPar">
                      <p:stCondLst>
                        <p:cond delay="indefinite"/>
                      </p:stCondLst>
                      <p:childTnLst>
                        <p:par>
                          <p:cTn id="123" fill="hold" nodeType="withGroup">
                            <p:stCondLst>
                              <p:cond delay="0"/>
                            </p:stCondLst>
                            <p:childTnLst>
                              <p:par>
                                <p:cTn id="124" presetID="3" presetClass="exit" presetSubtype="10" fill="hold" grpId="0" nodeType="clickEffect">
                                  <p:stCondLst>
                                    <p:cond delay="0"/>
                                  </p:stCondLst>
                                  <p:childTnLst>
                                    <p:animEffect transition="out" filter="blinds(horizontal)">
                                      <p:cBhvr>
                                        <p:cTn id="125" dur="500"/>
                                        <p:tgtEl>
                                          <p:spTgt spid="35"/>
                                        </p:tgtEl>
                                      </p:cBhvr>
                                    </p:animEffect>
                                    <p:set>
                                      <p:cBhvr>
                                        <p:cTn id="126" dur="1" fill="hold">
                                          <p:stCondLst>
                                            <p:cond delay="499"/>
                                          </p:stCondLst>
                                        </p:cTn>
                                        <p:tgtEl>
                                          <p:spTgt spid="35"/>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127" restart="whenNotActive" fill="hold" evtFilter="cancelBubble" nodeType="interactiveSeq">
                <p:stCondLst>
                  <p:cond evt="onClick" delay="0">
                    <p:tgtEl>
                      <p:spTgt spid="18"/>
                    </p:tgtEl>
                  </p:cond>
                </p:stCondLst>
                <p:endSync evt="end" delay="0">
                  <p:rtn val="all"/>
                </p:endSync>
                <p:childTnLst>
                  <p:par>
                    <p:cTn id="128" fill="hold" nodeType="clickPar">
                      <p:stCondLst>
                        <p:cond delay="0"/>
                      </p:stCondLst>
                      <p:childTnLst>
                        <p:par>
                          <p:cTn id="129" fill="hold" nodeType="withGroup">
                            <p:stCondLst>
                              <p:cond delay="0"/>
                            </p:stCondLst>
                            <p:childTnLst>
                              <p:par>
                                <p:cTn id="130" presetID="1" presetClass="emph" presetSubtype="2" fill="hold" nodeType="withEffect">
                                  <p:stCondLst>
                                    <p:cond delay="0"/>
                                  </p:stCondLst>
                                  <p:childTnLst>
                                    <p:animClr clrSpc="rgb" dir="cw">
                                      <p:cBhvr>
                                        <p:cTn id="131" dur="2000" fill="hold"/>
                                        <p:tgtEl>
                                          <p:spTgt spid="18"/>
                                        </p:tgtEl>
                                        <p:attrNameLst>
                                          <p:attrName>fillcolor</p:attrName>
                                        </p:attrNameLst>
                                      </p:cBhvr>
                                      <p:to>
                                        <a:srgbClr val="000000"/>
                                      </p:to>
                                    </p:animClr>
                                    <p:set>
                                      <p:cBhvr>
                                        <p:cTn id="132" dur="2000" fill="hold"/>
                                        <p:tgtEl>
                                          <p:spTgt spid="18"/>
                                        </p:tgtEl>
                                        <p:attrNameLst>
                                          <p:attrName>fill.type</p:attrName>
                                        </p:attrNameLst>
                                      </p:cBhvr>
                                      <p:to>
                                        <p:strVal val="solid"/>
                                      </p:to>
                                    </p:set>
                                    <p:set>
                                      <p:cBhvr>
                                        <p:cTn id="133" dur="2000" fill="hold"/>
                                        <p:tgtEl>
                                          <p:spTgt spid="18"/>
                                        </p:tgtEl>
                                        <p:attrNameLst>
                                          <p:attrName>fill.on</p:attrName>
                                        </p:attrNameLst>
                                      </p:cBhvr>
                                      <p:to>
                                        <p:strVal val="true"/>
                                      </p:to>
                                    </p:set>
                                  </p:childTnLst>
                                </p:cTn>
                              </p:par>
                              <p:par>
                                <p:cTn id="134" presetID="1" presetClass="emph" presetSubtype="2" fill="hold" nodeType="withEffect">
                                  <p:stCondLst>
                                    <p:cond delay="0"/>
                                  </p:stCondLst>
                                  <p:childTnLst>
                                    <p:animClr clrSpc="rgb" dir="cw">
                                      <p:cBhvr>
                                        <p:cTn id="135" dur="2000" fill="hold"/>
                                        <p:tgtEl>
                                          <p:spTgt spid="26"/>
                                        </p:tgtEl>
                                        <p:attrNameLst>
                                          <p:attrName>fillcolor</p:attrName>
                                        </p:attrNameLst>
                                      </p:cBhvr>
                                      <p:to>
                                        <a:srgbClr val="000000"/>
                                      </p:to>
                                    </p:animClr>
                                    <p:set>
                                      <p:cBhvr>
                                        <p:cTn id="136" dur="2000" fill="hold"/>
                                        <p:tgtEl>
                                          <p:spTgt spid="26"/>
                                        </p:tgtEl>
                                        <p:attrNameLst>
                                          <p:attrName>fill.type</p:attrName>
                                        </p:attrNameLst>
                                      </p:cBhvr>
                                      <p:to>
                                        <p:strVal val="solid"/>
                                      </p:to>
                                    </p:set>
                                    <p:set>
                                      <p:cBhvr>
                                        <p:cTn id="137" dur="2000" fill="hold"/>
                                        <p:tgtEl>
                                          <p:spTgt spid="26"/>
                                        </p:tgtEl>
                                        <p:attrNameLst>
                                          <p:attrName>fill.on</p:attrName>
                                        </p:attrNameLst>
                                      </p:cBhvr>
                                      <p:to>
                                        <p:strVal val="true"/>
                                      </p:to>
                                    </p:set>
                                  </p:childTnLst>
                                </p:cTn>
                              </p:par>
                            </p:childTnLst>
                          </p:cTn>
                        </p:par>
                      </p:childTnLst>
                    </p:cTn>
                  </p:par>
                  <p:par>
                    <p:cTn id="138" fill="hold" nodeType="clickPar">
                      <p:stCondLst>
                        <p:cond delay="indefinite"/>
                      </p:stCondLst>
                      <p:childTnLst>
                        <p:par>
                          <p:cTn id="139" fill="hold" nodeType="withGroup">
                            <p:stCondLst>
                              <p:cond delay="0"/>
                            </p:stCondLst>
                            <p:childTnLst>
                              <p:par>
                                <p:cTn id="140" presetID="3" presetClass="exit" presetSubtype="10" fill="hold" grpId="0" nodeType="clickEffect">
                                  <p:stCondLst>
                                    <p:cond delay="0"/>
                                  </p:stCondLst>
                                  <p:childTnLst>
                                    <p:animEffect transition="out" filter="blinds(horizontal)">
                                      <p:cBhvr>
                                        <p:cTn id="141" dur="500"/>
                                        <p:tgtEl>
                                          <p:spTgt spid="36"/>
                                        </p:tgtEl>
                                      </p:cBhvr>
                                    </p:animEffect>
                                    <p:set>
                                      <p:cBhvr>
                                        <p:cTn id="142" dur="1" fill="hold">
                                          <p:stCondLst>
                                            <p:cond delay="499"/>
                                          </p:stCondLst>
                                        </p:cTn>
                                        <p:tgtEl>
                                          <p:spTgt spid="36"/>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143" restart="whenNotActive" fill="hold" evtFilter="cancelBubble" nodeType="interactiveSeq">
                <p:stCondLst>
                  <p:cond evt="onClick" delay="0">
                    <p:tgtEl>
                      <p:spTgt spid="20"/>
                    </p:tgtEl>
                  </p:cond>
                </p:stCondLst>
                <p:endSync evt="end" delay="0">
                  <p:rtn val="all"/>
                </p:endSync>
                <p:childTnLst>
                  <p:par>
                    <p:cTn id="144" fill="hold" nodeType="clickPar">
                      <p:stCondLst>
                        <p:cond delay="0"/>
                      </p:stCondLst>
                      <p:childTnLst>
                        <p:par>
                          <p:cTn id="145" fill="hold" nodeType="withGroup">
                            <p:stCondLst>
                              <p:cond delay="0"/>
                            </p:stCondLst>
                            <p:childTnLst>
                              <p:par>
                                <p:cTn id="146" presetID="1" presetClass="emph" presetSubtype="2" fill="hold" nodeType="withEffect">
                                  <p:stCondLst>
                                    <p:cond delay="0"/>
                                  </p:stCondLst>
                                  <p:childTnLst>
                                    <p:animClr clrSpc="rgb" dir="cw">
                                      <p:cBhvr>
                                        <p:cTn id="147" dur="2000" fill="hold"/>
                                        <p:tgtEl>
                                          <p:spTgt spid="20"/>
                                        </p:tgtEl>
                                        <p:attrNameLst>
                                          <p:attrName>fillcolor</p:attrName>
                                        </p:attrNameLst>
                                      </p:cBhvr>
                                      <p:to>
                                        <a:srgbClr val="000000"/>
                                      </p:to>
                                    </p:animClr>
                                    <p:set>
                                      <p:cBhvr>
                                        <p:cTn id="148" dur="2000" fill="hold"/>
                                        <p:tgtEl>
                                          <p:spTgt spid="20"/>
                                        </p:tgtEl>
                                        <p:attrNameLst>
                                          <p:attrName>fill.type</p:attrName>
                                        </p:attrNameLst>
                                      </p:cBhvr>
                                      <p:to>
                                        <p:strVal val="solid"/>
                                      </p:to>
                                    </p:set>
                                    <p:set>
                                      <p:cBhvr>
                                        <p:cTn id="149" dur="2000" fill="hold"/>
                                        <p:tgtEl>
                                          <p:spTgt spid="20"/>
                                        </p:tgtEl>
                                        <p:attrNameLst>
                                          <p:attrName>fill.on</p:attrName>
                                        </p:attrNameLst>
                                      </p:cBhvr>
                                      <p:to>
                                        <p:strVal val="true"/>
                                      </p:to>
                                    </p:set>
                                  </p:childTnLst>
                                </p:cTn>
                              </p:par>
                              <p:par>
                                <p:cTn id="150" presetID="1" presetClass="emph" presetSubtype="2" fill="hold" nodeType="withEffect">
                                  <p:stCondLst>
                                    <p:cond delay="0"/>
                                  </p:stCondLst>
                                  <p:childTnLst>
                                    <p:animClr clrSpc="rgb" dir="cw">
                                      <p:cBhvr>
                                        <p:cTn id="151" dur="2000" fill="hold"/>
                                        <p:tgtEl>
                                          <p:spTgt spid="28"/>
                                        </p:tgtEl>
                                        <p:attrNameLst>
                                          <p:attrName>fillcolor</p:attrName>
                                        </p:attrNameLst>
                                      </p:cBhvr>
                                      <p:to>
                                        <a:srgbClr val="000000"/>
                                      </p:to>
                                    </p:animClr>
                                    <p:set>
                                      <p:cBhvr>
                                        <p:cTn id="152" dur="2000" fill="hold"/>
                                        <p:tgtEl>
                                          <p:spTgt spid="28"/>
                                        </p:tgtEl>
                                        <p:attrNameLst>
                                          <p:attrName>fill.type</p:attrName>
                                        </p:attrNameLst>
                                      </p:cBhvr>
                                      <p:to>
                                        <p:strVal val="solid"/>
                                      </p:to>
                                    </p:set>
                                    <p:set>
                                      <p:cBhvr>
                                        <p:cTn id="153" dur="2000" fill="hold"/>
                                        <p:tgtEl>
                                          <p:spTgt spid="28"/>
                                        </p:tgtEl>
                                        <p:attrNameLst>
                                          <p:attrName>fill.on</p:attrName>
                                        </p:attrNameLst>
                                      </p:cBhvr>
                                      <p:to>
                                        <p:strVal val="true"/>
                                      </p:to>
                                    </p:set>
                                  </p:childTnLst>
                                </p:cTn>
                              </p:par>
                            </p:childTnLst>
                          </p:cTn>
                        </p:par>
                      </p:childTnLst>
                    </p:cTn>
                  </p:par>
                  <p:par>
                    <p:cTn id="154" fill="hold" nodeType="clickPar">
                      <p:stCondLst>
                        <p:cond delay="indefinite"/>
                      </p:stCondLst>
                      <p:childTnLst>
                        <p:par>
                          <p:cTn id="155" fill="hold" nodeType="withGroup">
                            <p:stCondLst>
                              <p:cond delay="0"/>
                            </p:stCondLst>
                            <p:childTnLst>
                              <p:par>
                                <p:cTn id="156" presetID="3" presetClass="exit" presetSubtype="10" fill="hold" grpId="0" nodeType="clickEffect">
                                  <p:stCondLst>
                                    <p:cond delay="0"/>
                                  </p:stCondLst>
                                  <p:childTnLst>
                                    <p:animEffect transition="out" filter="blinds(horizontal)">
                                      <p:cBhvr>
                                        <p:cTn id="157" dur="500"/>
                                        <p:tgtEl>
                                          <p:spTgt spid="38"/>
                                        </p:tgtEl>
                                      </p:cBhvr>
                                    </p:animEffect>
                                    <p:set>
                                      <p:cBhvr>
                                        <p:cTn id="158" dur="1" fill="hold">
                                          <p:stCondLst>
                                            <p:cond delay="499"/>
                                          </p:stCondLst>
                                        </p:cTn>
                                        <p:tgtEl>
                                          <p:spTgt spid="38"/>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159" restart="whenNotActive" fill="hold" evtFilter="cancelBubble" nodeType="interactiveSeq">
                <p:stCondLst>
                  <p:cond evt="onClick" delay="0">
                    <p:tgtEl>
                      <p:spTgt spid="19"/>
                    </p:tgtEl>
                  </p:cond>
                </p:stCondLst>
                <p:endSync evt="end" delay="0">
                  <p:rtn val="all"/>
                </p:endSync>
                <p:childTnLst>
                  <p:par>
                    <p:cTn id="160" fill="hold" nodeType="clickPar">
                      <p:stCondLst>
                        <p:cond delay="0"/>
                      </p:stCondLst>
                      <p:childTnLst>
                        <p:par>
                          <p:cTn id="161" fill="hold" nodeType="withGroup">
                            <p:stCondLst>
                              <p:cond delay="0"/>
                            </p:stCondLst>
                            <p:childTnLst>
                              <p:par>
                                <p:cTn id="162" presetID="1" presetClass="emph" presetSubtype="2" fill="hold" nodeType="withEffect">
                                  <p:stCondLst>
                                    <p:cond delay="0"/>
                                  </p:stCondLst>
                                  <p:childTnLst>
                                    <p:animClr clrSpc="rgb" dir="cw">
                                      <p:cBhvr>
                                        <p:cTn id="163" dur="2000" fill="hold"/>
                                        <p:tgtEl>
                                          <p:spTgt spid="19"/>
                                        </p:tgtEl>
                                        <p:attrNameLst>
                                          <p:attrName>fillcolor</p:attrName>
                                        </p:attrNameLst>
                                      </p:cBhvr>
                                      <p:to>
                                        <a:srgbClr val="000000"/>
                                      </p:to>
                                    </p:animClr>
                                    <p:set>
                                      <p:cBhvr>
                                        <p:cTn id="164" dur="2000" fill="hold"/>
                                        <p:tgtEl>
                                          <p:spTgt spid="19"/>
                                        </p:tgtEl>
                                        <p:attrNameLst>
                                          <p:attrName>fill.type</p:attrName>
                                        </p:attrNameLst>
                                      </p:cBhvr>
                                      <p:to>
                                        <p:strVal val="solid"/>
                                      </p:to>
                                    </p:set>
                                    <p:set>
                                      <p:cBhvr>
                                        <p:cTn id="165" dur="2000" fill="hold"/>
                                        <p:tgtEl>
                                          <p:spTgt spid="19"/>
                                        </p:tgtEl>
                                        <p:attrNameLst>
                                          <p:attrName>fill.on</p:attrName>
                                        </p:attrNameLst>
                                      </p:cBhvr>
                                      <p:to>
                                        <p:strVal val="true"/>
                                      </p:to>
                                    </p:set>
                                  </p:childTnLst>
                                </p:cTn>
                              </p:par>
                              <p:par>
                                <p:cTn id="166" presetID="1" presetClass="emph" presetSubtype="2" fill="hold" nodeType="withEffect">
                                  <p:stCondLst>
                                    <p:cond delay="0"/>
                                  </p:stCondLst>
                                  <p:childTnLst>
                                    <p:animClr clrSpc="rgb" dir="cw">
                                      <p:cBhvr>
                                        <p:cTn id="167" dur="2000" fill="hold"/>
                                        <p:tgtEl>
                                          <p:spTgt spid="27"/>
                                        </p:tgtEl>
                                        <p:attrNameLst>
                                          <p:attrName>fillcolor</p:attrName>
                                        </p:attrNameLst>
                                      </p:cBhvr>
                                      <p:to>
                                        <a:srgbClr val="000000"/>
                                      </p:to>
                                    </p:animClr>
                                    <p:set>
                                      <p:cBhvr>
                                        <p:cTn id="168" dur="2000" fill="hold"/>
                                        <p:tgtEl>
                                          <p:spTgt spid="27"/>
                                        </p:tgtEl>
                                        <p:attrNameLst>
                                          <p:attrName>fill.type</p:attrName>
                                        </p:attrNameLst>
                                      </p:cBhvr>
                                      <p:to>
                                        <p:strVal val="solid"/>
                                      </p:to>
                                    </p:set>
                                    <p:set>
                                      <p:cBhvr>
                                        <p:cTn id="169" dur="2000" fill="hold"/>
                                        <p:tgtEl>
                                          <p:spTgt spid="27"/>
                                        </p:tgtEl>
                                        <p:attrNameLst>
                                          <p:attrName>fill.on</p:attrName>
                                        </p:attrNameLst>
                                      </p:cBhvr>
                                      <p:to>
                                        <p:strVal val="true"/>
                                      </p:to>
                                    </p:set>
                                  </p:childTnLst>
                                </p:cTn>
                              </p:par>
                            </p:childTnLst>
                          </p:cTn>
                        </p:par>
                      </p:childTnLst>
                    </p:cTn>
                  </p:par>
                  <p:par>
                    <p:cTn id="170" fill="hold" nodeType="clickPar">
                      <p:stCondLst>
                        <p:cond delay="indefinite"/>
                      </p:stCondLst>
                      <p:childTnLst>
                        <p:par>
                          <p:cTn id="171" fill="hold" nodeType="withGroup">
                            <p:stCondLst>
                              <p:cond delay="0"/>
                            </p:stCondLst>
                            <p:childTnLst>
                              <p:par>
                                <p:cTn id="172" presetID="3" presetClass="exit" presetSubtype="10" fill="hold" grpId="0" nodeType="clickEffect">
                                  <p:stCondLst>
                                    <p:cond delay="0"/>
                                  </p:stCondLst>
                                  <p:childTnLst>
                                    <p:animEffect transition="out" filter="blinds(horizontal)">
                                      <p:cBhvr>
                                        <p:cTn id="173" dur="500"/>
                                        <p:tgtEl>
                                          <p:spTgt spid="37"/>
                                        </p:tgtEl>
                                      </p:cBhvr>
                                    </p:animEffect>
                                    <p:set>
                                      <p:cBhvr>
                                        <p:cTn id="174" dur="1" fill="hold">
                                          <p:stCondLst>
                                            <p:cond delay="499"/>
                                          </p:stCondLst>
                                        </p:cTn>
                                        <p:tgtEl>
                                          <p:spTgt spid="37"/>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175" restart="whenNotActive" fill="hold" evtFilter="cancelBubble" nodeType="interactiveSeq">
                <p:stCondLst>
                  <p:cond evt="onClick" delay="0">
                    <p:tgtEl>
                      <p:spTgt spid="21"/>
                    </p:tgtEl>
                  </p:cond>
                </p:stCondLst>
                <p:endSync evt="end" delay="0">
                  <p:rtn val="all"/>
                </p:endSync>
                <p:childTnLst>
                  <p:par>
                    <p:cTn id="176" fill="hold" nodeType="clickPar">
                      <p:stCondLst>
                        <p:cond delay="0"/>
                      </p:stCondLst>
                      <p:childTnLst>
                        <p:par>
                          <p:cTn id="177" fill="hold" nodeType="withGroup">
                            <p:stCondLst>
                              <p:cond delay="0"/>
                            </p:stCondLst>
                            <p:childTnLst>
                              <p:par>
                                <p:cTn id="178" presetID="1" presetClass="emph" presetSubtype="2" fill="hold" nodeType="withEffect">
                                  <p:stCondLst>
                                    <p:cond delay="0"/>
                                  </p:stCondLst>
                                  <p:childTnLst>
                                    <p:animClr clrSpc="rgb" dir="cw">
                                      <p:cBhvr>
                                        <p:cTn id="179" dur="2000" fill="hold"/>
                                        <p:tgtEl>
                                          <p:spTgt spid="21"/>
                                        </p:tgtEl>
                                        <p:attrNameLst>
                                          <p:attrName>fillcolor</p:attrName>
                                        </p:attrNameLst>
                                      </p:cBhvr>
                                      <p:to>
                                        <a:srgbClr val="000000"/>
                                      </p:to>
                                    </p:animClr>
                                    <p:set>
                                      <p:cBhvr>
                                        <p:cTn id="180" dur="2000" fill="hold"/>
                                        <p:tgtEl>
                                          <p:spTgt spid="21"/>
                                        </p:tgtEl>
                                        <p:attrNameLst>
                                          <p:attrName>fill.type</p:attrName>
                                        </p:attrNameLst>
                                      </p:cBhvr>
                                      <p:to>
                                        <p:strVal val="solid"/>
                                      </p:to>
                                    </p:set>
                                    <p:set>
                                      <p:cBhvr>
                                        <p:cTn id="181" dur="2000" fill="hold"/>
                                        <p:tgtEl>
                                          <p:spTgt spid="21"/>
                                        </p:tgtEl>
                                        <p:attrNameLst>
                                          <p:attrName>fill.on</p:attrName>
                                        </p:attrNameLst>
                                      </p:cBhvr>
                                      <p:to>
                                        <p:strVal val="true"/>
                                      </p:to>
                                    </p:set>
                                  </p:childTnLst>
                                </p:cTn>
                              </p:par>
                              <p:par>
                                <p:cTn id="182" presetID="1" presetClass="emph" presetSubtype="2" fill="hold" nodeType="withEffect">
                                  <p:stCondLst>
                                    <p:cond delay="0"/>
                                  </p:stCondLst>
                                  <p:childTnLst>
                                    <p:animClr clrSpc="rgb" dir="cw">
                                      <p:cBhvr>
                                        <p:cTn id="183" dur="2000" fill="hold"/>
                                        <p:tgtEl>
                                          <p:spTgt spid="29"/>
                                        </p:tgtEl>
                                        <p:attrNameLst>
                                          <p:attrName>fillcolor</p:attrName>
                                        </p:attrNameLst>
                                      </p:cBhvr>
                                      <p:to>
                                        <a:srgbClr val="000000"/>
                                      </p:to>
                                    </p:animClr>
                                    <p:set>
                                      <p:cBhvr>
                                        <p:cTn id="184" dur="2000" fill="hold"/>
                                        <p:tgtEl>
                                          <p:spTgt spid="29"/>
                                        </p:tgtEl>
                                        <p:attrNameLst>
                                          <p:attrName>fill.type</p:attrName>
                                        </p:attrNameLst>
                                      </p:cBhvr>
                                      <p:to>
                                        <p:strVal val="solid"/>
                                      </p:to>
                                    </p:set>
                                    <p:set>
                                      <p:cBhvr>
                                        <p:cTn id="185" dur="2000" fill="hold"/>
                                        <p:tgtEl>
                                          <p:spTgt spid="29"/>
                                        </p:tgtEl>
                                        <p:attrNameLst>
                                          <p:attrName>fill.on</p:attrName>
                                        </p:attrNameLst>
                                      </p:cBhvr>
                                      <p:to>
                                        <p:strVal val="true"/>
                                      </p:to>
                                    </p:set>
                                  </p:childTnLst>
                                </p:cTn>
                              </p:par>
                            </p:childTnLst>
                          </p:cTn>
                        </p:par>
                      </p:childTnLst>
                    </p:cTn>
                  </p:par>
                  <p:par>
                    <p:cTn id="186" fill="hold" nodeType="clickPar">
                      <p:stCondLst>
                        <p:cond delay="indefinite"/>
                      </p:stCondLst>
                      <p:childTnLst>
                        <p:par>
                          <p:cTn id="187" fill="hold" nodeType="withGroup">
                            <p:stCondLst>
                              <p:cond delay="0"/>
                            </p:stCondLst>
                            <p:childTnLst>
                              <p:par>
                                <p:cTn id="188" presetID="3" presetClass="exit" presetSubtype="10" fill="hold" grpId="0" nodeType="clickEffect">
                                  <p:stCondLst>
                                    <p:cond delay="0"/>
                                  </p:stCondLst>
                                  <p:childTnLst>
                                    <p:animEffect transition="out" filter="blinds(horizontal)">
                                      <p:cBhvr>
                                        <p:cTn id="189" dur="500"/>
                                        <p:tgtEl>
                                          <p:spTgt spid="39"/>
                                        </p:tgtEl>
                                      </p:cBhvr>
                                    </p:animEffect>
                                    <p:set>
                                      <p:cBhvr>
                                        <p:cTn id="190" dur="1" fill="hold">
                                          <p:stCondLst>
                                            <p:cond delay="499"/>
                                          </p:stCondLst>
                                        </p:cTn>
                                        <p:tgtEl>
                                          <p:spTgt spid="39"/>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191" restart="whenNotActive" fill="hold" evtFilter="cancelBubble" nodeType="interactiveSeq">
                <p:stCondLst>
                  <p:cond evt="onClick" delay="0">
                    <p:tgtEl>
                      <p:spTgt spid="22"/>
                    </p:tgtEl>
                  </p:cond>
                </p:stCondLst>
                <p:endSync evt="end" delay="0">
                  <p:rtn val="all"/>
                </p:endSync>
                <p:childTnLst>
                  <p:par>
                    <p:cTn id="192" fill="hold" nodeType="clickPar">
                      <p:stCondLst>
                        <p:cond delay="0"/>
                      </p:stCondLst>
                      <p:childTnLst>
                        <p:par>
                          <p:cTn id="193" fill="hold" nodeType="withGroup">
                            <p:stCondLst>
                              <p:cond delay="0"/>
                            </p:stCondLst>
                            <p:childTnLst>
                              <p:par>
                                <p:cTn id="194" presetID="1" presetClass="emph" presetSubtype="2" fill="hold" nodeType="withEffect">
                                  <p:stCondLst>
                                    <p:cond delay="0"/>
                                  </p:stCondLst>
                                  <p:childTnLst>
                                    <p:animClr clrSpc="rgb" dir="cw">
                                      <p:cBhvr>
                                        <p:cTn id="195" dur="2000" fill="hold"/>
                                        <p:tgtEl>
                                          <p:spTgt spid="22"/>
                                        </p:tgtEl>
                                        <p:attrNameLst>
                                          <p:attrName>fillcolor</p:attrName>
                                        </p:attrNameLst>
                                      </p:cBhvr>
                                      <p:to>
                                        <a:srgbClr val="000000"/>
                                      </p:to>
                                    </p:animClr>
                                    <p:set>
                                      <p:cBhvr>
                                        <p:cTn id="196" dur="2000" fill="hold"/>
                                        <p:tgtEl>
                                          <p:spTgt spid="22"/>
                                        </p:tgtEl>
                                        <p:attrNameLst>
                                          <p:attrName>fill.type</p:attrName>
                                        </p:attrNameLst>
                                      </p:cBhvr>
                                      <p:to>
                                        <p:strVal val="solid"/>
                                      </p:to>
                                    </p:set>
                                    <p:set>
                                      <p:cBhvr>
                                        <p:cTn id="197" dur="2000" fill="hold"/>
                                        <p:tgtEl>
                                          <p:spTgt spid="22"/>
                                        </p:tgtEl>
                                        <p:attrNameLst>
                                          <p:attrName>fill.on</p:attrName>
                                        </p:attrNameLst>
                                      </p:cBhvr>
                                      <p:to>
                                        <p:strVal val="true"/>
                                      </p:to>
                                    </p:set>
                                  </p:childTnLst>
                                </p:cTn>
                              </p:par>
                              <p:par>
                                <p:cTn id="198" presetID="1" presetClass="emph" presetSubtype="2" fill="hold" nodeType="withEffect">
                                  <p:stCondLst>
                                    <p:cond delay="0"/>
                                  </p:stCondLst>
                                  <p:childTnLst>
                                    <p:animClr clrSpc="rgb" dir="cw">
                                      <p:cBhvr>
                                        <p:cTn id="199" dur="2000" fill="hold"/>
                                        <p:tgtEl>
                                          <p:spTgt spid="30"/>
                                        </p:tgtEl>
                                        <p:attrNameLst>
                                          <p:attrName>fillcolor</p:attrName>
                                        </p:attrNameLst>
                                      </p:cBhvr>
                                      <p:to>
                                        <a:srgbClr val="000000"/>
                                      </p:to>
                                    </p:animClr>
                                    <p:set>
                                      <p:cBhvr>
                                        <p:cTn id="200" dur="2000" fill="hold"/>
                                        <p:tgtEl>
                                          <p:spTgt spid="30"/>
                                        </p:tgtEl>
                                        <p:attrNameLst>
                                          <p:attrName>fill.type</p:attrName>
                                        </p:attrNameLst>
                                      </p:cBhvr>
                                      <p:to>
                                        <p:strVal val="solid"/>
                                      </p:to>
                                    </p:set>
                                    <p:set>
                                      <p:cBhvr>
                                        <p:cTn id="201" dur="2000" fill="hold"/>
                                        <p:tgtEl>
                                          <p:spTgt spid="30"/>
                                        </p:tgtEl>
                                        <p:attrNameLst>
                                          <p:attrName>fill.on</p:attrName>
                                        </p:attrNameLst>
                                      </p:cBhvr>
                                      <p:to>
                                        <p:strVal val="true"/>
                                      </p:to>
                                    </p:set>
                                  </p:childTnLst>
                                </p:cTn>
                              </p:par>
                            </p:childTnLst>
                          </p:cTn>
                        </p:par>
                      </p:childTnLst>
                    </p:cTn>
                  </p:par>
                  <p:par>
                    <p:cTn id="202" fill="hold" nodeType="clickPar">
                      <p:stCondLst>
                        <p:cond delay="indefinite"/>
                      </p:stCondLst>
                      <p:childTnLst>
                        <p:par>
                          <p:cTn id="203" fill="hold" nodeType="withGroup">
                            <p:stCondLst>
                              <p:cond delay="0"/>
                            </p:stCondLst>
                            <p:childTnLst>
                              <p:par>
                                <p:cTn id="204" presetID="3" presetClass="exit" presetSubtype="10" fill="hold" grpId="0" nodeType="clickEffect">
                                  <p:stCondLst>
                                    <p:cond delay="0"/>
                                  </p:stCondLst>
                                  <p:childTnLst>
                                    <p:animEffect transition="out" filter="blinds(horizontal)">
                                      <p:cBhvr>
                                        <p:cTn id="205" dur="500"/>
                                        <p:tgtEl>
                                          <p:spTgt spid="40"/>
                                        </p:tgtEl>
                                      </p:cBhvr>
                                    </p:animEffect>
                                    <p:set>
                                      <p:cBhvr>
                                        <p:cTn id="206" dur="1" fill="hold">
                                          <p:stCondLst>
                                            <p:cond delay="499"/>
                                          </p:stCondLst>
                                        </p:cTn>
                                        <p:tgtEl>
                                          <p:spTgt spid="40"/>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207" restart="whenNotActive" fill="hold" evtFilter="cancelBubble" nodeType="interactiveSeq">
                <p:stCondLst>
                  <p:cond evt="onClick" delay="0">
                    <p:tgtEl>
                      <p:spTgt spid="23"/>
                    </p:tgtEl>
                  </p:cond>
                </p:stCondLst>
                <p:endSync evt="end" delay="0">
                  <p:rtn val="all"/>
                </p:endSync>
                <p:childTnLst>
                  <p:par>
                    <p:cTn id="208" fill="hold" nodeType="clickPar">
                      <p:stCondLst>
                        <p:cond delay="0"/>
                      </p:stCondLst>
                      <p:childTnLst>
                        <p:par>
                          <p:cTn id="209" fill="hold" nodeType="withGroup">
                            <p:stCondLst>
                              <p:cond delay="0"/>
                            </p:stCondLst>
                            <p:childTnLst>
                              <p:par>
                                <p:cTn id="210" presetID="1" presetClass="emph" presetSubtype="2" fill="hold" nodeType="withEffect">
                                  <p:stCondLst>
                                    <p:cond delay="0"/>
                                  </p:stCondLst>
                                  <p:childTnLst>
                                    <p:animClr clrSpc="rgb" dir="cw">
                                      <p:cBhvr>
                                        <p:cTn id="211" dur="2000" fill="hold"/>
                                        <p:tgtEl>
                                          <p:spTgt spid="23"/>
                                        </p:tgtEl>
                                        <p:attrNameLst>
                                          <p:attrName>fillcolor</p:attrName>
                                        </p:attrNameLst>
                                      </p:cBhvr>
                                      <p:to>
                                        <a:srgbClr val="000000"/>
                                      </p:to>
                                    </p:animClr>
                                    <p:set>
                                      <p:cBhvr>
                                        <p:cTn id="212" dur="2000" fill="hold"/>
                                        <p:tgtEl>
                                          <p:spTgt spid="23"/>
                                        </p:tgtEl>
                                        <p:attrNameLst>
                                          <p:attrName>fill.type</p:attrName>
                                        </p:attrNameLst>
                                      </p:cBhvr>
                                      <p:to>
                                        <p:strVal val="solid"/>
                                      </p:to>
                                    </p:set>
                                    <p:set>
                                      <p:cBhvr>
                                        <p:cTn id="213" dur="2000" fill="hold"/>
                                        <p:tgtEl>
                                          <p:spTgt spid="23"/>
                                        </p:tgtEl>
                                        <p:attrNameLst>
                                          <p:attrName>fill.on</p:attrName>
                                        </p:attrNameLst>
                                      </p:cBhvr>
                                      <p:to>
                                        <p:strVal val="true"/>
                                      </p:to>
                                    </p:set>
                                  </p:childTnLst>
                                </p:cTn>
                              </p:par>
                              <p:par>
                                <p:cTn id="214" presetID="1" presetClass="emph" presetSubtype="2" fill="hold" nodeType="withEffect">
                                  <p:stCondLst>
                                    <p:cond delay="0"/>
                                  </p:stCondLst>
                                  <p:childTnLst>
                                    <p:animClr clrSpc="rgb" dir="cw">
                                      <p:cBhvr>
                                        <p:cTn id="215" dur="2000" fill="hold"/>
                                        <p:tgtEl>
                                          <p:spTgt spid="31"/>
                                        </p:tgtEl>
                                        <p:attrNameLst>
                                          <p:attrName>fillcolor</p:attrName>
                                        </p:attrNameLst>
                                      </p:cBhvr>
                                      <p:to>
                                        <a:srgbClr val="000000"/>
                                      </p:to>
                                    </p:animClr>
                                    <p:set>
                                      <p:cBhvr>
                                        <p:cTn id="216" dur="2000" fill="hold"/>
                                        <p:tgtEl>
                                          <p:spTgt spid="31"/>
                                        </p:tgtEl>
                                        <p:attrNameLst>
                                          <p:attrName>fill.type</p:attrName>
                                        </p:attrNameLst>
                                      </p:cBhvr>
                                      <p:to>
                                        <p:strVal val="solid"/>
                                      </p:to>
                                    </p:set>
                                    <p:set>
                                      <p:cBhvr>
                                        <p:cTn id="217" dur="2000" fill="hold"/>
                                        <p:tgtEl>
                                          <p:spTgt spid="31"/>
                                        </p:tgtEl>
                                        <p:attrNameLst>
                                          <p:attrName>fill.on</p:attrName>
                                        </p:attrNameLst>
                                      </p:cBhvr>
                                      <p:to>
                                        <p:strVal val="true"/>
                                      </p:to>
                                    </p:set>
                                  </p:childTnLst>
                                </p:cTn>
                              </p:par>
                            </p:childTnLst>
                          </p:cTn>
                        </p:par>
                      </p:childTnLst>
                    </p:cTn>
                  </p:par>
                  <p:par>
                    <p:cTn id="218" fill="hold" nodeType="clickPar">
                      <p:stCondLst>
                        <p:cond delay="indefinite"/>
                      </p:stCondLst>
                      <p:childTnLst>
                        <p:par>
                          <p:cTn id="219" fill="hold" nodeType="withGroup">
                            <p:stCondLst>
                              <p:cond delay="0"/>
                            </p:stCondLst>
                            <p:childTnLst>
                              <p:par>
                                <p:cTn id="220" presetID="3" presetClass="exit" presetSubtype="10" fill="hold" grpId="0" nodeType="clickEffect">
                                  <p:stCondLst>
                                    <p:cond delay="0"/>
                                  </p:stCondLst>
                                  <p:childTnLst>
                                    <p:animEffect transition="out" filter="blinds(horizontal)">
                                      <p:cBhvr>
                                        <p:cTn id="221" dur="500"/>
                                        <p:tgtEl>
                                          <p:spTgt spid="41"/>
                                        </p:tgtEl>
                                      </p:cBhvr>
                                    </p:animEffect>
                                    <p:set>
                                      <p:cBhvr>
                                        <p:cTn id="222" dur="1" fill="hold">
                                          <p:stCondLst>
                                            <p:cond delay="499"/>
                                          </p:stCondLst>
                                        </p:cTn>
                                        <p:tgtEl>
                                          <p:spTgt spid="41"/>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223" restart="whenNotActive" fill="hold" evtFilter="cancelBubble" nodeType="interactiveSeq">
                <p:stCondLst>
                  <p:cond evt="onClick" delay="0">
                    <p:tgtEl>
                      <p:spTgt spid="24"/>
                    </p:tgtEl>
                  </p:cond>
                </p:stCondLst>
                <p:endSync evt="end" delay="0">
                  <p:rtn val="all"/>
                </p:endSync>
                <p:childTnLst>
                  <p:par>
                    <p:cTn id="224" fill="hold" nodeType="clickPar">
                      <p:stCondLst>
                        <p:cond delay="0"/>
                      </p:stCondLst>
                      <p:childTnLst>
                        <p:par>
                          <p:cTn id="225" fill="hold" nodeType="withGroup">
                            <p:stCondLst>
                              <p:cond delay="0"/>
                            </p:stCondLst>
                            <p:childTnLst>
                              <p:par>
                                <p:cTn id="226" presetID="1" presetClass="emph" presetSubtype="2" fill="hold" nodeType="withEffect">
                                  <p:stCondLst>
                                    <p:cond delay="0"/>
                                  </p:stCondLst>
                                  <p:childTnLst>
                                    <p:animClr clrSpc="rgb" dir="cw">
                                      <p:cBhvr>
                                        <p:cTn id="227" dur="2000" fill="hold"/>
                                        <p:tgtEl>
                                          <p:spTgt spid="16"/>
                                        </p:tgtEl>
                                        <p:attrNameLst>
                                          <p:attrName>fillcolor</p:attrName>
                                        </p:attrNameLst>
                                      </p:cBhvr>
                                      <p:to>
                                        <a:srgbClr val="000000"/>
                                      </p:to>
                                    </p:animClr>
                                    <p:set>
                                      <p:cBhvr>
                                        <p:cTn id="228" dur="2000" fill="hold"/>
                                        <p:tgtEl>
                                          <p:spTgt spid="16"/>
                                        </p:tgtEl>
                                        <p:attrNameLst>
                                          <p:attrName>fill.type</p:attrName>
                                        </p:attrNameLst>
                                      </p:cBhvr>
                                      <p:to>
                                        <p:strVal val="solid"/>
                                      </p:to>
                                    </p:set>
                                    <p:set>
                                      <p:cBhvr>
                                        <p:cTn id="229" dur="2000" fill="hold"/>
                                        <p:tgtEl>
                                          <p:spTgt spid="16"/>
                                        </p:tgtEl>
                                        <p:attrNameLst>
                                          <p:attrName>fill.on</p:attrName>
                                        </p:attrNameLst>
                                      </p:cBhvr>
                                      <p:to>
                                        <p:strVal val="true"/>
                                      </p:to>
                                    </p:set>
                                  </p:childTnLst>
                                </p:cTn>
                              </p:par>
                              <p:par>
                                <p:cTn id="230" presetID="1" presetClass="emph" presetSubtype="2" fill="hold" nodeType="withEffect">
                                  <p:stCondLst>
                                    <p:cond delay="0"/>
                                  </p:stCondLst>
                                  <p:childTnLst>
                                    <p:animClr clrSpc="rgb" dir="cw">
                                      <p:cBhvr>
                                        <p:cTn id="231" dur="2000" fill="hold"/>
                                        <p:tgtEl>
                                          <p:spTgt spid="24"/>
                                        </p:tgtEl>
                                        <p:attrNameLst>
                                          <p:attrName>fillcolor</p:attrName>
                                        </p:attrNameLst>
                                      </p:cBhvr>
                                      <p:to>
                                        <a:srgbClr val="000000"/>
                                      </p:to>
                                    </p:animClr>
                                    <p:set>
                                      <p:cBhvr>
                                        <p:cTn id="232" dur="2000" fill="hold"/>
                                        <p:tgtEl>
                                          <p:spTgt spid="24"/>
                                        </p:tgtEl>
                                        <p:attrNameLst>
                                          <p:attrName>fill.type</p:attrName>
                                        </p:attrNameLst>
                                      </p:cBhvr>
                                      <p:to>
                                        <p:strVal val="solid"/>
                                      </p:to>
                                    </p:set>
                                    <p:set>
                                      <p:cBhvr>
                                        <p:cTn id="233" dur="2000" fill="hold"/>
                                        <p:tgtEl>
                                          <p:spTgt spid="24"/>
                                        </p:tgtEl>
                                        <p:attrNameLst>
                                          <p:attrName>fill.on</p:attrName>
                                        </p:attrNameLst>
                                      </p:cBhvr>
                                      <p:to>
                                        <p:strVal val="true"/>
                                      </p:to>
                                    </p:set>
                                  </p:childTnLst>
                                </p:cTn>
                              </p:par>
                            </p:childTnLst>
                          </p:cTn>
                        </p:par>
                      </p:childTnLst>
                    </p:cTn>
                  </p:par>
                  <p:par>
                    <p:cTn id="234" fill="hold" nodeType="clickPar">
                      <p:stCondLst>
                        <p:cond delay="indefinite"/>
                      </p:stCondLst>
                      <p:childTnLst>
                        <p:par>
                          <p:cTn id="235" fill="hold" nodeType="withGroup">
                            <p:stCondLst>
                              <p:cond delay="0"/>
                            </p:stCondLst>
                            <p:childTnLst>
                              <p:par>
                                <p:cTn id="236" presetID="1" presetClass="emph" presetSubtype="2" fill="hold" nodeType="clickEffect">
                                  <p:stCondLst>
                                    <p:cond delay="0"/>
                                  </p:stCondLst>
                                  <p:childTnLst>
                                    <p:animClr clrSpc="rgb" dir="cw">
                                      <p:cBhvr>
                                        <p:cTn id="237" dur="2000" fill="hold"/>
                                        <p:tgtEl>
                                          <p:spTgt spid="34"/>
                                        </p:tgtEl>
                                        <p:attrNameLst>
                                          <p:attrName>fillcolor</p:attrName>
                                        </p:attrNameLst>
                                      </p:cBhvr>
                                      <p:to>
                                        <a:schemeClr val="tx1"/>
                                      </p:to>
                                    </p:animClr>
                                    <p:set>
                                      <p:cBhvr>
                                        <p:cTn id="238" dur="2000" fill="hold"/>
                                        <p:tgtEl>
                                          <p:spTgt spid="34"/>
                                        </p:tgtEl>
                                        <p:attrNameLst>
                                          <p:attrName>fill.type</p:attrName>
                                        </p:attrNameLst>
                                      </p:cBhvr>
                                      <p:to>
                                        <p:strVal val="solid"/>
                                      </p:to>
                                    </p:set>
                                    <p:set>
                                      <p:cBhvr>
                                        <p:cTn id="239" dur="2000" fill="hold"/>
                                        <p:tgtEl>
                                          <p:spTgt spid="34"/>
                                        </p:tgtEl>
                                        <p:attrNameLst>
                                          <p:attrName>fill.on</p:attrName>
                                        </p:attrNameLst>
                                      </p:cBhvr>
                                      <p:to>
                                        <p:strVal val="true"/>
                                      </p:to>
                                    </p:set>
                                  </p:childTnLst>
                                </p:cTn>
                              </p:par>
                            </p:childTnLst>
                          </p:cTn>
                        </p:par>
                      </p:childTnLst>
                    </p:cTn>
                  </p:par>
                </p:childTnLst>
              </p:cTn>
              <p:nextCondLst>
                <p:cond evt="onClick" delay="0">
                  <p:tgtEl>
                    <p:spTgt spid="24"/>
                  </p:tgtEl>
                </p:cond>
              </p:nextCondLst>
            </p:seq>
            <p:seq concurrent="1" nextAc="seek">
              <p:cTn id="240" restart="whenNotActive" fill="hold" evtFilter="cancelBubble" nodeType="interactiveSeq">
                <p:stCondLst>
                  <p:cond evt="onClick" delay="0">
                    <p:tgtEl>
                      <p:spTgt spid="25"/>
                    </p:tgtEl>
                  </p:cond>
                </p:stCondLst>
                <p:endSync evt="end" delay="0">
                  <p:rtn val="all"/>
                </p:endSync>
                <p:childTnLst>
                  <p:par>
                    <p:cTn id="241" fill="hold" nodeType="clickPar">
                      <p:stCondLst>
                        <p:cond delay="0"/>
                      </p:stCondLst>
                      <p:childTnLst>
                        <p:par>
                          <p:cTn id="242" fill="hold" nodeType="withGroup">
                            <p:stCondLst>
                              <p:cond delay="0"/>
                            </p:stCondLst>
                            <p:childTnLst>
                              <p:par>
                                <p:cTn id="243" presetID="1" presetClass="emph" presetSubtype="2" fill="hold" nodeType="withEffect">
                                  <p:stCondLst>
                                    <p:cond delay="0"/>
                                  </p:stCondLst>
                                  <p:childTnLst>
                                    <p:animClr clrSpc="rgb" dir="cw">
                                      <p:cBhvr>
                                        <p:cTn id="244" dur="2000" fill="hold"/>
                                        <p:tgtEl>
                                          <p:spTgt spid="17"/>
                                        </p:tgtEl>
                                        <p:attrNameLst>
                                          <p:attrName>fillcolor</p:attrName>
                                        </p:attrNameLst>
                                      </p:cBhvr>
                                      <p:to>
                                        <a:srgbClr val="000000"/>
                                      </p:to>
                                    </p:animClr>
                                    <p:set>
                                      <p:cBhvr>
                                        <p:cTn id="245" dur="2000" fill="hold"/>
                                        <p:tgtEl>
                                          <p:spTgt spid="17"/>
                                        </p:tgtEl>
                                        <p:attrNameLst>
                                          <p:attrName>fill.type</p:attrName>
                                        </p:attrNameLst>
                                      </p:cBhvr>
                                      <p:to>
                                        <p:strVal val="solid"/>
                                      </p:to>
                                    </p:set>
                                    <p:set>
                                      <p:cBhvr>
                                        <p:cTn id="246" dur="2000" fill="hold"/>
                                        <p:tgtEl>
                                          <p:spTgt spid="17"/>
                                        </p:tgtEl>
                                        <p:attrNameLst>
                                          <p:attrName>fill.on</p:attrName>
                                        </p:attrNameLst>
                                      </p:cBhvr>
                                      <p:to>
                                        <p:strVal val="true"/>
                                      </p:to>
                                    </p:set>
                                  </p:childTnLst>
                                </p:cTn>
                              </p:par>
                              <p:par>
                                <p:cTn id="247" presetID="1" presetClass="emph" presetSubtype="2" fill="hold" nodeType="withEffect">
                                  <p:stCondLst>
                                    <p:cond delay="0"/>
                                  </p:stCondLst>
                                  <p:childTnLst>
                                    <p:animClr clrSpc="rgb" dir="cw">
                                      <p:cBhvr>
                                        <p:cTn id="248" dur="2000" fill="hold"/>
                                        <p:tgtEl>
                                          <p:spTgt spid="25"/>
                                        </p:tgtEl>
                                        <p:attrNameLst>
                                          <p:attrName>fillcolor</p:attrName>
                                        </p:attrNameLst>
                                      </p:cBhvr>
                                      <p:to>
                                        <a:srgbClr val="000000"/>
                                      </p:to>
                                    </p:animClr>
                                    <p:set>
                                      <p:cBhvr>
                                        <p:cTn id="249" dur="2000" fill="hold"/>
                                        <p:tgtEl>
                                          <p:spTgt spid="25"/>
                                        </p:tgtEl>
                                        <p:attrNameLst>
                                          <p:attrName>fill.type</p:attrName>
                                        </p:attrNameLst>
                                      </p:cBhvr>
                                      <p:to>
                                        <p:strVal val="solid"/>
                                      </p:to>
                                    </p:set>
                                    <p:set>
                                      <p:cBhvr>
                                        <p:cTn id="250" dur="2000" fill="hold"/>
                                        <p:tgtEl>
                                          <p:spTgt spid="25"/>
                                        </p:tgtEl>
                                        <p:attrNameLst>
                                          <p:attrName>fill.on</p:attrName>
                                        </p:attrNameLst>
                                      </p:cBhvr>
                                      <p:to>
                                        <p:strVal val="true"/>
                                      </p:to>
                                    </p:set>
                                  </p:childTnLst>
                                </p:cTn>
                              </p:par>
                            </p:childTnLst>
                          </p:cTn>
                        </p:par>
                      </p:childTnLst>
                    </p:cTn>
                  </p:par>
                  <p:par>
                    <p:cTn id="251" fill="hold" nodeType="clickPar">
                      <p:stCondLst>
                        <p:cond delay="indefinite"/>
                      </p:stCondLst>
                      <p:childTnLst>
                        <p:par>
                          <p:cTn id="252" fill="hold" nodeType="withGroup">
                            <p:stCondLst>
                              <p:cond delay="0"/>
                            </p:stCondLst>
                            <p:childTnLst>
                              <p:par>
                                <p:cTn id="253" presetID="1" presetClass="emph" presetSubtype="2" fill="hold" nodeType="clickEffect">
                                  <p:stCondLst>
                                    <p:cond delay="0"/>
                                  </p:stCondLst>
                                  <p:childTnLst>
                                    <p:animClr clrSpc="rgb" dir="cw">
                                      <p:cBhvr>
                                        <p:cTn id="254" dur="2000" fill="hold"/>
                                        <p:tgtEl>
                                          <p:spTgt spid="35"/>
                                        </p:tgtEl>
                                        <p:attrNameLst>
                                          <p:attrName>fillcolor</p:attrName>
                                        </p:attrNameLst>
                                      </p:cBhvr>
                                      <p:to>
                                        <a:schemeClr val="tx1"/>
                                      </p:to>
                                    </p:animClr>
                                    <p:set>
                                      <p:cBhvr>
                                        <p:cTn id="255" dur="2000" fill="hold"/>
                                        <p:tgtEl>
                                          <p:spTgt spid="35"/>
                                        </p:tgtEl>
                                        <p:attrNameLst>
                                          <p:attrName>fill.type</p:attrName>
                                        </p:attrNameLst>
                                      </p:cBhvr>
                                      <p:to>
                                        <p:strVal val="solid"/>
                                      </p:to>
                                    </p:set>
                                    <p:set>
                                      <p:cBhvr>
                                        <p:cTn id="256" dur="2000" fill="hold"/>
                                        <p:tgtEl>
                                          <p:spTgt spid="35"/>
                                        </p:tgtEl>
                                        <p:attrNameLst>
                                          <p:attrName>fill.on</p:attrName>
                                        </p:attrNameLst>
                                      </p:cBhvr>
                                      <p:to>
                                        <p:strVal val="true"/>
                                      </p:to>
                                    </p:set>
                                  </p:childTnLst>
                                </p:cTn>
                              </p:par>
                            </p:childTnLst>
                          </p:cTn>
                        </p:par>
                      </p:childTnLst>
                    </p:cTn>
                  </p:par>
                </p:childTnLst>
              </p:cTn>
              <p:nextCondLst>
                <p:cond evt="onClick" delay="0">
                  <p:tgtEl>
                    <p:spTgt spid="25"/>
                  </p:tgtEl>
                </p:cond>
              </p:nextCondLst>
            </p:seq>
            <p:seq concurrent="1" nextAc="seek">
              <p:cTn id="257" restart="whenNotActive" fill="hold" evtFilter="cancelBubble" nodeType="interactiveSeq">
                <p:stCondLst>
                  <p:cond evt="onClick" delay="0">
                    <p:tgtEl>
                      <p:spTgt spid="26"/>
                    </p:tgtEl>
                  </p:cond>
                </p:stCondLst>
                <p:endSync evt="end" delay="0">
                  <p:rtn val="all"/>
                </p:endSync>
                <p:childTnLst>
                  <p:par>
                    <p:cTn id="258" fill="hold" nodeType="clickPar">
                      <p:stCondLst>
                        <p:cond delay="0"/>
                      </p:stCondLst>
                      <p:childTnLst>
                        <p:par>
                          <p:cTn id="259" fill="hold" nodeType="withGroup">
                            <p:stCondLst>
                              <p:cond delay="0"/>
                            </p:stCondLst>
                            <p:childTnLst>
                              <p:par>
                                <p:cTn id="260" presetID="1" presetClass="emph" presetSubtype="2" fill="hold" nodeType="withEffect">
                                  <p:stCondLst>
                                    <p:cond delay="0"/>
                                  </p:stCondLst>
                                  <p:childTnLst>
                                    <p:animClr clrSpc="rgb" dir="cw">
                                      <p:cBhvr>
                                        <p:cTn id="261" dur="2000" fill="hold"/>
                                        <p:tgtEl>
                                          <p:spTgt spid="18"/>
                                        </p:tgtEl>
                                        <p:attrNameLst>
                                          <p:attrName>fillcolor</p:attrName>
                                        </p:attrNameLst>
                                      </p:cBhvr>
                                      <p:to>
                                        <a:srgbClr val="000000"/>
                                      </p:to>
                                    </p:animClr>
                                    <p:set>
                                      <p:cBhvr>
                                        <p:cTn id="262" dur="2000" fill="hold"/>
                                        <p:tgtEl>
                                          <p:spTgt spid="18"/>
                                        </p:tgtEl>
                                        <p:attrNameLst>
                                          <p:attrName>fill.type</p:attrName>
                                        </p:attrNameLst>
                                      </p:cBhvr>
                                      <p:to>
                                        <p:strVal val="solid"/>
                                      </p:to>
                                    </p:set>
                                    <p:set>
                                      <p:cBhvr>
                                        <p:cTn id="263" dur="2000" fill="hold"/>
                                        <p:tgtEl>
                                          <p:spTgt spid="18"/>
                                        </p:tgtEl>
                                        <p:attrNameLst>
                                          <p:attrName>fill.on</p:attrName>
                                        </p:attrNameLst>
                                      </p:cBhvr>
                                      <p:to>
                                        <p:strVal val="true"/>
                                      </p:to>
                                    </p:set>
                                  </p:childTnLst>
                                </p:cTn>
                              </p:par>
                              <p:par>
                                <p:cTn id="264" presetID="1" presetClass="emph" presetSubtype="2" fill="hold" nodeType="withEffect">
                                  <p:stCondLst>
                                    <p:cond delay="0"/>
                                  </p:stCondLst>
                                  <p:childTnLst>
                                    <p:animClr clrSpc="rgb" dir="cw">
                                      <p:cBhvr>
                                        <p:cTn id="265" dur="2000" fill="hold"/>
                                        <p:tgtEl>
                                          <p:spTgt spid="26"/>
                                        </p:tgtEl>
                                        <p:attrNameLst>
                                          <p:attrName>fillcolor</p:attrName>
                                        </p:attrNameLst>
                                      </p:cBhvr>
                                      <p:to>
                                        <a:srgbClr val="000000"/>
                                      </p:to>
                                    </p:animClr>
                                    <p:set>
                                      <p:cBhvr>
                                        <p:cTn id="266" dur="2000" fill="hold"/>
                                        <p:tgtEl>
                                          <p:spTgt spid="26"/>
                                        </p:tgtEl>
                                        <p:attrNameLst>
                                          <p:attrName>fill.type</p:attrName>
                                        </p:attrNameLst>
                                      </p:cBhvr>
                                      <p:to>
                                        <p:strVal val="solid"/>
                                      </p:to>
                                    </p:set>
                                    <p:set>
                                      <p:cBhvr>
                                        <p:cTn id="267" dur="2000" fill="hold"/>
                                        <p:tgtEl>
                                          <p:spTgt spid="26"/>
                                        </p:tgtEl>
                                        <p:attrNameLst>
                                          <p:attrName>fill.on</p:attrName>
                                        </p:attrNameLst>
                                      </p:cBhvr>
                                      <p:to>
                                        <p:strVal val="true"/>
                                      </p:to>
                                    </p:set>
                                  </p:childTnLst>
                                </p:cTn>
                              </p:par>
                            </p:childTnLst>
                          </p:cTn>
                        </p:par>
                      </p:childTnLst>
                    </p:cTn>
                  </p:par>
                  <p:par>
                    <p:cTn id="268" fill="hold" nodeType="clickPar">
                      <p:stCondLst>
                        <p:cond delay="indefinite"/>
                      </p:stCondLst>
                      <p:childTnLst>
                        <p:par>
                          <p:cTn id="269" fill="hold" nodeType="withGroup">
                            <p:stCondLst>
                              <p:cond delay="0"/>
                            </p:stCondLst>
                            <p:childTnLst>
                              <p:par>
                                <p:cTn id="270" presetID="1" presetClass="emph" presetSubtype="2" fill="hold" nodeType="clickEffect">
                                  <p:stCondLst>
                                    <p:cond delay="0"/>
                                  </p:stCondLst>
                                  <p:childTnLst>
                                    <p:animClr clrSpc="rgb" dir="cw">
                                      <p:cBhvr>
                                        <p:cTn id="271" dur="2000" fill="hold"/>
                                        <p:tgtEl>
                                          <p:spTgt spid="36"/>
                                        </p:tgtEl>
                                        <p:attrNameLst>
                                          <p:attrName>fillcolor</p:attrName>
                                        </p:attrNameLst>
                                      </p:cBhvr>
                                      <p:to>
                                        <a:schemeClr val="tx1"/>
                                      </p:to>
                                    </p:animClr>
                                    <p:set>
                                      <p:cBhvr>
                                        <p:cTn id="272" dur="2000" fill="hold"/>
                                        <p:tgtEl>
                                          <p:spTgt spid="36"/>
                                        </p:tgtEl>
                                        <p:attrNameLst>
                                          <p:attrName>fill.type</p:attrName>
                                        </p:attrNameLst>
                                      </p:cBhvr>
                                      <p:to>
                                        <p:strVal val="solid"/>
                                      </p:to>
                                    </p:set>
                                    <p:set>
                                      <p:cBhvr>
                                        <p:cTn id="273" dur="2000" fill="hold"/>
                                        <p:tgtEl>
                                          <p:spTgt spid="36"/>
                                        </p:tgtEl>
                                        <p:attrNameLst>
                                          <p:attrName>fill.on</p:attrName>
                                        </p:attrNameLst>
                                      </p:cBhvr>
                                      <p:to>
                                        <p:strVal val="true"/>
                                      </p:to>
                                    </p:set>
                                  </p:childTnLst>
                                </p:cTn>
                              </p:par>
                            </p:childTnLst>
                          </p:cTn>
                        </p:par>
                      </p:childTnLst>
                    </p:cTn>
                  </p:par>
                </p:childTnLst>
              </p:cTn>
              <p:nextCondLst>
                <p:cond evt="onClick" delay="0">
                  <p:tgtEl>
                    <p:spTgt spid="26"/>
                  </p:tgtEl>
                </p:cond>
              </p:nextCondLst>
            </p:seq>
            <p:seq concurrent="1" nextAc="seek">
              <p:cTn id="274" restart="whenNotActive" fill="hold" evtFilter="cancelBubble" nodeType="interactiveSeq">
                <p:stCondLst>
                  <p:cond evt="onClick" delay="0">
                    <p:tgtEl>
                      <p:spTgt spid="28"/>
                    </p:tgtEl>
                  </p:cond>
                </p:stCondLst>
                <p:endSync evt="end" delay="0">
                  <p:rtn val="all"/>
                </p:endSync>
                <p:childTnLst>
                  <p:par>
                    <p:cTn id="275" fill="hold" nodeType="clickPar">
                      <p:stCondLst>
                        <p:cond delay="0"/>
                      </p:stCondLst>
                      <p:childTnLst>
                        <p:par>
                          <p:cTn id="276" fill="hold" nodeType="withGroup">
                            <p:stCondLst>
                              <p:cond delay="0"/>
                            </p:stCondLst>
                            <p:childTnLst>
                              <p:par>
                                <p:cTn id="277" presetID="1" presetClass="emph" presetSubtype="2" fill="hold" nodeType="withEffect">
                                  <p:stCondLst>
                                    <p:cond delay="0"/>
                                  </p:stCondLst>
                                  <p:childTnLst>
                                    <p:animClr clrSpc="rgb" dir="cw">
                                      <p:cBhvr>
                                        <p:cTn id="278" dur="2000" fill="hold"/>
                                        <p:tgtEl>
                                          <p:spTgt spid="20"/>
                                        </p:tgtEl>
                                        <p:attrNameLst>
                                          <p:attrName>fillcolor</p:attrName>
                                        </p:attrNameLst>
                                      </p:cBhvr>
                                      <p:to>
                                        <a:srgbClr val="000000"/>
                                      </p:to>
                                    </p:animClr>
                                    <p:set>
                                      <p:cBhvr>
                                        <p:cTn id="279" dur="2000" fill="hold"/>
                                        <p:tgtEl>
                                          <p:spTgt spid="20"/>
                                        </p:tgtEl>
                                        <p:attrNameLst>
                                          <p:attrName>fill.type</p:attrName>
                                        </p:attrNameLst>
                                      </p:cBhvr>
                                      <p:to>
                                        <p:strVal val="solid"/>
                                      </p:to>
                                    </p:set>
                                    <p:set>
                                      <p:cBhvr>
                                        <p:cTn id="280" dur="2000" fill="hold"/>
                                        <p:tgtEl>
                                          <p:spTgt spid="20"/>
                                        </p:tgtEl>
                                        <p:attrNameLst>
                                          <p:attrName>fill.on</p:attrName>
                                        </p:attrNameLst>
                                      </p:cBhvr>
                                      <p:to>
                                        <p:strVal val="true"/>
                                      </p:to>
                                    </p:set>
                                  </p:childTnLst>
                                </p:cTn>
                              </p:par>
                              <p:par>
                                <p:cTn id="281" presetID="1" presetClass="emph" presetSubtype="2" fill="hold" nodeType="withEffect">
                                  <p:stCondLst>
                                    <p:cond delay="0"/>
                                  </p:stCondLst>
                                  <p:childTnLst>
                                    <p:animClr clrSpc="rgb" dir="cw">
                                      <p:cBhvr>
                                        <p:cTn id="282" dur="2000" fill="hold"/>
                                        <p:tgtEl>
                                          <p:spTgt spid="28"/>
                                        </p:tgtEl>
                                        <p:attrNameLst>
                                          <p:attrName>fillcolor</p:attrName>
                                        </p:attrNameLst>
                                      </p:cBhvr>
                                      <p:to>
                                        <a:srgbClr val="000000"/>
                                      </p:to>
                                    </p:animClr>
                                    <p:set>
                                      <p:cBhvr>
                                        <p:cTn id="283" dur="2000" fill="hold"/>
                                        <p:tgtEl>
                                          <p:spTgt spid="28"/>
                                        </p:tgtEl>
                                        <p:attrNameLst>
                                          <p:attrName>fill.type</p:attrName>
                                        </p:attrNameLst>
                                      </p:cBhvr>
                                      <p:to>
                                        <p:strVal val="solid"/>
                                      </p:to>
                                    </p:set>
                                    <p:set>
                                      <p:cBhvr>
                                        <p:cTn id="284" dur="2000" fill="hold"/>
                                        <p:tgtEl>
                                          <p:spTgt spid="28"/>
                                        </p:tgtEl>
                                        <p:attrNameLst>
                                          <p:attrName>fill.on</p:attrName>
                                        </p:attrNameLst>
                                      </p:cBhvr>
                                      <p:to>
                                        <p:strVal val="true"/>
                                      </p:to>
                                    </p:set>
                                  </p:childTnLst>
                                </p:cTn>
                              </p:par>
                            </p:childTnLst>
                          </p:cTn>
                        </p:par>
                      </p:childTnLst>
                    </p:cTn>
                  </p:par>
                  <p:par>
                    <p:cTn id="285" fill="hold" nodeType="clickPar">
                      <p:stCondLst>
                        <p:cond delay="indefinite"/>
                      </p:stCondLst>
                      <p:childTnLst>
                        <p:par>
                          <p:cTn id="286" fill="hold" nodeType="withGroup">
                            <p:stCondLst>
                              <p:cond delay="0"/>
                            </p:stCondLst>
                            <p:childTnLst>
                              <p:par>
                                <p:cTn id="287" presetID="1" presetClass="emph" presetSubtype="2" fill="hold" nodeType="clickEffect">
                                  <p:stCondLst>
                                    <p:cond delay="0"/>
                                  </p:stCondLst>
                                  <p:childTnLst>
                                    <p:animClr clrSpc="rgb" dir="cw">
                                      <p:cBhvr>
                                        <p:cTn id="288" dur="2000" fill="hold"/>
                                        <p:tgtEl>
                                          <p:spTgt spid="38"/>
                                        </p:tgtEl>
                                        <p:attrNameLst>
                                          <p:attrName>fillcolor</p:attrName>
                                        </p:attrNameLst>
                                      </p:cBhvr>
                                      <p:to>
                                        <a:schemeClr val="tx1"/>
                                      </p:to>
                                    </p:animClr>
                                    <p:set>
                                      <p:cBhvr>
                                        <p:cTn id="289" dur="2000" fill="hold"/>
                                        <p:tgtEl>
                                          <p:spTgt spid="38"/>
                                        </p:tgtEl>
                                        <p:attrNameLst>
                                          <p:attrName>fill.type</p:attrName>
                                        </p:attrNameLst>
                                      </p:cBhvr>
                                      <p:to>
                                        <p:strVal val="solid"/>
                                      </p:to>
                                    </p:set>
                                    <p:set>
                                      <p:cBhvr>
                                        <p:cTn id="290" dur="2000" fill="hold"/>
                                        <p:tgtEl>
                                          <p:spTgt spid="38"/>
                                        </p:tgtEl>
                                        <p:attrNameLst>
                                          <p:attrName>fill.on</p:attrName>
                                        </p:attrNameLst>
                                      </p:cBhvr>
                                      <p:to>
                                        <p:strVal val="true"/>
                                      </p:to>
                                    </p:set>
                                  </p:childTnLst>
                                </p:cTn>
                              </p:par>
                            </p:childTnLst>
                          </p:cTn>
                        </p:par>
                      </p:childTnLst>
                    </p:cTn>
                  </p:par>
                </p:childTnLst>
              </p:cTn>
              <p:nextCondLst>
                <p:cond evt="onClick" delay="0">
                  <p:tgtEl>
                    <p:spTgt spid="28"/>
                  </p:tgtEl>
                </p:cond>
              </p:nextCondLst>
            </p:seq>
            <p:seq concurrent="1" nextAc="seek">
              <p:cTn id="291" restart="whenNotActive" fill="hold" evtFilter="cancelBubble" nodeType="interactiveSeq">
                <p:stCondLst>
                  <p:cond evt="onClick" delay="0">
                    <p:tgtEl>
                      <p:spTgt spid="29"/>
                    </p:tgtEl>
                  </p:cond>
                </p:stCondLst>
                <p:endSync evt="end" delay="0">
                  <p:rtn val="all"/>
                </p:endSync>
                <p:childTnLst>
                  <p:par>
                    <p:cTn id="292" fill="hold" nodeType="clickPar">
                      <p:stCondLst>
                        <p:cond delay="0"/>
                      </p:stCondLst>
                      <p:childTnLst>
                        <p:par>
                          <p:cTn id="293" fill="hold" nodeType="withGroup">
                            <p:stCondLst>
                              <p:cond delay="0"/>
                            </p:stCondLst>
                            <p:childTnLst>
                              <p:par>
                                <p:cTn id="294" presetID="1" presetClass="emph" presetSubtype="2" fill="hold" nodeType="withEffect">
                                  <p:stCondLst>
                                    <p:cond delay="0"/>
                                  </p:stCondLst>
                                  <p:childTnLst>
                                    <p:animClr clrSpc="rgb" dir="cw">
                                      <p:cBhvr>
                                        <p:cTn id="295" dur="2000" fill="hold"/>
                                        <p:tgtEl>
                                          <p:spTgt spid="21"/>
                                        </p:tgtEl>
                                        <p:attrNameLst>
                                          <p:attrName>fillcolor</p:attrName>
                                        </p:attrNameLst>
                                      </p:cBhvr>
                                      <p:to>
                                        <a:srgbClr val="000000"/>
                                      </p:to>
                                    </p:animClr>
                                    <p:set>
                                      <p:cBhvr>
                                        <p:cTn id="296" dur="2000" fill="hold"/>
                                        <p:tgtEl>
                                          <p:spTgt spid="21"/>
                                        </p:tgtEl>
                                        <p:attrNameLst>
                                          <p:attrName>fill.type</p:attrName>
                                        </p:attrNameLst>
                                      </p:cBhvr>
                                      <p:to>
                                        <p:strVal val="solid"/>
                                      </p:to>
                                    </p:set>
                                    <p:set>
                                      <p:cBhvr>
                                        <p:cTn id="297" dur="2000" fill="hold"/>
                                        <p:tgtEl>
                                          <p:spTgt spid="21"/>
                                        </p:tgtEl>
                                        <p:attrNameLst>
                                          <p:attrName>fill.on</p:attrName>
                                        </p:attrNameLst>
                                      </p:cBhvr>
                                      <p:to>
                                        <p:strVal val="true"/>
                                      </p:to>
                                    </p:set>
                                  </p:childTnLst>
                                </p:cTn>
                              </p:par>
                              <p:par>
                                <p:cTn id="298" presetID="1" presetClass="emph" presetSubtype="2" fill="hold" nodeType="withEffect">
                                  <p:stCondLst>
                                    <p:cond delay="0"/>
                                  </p:stCondLst>
                                  <p:childTnLst>
                                    <p:animClr clrSpc="rgb" dir="cw">
                                      <p:cBhvr>
                                        <p:cTn id="299" dur="2000" fill="hold"/>
                                        <p:tgtEl>
                                          <p:spTgt spid="29"/>
                                        </p:tgtEl>
                                        <p:attrNameLst>
                                          <p:attrName>fillcolor</p:attrName>
                                        </p:attrNameLst>
                                      </p:cBhvr>
                                      <p:to>
                                        <a:srgbClr val="000000"/>
                                      </p:to>
                                    </p:animClr>
                                    <p:set>
                                      <p:cBhvr>
                                        <p:cTn id="300" dur="2000" fill="hold"/>
                                        <p:tgtEl>
                                          <p:spTgt spid="29"/>
                                        </p:tgtEl>
                                        <p:attrNameLst>
                                          <p:attrName>fill.type</p:attrName>
                                        </p:attrNameLst>
                                      </p:cBhvr>
                                      <p:to>
                                        <p:strVal val="solid"/>
                                      </p:to>
                                    </p:set>
                                    <p:set>
                                      <p:cBhvr>
                                        <p:cTn id="301" dur="2000" fill="hold"/>
                                        <p:tgtEl>
                                          <p:spTgt spid="29"/>
                                        </p:tgtEl>
                                        <p:attrNameLst>
                                          <p:attrName>fill.on</p:attrName>
                                        </p:attrNameLst>
                                      </p:cBhvr>
                                      <p:to>
                                        <p:strVal val="true"/>
                                      </p:to>
                                    </p:set>
                                  </p:childTnLst>
                                </p:cTn>
                              </p:par>
                            </p:childTnLst>
                          </p:cTn>
                        </p:par>
                      </p:childTnLst>
                    </p:cTn>
                  </p:par>
                  <p:par>
                    <p:cTn id="302" fill="hold" nodeType="clickPar">
                      <p:stCondLst>
                        <p:cond delay="indefinite"/>
                      </p:stCondLst>
                      <p:childTnLst>
                        <p:par>
                          <p:cTn id="303" fill="hold" nodeType="withGroup">
                            <p:stCondLst>
                              <p:cond delay="0"/>
                            </p:stCondLst>
                            <p:childTnLst>
                              <p:par>
                                <p:cTn id="304" presetID="1" presetClass="emph" presetSubtype="2" fill="hold" nodeType="clickEffect">
                                  <p:stCondLst>
                                    <p:cond delay="0"/>
                                  </p:stCondLst>
                                  <p:childTnLst>
                                    <p:animClr clrSpc="rgb" dir="cw">
                                      <p:cBhvr>
                                        <p:cTn id="305" dur="2000" fill="hold"/>
                                        <p:tgtEl>
                                          <p:spTgt spid="39"/>
                                        </p:tgtEl>
                                        <p:attrNameLst>
                                          <p:attrName>fillcolor</p:attrName>
                                        </p:attrNameLst>
                                      </p:cBhvr>
                                      <p:to>
                                        <a:schemeClr val="tx1"/>
                                      </p:to>
                                    </p:animClr>
                                    <p:set>
                                      <p:cBhvr>
                                        <p:cTn id="306" dur="2000" fill="hold"/>
                                        <p:tgtEl>
                                          <p:spTgt spid="39"/>
                                        </p:tgtEl>
                                        <p:attrNameLst>
                                          <p:attrName>fill.type</p:attrName>
                                        </p:attrNameLst>
                                      </p:cBhvr>
                                      <p:to>
                                        <p:strVal val="solid"/>
                                      </p:to>
                                    </p:set>
                                    <p:set>
                                      <p:cBhvr>
                                        <p:cTn id="307" dur="2000" fill="hold"/>
                                        <p:tgtEl>
                                          <p:spTgt spid="39"/>
                                        </p:tgtEl>
                                        <p:attrNameLst>
                                          <p:attrName>fill.on</p:attrName>
                                        </p:attrNameLst>
                                      </p:cBhvr>
                                      <p:to>
                                        <p:strVal val="true"/>
                                      </p:to>
                                    </p:set>
                                  </p:childTnLst>
                                </p:cTn>
                              </p:par>
                            </p:childTnLst>
                          </p:cTn>
                        </p:par>
                      </p:childTnLst>
                    </p:cTn>
                  </p:par>
                </p:childTnLst>
              </p:cTn>
              <p:nextCondLst>
                <p:cond evt="onClick" delay="0">
                  <p:tgtEl>
                    <p:spTgt spid="29"/>
                  </p:tgtEl>
                </p:cond>
              </p:nextCondLst>
            </p:seq>
            <p:seq concurrent="1" nextAc="seek">
              <p:cTn id="308" restart="whenNotActive" fill="hold" evtFilter="cancelBubble" nodeType="interactiveSeq">
                <p:stCondLst>
                  <p:cond evt="onClick" delay="0">
                    <p:tgtEl>
                      <p:spTgt spid="30"/>
                    </p:tgtEl>
                  </p:cond>
                </p:stCondLst>
                <p:endSync evt="end" delay="0">
                  <p:rtn val="all"/>
                </p:endSync>
                <p:childTnLst>
                  <p:par>
                    <p:cTn id="309" fill="hold" nodeType="clickPar">
                      <p:stCondLst>
                        <p:cond delay="0"/>
                      </p:stCondLst>
                      <p:childTnLst>
                        <p:par>
                          <p:cTn id="310" fill="hold" nodeType="withGroup">
                            <p:stCondLst>
                              <p:cond delay="0"/>
                            </p:stCondLst>
                            <p:childTnLst>
                              <p:par>
                                <p:cTn id="311" presetID="1" presetClass="emph" presetSubtype="2" fill="hold" nodeType="withEffect">
                                  <p:stCondLst>
                                    <p:cond delay="0"/>
                                  </p:stCondLst>
                                  <p:childTnLst>
                                    <p:animClr clrSpc="rgb" dir="cw">
                                      <p:cBhvr>
                                        <p:cTn id="312" dur="2000" fill="hold"/>
                                        <p:tgtEl>
                                          <p:spTgt spid="22"/>
                                        </p:tgtEl>
                                        <p:attrNameLst>
                                          <p:attrName>fillcolor</p:attrName>
                                        </p:attrNameLst>
                                      </p:cBhvr>
                                      <p:to>
                                        <a:srgbClr val="000000"/>
                                      </p:to>
                                    </p:animClr>
                                    <p:set>
                                      <p:cBhvr>
                                        <p:cTn id="313" dur="2000" fill="hold"/>
                                        <p:tgtEl>
                                          <p:spTgt spid="22"/>
                                        </p:tgtEl>
                                        <p:attrNameLst>
                                          <p:attrName>fill.type</p:attrName>
                                        </p:attrNameLst>
                                      </p:cBhvr>
                                      <p:to>
                                        <p:strVal val="solid"/>
                                      </p:to>
                                    </p:set>
                                    <p:set>
                                      <p:cBhvr>
                                        <p:cTn id="314" dur="2000" fill="hold"/>
                                        <p:tgtEl>
                                          <p:spTgt spid="22"/>
                                        </p:tgtEl>
                                        <p:attrNameLst>
                                          <p:attrName>fill.on</p:attrName>
                                        </p:attrNameLst>
                                      </p:cBhvr>
                                      <p:to>
                                        <p:strVal val="true"/>
                                      </p:to>
                                    </p:set>
                                  </p:childTnLst>
                                </p:cTn>
                              </p:par>
                              <p:par>
                                <p:cTn id="315" presetID="1" presetClass="emph" presetSubtype="2" fill="hold" nodeType="withEffect">
                                  <p:stCondLst>
                                    <p:cond delay="0"/>
                                  </p:stCondLst>
                                  <p:childTnLst>
                                    <p:animClr clrSpc="rgb" dir="cw">
                                      <p:cBhvr>
                                        <p:cTn id="316" dur="2000" fill="hold"/>
                                        <p:tgtEl>
                                          <p:spTgt spid="30"/>
                                        </p:tgtEl>
                                        <p:attrNameLst>
                                          <p:attrName>fillcolor</p:attrName>
                                        </p:attrNameLst>
                                      </p:cBhvr>
                                      <p:to>
                                        <a:srgbClr val="000000"/>
                                      </p:to>
                                    </p:animClr>
                                    <p:set>
                                      <p:cBhvr>
                                        <p:cTn id="317" dur="2000" fill="hold"/>
                                        <p:tgtEl>
                                          <p:spTgt spid="30"/>
                                        </p:tgtEl>
                                        <p:attrNameLst>
                                          <p:attrName>fill.type</p:attrName>
                                        </p:attrNameLst>
                                      </p:cBhvr>
                                      <p:to>
                                        <p:strVal val="solid"/>
                                      </p:to>
                                    </p:set>
                                    <p:set>
                                      <p:cBhvr>
                                        <p:cTn id="318" dur="2000" fill="hold"/>
                                        <p:tgtEl>
                                          <p:spTgt spid="30"/>
                                        </p:tgtEl>
                                        <p:attrNameLst>
                                          <p:attrName>fill.on</p:attrName>
                                        </p:attrNameLst>
                                      </p:cBhvr>
                                      <p:to>
                                        <p:strVal val="true"/>
                                      </p:to>
                                    </p:set>
                                  </p:childTnLst>
                                </p:cTn>
                              </p:par>
                            </p:childTnLst>
                          </p:cTn>
                        </p:par>
                      </p:childTnLst>
                    </p:cTn>
                  </p:par>
                  <p:par>
                    <p:cTn id="319" fill="hold" nodeType="clickPar">
                      <p:stCondLst>
                        <p:cond delay="indefinite"/>
                      </p:stCondLst>
                      <p:childTnLst>
                        <p:par>
                          <p:cTn id="320" fill="hold" nodeType="withGroup">
                            <p:stCondLst>
                              <p:cond delay="0"/>
                            </p:stCondLst>
                            <p:childTnLst>
                              <p:par>
                                <p:cTn id="321" presetID="1" presetClass="emph" presetSubtype="2" fill="hold" nodeType="clickEffect">
                                  <p:stCondLst>
                                    <p:cond delay="0"/>
                                  </p:stCondLst>
                                  <p:childTnLst>
                                    <p:animClr clrSpc="rgb" dir="cw">
                                      <p:cBhvr>
                                        <p:cTn id="322" dur="2000" fill="hold"/>
                                        <p:tgtEl>
                                          <p:spTgt spid="40"/>
                                        </p:tgtEl>
                                        <p:attrNameLst>
                                          <p:attrName>fillcolor</p:attrName>
                                        </p:attrNameLst>
                                      </p:cBhvr>
                                      <p:to>
                                        <a:schemeClr val="tx1"/>
                                      </p:to>
                                    </p:animClr>
                                    <p:set>
                                      <p:cBhvr>
                                        <p:cTn id="323" dur="2000" fill="hold"/>
                                        <p:tgtEl>
                                          <p:spTgt spid="40"/>
                                        </p:tgtEl>
                                        <p:attrNameLst>
                                          <p:attrName>fill.type</p:attrName>
                                        </p:attrNameLst>
                                      </p:cBhvr>
                                      <p:to>
                                        <p:strVal val="solid"/>
                                      </p:to>
                                    </p:set>
                                    <p:set>
                                      <p:cBhvr>
                                        <p:cTn id="324" dur="2000" fill="hold"/>
                                        <p:tgtEl>
                                          <p:spTgt spid="40"/>
                                        </p:tgtEl>
                                        <p:attrNameLst>
                                          <p:attrName>fill.on</p:attrName>
                                        </p:attrNameLst>
                                      </p:cBhvr>
                                      <p:to>
                                        <p:strVal val="true"/>
                                      </p:to>
                                    </p:set>
                                  </p:childTnLst>
                                </p:cTn>
                              </p:par>
                            </p:childTnLst>
                          </p:cTn>
                        </p:par>
                      </p:childTnLst>
                    </p:cTn>
                  </p:par>
                </p:childTnLst>
              </p:cTn>
              <p:nextCondLst>
                <p:cond evt="onClick" delay="0">
                  <p:tgtEl>
                    <p:spTgt spid="30"/>
                  </p:tgtEl>
                </p:cond>
              </p:nextCondLst>
            </p:seq>
            <p:seq concurrent="1" nextAc="seek">
              <p:cTn id="325" restart="whenNotActive" fill="hold" evtFilter="cancelBubble" nodeType="interactiveSeq">
                <p:stCondLst>
                  <p:cond evt="onClick" delay="0">
                    <p:tgtEl>
                      <p:spTgt spid="31"/>
                    </p:tgtEl>
                  </p:cond>
                </p:stCondLst>
                <p:endSync evt="end" delay="0">
                  <p:rtn val="all"/>
                </p:endSync>
                <p:childTnLst>
                  <p:par>
                    <p:cTn id="326" fill="hold" nodeType="clickPar">
                      <p:stCondLst>
                        <p:cond delay="0"/>
                      </p:stCondLst>
                      <p:childTnLst>
                        <p:par>
                          <p:cTn id="327" fill="hold" nodeType="withGroup">
                            <p:stCondLst>
                              <p:cond delay="0"/>
                            </p:stCondLst>
                            <p:childTnLst>
                              <p:par>
                                <p:cTn id="328" presetID="1" presetClass="emph" presetSubtype="2" fill="hold" nodeType="withEffect">
                                  <p:stCondLst>
                                    <p:cond delay="0"/>
                                  </p:stCondLst>
                                  <p:childTnLst>
                                    <p:animClr clrSpc="rgb" dir="cw">
                                      <p:cBhvr>
                                        <p:cTn id="329" dur="2000" fill="hold"/>
                                        <p:tgtEl>
                                          <p:spTgt spid="23"/>
                                        </p:tgtEl>
                                        <p:attrNameLst>
                                          <p:attrName>fillcolor</p:attrName>
                                        </p:attrNameLst>
                                      </p:cBhvr>
                                      <p:to>
                                        <a:srgbClr val="000000"/>
                                      </p:to>
                                    </p:animClr>
                                    <p:set>
                                      <p:cBhvr>
                                        <p:cTn id="330" dur="2000" fill="hold"/>
                                        <p:tgtEl>
                                          <p:spTgt spid="23"/>
                                        </p:tgtEl>
                                        <p:attrNameLst>
                                          <p:attrName>fill.type</p:attrName>
                                        </p:attrNameLst>
                                      </p:cBhvr>
                                      <p:to>
                                        <p:strVal val="solid"/>
                                      </p:to>
                                    </p:set>
                                    <p:set>
                                      <p:cBhvr>
                                        <p:cTn id="331" dur="2000" fill="hold"/>
                                        <p:tgtEl>
                                          <p:spTgt spid="23"/>
                                        </p:tgtEl>
                                        <p:attrNameLst>
                                          <p:attrName>fill.on</p:attrName>
                                        </p:attrNameLst>
                                      </p:cBhvr>
                                      <p:to>
                                        <p:strVal val="true"/>
                                      </p:to>
                                    </p:set>
                                  </p:childTnLst>
                                </p:cTn>
                              </p:par>
                              <p:par>
                                <p:cTn id="332" presetID="1" presetClass="emph" presetSubtype="2" fill="hold" nodeType="withEffect">
                                  <p:stCondLst>
                                    <p:cond delay="0"/>
                                  </p:stCondLst>
                                  <p:childTnLst>
                                    <p:animClr clrSpc="rgb" dir="cw">
                                      <p:cBhvr>
                                        <p:cTn id="333" dur="2000" fill="hold"/>
                                        <p:tgtEl>
                                          <p:spTgt spid="31"/>
                                        </p:tgtEl>
                                        <p:attrNameLst>
                                          <p:attrName>fillcolor</p:attrName>
                                        </p:attrNameLst>
                                      </p:cBhvr>
                                      <p:to>
                                        <a:srgbClr val="000000"/>
                                      </p:to>
                                    </p:animClr>
                                    <p:set>
                                      <p:cBhvr>
                                        <p:cTn id="334" dur="2000" fill="hold"/>
                                        <p:tgtEl>
                                          <p:spTgt spid="31"/>
                                        </p:tgtEl>
                                        <p:attrNameLst>
                                          <p:attrName>fill.type</p:attrName>
                                        </p:attrNameLst>
                                      </p:cBhvr>
                                      <p:to>
                                        <p:strVal val="solid"/>
                                      </p:to>
                                    </p:set>
                                    <p:set>
                                      <p:cBhvr>
                                        <p:cTn id="335" dur="2000" fill="hold"/>
                                        <p:tgtEl>
                                          <p:spTgt spid="31"/>
                                        </p:tgtEl>
                                        <p:attrNameLst>
                                          <p:attrName>fill.on</p:attrName>
                                        </p:attrNameLst>
                                      </p:cBhvr>
                                      <p:to>
                                        <p:strVal val="true"/>
                                      </p:to>
                                    </p:set>
                                  </p:childTnLst>
                                </p:cTn>
                              </p:par>
                            </p:childTnLst>
                          </p:cTn>
                        </p:par>
                      </p:childTnLst>
                    </p:cTn>
                  </p:par>
                  <p:par>
                    <p:cTn id="336" fill="hold" nodeType="clickPar">
                      <p:stCondLst>
                        <p:cond delay="indefinite"/>
                      </p:stCondLst>
                      <p:childTnLst>
                        <p:par>
                          <p:cTn id="337" fill="hold" nodeType="withGroup">
                            <p:stCondLst>
                              <p:cond delay="0"/>
                            </p:stCondLst>
                            <p:childTnLst>
                              <p:par>
                                <p:cTn id="338" presetID="1" presetClass="emph" presetSubtype="2" fill="hold" nodeType="clickEffect">
                                  <p:stCondLst>
                                    <p:cond delay="0"/>
                                  </p:stCondLst>
                                  <p:childTnLst>
                                    <p:animClr clrSpc="rgb" dir="cw">
                                      <p:cBhvr>
                                        <p:cTn id="339" dur="2000" fill="hold"/>
                                        <p:tgtEl>
                                          <p:spTgt spid="41"/>
                                        </p:tgtEl>
                                        <p:attrNameLst>
                                          <p:attrName>fillcolor</p:attrName>
                                        </p:attrNameLst>
                                      </p:cBhvr>
                                      <p:to>
                                        <a:srgbClr val="0C0D0E"/>
                                      </p:to>
                                    </p:animClr>
                                    <p:set>
                                      <p:cBhvr>
                                        <p:cTn id="340" dur="2000" fill="hold"/>
                                        <p:tgtEl>
                                          <p:spTgt spid="41"/>
                                        </p:tgtEl>
                                        <p:attrNameLst>
                                          <p:attrName>fill.type</p:attrName>
                                        </p:attrNameLst>
                                      </p:cBhvr>
                                      <p:to>
                                        <p:strVal val="solid"/>
                                      </p:to>
                                    </p:set>
                                    <p:set>
                                      <p:cBhvr>
                                        <p:cTn id="341" dur="2000" fill="hold"/>
                                        <p:tgtEl>
                                          <p:spTgt spid="41"/>
                                        </p:tgtEl>
                                        <p:attrNameLst>
                                          <p:attrName>fill.on</p:attrName>
                                        </p:attrNameLst>
                                      </p:cBhvr>
                                      <p:to>
                                        <p:strVal val="true"/>
                                      </p:to>
                                    </p:set>
                                  </p:childTnLst>
                                </p:cTn>
                              </p:par>
                            </p:childTnLst>
                          </p:cTn>
                        </p:par>
                      </p:childTnLst>
                    </p:cTn>
                  </p:par>
                </p:childTnLst>
              </p:cTn>
              <p:nextCondLst>
                <p:cond evt="onClick" delay="0">
                  <p:tgtEl>
                    <p:spTgt spid="31"/>
                  </p:tgtEl>
                </p:cond>
              </p:nextCondLst>
            </p:seq>
            <p:seq concurrent="1" nextAc="seek">
              <p:cTn id="342" restart="whenNotActive" fill="hold" evtFilter="cancelBubble" nodeType="interactiveSeq">
                <p:stCondLst>
                  <p:cond evt="onClick" delay="0">
                    <p:tgtEl>
                      <p:spTgt spid="27"/>
                    </p:tgtEl>
                  </p:cond>
                </p:stCondLst>
                <p:endSync evt="end" delay="0">
                  <p:rtn val="all"/>
                </p:endSync>
                <p:childTnLst>
                  <p:par>
                    <p:cTn id="343" fill="hold" nodeType="clickPar">
                      <p:stCondLst>
                        <p:cond delay="0"/>
                      </p:stCondLst>
                      <p:childTnLst>
                        <p:par>
                          <p:cTn id="344" fill="hold" nodeType="withGroup">
                            <p:stCondLst>
                              <p:cond delay="0"/>
                            </p:stCondLst>
                            <p:childTnLst>
                              <p:par>
                                <p:cTn id="345" presetID="1" presetClass="emph" presetSubtype="2" fill="hold" nodeType="withEffect">
                                  <p:stCondLst>
                                    <p:cond delay="0"/>
                                  </p:stCondLst>
                                  <p:childTnLst>
                                    <p:animClr clrSpc="rgb" dir="cw">
                                      <p:cBhvr>
                                        <p:cTn id="346" dur="2000" fill="hold"/>
                                        <p:tgtEl>
                                          <p:spTgt spid="19"/>
                                        </p:tgtEl>
                                        <p:attrNameLst>
                                          <p:attrName>fillcolor</p:attrName>
                                        </p:attrNameLst>
                                      </p:cBhvr>
                                      <p:to>
                                        <a:srgbClr val="000000"/>
                                      </p:to>
                                    </p:animClr>
                                    <p:set>
                                      <p:cBhvr>
                                        <p:cTn id="347" dur="2000" fill="hold"/>
                                        <p:tgtEl>
                                          <p:spTgt spid="19"/>
                                        </p:tgtEl>
                                        <p:attrNameLst>
                                          <p:attrName>fill.type</p:attrName>
                                        </p:attrNameLst>
                                      </p:cBhvr>
                                      <p:to>
                                        <p:strVal val="solid"/>
                                      </p:to>
                                    </p:set>
                                    <p:set>
                                      <p:cBhvr>
                                        <p:cTn id="348" dur="2000" fill="hold"/>
                                        <p:tgtEl>
                                          <p:spTgt spid="19"/>
                                        </p:tgtEl>
                                        <p:attrNameLst>
                                          <p:attrName>fill.on</p:attrName>
                                        </p:attrNameLst>
                                      </p:cBhvr>
                                      <p:to>
                                        <p:strVal val="true"/>
                                      </p:to>
                                    </p:set>
                                  </p:childTnLst>
                                </p:cTn>
                              </p:par>
                              <p:par>
                                <p:cTn id="349" presetID="1" presetClass="emph" presetSubtype="2" fill="hold" nodeType="withEffect">
                                  <p:stCondLst>
                                    <p:cond delay="0"/>
                                  </p:stCondLst>
                                  <p:childTnLst>
                                    <p:animClr clrSpc="rgb" dir="cw">
                                      <p:cBhvr>
                                        <p:cTn id="350" dur="2000" fill="hold"/>
                                        <p:tgtEl>
                                          <p:spTgt spid="27"/>
                                        </p:tgtEl>
                                        <p:attrNameLst>
                                          <p:attrName>fillcolor</p:attrName>
                                        </p:attrNameLst>
                                      </p:cBhvr>
                                      <p:to>
                                        <a:srgbClr val="000000"/>
                                      </p:to>
                                    </p:animClr>
                                    <p:set>
                                      <p:cBhvr>
                                        <p:cTn id="351" dur="2000" fill="hold"/>
                                        <p:tgtEl>
                                          <p:spTgt spid="27"/>
                                        </p:tgtEl>
                                        <p:attrNameLst>
                                          <p:attrName>fill.type</p:attrName>
                                        </p:attrNameLst>
                                      </p:cBhvr>
                                      <p:to>
                                        <p:strVal val="solid"/>
                                      </p:to>
                                    </p:set>
                                    <p:set>
                                      <p:cBhvr>
                                        <p:cTn id="352" dur="2000" fill="hold"/>
                                        <p:tgtEl>
                                          <p:spTgt spid="27"/>
                                        </p:tgtEl>
                                        <p:attrNameLst>
                                          <p:attrName>fill.on</p:attrName>
                                        </p:attrNameLst>
                                      </p:cBhvr>
                                      <p:to>
                                        <p:strVal val="true"/>
                                      </p:to>
                                    </p:set>
                                  </p:childTnLst>
                                </p:cTn>
                              </p:par>
                            </p:childTnLst>
                          </p:cTn>
                        </p:par>
                      </p:childTnLst>
                    </p:cTn>
                  </p:par>
                  <p:par>
                    <p:cTn id="353" fill="hold" nodeType="clickPar">
                      <p:stCondLst>
                        <p:cond delay="indefinite"/>
                      </p:stCondLst>
                      <p:childTnLst>
                        <p:par>
                          <p:cTn id="354" fill="hold" nodeType="withGroup">
                            <p:stCondLst>
                              <p:cond delay="0"/>
                            </p:stCondLst>
                            <p:childTnLst>
                              <p:par>
                                <p:cTn id="355" presetID="1" presetClass="emph" presetSubtype="2" fill="hold" nodeType="clickEffect">
                                  <p:stCondLst>
                                    <p:cond delay="0"/>
                                  </p:stCondLst>
                                  <p:childTnLst>
                                    <p:animClr clrSpc="rgb" dir="cw">
                                      <p:cBhvr>
                                        <p:cTn id="356" dur="2000" fill="hold"/>
                                        <p:tgtEl>
                                          <p:spTgt spid="37"/>
                                        </p:tgtEl>
                                        <p:attrNameLst>
                                          <p:attrName>fillcolor</p:attrName>
                                        </p:attrNameLst>
                                      </p:cBhvr>
                                      <p:to>
                                        <a:schemeClr val="tx1"/>
                                      </p:to>
                                    </p:animClr>
                                    <p:set>
                                      <p:cBhvr>
                                        <p:cTn id="357" dur="2000" fill="hold"/>
                                        <p:tgtEl>
                                          <p:spTgt spid="37"/>
                                        </p:tgtEl>
                                        <p:attrNameLst>
                                          <p:attrName>fill.type</p:attrName>
                                        </p:attrNameLst>
                                      </p:cBhvr>
                                      <p:to>
                                        <p:strVal val="solid"/>
                                      </p:to>
                                    </p:set>
                                    <p:set>
                                      <p:cBhvr>
                                        <p:cTn id="358" dur="2000" fill="hold"/>
                                        <p:tgtEl>
                                          <p:spTgt spid="37"/>
                                        </p:tgtEl>
                                        <p:attrNameLst>
                                          <p:attrName>fill.on</p:attrName>
                                        </p:attrNameLst>
                                      </p:cBhvr>
                                      <p:to>
                                        <p:strVal val="true"/>
                                      </p:to>
                                    </p:set>
                                  </p:childTnLst>
                                </p:cTn>
                              </p:par>
                            </p:childTnLst>
                          </p:cTn>
                        </p:par>
                      </p:childTnLst>
                    </p:cTn>
                  </p:par>
                </p:childTnLst>
              </p:cTn>
              <p:nextCondLst>
                <p:cond evt="onClick" delay="0">
                  <p:tgtEl>
                    <p:spTgt spid="27"/>
                  </p:tgtEl>
                </p:cond>
              </p:nextCondLst>
            </p:seq>
          </p:childTnLst>
        </p:cTn>
      </p:par>
    </p:tnLst>
    <p:bldLst>
      <p:bldP spid="34" grpId="0" animBg="1"/>
      <p:bldP spid="34" grpId="1" animBg="1"/>
      <p:bldP spid="35" grpId="0" animBg="1"/>
      <p:bldP spid="35" grpId="1" animBg="1"/>
      <p:bldP spid="36" grpId="0" animBg="1"/>
      <p:bldP spid="36" grpId="1" animBg="1"/>
      <p:bldP spid="37" grpId="0" animBg="1"/>
      <p:bldP spid="37" grpId="1" animBg="1"/>
      <p:bldP spid="38" grpId="0" animBg="1"/>
      <p:bldP spid="38" grpId="1" animBg="1"/>
      <p:bldP spid="39" grpId="0" animBg="1"/>
      <p:bldP spid="39" grpId="1" animBg="1"/>
      <p:bldP spid="40" grpId="0" animBg="1"/>
      <p:bldP spid="40" grpId="1" animBg="1"/>
      <p:bldP spid="41" grpId="0" animBg="1"/>
      <p:bldP spid="41"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7350" y="227013"/>
            <a:ext cx="9378950" cy="460375"/>
          </a:xfrm>
          <a:prstGeom prst="rect">
            <a:avLst/>
          </a:prstGeom>
          <a:solidFill>
            <a:schemeClr val="bg1"/>
          </a:solidFill>
          <a:ln>
            <a:solidFill>
              <a:schemeClr val="accent1"/>
            </a:solidFill>
          </a:ln>
        </p:spPr>
        <p:txBody>
          <a:bodyPr>
            <a:spAutoFit/>
          </a:bodyPr>
          <a:lstStyle/>
          <a:p>
            <a:pPr algn="ctr" eaLnBrk="1" hangingPunct="1">
              <a:defRPr/>
            </a:pPr>
            <a:r>
              <a:rPr lang="en-US" sz="2400" dirty="0">
                <a:solidFill>
                  <a:schemeClr val="accent6">
                    <a:lumMod val="50000"/>
                  </a:schemeClr>
                </a:solidFill>
              </a:rPr>
              <a:t>TRÒ CHƠI: VƯỢT CHƯỚNG NGẠI VẬT </a:t>
            </a:r>
          </a:p>
        </p:txBody>
      </p:sp>
      <p:sp>
        <p:nvSpPr>
          <p:cNvPr id="15" name="Rounded Rectangle 14">
            <a:hlinkClick r:id="rId4" action="ppaction://hlinksldjump"/>
          </p:cNvPr>
          <p:cNvSpPr/>
          <p:nvPr/>
        </p:nvSpPr>
        <p:spPr>
          <a:xfrm>
            <a:off x="387350" y="5688013"/>
            <a:ext cx="3473450" cy="417512"/>
          </a:xfrm>
          <a:prstGeom prst="roundRect">
            <a:avLst/>
          </a:prstGeom>
        </p:spPr>
        <p:style>
          <a:lnRef idx="0">
            <a:schemeClr val="accent3"/>
          </a:lnRef>
          <a:fillRef idx="3">
            <a:schemeClr val="accent3"/>
          </a:fillRef>
          <a:effectRef idx="3">
            <a:schemeClr val="accent3"/>
          </a:effectRef>
          <a:fontRef idx="minor">
            <a:schemeClr val="lt1"/>
          </a:fontRef>
        </p:style>
        <p:txBody>
          <a:bodyPr anchor="ctr"/>
          <a:lstStyle/>
          <a:p>
            <a:pPr algn="ctr" eaLnBrk="1" hangingPunct="1">
              <a:defRPr/>
            </a:pPr>
            <a:r>
              <a:rPr lang="en-US" sz="2800" dirty="0">
                <a:latin typeface="Arial" pitchFamily="34" charset="0"/>
                <a:cs typeface="Arial" pitchFamily="34" charset="0"/>
              </a:rPr>
              <a:t>QUAY LẠI</a:t>
            </a:r>
          </a:p>
        </p:txBody>
      </p:sp>
      <p:sp>
        <p:nvSpPr>
          <p:cNvPr id="6" name="Rectangle 5"/>
          <p:cNvSpPr/>
          <p:nvPr/>
        </p:nvSpPr>
        <p:spPr>
          <a:xfrm>
            <a:off x="387350" y="1287463"/>
            <a:ext cx="3473450" cy="4275137"/>
          </a:xfrm>
          <a:prstGeom prst="rect">
            <a:avLst/>
          </a:prstGeom>
          <a:solidFill>
            <a:srgbClr val="3CDFE6"/>
          </a:solidFill>
        </p:spPr>
        <p:style>
          <a:lnRef idx="3">
            <a:schemeClr val="lt1"/>
          </a:lnRef>
          <a:fillRef idx="1">
            <a:schemeClr val="accent5"/>
          </a:fillRef>
          <a:effectRef idx="1">
            <a:schemeClr val="accent5"/>
          </a:effectRef>
          <a:fontRef idx="minor">
            <a:schemeClr val="lt1"/>
          </a:fontRef>
        </p:style>
        <p:txBody>
          <a:bodyPr anchor="ctr"/>
          <a:lstStyle/>
          <a:p>
            <a:pPr algn="ctr" eaLnBrk="1" hangingPunct="1">
              <a:defRPr/>
            </a:pPr>
            <a:r>
              <a:rPr lang="en-US" sz="23900" dirty="0">
                <a:solidFill>
                  <a:srgbClr val="FF0000"/>
                </a:solidFill>
                <a:latin typeface="Arial" pitchFamily="34" charset="0"/>
                <a:cs typeface="Arial" pitchFamily="34" charset="0"/>
              </a:rPr>
              <a:t>1</a:t>
            </a:r>
          </a:p>
        </p:txBody>
      </p:sp>
      <p:sp>
        <p:nvSpPr>
          <p:cNvPr id="2" name="Rectangle 1"/>
          <p:cNvSpPr/>
          <p:nvPr/>
        </p:nvSpPr>
        <p:spPr>
          <a:xfrm>
            <a:off x="4267200" y="1287463"/>
            <a:ext cx="7416800" cy="4818062"/>
          </a:xfrm>
          <a:prstGeom prst="rect">
            <a:avLst/>
          </a:prstGeom>
          <a:solidFill>
            <a:srgbClr val="3CDFE6"/>
          </a:solidFill>
        </p:spPr>
        <p:style>
          <a:lnRef idx="2">
            <a:schemeClr val="accent5">
              <a:shade val="50000"/>
            </a:schemeClr>
          </a:lnRef>
          <a:fillRef idx="1">
            <a:schemeClr val="accent5"/>
          </a:fillRef>
          <a:effectRef idx="0">
            <a:schemeClr val="accent5"/>
          </a:effectRef>
          <a:fontRef idx="minor">
            <a:schemeClr val="lt1"/>
          </a:fontRef>
        </p:style>
        <p:txBody>
          <a:bodyPr/>
          <a:lstStyle/>
          <a:p>
            <a:pPr eaLnBrk="1" hangingPunct="1">
              <a:defRPr/>
            </a:pPr>
            <a:r>
              <a:rPr lang="en-US" sz="2800" dirty="0" err="1">
                <a:solidFill>
                  <a:srgbClr val="FF0000"/>
                </a:solidFill>
                <a:latin typeface="Arial" pitchFamily="34" charset="0"/>
                <a:cs typeface="Arial" pitchFamily="34" charset="0"/>
              </a:rPr>
              <a:t>Câu</a:t>
            </a:r>
            <a:r>
              <a:rPr lang="en-US" sz="2800" dirty="0">
                <a:solidFill>
                  <a:srgbClr val="FF0000"/>
                </a:solidFill>
                <a:latin typeface="Arial" pitchFamily="34" charset="0"/>
                <a:cs typeface="Arial" pitchFamily="34" charset="0"/>
              </a:rPr>
              <a:t> </a:t>
            </a:r>
            <a:r>
              <a:rPr lang="en-US" sz="2800" dirty="0" err="1">
                <a:solidFill>
                  <a:srgbClr val="FF0000"/>
                </a:solidFill>
                <a:latin typeface="Arial" pitchFamily="34" charset="0"/>
                <a:cs typeface="Arial" pitchFamily="34" charset="0"/>
              </a:rPr>
              <a:t>hỏi</a:t>
            </a:r>
            <a:r>
              <a:rPr lang="en-US" sz="2800" dirty="0">
                <a:solidFill>
                  <a:srgbClr val="FF0000"/>
                </a:solidFill>
                <a:latin typeface="Arial" pitchFamily="34" charset="0"/>
                <a:cs typeface="Arial" pitchFamily="34" charset="0"/>
              </a:rPr>
              <a:t>: </a:t>
            </a:r>
          </a:p>
        </p:txBody>
      </p:sp>
      <p:sp>
        <p:nvSpPr>
          <p:cNvPr id="5" name="TextBox 4"/>
          <p:cNvSpPr txBox="1"/>
          <p:nvPr/>
        </p:nvSpPr>
        <p:spPr>
          <a:xfrm>
            <a:off x="4819361" y="1905249"/>
            <a:ext cx="2932257" cy="1077218"/>
          </a:xfrm>
          <a:prstGeom prst="rect">
            <a:avLst/>
          </a:prstGeom>
          <a:solidFill>
            <a:srgbClr val="3CDFE6"/>
          </a:solidFill>
          <a:ln>
            <a:noFill/>
          </a:ln>
        </p:spPr>
        <p:style>
          <a:lnRef idx="1">
            <a:schemeClr val="accent5"/>
          </a:lnRef>
          <a:fillRef idx="2">
            <a:schemeClr val="accent5"/>
          </a:fillRef>
          <a:effectRef idx="1">
            <a:schemeClr val="accent5"/>
          </a:effectRef>
          <a:fontRef idx="minor">
            <a:schemeClr val="dk1"/>
          </a:fontRef>
        </p:style>
        <p:txBody>
          <a:bodyPr wrap="square">
            <a:spAutoFit/>
          </a:bodyPr>
          <a:lstStyle/>
          <a:p>
            <a:pPr algn="just" eaLnBrk="1" hangingPunct="1">
              <a:defRPr/>
            </a:pPr>
            <a:r>
              <a:rPr lang="en-US" sz="3200" dirty="0" err="1">
                <a:latin typeface="Arial" pitchFamily="34" charset="0"/>
                <a:cs typeface="Arial" pitchFamily="34" charset="0"/>
              </a:rPr>
              <a:t>Em</a:t>
            </a:r>
            <a:r>
              <a:rPr lang="en-US" sz="3200" dirty="0">
                <a:latin typeface="Arial" pitchFamily="34" charset="0"/>
                <a:cs typeface="Arial" pitchFamily="34" charset="0"/>
              </a:rPr>
              <a:t> </a:t>
            </a:r>
            <a:r>
              <a:rPr lang="en-US" sz="3200" dirty="0" err="1" smtClean="0">
                <a:latin typeface="Arial" pitchFamily="34" charset="0"/>
                <a:cs typeface="Arial" pitchFamily="34" charset="0"/>
              </a:rPr>
              <a:t>hãy</a:t>
            </a:r>
            <a:r>
              <a:rPr lang="en-US" sz="3200" dirty="0" smtClean="0">
                <a:latin typeface="Arial" pitchFamily="34" charset="0"/>
                <a:cs typeface="Arial" pitchFamily="34" charset="0"/>
              </a:rPr>
              <a:t> </a:t>
            </a:r>
            <a:r>
              <a:rPr lang="en-US" sz="3200" dirty="0" err="1" smtClean="0">
                <a:latin typeface="Arial" pitchFamily="34" charset="0"/>
                <a:cs typeface="Arial" pitchFamily="34" charset="0"/>
              </a:rPr>
              <a:t>tính</a:t>
            </a:r>
            <a:r>
              <a:rPr lang="en-US" sz="3200" dirty="0" smtClean="0">
                <a:latin typeface="Arial" pitchFamily="34" charset="0"/>
                <a:cs typeface="Arial" pitchFamily="34" charset="0"/>
              </a:rPr>
              <a:t>:</a:t>
            </a:r>
          </a:p>
          <a:p>
            <a:pPr algn="just" eaLnBrk="1" hangingPunct="1">
              <a:defRPr/>
            </a:pPr>
            <a:r>
              <a:rPr lang="en-US" sz="3200" dirty="0" smtClean="0">
                <a:latin typeface="Arial" pitchFamily="34" charset="0"/>
                <a:cs typeface="Arial" pitchFamily="34" charset="0"/>
              </a:rPr>
              <a:t> </a:t>
            </a:r>
            <a:endParaRPr lang="en-US" sz="3200" dirty="0">
              <a:latin typeface="Arial" pitchFamily="34" charset="0"/>
              <a:cs typeface="Arial" pitchFamily="34" charset="0"/>
            </a:endParaRPr>
          </a:p>
        </p:txBody>
      </p:sp>
      <p:sp>
        <p:nvSpPr>
          <p:cNvPr id="7" name="TextBox 6"/>
          <p:cNvSpPr txBox="1"/>
          <p:nvPr/>
        </p:nvSpPr>
        <p:spPr>
          <a:xfrm>
            <a:off x="4557712" y="3629231"/>
            <a:ext cx="6835775" cy="1938992"/>
          </a:xfrm>
          <a:prstGeom prst="rect">
            <a:avLst/>
          </a:prstGeom>
          <a:gradFill flip="none" rotWithShape="1">
            <a:gsLst>
              <a:gs pos="0">
                <a:schemeClr val="accent2">
                  <a:lumMod val="60000"/>
                  <a:lumOff val="40000"/>
                  <a:tint val="66000"/>
                  <a:satMod val="160000"/>
                </a:schemeClr>
              </a:gs>
              <a:gs pos="50000">
                <a:schemeClr val="accent2">
                  <a:lumMod val="60000"/>
                  <a:lumOff val="40000"/>
                  <a:tint val="44500"/>
                  <a:satMod val="160000"/>
                </a:schemeClr>
              </a:gs>
              <a:gs pos="100000">
                <a:schemeClr val="accent2">
                  <a:lumMod val="60000"/>
                  <a:lumOff val="40000"/>
                  <a:tint val="23500"/>
                  <a:satMod val="160000"/>
                </a:schemeClr>
              </a:gs>
            </a:gsLst>
            <a:lin ang="5400000" scaled="1"/>
            <a:tileRect/>
          </a:gradFill>
        </p:spPr>
        <p:style>
          <a:lnRef idx="0">
            <a:schemeClr val="accent3"/>
          </a:lnRef>
          <a:fillRef idx="3">
            <a:schemeClr val="accent3"/>
          </a:fillRef>
          <a:effectRef idx="3">
            <a:schemeClr val="accent3"/>
          </a:effectRef>
          <a:fontRef idx="minor">
            <a:schemeClr val="lt1"/>
          </a:fontRef>
        </p:style>
        <p:txBody>
          <a:bodyPr>
            <a:spAutoFit/>
          </a:bodyPr>
          <a:lstStyle/>
          <a:p>
            <a:pPr marL="457200" indent="-457200" eaLnBrk="1" hangingPunct="1">
              <a:defRPr/>
            </a:pPr>
            <a:endParaRPr lang="en-US" sz="2200" dirty="0" smtClean="0">
              <a:latin typeface="Times New Roman" pitchFamily="18" charset="0"/>
              <a:cs typeface="Times New Roman" pitchFamily="18" charset="0"/>
            </a:endParaRPr>
          </a:p>
          <a:p>
            <a:pPr marL="457200" indent="-457200" eaLnBrk="1" hangingPunct="1">
              <a:defRPr/>
            </a:pPr>
            <a:endParaRPr lang="en-US" sz="2200" b="1" dirty="0">
              <a:solidFill>
                <a:schemeClr val="tx1"/>
              </a:solidFill>
              <a:latin typeface="Times New Roman" pitchFamily="18" charset="0"/>
              <a:cs typeface="Times New Roman" pitchFamily="18" charset="0"/>
            </a:endParaRPr>
          </a:p>
          <a:p>
            <a:pPr marL="457200" indent="-457200" eaLnBrk="1" hangingPunct="1">
              <a:defRPr/>
            </a:pPr>
            <a:endParaRPr lang="en-US" sz="2200" b="1" dirty="0" smtClean="0">
              <a:solidFill>
                <a:schemeClr val="tx1"/>
              </a:solidFill>
              <a:latin typeface="Times New Roman" pitchFamily="18" charset="0"/>
              <a:cs typeface="Times New Roman" pitchFamily="18" charset="0"/>
            </a:endParaRPr>
          </a:p>
          <a:p>
            <a:pPr marL="457200" indent="-457200" eaLnBrk="1" hangingPunct="1">
              <a:defRPr/>
            </a:pPr>
            <a:endParaRPr lang="en-US" sz="2200" b="1" dirty="0">
              <a:solidFill>
                <a:schemeClr val="tx1"/>
              </a:solidFill>
              <a:latin typeface="Times New Roman" pitchFamily="18" charset="0"/>
              <a:cs typeface="Times New Roman" pitchFamily="18" charset="0"/>
            </a:endParaRPr>
          </a:p>
          <a:p>
            <a:pPr marL="457200" indent="-457200" eaLnBrk="1" hangingPunct="1">
              <a:defRPr/>
            </a:pPr>
            <a:endParaRPr lang="en-US" sz="3200" b="1" dirty="0">
              <a:solidFill>
                <a:schemeClr val="tx1"/>
              </a:solidFill>
              <a:latin typeface="Arial" pitchFamily="34" charset="0"/>
              <a:cs typeface="Arial" pitchFamily="34"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2552021539"/>
              </p:ext>
            </p:extLst>
          </p:nvPr>
        </p:nvGraphicFramePr>
        <p:xfrm>
          <a:off x="7513329" y="1526034"/>
          <a:ext cx="1580899" cy="1133475"/>
        </p:xfrm>
        <a:graphic>
          <a:graphicData uri="http://schemas.openxmlformats.org/presentationml/2006/ole">
            <mc:AlternateContent xmlns:mc="http://schemas.openxmlformats.org/markup-compatibility/2006">
              <mc:Choice xmlns:v="urn:schemas-microsoft-com:vml" Requires="v">
                <p:oleObj spid="_x0000_s58438" name="Equation" r:id="rId5" imgW="672840" imgH="482400" progId="Equation.DSMT4">
                  <p:embed/>
                </p:oleObj>
              </mc:Choice>
              <mc:Fallback>
                <p:oleObj name="Equation" r:id="rId5" imgW="672840" imgH="482400" progId="Equation.DSMT4">
                  <p:embed/>
                  <p:pic>
                    <p:nvPicPr>
                      <p:cNvPr id="0" name=""/>
                      <p:cNvPicPr/>
                      <p:nvPr/>
                    </p:nvPicPr>
                    <p:blipFill>
                      <a:blip r:embed="rId6"/>
                      <a:stretch>
                        <a:fillRect/>
                      </a:stretch>
                    </p:blipFill>
                    <p:spPr>
                      <a:xfrm>
                        <a:off x="7513329" y="1526034"/>
                        <a:ext cx="1580899" cy="1133475"/>
                      </a:xfrm>
                      <a:prstGeom prst="rect">
                        <a:avLst/>
                      </a:prstGeom>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690110028"/>
              </p:ext>
            </p:extLst>
          </p:nvPr>
        </p:nvGraphicFramePr>
        <p:xfrm>
          <a:off x="7080735" y="3952189"/>
          <a:ext cx="663894" cy="1372046"/>
        </p:xfrm>
        <a:graphic>
          <a:graphicData uri="http://schemas.openxmlformats.org/presentationml/2006/ole">
            <mc:AlternateContent xmlns:mc="http://schemas.openxmlformats.org/markup-compatibility/2006">
              <mc:Choice xmlns:v="urn:schemas-microsoft-com:vml" Requires="v">
                <p:oleObj spid="_x0000_s58439" name="Equation" r:id="rId7" imgW="190440" imgH="393480" progId="Equation.DSMT4">
                  <p:embed/>
                </p:oleObj>
              </mc:Choice>
              <mc:Fallback>
                <p:oleObj name="Equation" r:id="rId7" imgW="190440" imgH="393480" progId="Equation.DSMT4">
                  <p:embed/>
                  <p:pic>
                    <p:nvPicPr>
                      <p:cNvPr id="0" name=""/>
                      <p:cNvPicPr/>
                      <p:nvPr/>
                    </p:nvPicPr>
                    <p:blipFill>
                      <a:blip r:embed="rId8"/>
                      <a:stretch>
                        <a:fillRect/>
                      </a:stretch>
                    </p:blipFill>
                    <p:spPr>
                      <a:xfrm>
                        <a:off x="7080735" y="3952189"/>
                        <a:ext cx="663894" cy="1372046"/>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par>
                                <p:cTn id="8" presetID="6" presetClass="entr" presetSubtype="16"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circle(in)">
                                      <p:cBhvr>
                                        <p:cTn id="10" dur="2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circle(in)">
                                      <p:cBhvr>
                                        <p:cTn id="15" dur="2000"/>
                                        <p:tgtEl>
                                          <p:spTgt spid="7"/>
                                        </p:tgtEl>
                                      </p:cBhvr>
                                    </p:animEffect>
                                  </p:childTnLst>
                                </p:cTn>
                              </p:par>
                              <p:par>
                                <p:cTn id="16" presetID="6" presetClass="entr" presetSubtype="16" fill="hold"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circle(in)">
                                      <p:cBhvr>
                                        <p:cTn id="18"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7350" y="227013"/>
            <a:ext cx="9378950" cy="460375"/>
          </a:xfrm>
          <a:prstGeom prst="rect">
            <a:avLst/>
          </a:prstGeom>
          <a:solidFill>
            <a:schemeClr val="bg1"/>
          </a:solidFill>
          <a:ln>
            <a:solidFill>
              <a:schemeClr val="accent1"/>
            </a:solidFill>
          </a:ln>
        </p:spPr>
        <p:txBody>
          <a:bodyPr>
            <a:spAutoFit/>
          </a:bodyPr>
          <a:lstStyle/>
          <a:p>
            <a:pPr algn="ctr" eaLnBrk="1" hangingPunct="1">
              <a:defRPr/>
            </a:pPr>
            <a:r>
              <a:rPr lang="en-US" sz="2400" dirty="0">
                <a:solidFill>
                  <a:schemeClr val="accent6">
                    <a:lumMod val="50000"/>
                  </a:schemeClr>
                </a:solidFill>
              </a:rPr>
              <a:t>TRÒ CHƠI: VƯỢT CHƯỚNG NGẠI VẬT (</a:t>
            </a:r>
            <a:r>
              <a:rPr lang="en-US" sz="2400" i="1" dirty="0" err="1">
                <a:solidFill>
                  <a:schemeClr val="accent6">
                    <a:lumMod val="50000"/>
                  </a:schemeClr>
                </a:solidFill>
              </a:rPr>
              <a:t>Lật</a:t>
            </a:r>
            <a:r>
              <a:rPr lang="en-US" sz="2400" i="1" dirty="0">
                <a:solidFill>
                  <a:schemeClr val="accent6">
                    <a:lumMod val="50000"/>
                  </a:schemeClr>
                </a:solidFill>
              </a:rPr>
              <a:t> </a:t>
            </a:r>
            <a:r>
              <a:rPr lang="en-US" sz="2400" i="1" dirty="0" err="1">
                <a:solidFill>
                  <a:schemeClr val="accent6">
                    <a:lumMod val="50000"/>
                  </a:schemeClr>
                </a:solidFill>
              </a:rPr>
              <a:t>hình</a:t>
            </a:r>
            <a:r>
              <a:rPr lang="en-US" sz="2400" dirty="0">
                <a:solidFill>
                  <a:schemeClr val="accent6">
                    <a:lumMod val="50000"/>
                  </a:schemeClr>
                </a:solidFill>
              </a:rPr>
              <a:t>)</a:t>
            </a:r>
          </a:p>
        </p:txBody>
      </p:sp>
      <p:sp>
        <p:nvSpPr>
          <p:cNvPr id="15" name="Rounded Rectangle 14">
            <a:hlinkClick r:id="rId3" action="ppaction://hlinksldjump"/>
          </p:cNvPr>
          <p:cNvSpPr/>
          <p:nvPr/>
        </p:nvSpPr>
        <p:spPr>
          <a:xfrm>
            <a:off x="387350" y="5688013"/>
            <a:ext cx="3473450" cy="417512"/>
          </a:xfrm>
          <a:prstGeom prst="roundRect">
            <a:avLst/>
          </a:prstGeom>
        </p:spPr>
        <p:style>
          <a:lnRef idx="0">
            <a:schemeClr val="accent3"/>
          </a:lnRef>
          <a:fillRef idx="3">
            <a:schemeClr val="accent3"/>
          </a:fillRef>
          <a:effectRef idx="3">
            <a:schemeClr val="accent3"/>
          </a:effectRef>
          <a:fontRef idx="minor">
            <a:schemeClr val="lt1"/>
          </a:fontRef>
        </p:style>
        <p:txBody>
          <a:bodyPr anchor="ctr"/>
          <a:lstStyle/>
          <a:p>
            <a:pPr algn="ctr" eaLnBrk="1" hangingPunct="1">
              <a:defRPr/>
            </a:pPr>
            <a:r>
              <a:rPr lang="en-US" sz="2800" dirty="0">
                <a:latin typeface="Arial" pitchFamily="34" charset="0"/>
                <a:cs typeface="Arial" pitchFamily="34" charset="0"/>
              </a:rPr>
              <a:t>QUAY LẠI</a:t>
            </a:r>
          </a:p>
        </p:txBody>
      </p:sp>
      <p:sp>
        <p:nvSpPr>
          <p:cNvPr id="6" name="Rectangle 5"/>
          <p:cNvSpPr/>
          <p:nvPr/>
        </p:nvSpPr>
        <p:spPr>
          <a:xfrm>
            <a:off x="387350" y="1287463"/>
            <a:ext cx="3473450" cy="4275137"/>
          </a:xfrm>
          <a:prstGeom prst="rect">
            <a:avLst/>
          </a:prstGeom>
          <a:solidFill>
            <a:srgbClr val="3CDFE6"/>
          </a:solidFill>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eaLnBrk="1" hangingPunct="1">
              <a:defRPr/>
            </a:pPr>
            <a:r>
              <a:rPr lang="en-US" sz="23900" dirty="0">
                <a:solidFill>
                  <a:srgbClr val="FF0000"/>
                </a:solidFill>
                <a:latin typeface="Arial" pitchFamily="34" charset="0"/>
                <a:cs typeface="Arial" pitchFamily="34" charset="0"/>
              </a:rPr>
              <a:t>2</a:t>
            </a:r>
          </a:p>
        </p:txBody>
      </p:sp>
      <p:sp>
        <p:nvSpPr>
          <p:cNvPr id="2" name="Rectangle 1"/>
          <p:cNvSpPr/>
          <p:nvPr/>
        </p:nvSpPr>
        <p:spPr>
          <a:xfrm>
            <a:off x="4267200" y="1287463"/>
            <a:ext cx="7416800" cy="4818062"/>
          </a:xfrm>
          <a:prstGeom prst="rect">
            <a:avLst/>
          </a:prstGeom>
          <a:solidFill>
            <a:srgbClr val="3CDFE6"/>
          </a:solidFill>
        </p:spPr>
        <p:style>
          <a:lnRef idx="2">
            <a:schemeClr val="accent4">
              <a:shade val="50000"/>
            </a:schemeClr>
          </a:lnRef>
          <a:fillRef idx="1">
            <a:schemeClr val="accent4"/>
          </a:fillRef>
          <a:effectRef idx="0">
            <a:schemeClr val="accent4"/>
          </a:effectRef>
          <a:fontRef idx="minor">
            <a:schemeClr val="lt1"/>
          </a:fontRef>
        </p:style>
        <p:txBody>
          <a:bodyPr/>
          <a:lstStyle/>
          <a:p>
            <a:pPr eaLnBrk="1" hangingPunct="1">
              <a:defRPr/>
            </a:pPr>
            <a:r>
              <a:rPr lang="en-US" sz="2800" dirty="0" err="1">
                <a:solidFill>
                  <a:srgbClr val="FF0000"/>
                </a:solidFill>
                <a:latin typeface="Arial" pitchFamily="34" charset="0"/>
                <a:cs typeface="Arial" pitchFamily="34" charset="0"/>
              </a:rPr>
              <a:t>Câu</a:t>
            </a:r>
            <a:r>
              <a:rPr lang="en-US" sz="2800" dirty="0">
                <a:solidFill>
                  <a:srgbClr val="FF0000"/>
                </a:solidFill>
                <a:latin typeface="Arial" pitchFamily="34" charset="0"/>
                <a:cs typeface="Arial" pitchFamily="34" charset="0"/>
              </a:rPr>
              <a:t> </a:t>
            </a:r>
            <a:r>
              <a:rPr lang="en-US" sz="2800" dirty="0" err="1">
                <a:solidFill>
                  <a:srgbClr val="FF0000"/>
                </a:solidFill>
                <a:latin typeface="Arial" pitchFamily="34" charset="0"/>
                <a:cs typeface="Arial" pitchFamily="34" charset="0"/>
              </a:rPr>
              <a:t>hỏi</a:t>
            </a:r>
            <a:endParaRPr lang="en-US" sz="2800" dirty="0">
              <a:solidFill>
                <a:srgbClr val="FF0000"/>
              </a:solidFill>
              <a:latin typeface="Arial" pitchFamily="34" charset="0"/>
              <a:cs typeface="Arial" pitchFamily="34" charset="0"/>
            </a:endParaRPr>
          </a:p>
        </p:txBody>
      </p:sp>
      <p:sp>
        <p:nvSpPr>
          <p:cNvPr id="3" name="TextBox 2"/>
          <p:cNvSpPr txBox="1"/>
          <p:nvPr/>
        </p:nvSpPr>
        <p:spPr>
          <a:xfrm>
            <a:off x="4470400" y="1905000"/>
            <a:ext cx="6908800" cy="646331"/>
          </a:xfrm>
          <a:prstGeom prst="rect">
            <a:avLst/>
          </a:prstGeom>
          <a:solidFill>
            <a:srgbClr val="3CDFE6"/>
          </a:solidFill>
          <a:ln>
            <a:noFill/>
          </a:ln>
        </p:spPr>
        <p:style>
          <a:lnRef idx="1">
            <a:schemeClr val="accent5"/>
          </a:lnRef>
          <a:fillRef idx="2">
            <a:schemeClr val="accent5"/>
          </a:fillRef>
          <a:effectRef idx="1">
            <a:schemeClr val="accent5"/>
          </a:effectRef>
          <a:fontRef idx="minor">
            <a:schemeClr val="dk1"/>
          </a:fontRef>
        </p:style>
        <p:txBody>
          <a:bodyPr>
            <a:spAutoFit/>
          </a:bodyPr>
          <a:lstStyle/>
          <a:p>
            <a:pPr marL="457200" indent="-457200" eaLnBrk="1" hangingPunct="1">
              <a:defRPr/>
            </a:pPr>
            <a:r>
              <a:rPr lang="en-US" sz="3600" dirty="0" err="1" smtClean="0">
                <a:latin typeface="Arial" pitchFamily="34" charset="0"/>
                <a:cs typeface="Arial" pitchFamily="34" charset="0"/>
              </a:rPr>
              <a:t>Kết</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quả</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rút</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gọn</a:t>
            </a:r>
            <a:r>
              <a:rPr lang="en-US" sz="3600" dirty="0" smtClean="0">
                <a:latin typeface="Arial" pitchFamily="34" charset="0"/>
                <a:cs typeface="Arial" pitchFamily="34" charset="0"/>
              </a:rPr>
              <a:t> </a:t>
            </a:r>
            <a:r>
              <a:rPr lang="en-US" sz="3600" dirty="0" err="1" smtClean="0">
                <a:latin typeface="Arial" pitchFamily="34" charset="0"/>
                <a:cs typeface="Arial" pitchFamily="34" charset="0"/>
              </a:rPr>
              <a:t>của</a:t>
            </a:r>
            <a:r>
              <a:rPr lang="en-US" sz="3600" dirty="0" smtClean="0">
                <a:latin typeface="Arial" pitchFamily="34" charset="0"/>
                <a:cs typeface="Arial" pitchFamily="34" charset="0"/>
              </a:rPr>
              <a:t> : </a:t>
            </a:r>
            <a:endParaRPr lang="en-US" sz="3600" dirty="0">
              <a:latin typeface="Arial" pitchFamily="34" charset="0"/>
              <a:cs typeface="Arial" pitchFamily="34" charset="0"/>
            </a:endParaRPr>
          </a:p>
        </p:txBody>
      </p:sp>
      <p:sp>
        <p:nvSpPr>
          <p:cNvPr id="5" name="TextBox 4"/>
          <p:cNvSpPr txBox="1"/>
          <p:nvPr/>
        </p:nvSpPr>
        <p:spPr>
          <a:xfrm>
            <a:off x="4529138" y="3697288"/>
            <a:ext cx="6850062" cy="1538883"/>
          </a:xfrm>
          <a:prstGeom prst="rect">
            <a:avLst/>
          </a:prstGeom>
          <a:solidFill>
            <a:schemeClr val="accent2">
              <a:lumMod val="40000"/>
              <a:lumOff val="60000"/>
            </a:schemeClr>
          </a:solidFill>
        </p:spPr>
        <p:style>
          <a:lnRef idx="1">
            <a:schemeClr val="accent3"/>
          </a:lnRef>
          <a:fillRef idx="3">
            <a:schemeClr val="accent3"/>
          </a:fillRef>
          <a:effectRef idx="2">
            <a:schemeClr val="accent3"/>
          </a:effectRef>
          <a:fontRef idx="minor">
            <a:schemeClr val="lt1"/>
          </a:fontRef>
        </p:style>
        <p:txBody>
          <a:bodyPr>
            <a:spAutoFit/>
          </a:bodyPr>
          <a:lstStyle/>
          <a:p>
            <a:pPr algn="just" eaLnBrk="1" hangingPunct="1">
              <a:defRPr/>
            </a:pPr>
            <a:endParaRPr lang="en-US" sz="3600" dirty="0" smtClean="0">
              <a:latin typeface="Times New Roman" pitchFamily="18" charset="0"/>
              <a:cs typeface="Times New Roman" pitchFamily="18" charset="0"/>
            </a:endParaRPr>
          </a:p>
          <a:p>
            <a:pPr algn="just" eaLnBrk="1" hangingPunct="1">
              <a:defRPr/>
            </a:pPr>
            <a:endParaRPr lang="en-US" sz="3600" dirty="0">
              <a:latin typeface="Times New Roman" pitchFamily="18" charset="0"/>
              <a:cs typeface="Times New Roman" pitchFamily="18" charset="0"/>
            </a:endParaRPr>
          </a:p>
          <a:p>
            <a:pPr algn="just" eaLnBrk="1" hangingPunct="1">
              <a:defRPr/>
            </a:pPr>
            <a:endParaRPr lang="en-US" sz="2200" dirty="0">
              <a:latin typeface="Arial" pitchFamily="34" charset="0"/>
              <a:cs typeface="Arial" pitchFamily="34" charset="0"/>
            </a:endParaRPr>
          </a:p>
        </p:txBody>
      </p:sp>
      <p:graphicFrame>
        <p:nvGraphicFramePr>
          <p:cNvPr id="7" name="Object 6"/>
          <p:cNvGraphicFramePr>
            <a:graphicFrameLocks noChangeAspect="1"/>
          </p:cNvGraphicFramePr>
          <p:nvPr>
            <p:extLst>
              <p:ext uri="{D42A27DB-BD31-4B8C-83A1-F6EECF244321}">
                <p14:modId xmlns:p14="http://schemas.microsoft.com/office/powerpoint/2010/main" val="791635184"/>
              </p:ext>
            </p:extLst>
          </p:nvPr>
        </p:nvGraphicFramePr>
        <p:xfrm>
          <a:off x="8790246" y="1886780"/>
          <a:ext cx="1819563" cy="941153"/>
        </p:xfrm>
        <a:graphic>
          <a:graphicData uri="http://schemas.openxmlformats.org/presentationml/2006/ole">
            <mc:AlternateContent xmlns:mc="http://schemas.openxmlformats.org/markup-compatibility/2006">
              <mc:Choice xmlns:v="urn:schemas-microsoft-com:vml" Requires="v">
                <p:oleObj spid="_x0000_s59462" name="Equation" r:id="rId4" imgW="736560" imgH="380880" progId="Equation.DSMT4">
                  <p:embed/>
                </p:oleObj>
              </mc:Choice>
              <mc:Fallback>
                <p:oleObj name="Equation" r:id="rId4" imgW="736560" imgH="380880" progId="Equation.DSMT4">
                  <p:embed/>
                  <p:pic>
                    <p:nvPicPr>
                      <p:cNvPr id="0" name=""/>
                      <p:cNvPicPr/>
                      <p:nvPr/>
                    </p:nvPicPr>
                    <p:blipFill>
                      <a:blip r:embed="rId5"/>
                      <a:stretch>
                        <a:fillRect/>
                      </a:stretch>
                    </p:blipFill>
                    <p:spPr>
                      <a:xfrm>
                        <a:off x="8790246" y="1886780"/>
                        <a:ext cx="1819563" cy="941153"/>
                      </a:xfrm>
                      <a:prstGeom prst="rect">
                        <a:avLst/>
                      </a:prstGeom>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2821491744"/>
              </p:ext>
            </p:extLst>
          </p:nvPr>
        </p:nvGraphicFramePr>
        <p:xfrm>
          <a:off x="6429780" y="3960899"/>
          <a:ext cx="2049202" cy="995327"/>
        </p:xfrm>
        <a:graphic>
          <a:graphicData uri="http://schemas.openxmlformats.org/presentationml/2006/ole">
            <mc:AlternateContent xmlns:mc="http://schemas.openxmlformats.org/markup-compatibility/2006">
              <mc:Choice xmlns:v="urn:schemas-microsoft-com:vml" Requires="v">
                <p:oleObj spid="_x0000_s59463" name="Equation" r:id="rId6" imgW="444240" imgH="215640" progId="Equation.DSMT4">
                  <p:embed/>
                </p:oleObj>
              </mc:Choice>
              <mc:Fallback>
                <p:oleObj name="Equation" r:id="rId6" imgW="444240" imgH="215640" progId="Equation.DSMT4">
                  <p:embed/>
                  <p:pic>
                    <p:nvPicPr>
                      <p:cNvPr id="0" name=""/>
                      <p:cNvPicPr/>
                      <p:nvPr/>
                    </p:nvPicPr>
                    <p:blipFill>
                      <a:blip r:embed="rId7"/>
                      <a:stretch>
                        <a:fillRect/>
                      </a:stretch>
                    </p:blipFill>
                    <p:spPr>
                      <a:xfrm>
                        <a:off x="6429780" y="3960899"/>
                        <a:ext cx="2049202" cy="995327"/>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par>
                                <p:cTn id="8" presetID="6" presetClass="entr" presetSubtype="16"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circle(in)">
                                      <p:cBhvr>
                                        <p:cTn id="10" dur="20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circle(in)">
                                      <p:cBhvr>
                                        <p:cTn id="15" dur="2000"/>
                                        <p:tgtEl>
                                          <p:spTgt spid="5"/>
                                        </p:tgtEl>
                                      </p:cBhvr>
                                    </p:animEffect>
                                  </p:childTnLst>
                                </p:cTn>
                              </p:par>
                              <p:par>
                                <p:cTn id="16" presetID="6" presetClass="entr" presetSubtype="16" fill="hold"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circle(in)">
                                      <p:cBhvr>
                                        <p:cTn id="18"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7350" y="227013"/>
            <a:ext cx="9378950" cy="460375"/>
          </a:xfrm>
          <a:prstGeom prst="rect">
            <a:avLst/>
          </a:prstGeom>
          <a:solidFill>
            <a:schemeClr val="bg1"/>
          </a:solidFill>
          <a:ln>
            <a:solidFill>
              <a:schemeClr val="accent1"/>
            </a:solidFill>
          </a:ln>
        </p:spPr>
        <p:txBody>
          <a:bodyPr>
            <a:spAutoFit/>
          </a:bodyPr>
          <a:lstStyle/>
          <a:p>
            <a:pPr algn="ctr" eaLnBrk="1" hangingPunct="1">
              <a:defRPr/>
            </a:pPr>
            <a:r>
              <a:rPr lang="en-US" sz="2400" dirty="0">
                <a:solidFill>
                  <a:schemeClr val="accent6">
                    <a:lumMod val="50000"/>
                  </a:schemeClr>
                </a:solidFill>
              </a:rPr>
              <a:t>TRÒ CHƠI: VƯỢT CHƯỚNG NGẠI VẬT (</a:t>
            </a:r>
            <a:r>
              <a:rPr lang="en-US" sz="2400" i="1" dirty="0" err="1">
                <a:solidFill>
                  <a:schemeClr val="accent6">
                    <a:lumMod val="50000"/>
                  </a:schemeClr>
                </a:solidFill>
              </a:rPr>
              <a:t>Lật</a:t>
            </a:r>
            <a:r>
              <a:rPr lang="en-US" sz="2400" i="1" dirty="0">
                <a:solidFill>
                  <a:schemeClr val="accent6">
                    <a:lumMod val="50000"/>
                  </a:schemeClr>
                </a:solidFill>
              </a:rPr>
              <a:t> </a:t>
            </a:r>
            <a:r>
              <a:rPr lang="en-US" sz="2400" i="1" dirty="0" err="1">
                <a:solidFill>
                  <a:schemeClr val="accent6">
                    <a:lumMod val="50000"/>
                  </a:schemeClr>
                </a:solidFill>
              </a:rPr>
              <a:t>hình</a:t>
            </a:r>
            <a:r>
              <a:rPr lang="en-US" sz="2400" dirty="0">
                <a:solidFill>
                  <a:schemeClr val="accent6">
                    <a:lumMod val="50000"/>
                  </a:schemeClr>
                </a:solidFill>
              </a:rPr>
              <a:t>)</a:t>
            </a:r>
          </a:p>
        </p:txBody>
      </p:sp>
      <p:sp>
        <p:nvSpPr>
          <p:cNvPr id="15" name="Rounded Rectangle 14">
            <a:hlinkClick r:id="rId3" action="ppaction://hlinksldjump"/>
          </p:cNvPr>
          <p:cNvSpPr/>
          <p:nvPr/>
        </p:nvSpPr>
        <p:spPr>
          <a:xfrm>
            <a:off x="387350" y="5688013"/>
            <a:ext cx="3473450" cy="417512"/>
          </a:xfrm>
          <a:prstGeom prst="roundRect">
            <a:avLst/>
          </a:prstGeom>
        </p:spPr>
        <p:style>
          <a:lnRef idx="0">
            <a:schemeClr val="accent3"/>
          </a:lnRef>
          <a:fillRef idx="3">
            <a:schemeClr val="accent3"/>
          </a:fillRef>
          <a:effectRef idx="3">
            <a:schemeClr val="accent3"/>
          </a:effectRef>
          <a:fontRef idx="minor">
            <a:schemeClr val="lt1"/>
          </a:fontRef>
        </p:style>
        <p:txBody>
          <a:bodyPr anchor="ctr"/>
          <a:lstStyle/>
          <a:p>
            <a:pPr algn="ctr" eaLnBrk="1" hangingPunct="1">
              <a:defRPr/>
            </a:pPr>
            <a:r>
              <a:rPr lang="en-US" sz="2800" dirty="0">
                <a:latin typeface="Arial" pitchFamily="34" charset="0"/>
                <a:cs typeface="Arial" pitchFamily="34" charset="0"/>
              </a:rPr>
              <a:t>QUAY LẠI</a:t>
            </a:r>
          </a:p>
        </p:txBody>
      </p:sp>
      <p:sp>
        <p:nvSpPr>
          <p:cNvPr id="6" name="Rectangle 5"/>
          <p:cNvSpPr/>
          <p:nvPr/>
        </p:nvSpPr>
        <p:spPr>
          <a:xfrm>
            <a:off x="387350" y="1287463"/>
            <a:ext cx="3473450" cy="4275137"/>
          </a:xfrm>
          <a:prstGeom prst="rect">
            <a:avLst/>
          </a:prstGeom>
          <a:solidFill>
            <a:srgbClr val="3CDFE6"/>
          </a:solidFill>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eaLnBrk="1" hangingPunct="1">
              <a:defRPr/>
            </a:pPr>
            <a:r>
              <a:rPr lang="en-US" sz="23900" dirty="0">
                <a:solidFill>
                  <a:srgbClr val="FF0000"/>
                </a:solidFill>
                <a:latin typeface="Arial" pitchFamily="34" charset="0"/>
                <a:cs typeface="Arial" pitchFamily="34" charset="0"/>
              </a:rPr>
              <a:t>3</a:t>
            </a:r>
          </a:p>
        </p:txBody>
      </p:sp>
      <p:sp>
        <p:nvSpPr>
          <p:cNvPr id="2" name="Rectangle 1"/>
          <p:cNvSpPr/>
          <p:nvPr/>
        </p:nvSpPr>
        <p:spPr>
          <a:xfrm>
            <a:off x="4240213" y="1287463"/>
            <a:ext cx="7416800" cy="4818062"/>
          </a:xfrm>
          <a:prstGeom prst="rect">
            <a:avLst/>
          </a:prstGeom>
          <a:solidFill>
            <a:srgbClr val="3CDFE6"/>
          </a:solidFill>
        </p:spPr>
        <p:style>
          <a:lnRef idx="2">
            <a:schemeClr val="accent3">
              <a:shade val="50000"/>
            </a:schemeClr>
          </a:lnRef>
          <a:fillRef idx="1">
            <a:schemeClr val="accent3"/>
          </a:fillRef>
          <a:effectRef idx="0">
            <a:schemeClr val="accent3"/>
          </a:effectRef>
          <a:fontRef idx="minor">
            <a:schemeClr val="lt1"/>
          </a:fontRef>
        </p:style>
        <p:txBody>
          <a:bodyPr/>
          <a:lstStyle/>
          <a:p>
            <a:pPr eaLnBrk="1" hangingPunct="1">
              <a:defRPr/>
            </a:pPr>
            <a:r>
              <a:rPr lang="en-US" sz="2800" dirty="0" err="1">
                <a:solidFill>
                  <a:srgbClr val="FF0000"/>
                </a:solidFill>
                <a:latin typeface="Arial" pitchFamily="34" charset="0"/>
                <a:cs typeface="Arial" pitchFamily="34" charset="0"/>
              </a:rPr>
              <a:t>Câu</a:t>
            </a:r>
            <a:r>
              <a:rPr lang="en-US" sz="2800" dirty="0">
                <a:solidFill>
                  <a:srgbClr val="FF0000"/>
                </a:solidFill>
                <a:latin typeface="Arial" pitchFamily="34" charset="0"/>
                <a:cs typeface="Arial" pitchFamily="34" charset="0"/>
              </a:rPr>
              <a:t> </a:t>
            </a:r>
            <a:r>
              <a:rPr lang="en-US" sz="2800" dirty="0" err="1">
                <a:solidFill>
                  <a:srgbClr val="FF0000"/>
                </a:solidFill>
                <a:latin typeface="Arial" pitchFamily="34" charset="0"/>
                <a:cs typeface="Arial" pitchFamily="34" charset="0"/>
              </a:rPr>
              <a:t>hỏi</a:t>
            </a:r>
            <a:r>
              <a:rPr lang="en-US" sz="2800" dirty="0">
                <a:solidFill>
                  <a:srgbClr val="FF0000"/>
                </a:solidFill>
                <a:latin typeface="Arial" pitchFamily="34" charset="0"/>
                <a:cs typeface="Arial" pitchFamily="34" charset="0"/>
              </a:rPr>
              <a:t>: </a:t>
            </a:r>
          </a:p>
        </p:txBody>
      </p:sp>
      <p:sp>
        <p:nvSpPr>
          <p:cNvPr id="5" name="TextBox 4"/>
          <p:cNvSpPr txBox="1"/>
          <p:nvPr/>
        </p:nvSpPr>
        <p:spPr>
          <a:xfrm>
            <a:off x="4586288" y="3708400"/>
            <a:ext cx="6807200" cy="1477328"/>
          </a:xfrm>
          <a:prstGeom prst="rect">
            <a:avLst/>
          </a:prstGeom>
          <a:solidFill>
            <a:schemeClr val="accent2">
              <a:lumMod val="40000"/>
              <a:lumOff val="60000"/>
            </a:schemeClr>
          </a:solidFill>
        </p:spPr>
        <p:txBody>
          <a:bodyPr>
            <a:spAutoFit/>
          </a:bodyPr>
          <a:lstStyle/>
          <a:p>
            <a:pPr algn="just" eaLnBrk="1" hangingPunct="1">
              <a:defRPr/>
            </a:pP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lgn="just" eaLnBrk="1" hangingPunct="1">
              <a:defRPr/>
            </a:pPr>
            <a:endParaRPr lang="en-US" dirty="0">
              <a:latin typeface="Times New Roman" pitchFamily="18" charset="0"/>
              <a:cs typeface="Times New Roman" pitchFamily="18" charset="0"/>
            </a:endParaRPr>
          </a:p>
          <a:p>
            <a:pPr algn="just" eaLnBrk="1" hangingPunct="1">
              <a:defRPr/>
            </a:pPr>
            <a:endParaRPr lang="en-US" dirty="0" smtClean="0">
              <a:latin typeface="Times New Roman" pitchFamily="18" charset="0"/>
              <a:cs typeface="Times New Roman" pitchFamily="18" charset="0"/>
            </a:endParaRPr>
          </a:p>
          <a:p>
            <a:pPr algn="just" eaLnBrk="1" hangingPunct="1">
              <a:defRPr/>
            </a:pPr>
            <a:endParaRPr lang="en-US" dirty="0">
              <a:latin typeface="Times New Roman" pitchFamily="18" charset="0"/>
              <a:cs typeface="Times New Roman" pitchFamily="18" charset="0"/>
            </a:endParaRPr>
          </a:p>
          <a:p>
            <a:pPr algn="just" eaLnBrk="1" hangingPunct="1">
              <a:defRPr/>
            </a:pPr>
            <a:endParaRPr lang="en-US" dirty="0"/>
          </a:p>
        </p:txBody>
      </p:sp>
      <p:sp>
        <p:nvSpPr>
          <p:cNvPr id="20487" name="TextBox 7"/>
          <p:cNvSpPr txBox="1">
            <a:spLocks noChangeArrowheads="1"/>
          </p:cNvSpPr>
          <p:nvPr/>
        </p:nvSpPr>
        <p:spPr bwMode="auto">
          <a:xfrm>
            <a:off x="4411663" y="1871663"/>
            <a:ext cx="68072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r>
              <a:rPr lang="en-US" sz="3200" dirty="0" err="1" smtClean="0">
                <a:latin typeface="Arial" panose="020B0604020202020204" pitchFamily="34" charset="0"/>
              </a:rPr>
              <a:t>Thực</a:t>
            </a:r>
            <a:r>
              <a:rPr lang="en-US" sz="3200" dirty="0" smtClean="0">
                <a:latin typeface="Arial" panose="020B0604020202020204" pitchFamily="34" charset="0"/>
              </a:rPr>
              <a:t> </a:t>
            </a:r>
            <a:r>
              <a:rPr lang="en-US" sz="3200" dirty="0" err="1" smtClean="0">
                <a:latin typeface="Arial" panose="020B0604020202020204" pitchFamily="34" charset="0"/>
              </a:rPr>
              <a:t>hiện</a:t>
            </a:r>
            <a:r>
              <a:rPr lang="en-US" sz="3200" dirty="0" smtClean="0">
                <a:latin typeface="Arial" panose="020B0604020202020204" pitchFamily="34" charset="0"/>
              </a:rPr>
              <a:t> </a:t>
            </a:r>
            <a:r>
              <a:rPr lang="en-US" sz="3200" dirty="0" err="1" smtClean="0">
                <a:latin typeface="Arial" panose="020B0604020202020204" pitchFamily="34" charset="0"/>
              </a:rPr>
              <a:t>phép</a:t>
            </a:r>
            <a:r>
              <a:rPr lang="en-US" sz="3200" dirty="0" smtClean="0">
                <a:latin typeface="Arial" panose="020B0604020202020204" pitchFamily="34" charset="0"/>
              </a:rPr>
              <a:t> </a:t>
            </a:r>
            <a:r>
              <a:rPr lang="en-US" sz="3200" dirty="0" err="1" smtClean="0">
                <a:latin typeface="Arial" panose="020B0604020202020204" pitchFamily="34" charset="0"/>
              </a:rPr>
              <a:t>tính</a:t>
            </a:r>
            <a:r>
              <a:rPr lang="en-US" sz="3200" dirty="0" smtClean="0">
                <a:latin typeface="Arial" panose="020B0604020202020204" pitchFamily="34" charset="0"/>
              </a:rPr>
              <a:t>: </a:t>
            </a:r>
            <a:endParaRPr lang="en-US" sz="3200" dirty="0">
              <a:latin typeface="Arial" panose="020B0604020202020204" pitchFamily="34"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2269292187"/>
              </p:ext>
            </p:extLst>
          </p:nvPr>
        </p:nvGraphicFramePr>
        <p:xfrm>
          <a:off x="8322540" y="1745744"/>
          <a:ext cx="2593497" cy="836612"/>
        </p:xfrm>
        <a:graphic>
          <a:graphicData uri="http://schemas.openxmlformats.org/presentationml/2006/ole">
            <mc:AlternateContent xmlns:mc="http://schemas.openxmlformats.org/markup-compatibility/2006">
              <mc:Choice xmlns:v="urn:schemas-microsoft-com:vml" Requires="v">
                <p:oleObj spid="_x0000_s60484" name="Equation" r:id="rId4" imgW="1180800" imgH="380880" progId="Equation.DSMT4">
                  <p:embed/>
                </p:oleObj>
              </mc:Choice>
              <mc:Fallback>
                <p:oleObj name="Equation" r:id="rId4" imgW="1180800" imgH="380880" progId="Equation.DSMT4">
                  <p:embed/>
                  <p:pic>
                    <p:nvPicPr>
                      <p:cNvPr id="0" name=""/>
                      <p:cNvPicPr/>
                      <p:nvPr/>
                    </p:nvPicPr>
                    <p:blipFill>
                      <a:blip r:embed="rId5"/>
                      <a:stretch>
                        <a:fillRect/>
                      </a:stretch>
                    </p:blipFill>
                    <p:spPr>
                      <a:xfrm>
                        <a:off x="8322540" y="1745744"/>
                        <a:ext cx="2593497" cy="836612"/>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396782787"/>
              </p:ext>
            </p:extLst>
          </p:nvPr>
        </p:nvGraphicFramePr>
        <p:xfrm>
          <a:off x="6865506" y="3955021"/>
          <a:ext cx="1083107" cy="984086"/>
        </p:xfrm>
        <a:graphic>
          <a:graphicData uri="http://schemas.openxmlformats.org/presentationml/2006/ole">
            <mc:AlternateContent xmlns:mc="http://schemas.openxmlformats.org/markup-compatibility/2006">
              <mc:Choice xmlns:v="urn:schemas-microsoft-com:vml" Requires="v">
                <p:oleObj spid="_x0000_s60485" name="Equation" r:id="rId6" imgW="203040" imgH="177480" progId="Equation.DSMT4">
                  <p:embed/>
                </p:oleObj>
              </mc:Choice>
              <mc:Fallback>
                <p:oleObj name="Equation" r:id="rId6" imgW="203040" imgH="177480" progId="Equation.DSMT4">
                  <p:embed/>
                  <p:pic>
                    <p:nvPicPr>
                      <p:cNvPr id="0" name=""/>
                      <p:cNvPicPr/>
                      <p:nvPr/>
                    </p:nvPicPr>
                    <p:blipFill>
                      <a:blip r:embed="rId7"/>
                      <a:stretch>
                        <a:fillRect/>
                      </a:stretch>
                    </p:blipFill>
                    <p:spPr>
                      <a:xfrm>
                        <a:off x="6865506" y="3955021"/>
                        <a:ext cx="1083107" cy="984086"/>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487"/>
                                        </p:tgtEl>
                                        <p:attrNameLst>
                                          <p:attrName>style.visibility</p:attrName>
                                        </p:attrNameLst>
                                      </p:cBhvr>
                                      <p:to>
                                        <p:strVal val="visible"/>
                                      </p:to>
                                    </p:set>
                                    <p:animEffect transition="in" filter="fade">
                                      <p:cBhvr>
                                        <p:cTn id="7" dur="500"/>
                                        <p:tgtEl>
                                          <p:spTgt spid="20487"/>
                                        </p:tgtEl>
                                      </p:cBhvr>
                                    </p:animEffec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circle(in)">
                                      <p:cBhvr>
                                        <p:cTn id="15" dur="2000"/>
                                        <p:tgtEl>
                                          <p:spTgt spid="5"/>
                                        </p:tgtEl>
                                      </p:cBhvr>
                                    </p:animEffect>
                                  </p:childTnLst>
                                </p:cTn>
                              </p:par>
                              <p:par>
                                <p:cTn id="16" presetID="10" presetClass="entr" presetSubtype="0" fill="hold"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048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7350" y="227013"/>
            <a:ext cx="9378950" cy="460375"/>
          </a:xfrm>
          <a:prstGeom prst="rect">
            <a:avLst/>
          </a:prstGeom>
          <a:solidFill>
            <a:schemeClr val="bg1"/>
          </a:solidFill>
          <a:ln>
            <a:solidFill>
              <a:schemeClr val="accent1"/>
            </a:solidFill>
          </a:ln>
        </p:spPr>
        <p:txBody>
          <a:bodyPr>
            <a:spAutoFit/>
          </a:bodyPr>
          <a:lstStyle/>
          <a:p>
            <a:pPr algn="ctr" eaLnBrk="1" hangingPunct="1">
              <a:defRPr/>
            </a:pPr>
            <a:r>
              <a:rPr lang="en-US" sz="2400" dirty="0">
                <a:solidFill>
                  <a:schemeClr val="accent6">
                    <a:lumMod val="50000"/>
                  </a:schemeClr>
                </a:solidFill>
              </a:rPr>
              <a:t>TRÒ CHƠI: VƯỢT CHƯỚNG NGẠI VẬT (</a:t>
            </a:r>
            <a:r>
              <a:rPr lang="en-US" sz="2400" i="1" dirty="0" err="1">
                <a:solidFill>
                  <a:schemeClr val="accent6">
                    <a:lumMod val="50000"/>
                  </a:schemeClr>
                </a:solidFill>
              </a:rPr>
              <a:t>Lật</a:t>
            </a:r>
            <a:r>
              <a:rPr lang="en-US" sz="2400" i="1" dirty="0">
                <a:solidFill>
                  <a:schemeClr val="accent6">
                    <a:lumMod val="50000"/>
                  </a:schemeClr>
                </a:solidFill>
              </a:rPr>
              <a:t> </a:t>
            </a:r>
            <a:r>
              <a:rPr lang="en-US" sz="2400" i="1" dirty="0" err="1">
                <a:solidFill>
                  <a:schemeClr val="accent6">
                    <a:lumMod val="50000"/>
                  </a:schemeClr>
                </a:solidFill>
              </a:rPr>
              <a:t>hình</a:t>
            </a:r>
            <a:r>
              <a:rPr lang="en-US" sz="2400" dirty="0">
                <a:solidFill>
                  <a:schemeClr val="accent6">
                    <a:lumMod val="50000"/>
                  </a:schemeClr>
                </a:solidFill>
              </a:rPr>
              <a:t>)</a:t>
            </a:r>
          </a:p>
        </p:txBody>
      </p:sp>
      <p:sp>
        <p:nvSpPr>
          <p:cNvPr id="15" name="Rounded Rectangle 14">
            <a:hlinkClick r:id="rId3" action="ppaction://hlinksldjump"/>
          </p:cNvPr>
          <p:cNvSpPr/>
          <p:nvPr/>
        </p:nvSpPr>
        <p:spPr>
          <a:xfrm>
            <a:off x="387350" y="5688013"/>
            <a:ext cx="3473450" cy="417512"/>
          </a:xfrm>
          <a:prstGeom prst="roundRect">
            <a:avLst/>
          </a:prstGeom>
        </p:spPr>
        <p:style>
          <a:lnRef idx="0">
            <a:schemeClr val="accent3"/>
          </a:lnRef>
          <a:fillRef idx="3">
            <a:schemeClr val="accent3"/>
          </a:fillRef>
          <a:effectRef idx="3">
            <a:schemeClr val="accent3"/>
          </a:effectRef>
          <a:fontRef idx="minor">
            <a:schemeClr val="lt1"/>
          </a:fontRef>
        </p:style>
        <p:txBody>
          <a:bodyPr anchor="ctr"/>
          <a:lstStyle/>
          <a:p>
            <a:pPr algn="ctr" eaLnBrk="1" hangingPunct="1">
              <a:defRPr/>
            </a:pPr>
            <a:r>
              <a:rPr lang="en-US" sz="2800" dirty="0">
                <a:latin typeface="Arial" pitchFamily="34" charset="0"/>
                <a:cs typeface="Arial" pitchFamily="34" charset="0"/>
              </a:rPr>
              <a:t>QUAY LẠI</a:t>
            </a:r>
          </a:p>
        </p:txBody>
      </p:sp>
      <p:sp>
        <p:nvSpPr>
          <p:cNvPr id="6" name="Rectangle 5"/>
          <p:cNvSpPr/>
          <p:nvPr/>
        </p:nvSpPr>
        <p:spPr>
          <a:xfrm>
            <a:off x="387350" y="1287463"/>
            <a:ext cx="3473450" cy="4275137"/>
          </a:xfrm>
          <a:prstGeom prst="rect">
            <a:avLst/>
          </a:prstGeom>
          <a:solidFill>
            <a:srgbClr val="3CDFE6"/>
          </a:solidFill>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eaLnBrk="1" hangingPunct="1">
              <a:defRPr/>
            </a:pPr>
            <a:r>
              <a:rPr lang="en-US" sz="23900" dirty="0">
                <a:solidFill>
                  <a:srgbClr val="FF0000"/>
                </a:solidFill>
                <a:latin typeface="Arial" pitchFamily="34" charset="0"/>
                <a:cs typeface="Arial" pitchFamily="34" charset="0"/>
              </a:rPr>
              <a:t>4</a:t>
            </a:r>
          </a:p>
        </p:txBody>
      </p:sp>
      <p:sp>
        <p:nvSpPr>
          <p:cNvPr id="2" name="Rectangle 1"/>
          <p:cNvSpPr/>
          <p:nvPr/>
        </p:nvSpPr>
        <p:spPr>
          <a:xfrm>
            <a:off x="4267200" y="1287463"/>
            <a:ext cx="7416800" cy="4818062"/>
          </a:xfrm>
          <a:prstGeom prst="rect">
            <a:avLst/>
          </a:prstGeom>
          <a:solidFill>
            <a:srgbClr val="3CDFE6"/>
          </a:solidFill>
        </p:spPr>
        <p:style>
          <a:lnRef idx="2">
            <a:schemeClr val="accent2">
              <a:shade val="50000"/>
            </a:schemeClr>
          </a:lnRef>
          <a:fillRef idx="1">
            <a:schemeClr val="accent2"/>
          </a:fillRef>
          <a:effectRef idx="0">
            <a:schemeClr val="accent2"/>
          </a:effectRef>
          <a:fontRef idx="minor">
            <a:schemeClr val="lt1"/>
          </a:fontRef>
        </p:style>
        <p:txBody>
          <a:bodyPr/>
          <a:lstStyle/>
          <a:p>
            <a:pPr algn="ctr" eaLnBrk="1" hangingPunct="1">
              <a:defRPr/>
            </a:pPr>
            <a:endParaRPr lang="en-US"/>
          </a:p>
        </p:txBody>
      </p:sp>
      <p:sp>
        <p:nvSpPr>
          <p:cNvPr id="3" name="TextBox 2"/>
          <p:cNvSpPr txBox="1"/>
          <p:nvPr/>
        </p:nvSpPr>
        <p:spPr>
          <a:xfrm>
            <a:off x="5076825" y="2204135"/>
            <a:ext cx="2183457" cy="646331"/>
          </a:xfrm>
          <a:prstGeom prst="rect">
            <a:avLst/>
          </a:prstGeom>
          <a:solidFill>
            <a:srgbClr val="3CDFE6"/>
          </a:solidFill>
          <a:ln>
            <a:noFill/>
          </a:ln>
        </p:spPr>
        <p:style>
          <a:lnRef idx="1">
            <a:schemeClr val="accent3"/>
          </a:lnRef>
          <a:fillRef idx="3">
            <a:schemeClr val="accent3"/>
          </a:fillRef>
          <a:effectRef idx="2">
            <a:schemeClr val="accent3"/>
          </a:effectRef>
          <a:fontRef idx="minor">
            <a:schemeClr val="lt1"/>
          </a:fontRef>
        </p:style>
        <p:txBody>
          <a:bodyPr wrap="square">
            <a:spAutoFit/>
          </a:bodyPr>
          <a:lstStyle/>
          <a:p>
            <a:pPr algn="just" eaLnBrk="1" hangingPunct="1">
              <a:defRPr/>
            </a:pPr>
            <a:r>
              <a:rPr lang="en-US" sz="3600" dirty="0" err="1" smtClean="0">
                <a:solidFill>
                  <a:schemeClr val="tx1"/>
                </a:solidFill>
                <a:latin typeface="Arial" pitchFamily="34" charset="0"/>
                <a:cs typeface="Arial" pitchFamily="34" charset="0"/>
              </a:rPr>
              <a:t>Rút</a:t>
            </a:r>
            <a:r>
              <a:rPr lang="en-US" sz="3600" dirty="0" smtClean="0">
                <a:solidFill>
                  <a:schemeClr val="tx1"/>
                </a:solidFill>
                <a:latin typeface="Arial" pitchFamily="34" charset="0"/>
                <a:cs typeface="Arial" pitchFamily="34" charset="0"/>
              </a:rPr>
              <a:t> </a:t>
            </a:r>
            <a:r>
              <a:rPr lang="en-US" sz="3600" dirty="0" err="1" smtClean="0">
                <a:solidFill>
                  <a:schemeClr val="tx1"/>
                </a:solidFill>
                <a:latin typeface="Arial" pitchFamily="34" charset="0"/>
                <a:cs typeface="Arial" pitchFamily="34" charset="0"/>
              </a:rPr>
              <a:t>gọn</a:t>
            </a:r>
            <a:r>
              <a:rPr lang="en-US" sz="3600" dirty="0" smtClean="0">
                <a:solidFill>
                  <a:schemeClr val="tx1"/>
                </a:solidFill>
                <a:latin typeface="Arial" pitchFamily="34" charset="0"/>
                <a:cs typeface="Arial" pitchFamily="34" charset="0"/>
              </a:rPr>
              <a:t>: </a:t>
            </a:r>
            <a:endParaRPr lang="en-US" sz="3600" dirty="0">
              <a:solidFill>
                <a:schemeClr val="tx1"/>
              </a:solidFill>
              <a:latin typeface="Arial" pitchFamily="34" charset="0"/>
              <a:cs typeface="Arial" pitchFamily="34" charset="0"/>
            </a:endParaRPr>
          </a:p>
        </p:txBody>
      </p:sp>
      <p:sp>
        <p:nvSpPr>
          <p:cNvPr id="5" name="TextBox 4"/>
          <p:cNvSpPr txBox="1"/>
          <p:nvPr/>
        </p:nvSpPr>
        <p:spPr>
          <a:xfrm>
            <a:off x="4572000" y="4150893"/>
            <a:ext cx="6807200" cy="1569660"/>
          </a:xfrm>
          <a:prstGeom prst="rect">
            <a:avLst/>
          </a:prstGeom>
          <a:solidFill>
            <a:schemeClr val="accent2">
              <a:lumMod val="40000"/>
              <a:lumOff val="60000"/>
            </a:schemeClr>
          </a:solidFill>
        </p:spPr>
        <p:style>
          <a:lnRef idx="1">
            <a:schemeClr val="accent5"/>
          </a:lnRef>
          <a:fillRef idx="2">
            <a:schemeClr val="accent5"/>
          </a:fillRef>
          <a:effectRef idx="1">
            <a:schemeClr val="accent5"/>
          </a:effectRef>
          <a:fontRef idx="minor">
            <a:schemeClr val="dk1"/>
          </a:fontRef>
        </p:style>
        <p:txBody>
          <a:bodyPr>
            <a:spAutoFit/>
          </a:bodyPr>
          <a:lstStyle/>
          <a:p>
            <a:pPr algn="just" eaLnBrk="1" hangingPunct="1">
              <a:defRPr/>
            </a:pPr>
            <a:endParaRPr lang="en-US" sz="3200" b="1" dirty="0" smtClean="0">
              <a:latin typeface="Arial" pitchFamily="34" charset="0"/>
              <a:cs typeface="Arial" pitchFamily="34" charset="0"/>
            </a:endParaRPr>
          </a:p>
          <a:p>
            <a:pPr algn="just" eaLnBrk="1" hangingPunct="1">
              <a:defRPr/>
            </a:pPr>
            <a:endParaRPr lang="en-US" sz="3200" b="1" dirty="0">
              <a:latin typeface="Arial" pitchFamily="34" charset="0"/>
              <a:cs typeface="Arial" pitchFamily="34" charset="0"/>
            </a:endParaRPr>
          </a:p>
          <a:p>
            <a:pPr algn="just" eaLnBrk="1" hangingPunct="1">
              <a:defRPr/>
            </a:pPr>
            <a:endParaRPr lang="en-US" sz="3200" b="1" dirty="0">
              <a:latin typeface="Arial" pitchFamily="34" charset="0"/>
              <a:cs typeface="Arial" pitchFamily="34" charset="0"/>
            </a:endParaRPr>
          </a:p>
        </p:txBody>
      </p:sp>
      <p:sp>
        <p:nvSpPr>
          <p:cNvPr id="7" name="Rectangle 6"/>
          <p:cNvSpPr/>
          <p:nvPr/>
        </p:nvSpPr>
        <p:spPr>
          <a:xfrm>
            <a:off x="4572000" y="1404006"/>
            <a:ext cx="1624163" cy="523220"/>
          </a:xfrm>
          <a:prstGeom prst="rect">
            <a:avLst/>
          </a:prstGeom>
        </p:spPr>
        <p:txBody>
          <a:bodyPr wrap="none">
            <a:spAutoFit/>
          </a:bodyPr>
          <a:lstStyle/>
          <a:p>
            <a:pPr eaLnBrk="1" hangingPunct="1">
              <a:defRPr/>
            </a:pPr>
            <a:r>
              <a:rPr lang="en-US" sz="2800" dirty="0" err="1">
                <a:solidFill>
                  <a:srgbClr val="FF0000"/>
                </a:solidFill>
              </a:rPr>
              <a:t>Câu</a:t>
            </a:r>
            <a:r>
              <a:rPr lang="en-US" sz="2800" dirty="0">
                <a:solidFill>
                  <a:srgbClr val="FF0000"/>
                </a:solidFill>
              </a:rPr>
              <a:t> </a:t>
            </a:r>
            <a:r>
              <a:rPr lang="en-US" sz="2800" dirty="0" err="1">
                <a:solidFill>
                  <a:srgbClr val="FF0000"/>
                </a:solidFill>
              </a:rPr>
              <a:t>hỏi</a:t>
            </a:r>
            <a:r>
              <a:rPr lang="en-US" sz="2800" dirty="0">
                <a:solidFill>
                  <a:srgbClr val="FF0000"/>
                </a:solidFill>
              </a:rPr>
              <a:t>: </a:t>
            </a:r>
          </a:p>
        </p:txBody>
      </p:sp>
      <p:graphicFrame>
        <p:nvGraphicFramePr>
          <p:cNvPr id="8" name="Object 7"/>
          <p:cNvGraphicFramePr>
            <a:graphicFrameLocks noChangeAspect="1"/>
          </p:cNvGraphicFramePr>
          <p:nvPr>
            <p:extLst>
              <p:ext uri="{D42A27DB-BD31-4B8C-83A1-F6EECF244321}">
                <p14:modId xmlns:p14="http://schemas.microsoft.com/office/powerpoint/2010/main" val="3166071771"/>
              </p:ext>
            </p:extLst>
          </p:nvPr>
        </p:nvGraphicFramePr>
        <p:xfrm>
          <a:off x="7064043" y="2053655"/>
          <a:ext cx="2011728" cy="885160"/>
        </p:xfrm>
        <a:graphic>
          <a:graphicData uri="http://schemas.openxmlformats.org/presentationml/2006/ole">
            <mc:AlternateContent xmlns:mc="http://schemas.openxmlformats.org/markup-compatibility/2006">
              <mc:Choice xmlns:v="urn:schemas-microsoft-com:vml" Requires="v">
                <p:oleObj spid="_x0000_s61507" name="Equation" r:id="rId4" imgW="634680" imgH="279360" progId="Equation.DSMT4">
                  <p:embed/>
                </p:oleObj>
              </mc:Choice>
              <mc:Fallback>
                <p:oleObj name="Equation" r:id="rId4" imgW="634680" imgH="279360" progId="Equation.DSMT4">
                  <p:embed/>
                  <p:pic>
                    <p:nvPicPr>
                      <p:cNvPr id="0" name=""/>
                      <p:cNvPicPr/>
                      <p:nvPr/>
                    </p:nvPicPr>
                    <p:blipFill>
                      <a:blip r:embed="rId5"/>
                      <a:stretch>
                        <a:fillRect/>
                      </a:stretch>
                    </p:blipFill>
                    <p:spPr>
                      <a:xfrm>
                        <a:off x="7064043" y="2053655"/>
                        <a:ext cx="2011728" cy="885160"/>
                      </a:xfrm>
                      <a:prstGeom prst="rect">
                        <a:avLst/>
                      </a:prstGeom>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1502441696"/>
              </p:ext>
            </p:extLst>
          </p:nvPr>
        </p:nvGraphicFramePr>
        <p:xfrm>
          <a:off x="6739102" y="4561434"/>
          <a:ext cx="1330805" cy="748578"/>
        </p:xfrm>
        <a:graphic>
          <a:graphicData uri="http://schemas.openxmlformats.org/presentationml/2006/ole">
            <mc:AlternateContent xmlns:mc="http://schemas.openxmlformats.org/markup-compatibility/2006">
              <mc:Choice xmlns:v="urn:schemas-microsoft-com:vml" Requires="v">
                <p:oleObj spid="_x0000_s61508" name="Equation" r:id="rId6" imgW="406080" imgH="228600" progId="Equation.DSMT4">
                  <p:embed/>
                </p:oleObj>
              </mc:Choice>
              <mc:Fallback>
                <p:oleObj name="Equation" r:id="rId6" imgW="406080" imgH="228600" progId="Equation.DSMT4">
                  <p:embed/>
                  <p:pic>
                    <p:nvPicPr>
                      <p:cNvPr id="0" name=""/>
                      <p:cNvPicPr/>
                      <p:nvPr/>
                    </p:nvPicPr>
                    <p:blipFill>
                      <a:blip r:embed="rId7"/>
                      <a:stretch>
                        <a:fillRect/>
                      </a:stretch>
                    </p:blipFill>
                    <p:spPr>
                      <a:xfrm>
                        <a:off x="6739102" y="4561434"/>
                        <a:ext cx="1330805" cy="748578"/>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par>
                          <p:cTn id="8" fill="hold" nodeType="withGroup">
                            <p:stCondLst>
                              <p:cond delay="2000"/>
                            </p:stCondLst>
                            <p:childTnLst>
                              <p:par>
                                <p:cTn id="9" presetID="10" presetClass="entr" presetSubtype="0"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5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circle(in)">
                                      <p:cBhvr>
                                        <p:cTn id="16" dur="2000"/>
                                        <p:tgtEl>
                                          <p:spTgt spid="5"/>
                                        </p:tgtEl>
                                      </p:cBhvr>
                                    </p:animEffect>
                                  </p:childTnLst>
                                </p:cTn>
                              </p:par>
                              <p:par>
                                <p:cTn id="17" presetID="10"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7350" y="227013"/>
            <a:ext cx="9378950" cy="460375"/>
          </a:xfrm>
          <a:prstGeom prst="rect">
            <a:avLst/>
          </a:prstGeom>
          <a:solidFill>
            <a:schemeClr val="bg1"/>
          </a:solidFill>
          <a:ln>
            <a:solidFill>
              <a:schemeClr val="accent1"/>
            </a:solidFill>
          </a:ln>
        </p:spPr>
        <p:txBody>
          <a:bodyPr>
            <a:spAutoFit/>
          </a:bodyPr>
          <a:lstStyle/>
          <a:p>
            <a:pPr algn="ctr" eaLnBrk="1" hangingPunct="1">
              <a:defRPr/>
            </a:pPr>
            <a:r>
              <a:rPr lang="en-US" sz="2400" dirty="0">
                <a:solidFill>
                  <a:schemeClr val="accent6">
                    <a:lumMod val="50000"/>
                  </a:schemeClr>
                </a:solidFill>
              </a:rPr>
              <a:t>TRÒ CHƠI: VƯỢT CHƯỚNG NGẠI VẬT (</a:t>
            </a:r>
            <a:r>
              <a:rPr lang="en-US" sz="2400" i="1" dirty="0" err="1">
                <a:solidFill>
                  <a:schemeClr val="accent6">
                    <a:lumMod val="50000"/>
                  </a:schemeClr>
                </a:solidFill>
              </a:rPr>
              <a:t>Lật</a:t>
            </a:r>
            <a:r>
              <a:rPr lang="en-US" sz="2400" i="1" dirty="0">
                <a:solidFill>
                  <a:schemeClr val="accent6">
                    <a:lumMod val="50000"/>
                  </a:schemeClr>
                </a:solidFill>
              </a:rPr>
              <a:t> </a:t>
            </a:r>
            <a:r>
              <a:rPr lang="en-US" sz="2400" i="1" dirty="0" err="1">
                <a:solidFill>
                  <a:schemeClr val="accent6">
                    <a:lumMod val="50000"/>
                  </a:schemeClr>
                </a:solidFill>
              </a:rPr>
              <a:t>hình</a:t>
            </a:r>
            <a:r>
              <a:rPr lang="en-US" sz="2400" dirty="0">
                <a:solidFill>
                  <a:schemeClr val="accent6">
                    <a:lumMod val="50000"/>
                  </a:schemeClr>
                </a:solidFill>
              </a:rPr>
              <a:t>)</a:t>
            </a:r>
          </a:p>
        </p:txBody>
      </p:sp>
      <p:sp>
        <p:nvSpPr>
          <p:cNvPr id="15" name="Rounded Rectangle 14">
            <a:hlinkClick r:id="rId3" action="ppaction://hlinksldjump"/>
          </p:cNvPr>
          <p:cNvSpPr/>
          <p:nvPr/>
        </p:nvSpPr>
        <p:spPr>
          <a:xfrm>
            <a:off x="387350" y="5688013"/>
            <a:ext cx="3473450" cy="417512"/>
          </a:xfrm>
          <a:prstGeom prst="roundRect">
            <a:avLst/>
          </a:prstGeom>
        </p:spPr>
        <p:style>
          <a:lnRef idx="0">
            <a:schemeClr val="accent3"/>
          </a:lnRef>
          <a:fillRef idx="3">
            <a:schemeClr val="accent3"/>
          </a:fillRef>
          <a:effectRef idx="3">
            <a:schemeClr val="accent3"/>
          </a:effectRef>
          <a:fontRef idx="minor">
            <a:schemeClr val="lt1"/>
          </a:fontRef>
        </p:style>
        <p:txBody>
          <a:bodyPr anchor="ctr"/>
          <a:lstStyle/>
          <a:p>
            <a:pPr algn="ctr" eaLnBrk="1" hangingPunct="1">
              <a:defRPr/>
            </a:pPr>
            <a:r>
              <a:rPr lang="en-US" sz="2800" dirty="0">
                <a:latin typeface="Arial" pitchFamily="34" charset="0"/>
                <a:cs typeface="Arial" pitchFamily="34" charset="0"/>
              </a:rPr>
              <a:t>QUAY LẠI</a:t>
            </a:r>
          </a:p>
        </p:txBody>
      </p:sp>
      <p:sp>
        <p:nvSpPr>
          <p:cNvPr id="6" name="Rectangle 5"/>
          <p:cNvSpPr/>
          <p:nvPr/>
        </p:nvSpPr>
        <p:spPr>
          <a:xfrm>
            <a:off x="387350" y="1287463"/>
            <a:ext cx="3473450" cy="4275137"/>
          </a:xfrm>
          <a:prstGeom prst="rect">
            <a:avLst/>
          </a:prstGeom>
          <a:solidFill>
            <a:srgbClr val="3CDFE6"/>
          </a:solidFill>
        </p:spPr>
        <p:style>
          <a:lnRef idx="3">
            <a:schemeClr val="lt1"/>
          </a:lnRef>
          <a:fillRef idx="1">
            <a:schemeClr val="accent5"/>
          </a:fillRef>
          <a:effectRef idx="1">
            <a:schemeClr val="accent5"/>
          </a:effectRef>
          <a:fontRef idx="minor">
            <a:schemeClr val="lt1"/>
          </a:fontRef>
        </p:style>
        <p:txBody>
          <a:bodyPr anchor="ctr"/>
          <a:lstStyle/>
          <a:p>
            <a:pPr algn="ctr" eaLnBrk="1" hangingPunct="1">
              <a:defRPr/>
            </a:pPr>
            <a:r>
              <a:rPr lang="en-US" sz="23900" dirty="0">
                <a:solidFill>
                  <a:srgbClr val="FF0000"/>
                </a:solidFill>
                <a:latin typeface="Arial" pitchFamily="34" charset="0"/>
                <a:cs typeface="Arial" pitchFamily="34" charset="0"/>
              </a:rPr>
              <a:t>5</a:t>
            </a:r>
          </a:p>
        </p:txBody>
      </p:sp>
      <p:sp>
        <p:nvSpPr>
          <p:cNvPr id="2" name="Rectangle 1"/>
          <p:cNvSpPr/>
          <p:nvPr/>
        </p:nvSpPr>
        <p:spPr>
          <a:xfrm>
            <a:off x="4267200" y="1287463"/>
            <a:ext cx="7416800" cy="4818062"/>
          </a:xfrm>
          <a:prstGeom prst="rect">
            <a:avLst/>
          </a:prstGeom>
          <a:solidFill>
            <a:srgbClr val="3CDFE6"/>
          </a:solidFill>
        </p:spPr>
        <p:style>
          <a:lnRef idx="3">
            <a:schemeClr val="lt1"/>
          </a:lnRef>
          <a:fillRef idx="1">
            <a:schemeClr val="accent5"/>
          </a:fillRef>
          <a:effectRef idx="1">
            <a:schemeClr val="accent5"/>
          </a:effectRef>
          <a:fontRef idx="minor">
            <a:schemeClr val="lt1"/>
          </a:fontRef>
        </p:style>
        <p:txBody>
          <a:bodyPr/>
          <a:lstStyle/>
          <a:p>
            <a:pPr algn="ctr" eaLnBrk="1" hangingPunct="1">
              <a:defRPr/>
            </a:pPr>
            <a:endParaRPr lang="en-US"/>
          </a:p>
        </p:txBody>
      </p:sp>
      <p:sp>
        <p:nvSpPr>
          <p:cNvPr id="3" name="TextBox 2"/>
          <p:cNvSpPr txBox="1"/>
          <p:nvPr/>
        </p:nvSpPr>
        <p:spPr>
          <a:xfrm>
            <a:off x="4572000" y="1973362"/>
            <a:ext cx="6299200" cy="1478418"/>
          </a:xfrm>
          <a:prstGeom prst="rect">
            <a:avLst/>
          </a:prstGeom>
          <a:solidFill>
            <a:srgbClr val="3CDFE6"/>
          </a:solidFill>
          <a:ln>
            <a:noFill/>
          </a:ln>
        </p:spPr>
        <p:style>
          <a:lnRef idx="1">
            <a:schemeClr val="accent3"/>
          </a:lnRef>
          <a:fillRef idx="3">
            <a:schemeClr val="accent3"/>
          </a:fillRef>
          <a:effectRef idx="2">
            <a:schemeClr val="accent3"/>
          </a:effectRef>
          <a:fontRef idx="minor">
            <a:schemeClr val="lt1"/>
          </a:fontRef>
        </p:style>
        <p:txBody>
          <a:bodyPr>
            <a:spAutoFit/>
          </a:bodyPr>
          <a:lstStyle/>
          <a:p>
            <a:pPr eaLnBrk="1" hangingPunct="1">
              <a:lnSpc>
                <a:spcPct val="150000"/>
              </a:lnSpc>
              <a:defRPr/>
            </a:pPr>
            <a:r>
              <a:rPr lang="en-US" sz="3200" dirty="0" err="1" smtClean="0">
                <a:solidFill>
                  <a:schemeClr val="tx1"/>
                </a:solidFill>
                <a:latin typeface="Arial" pitchFamily="34" charset="0"/>
                <a:cs typeface="Arial" pitchFamily="34" charset="0"/>
              </a:rPr>
              <a:t>Với</a:t>
            </a:r>
            <a:r>
              <a:rPr lang="en-US" sz="3200" dirty="0" smtClean="0">
                <a:solidFill>
                  <a:schemeClr val="tx1"/>
                </a:solidFill>
                <a:latin typeface="Arial" pitchFamily="34" charset="0"/>
                <a:cs typeface="Arial" pitchFamily="34" charset="0"/>
              </a:rPr>
              <a:t> </a:t>
            </a:r>
            <a:r>
              <a:rPr lang="en-US" sz="3200" dirty="0" err="1" smtClean="0">
                <a:solidFill>
                  <a:schemeClr val="tx1"/>
                </a:solidFill>
                <a:latin typeface="Arial" pitchFamily="34" charset="0"/>
                <a:cs typeface="Arial" pitchFamily="34" charset="0"/>
              </a:rPr>
              <a:t>giá</a:t>
            </a:r>
            <a:r>
              <a:rPr lang="en-US" sz="3200" dirty="0" smtClean="0">
                <a:solidFill>
                  <a:schemeClr val="tx1"/>
                </a:solidFill>
                <a:latin typeface="Arial" pitchFamily="34" charset="0"/>
                <a:cs typeface="Arial" pitchFamily="34" charset="0"/>
              </a:rPr>
              <a:t> </a:t>
            </a:r>
            <a:r>
              <a:rPr lang="en-US" sz="3200" dirty="0" err="1" smtClean="0">
                <a:solidFill>
                  <a:schemeClr val="tx1"/>
                </a:solidFill>
                <a:latin typeface="Arial" pitchFamily="34" charset="0"/>
                <a:cs typeface="Arial" pitchFamily="34" charset="0"/>
              </a:rPr>
              <a:t>trị</a:t>
            </a:r>
            <a:r>
              <a:rPr lang="en-US" sz="3200" dirty="0" smtClean="0">
                <a:solidFill>
                  <a:schemeClr val="tx1"/>
                </a:solidFill>
                <a:latin typeface="Arial" pitchFamily="34" charset="0"/>
                <a:cs typeface="Arial" pitchFamily="34" charset="0"/>
              </a:rPr>
              <a:t> </a:t>
            </a:r>
            <a:r>
              <a:rPr lang="en-US" sz="3200" dirty="0" err="1" smtClean="0">
                <a:solidFill>
                  <a:schemeClr val="tx1"/>
                </a:solidFill>
                <a:latin typeface="Arial" pitchFamily="34" charset="0"/>
                <a:cs typeface="Arial" pitchFamily="34" charset="0"/>
              </a:rPr>
              <a:t>nào</a:t>
            </a:r>
            <a:r>
              <a:rPr lang="en-US" sz="3200" dirty="0" smtClean="0">
                <a:solidFill>
                  <a:schemeClr val="tx1"/>
                </a:solidFill>
                <a:latin typeface="Arial" pitchFamily="34" charset="0"/>
                <a:cs typeface="Arial" pitchFamily="34" charset="0"/>
              </a:rPr>
              <a:t> </a:t>
            </a:r>
            <a:r>
              <a:rPr lang="en-US" sz="3200" dirty="0" err="1" smtClean="0">
                <a:solidFill>
                  <a:schemeClr val="tx1"/>
                </a:solidFill>
                <a:latin typeface="Arial" pitchFamily="34" charset="0"/>
                <a:cs typeface="Arial" pitchFamily="34" charset="0"/>
              </a:rPr>
              <a:t>của</a:t>
            </a:r>
            <a:r>
              <a:rPr lang="en-US" sz="3200" dirty="0" smtClean="0">
                <a:solidFill>
                  <a:schemeClr val="tx1"/>
                </a:solidFill>
                <a:latin typeface="Arial" pitchFamily="34" charset="0"/>
                <a:cs typeface="Arial" pitchFamily="34" charset="0"/>
              </a:rPr>
              <a:t> a </a:t>
            </a:r>
            <a:r>
              <a:rPr lang="en-US" sz="3200" dirty="0" err="1" smtClean="0">
                <a:solidFill>
                  <a:schemeClr val="tx1"/>
                </a:solidFill>
                <a:latin typeface="Arial" pitchFamily="34" charset="0"/>
                <a:cs typeface="Arial" pitchFamily="34" charset="0"/>
              </a:rPr>
              <a:t>thì</a:t>
            </a:r>
            <a:r>
              <a:rPr lang="en-US" sz="3200" dirty="0" smtClean="0">
                <a:solidFill>
                  <a:schemeClr val="tx1"/>
                </a:solidFill>
                <a:latin typeface="Arial" pitchFamily="34" charset="0"/>
                <a:cs typeface="Arial" pitchFamily="34" charset="0"/>
              </a:rPr>
              <a:t> </a:t>
            </a:r>
            <a:r>
              <a:rPr lang="en-US" sz="3200" dirty="0" err="1" smtClean="0">
                <a:solidFill>
                  <a:schemeClr val="tx1"/>
                </a:solidFill>
                <a:latin typeface="Arial" pitchFamily="34" charset="0"/>
                <a:cs typeface="Arial" pitchFamily="34" charset="0"/>
              </a:rPr>
              <a:t>mỗi</a:t>
            </a:r>
            <a:r>
              <a:rPr lang="en-US" sz="3200" dirty="0" smtClean="0">
                <a:solidFill>
                  <a:schemeClr val="tx1"/>
                </a:solidFill>
                <a:latin typeface="Arial" pitchFamily="34" charset="0"/>
                <a:cs typeface="Arial" pitchFamily="34" charset="0"/>
              </a:rPr>
              <a:t> </a:t>
            </a:r>
            <a:r>
              <a:rPr lang="en-US" sz="3200" dirty="0" err="1" smtClean="0">
                <a:solidFill>
                  <a:schemeClr val="tx1"/>
                </a:solidFill>
                <a:latin typeface="Arial" pitchFamily="34" charset="0"/>
                <a:cs typeface="Arial" pitchFamily="34" charset="0"/>
              </a:rPr>
              <a:t>căn</a:t>
            </a:r>
            <a:r>
              <a:rPr lang="en-US" sz="3200" dirty="0" smtClean="0">
                <a:solidFill>
                  <a:schemeClr val="tx1"/>
                </a:solidFill>
                <a:latin typeface="Arial" pitchFamily="34" charset="0"/>
                <a:cs typeface="Arial" pitchFamily="34" charset="0"/>
              </a:rPr>
              <a:t> </a:t>
            </a:r>
            <a:r>
              <a:rPr lang="en-US" sz="3200" dirty="0" err="1" smtClean="0">
                <a:solidFill>
                  <a:schemeClr val="tx1"/>
                </a:solidFill>
                <a:latin typeface="Arial" pitchFamily="34" charset="0"/>
                <a:cs typeface="Arial" pitchFamily="34" charset="0"/>
              </a:rPr>
              <a:t>thức</a:t>
            </a:r>
            <a:r>
              <a:rPr lang="en-US" sz="3200" dirty="0" smtClean="0">
                <a:solidFill>
                  <a:schemeClr val="tx1"/>
                </a:solidFill>
                <a:latin typeface="Arial" pitchFamily="34" charset="0"/>
                <a:cs typeface="Arial" pitchFamily="34" charset="0"/>
              </a:rPr>
              <a:t> </a:t>
            </a:r>
            <a:r>
              <a:rPr lang="en-US" sz="3200" dirty="0" err="1" smtClean="0">
                <a:solidFill>
                  <a:schemeClr val="tx1"/>
                </a:solidFill>
                <a:latin typeface="Arial" pitchFamily="34" charset="0"/>
                <a:cs typeface="Arial" pitchFamily="34" charset="0"/>
              </a:rPr>
              <a:t>sau</a:t>
            </a:r>
            <a:r>
              <a:rPr lang="en-US" sz="3200" dirty="0" smtClean="0">
                <a:solidFill>
                  <a:schemeClr val="tx1"/>
                </a:solidFill>
                <a:latin typeface="Arial" pitchFamily="34" charset="0"/>
                <a:cs typeface="Arial" pitchFamily="34" charset="0"/>
              </a:rPr>
              <a:t> </a:t>
            </a:r>
            <a:r>
              <a:rPr lang="en-US" sz="3200" dirty="0" err="1" smtClean="0">
                <a:solidFill>
                  <a:schemeClr val="tx1"/>
                </a:solidFill>
                <a:latin typeface="Arial" pitchFamily="34" charset="0"/>
                <a:cs typeface="Arial" pitchFamily="34" charset="0"/>
              </a:rPr>
              <a:t>có</a:t>
            </a:r>
            <a:r>
              <a:rPr lang="en-US" sz="3200" dirty="0" smtClean="0">
                <a:solidFill>
                  <a:schemeClr val="tx1"/>
                </a:solidFill>
                <a:latin typeface="Arial" pitchFamily="34" charset="0"/>
                <a:cs typeface="Arial" pitchFamily="34" charset="0"/>
              </a:rPr>
              <a:t> </a:t>
            </a:r>
            <a:r>
              <a:rPr lang="en-US" sz="3200" dirty="0" err="1" smtClean="0">
                <a:solidFill>
                  <a:schemeClr val="tx1"/>
                </a:solidFill>
                <a:latin typeface="Arial" pitchFamily="34" charset="0"/>
                <a:cs typeface="Arial" pitchFamily="34" charset="0"/>
              </a:rPr>
              <a:t>nghĩa</a:t>
            </a:r>
            <a:r>
              <a:rPr lang="en-US" sz="3200" dirty="0" smtClean="0">
                <a:solidFill>
                  <a:schemeClr val="tx1"/>
                </a:solidFill>
                <a:latin typeface="Arial" pitchFamily="34" charset="0"/>
                <a:cs typeface="Arial" pitchFamily="34" charset="0"/>
              </a:rPr>
              <a:t>:</a:t>
            </a:r>
            <a:endParaRPr lang="en-US" sz="3200" dirty="0">
              <a:solidFill>
                <a:schemeClr val="tx1"/>
              </a:solidFill>
              <a:latin typeface="Arial" pitchFamily="34" charset="0"/>
              <a:cs typeface="Arial" pitchFamily="34" charset="0"/>
            </a:endParaRPr>
          </a:p>
        </p:txBody>
      </p:sp>
      <p:sp>
        <p:nvSpPr>
          <p:cNvPr id="5" name="TextBox 4"/>
          <p:cNvSpPr txBox="1"/>
          <p:nvPr/>
        </p:nvSpPr>
        <p:spPr>
          <a:xfrm>
            <a:off x="4572000" y="4484687"/>
            <a:ext cx="6734175" cy="1077218"/>
          </a:xfrm>
          <a:prstGeom prst="rect">
            <a:avLst/>
          </a:prstGeom>
          <a:solidFill>
            <a:schemeClr val="accent2">
              <a:lumMod val="40000"/>
              <a:lumOff val="60000"/>
            </a:schemeClr>
          </a:solidFill>
        </p:spPr>
        <p:style>
          <a:lnRef idx="1">
            <a:schemeClr val="accent5"/>
          </a:lnRef>
          <a:fillRef idx="2">
            <a:schemeClr val="accent5"/>
          </a:fillRef>
          <a:effectRef idx="1">
            <a:schemeClr val="accent5"/>
          </a:effectRef>
          <a:fontRef idx="minor">
            <a:schemeClr val="dk1"/>
          </a:fontRef>
        </p:style>
        <p:txBody>
          <a:bodyPr>
            <a:spAutoFit/>
          </a:bodyPr>
          <a:lstStyle/>
          <a:p>
            <a:pPr eaLnBrk="1" hangingPunct="1">
              <a:defRPr/>
            </a:pPr>
            <a:endParaRPr lang="en-US" sz="3200" dirty="0" smtClean="0">
              <a:latin typeface="Arial" pitchFamily="34" charset="0"/>
              <a:cs typeface="Arial" pitchFamily="34" charset="0"/>
            </a:endParaRPr>
          </a:p>
          <a:p>
            <a:pPr eaLnBrk="1" hangingPunct="1">
              <a:defRPr/>
            </a:pPr>
            <a:endParaRPr lang="en-US" sz="3200" dirty="0">
              <a:latin typeface="Arial" pitchFamily="34" charset="0"/>
              <a:cs typeface="Arial" pitchFamily="34" charset="0"/>
            </a:endParaRPr>
          </a:p>
        </p:txBody>
      </p:sp>
      <p:sp>
        <p:nvSpPr>
          <p:cNvPr id="8" name="Rectangle 7"/>
          <p:cNvSpPr/>
          <p:nvPr/>
        </p:nvSpPr>
        <p:spPr>
          <a:xfrm>
            <a:off x="4572000" y="1404006"/>
            <a:ext cx="1624163" cy="523220"/>
          </a:xfrm>
          <a:prstGeom prst="rect">
            <a:avLst/>
          </a:prstGeom>
        </p:spPr>
        <p:txBody>
          <a:bodyPr wrap="none">
            <a:spAutoFit/>
          </a:bodyPr>
          <a:lstStyle/>
          <a:p>
            <a:pPr eaLnBrk="1" hangingPunct="1">
              <a:defRPr/>
            </a:pPr>
            <a:r>
              <a:rPr lang="en-US" sz="2800" dirty="0" err="1">
                <a:solidFill>
                  <a:srgbClr val="FF0000"/>
                </a:solidFill>
              </a:rPr>
              <a:t>Câu</a:t>
            </a:r>
            <a:r>
              <a:rPr lang="en-US" sz="2800" dirty="0">
                <a:solidFill>
                  <a:srgbClr val="FF0000"/>
                </a:solidFill>
              </a:rPr>
              <a:t> </a:t>
            </a:r>
            <a:r>
              <a:rPr lang="en-US" sz="2800" dirty="0" err="1">
                <a:solidFill>
                  <a:srgbClr val="FF0000"/>
                </a:solidFill>
              </a:rPr>
              <a:t>hỏi</a:t>
            </a:r>
            <a:r>
              <a:rPr lang="en-US" sz="2800" dirty="0">
                <a:solidFill>
                  <a:srgbClr val="FF0000"/>
                </a:solidFill>
              </a:rPr>
              <a:t>: </a:t>
            </a:r>
          </a:p>
        </p:txBody>
      </p:sp>
      <p:graphicFrame>
        <p:nvGraphicFramePr>
          <p:cNvPr id="7" name="Object 6"/>
          <p:cNvGraphicFramePr>
            <a:graphicFrameLocks noChangeAspect="1"/>
          </p:cNvGraphicFramePr>
          <p:nvPr>
            <p:extLst>
              <p:ext uri="{D42A27DB-BD31-4B8C-83A1-F6EECF244321}">
                <p14:modId xmlns:p14="http://schemas.microsoft.com/office/powerpoint/2010/main" val="1074242633"/>
              </p:ext>
            </p:extLst>
          </p:nvPr>
        </p:nvGraphicFramePr>
        <p:xfrm>
          <a:off x="8042996" y="2712571"/>
          <a:ext cx="1325009" cy="769360"/>
        </p:xfrm>
        <a:graphic>
          <a:graphicData uri="http://schemas.openxmlformats.org/presentationml/2006/ole">
            <mc:AlternateContent xmlns:mc="http://schemas.openxmlformats.org/markup-compatibility/2006">
              <mc:Choice xmlns:v="urn:schemas-microsoft-com:vml" Requires="v">
                <p:oleObj spid="_x0000_s62530" name="Equation" r:id="rId4" imgW="393480" imgH="228600" progId="Equation.DSMT4">
                  <p:embed/>
                </p:oleObj>
              </mc:Choice>
              <mc:Fallback>
                <p:oleObj name="Equation" r:id="rId4" imgW="393480" imgH="228600" progId="Equation.DSMT4">
                  <p:embed/>
                  <p:pic>
                    <p:nvPicPr>
                      <p:cNvPr id="0" name=""/>
                      <p:cNvPicPr/>
                      <p:nvPr/>
                    </p:nvPicPr>
                    <p:blipFill>
                      <a:blip r:embed="rId5"/>
                      <a:stretch>
                        <a:fillRect/>
                      </a:stretch>
                    </p:blipFill>
                    <p:spPr>
                      <a:xfrm>
                        <a:off x="8042996" y="2712571"/>
                        <a:ext cx="1325009" cy="769360"/>
                      </a:xfrm>
                      <a:prstGeom prst="rect">
                        <a:avLst/>
                      </a:prstGeom>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056020947"/>
              </p:ext>
            </p:extLst>
          </p:nvPr>
        </p:nvGraphicFramePr>
        <p:xfrm>
          <a:off x="6409212" y="4514838"/>
          <a:ext cx="1758475" cy="911802"/>
        </p:xfrm>
        <a:graphic>
          <a:graphicData uri="http://schemas.openxmlformats.org/presentationml/2006/ole">
            <mc:AlternateContent xmlns:mc="http://schemas.openxmlformats.org/markup-compatibility/2006">
              <mc:Choice xmlns:v="urn:schemas-microsoft-com:vml" Requires="v">
                <p:oleObj spid="_x0000_s62531" name="Equation" r:id="rId6" imgW="342720" imgH="177480" progId="Equation.DSMT4">
                  <p:embed/>
                </p:oleObj>
              </mc:Choice>
              <mc:Fallback>
                <p:oleObj name="Equation" r:id="rId6" imgW="342720" imgH="177480" progId="Equation.DSMT4">
                  <p:embed/>
                  <p:pic>
                    <p:nvPicPr>
                      <p:cNvPr id="0" name=""/>
                      <p:cNvPicPr/>
                      <p:nvPr/>
                    </p:nvPicPr>
                    <p:blipFill>
                      <a:blip r:embed="rId7"/>
                      <a:stretch>
                        <a:fillRect/>
                      </a:stretch>
                    </p:blipFill>
                    <p:spPr>
                      <a:xfrm>
                        <a:off x="6409212" y="4514838"/>
                        <a:ext cx="1758475" cy="911802"/>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circle(in)">
                                      <p:cBhvr>
                                        <p:cTn id="15" dur="2000"/>
                                        <p:tgtEl>
                                          <p:spTgt spid="5"/>
                                        </p:tgtEl>
                                      </p:cBhvr>
                                    </p:animEffect>
                                  </p:childTnLst>
                                </p:cTn>
                              </p:par>
                              <p:par>
                                <p:cTn id="16" presetID="10" presetClass="entr" presetSubtype="0" fill="hold"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Rounded Corners 19">
            <a:extLst/>
          </p:cNvPr>
          <p:cNvSpPr/>
          <p:nvPr/>
        </p:nvSpPr>
        <p:spPr>
          <a:xfrm>
            <a:off x="4322763" y="2393950"/>
            <a:ext cx="4189412" cy="654050"/>
          </a:xfrm>
          <a:prstGeom prst="round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grpSp>
        <p:nvGrpSpPr>
          <p:cNvPr id="4099" name="Group 22"/>
          <p:cNvGrpSpPr>
            <a:grpSpLocks/>
          </p:cNvGrpSpPr>
          <p:nvPr/>
        </p:nvGrpSpPr>
        <p:grpSpPr bwMode="auto">
          <a:xfrm rot="-1776452">
            <a:off x="10380663" y="-1758950"/>
            <a:ext cx="3135312" cy="8029575"/>
            <a:chOff x="9055676" y="0"/>
            <a:chExt cx="3136324" cy="6858000"/>
          </a:xfrm>
        </p:grpSpPr>
        <p:sp>
          <p:nvSpPr>
            <p:cNvPr id="27" name="Rectangle 26">
              <a:extLst/>
            </p:cNvPr>
            <p:cNvSpPr/>
            <p:nvPr/>
          </p:nvSpPr>
          <p:spPr>
            <a:xfrm>
              <a:off x="9222266" y="-170"/>
              <a:ext cx="2969583"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28" name="Rectangle 27">
              <a:extLst/>
            </p:cNvPr>
            <p:cNvSpPr/>
            <p:nvPr/>
          </p:nvSpPr>
          <p:spPr>
            <a:xfrm>
              <a:off x="9054920" y="-1837"/>
              <a:ext cx="166742" cy="6858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29" name="Rectangle 28">
              <a:extLst/>
            </p:cNvPr>
            <p:cNvSpPr/>
            <p:nvPr/>
          </p:nvSpPr>
          <p:spPr>
            <a:xfrm>
              <a:off x="9221860" y="-611"/>
              <a:ext cx="114337"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30" name="Rectangle 29">
              <a:extLst/>
            </p:cNvPr>
            <p:cNvSpPr/>
            <p:nvPr/>
          </p:nvSpPr>
          <p:spPr>
            <a:xfrm>
              <a:off x="9336648" y="-1556"/>
              <a:ext cx="150861"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31" name="Rectangle 30">
              <a:extLst/>
            </p:cNvPr>
            <p:cNvSpPr/>
            <p:nvPr/>
          </p:nvSpPr>
          <p:spPr>
            <a:xfrm>
              <a:off x="9337304" y="-2134"/>
              <a:ext cx="57168"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grpSp>
      <p:sp>
        <p:nvSpPr>
          <p:cNvPr id="4100" name="!!1"/>
          <p:cNvSpPr txBox="1">
            <a:spLocks noChangeArrowheads="1"/>
          </p:cNvSpPr>
          <p:nvPr/>
        </p:nvSpPr>
        <p:spPr bwMode="auto">
          <a:xfrm>
            <a:off x="4483100" y="2451100"/>
            <a:ext cx="40290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r>
              <a:rPr lang="en-US" b="1">
                <a:solidFill>
                  <a:srgbClr val="C55A11"/>
                </a:solidFill>
                <a:latin typeface="Arial" panose="020B0604020202020204" pitchFamily="34" charset="0"/>
              </a:rPr>
              <a:t>HOẠT ĐỘNG MỞ ĐẦU</a:t>
            </a:r>
            <a:endParaRPr lang="en-US">
              <a:solidFill>
                <a:srgbClr val="C55A11"/>
              </a:solidFill>
              <a:latin typeface="Arial" panose="020B0604020202020204" pitchFamily="34" charset="0"/>
            </a:endParaRPr>
          </a:p>
        </p:txBody>
      </p:sp>
      <p:pic>
        <p:nvPicPr>
          <p:cNvPr id="4101" name="!!3" descr="Wondering | Grappige gezichten, Smiley, Grappige plaatj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4475" y="1006475"/>
            <a:ext cx="2708275" cy="324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Graphic 18" descr="Rule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2710505">
            <a:off x="5034757" y="3902869"/>
            <a:ext cx="1573212" cy="157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3" name="Graphic 20" descr="Pencil"/>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79210">
            <a:off x="5780088" y="4541838"/>
            <a:ext cx="1489075" cy="1487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7350" y="227013"/>
            <a:ext cx="9378950" cy="460375"/>
          </a:xfrm>
          <a:prstGeom prst="rect">
            <a:avLst/>
          </a:prstGeom>
          <a:solidFill>
            <a:schemeClr val="bg1"/>
          </a:solidFill>
          <a:ln>
            <a:solidFill>
              <a:schemeClr val="accent1"/>
            </a:solidFill>
          </a:ln>
        </p:spPr>
        <p:txBody>
          <a:bodyPr>
            <a:spAutoFit/>
          </a:bodyPr>
          <a:lstStyle/>
          <a:p>
            <a:pPr algn="ctr" eaLnBrk="1" hangingPunct="1">
              <a:defRPr/>
            </a:pPr>
            <a:r>
              <a:rPr lang="en-US" sz="2400" dirty="0">
                <a:solidFill>
                  <a:schemeClr val="accent6">
                    <a:lumMod val="50000"/>
                  </a:schemeClr>
                </a:solidFill>
              </a:rPr>
              <a:t>TRÒ CHƠI: VƯỢT CHƯỚNG NGẠI VẬT (</a:t>
            </a:r>
            <a:r>
              <a:rPr lang="en-US" sz="2400" i="1" dirty="0" err="1">
                <a:solidFill>
                  <a:schemeClr val="accent6">
                    <a:lumMod val="50000"/>
                  </a:schemeClr>
                </a:solidFill>
              </a:rPr>
              <a:t>Lật</a:t>
            </a:r>
            <a:r>
              <a:rPr lang="en-US" sz="2400" i="1" dirty="0">
                <a:solidFill>
                  <a:schemeClr val="accent6">
                    <a:lumMod val="50000"/>
                  </a:schemeClr>
                </a:solidFill>
              </a:rPr>
              <a:t> </a:t>
            </a:r>
            <a:r>
              <a:rPr lang="en-US" sz="2400" i="1" dirty="0" err="1">
                <a:solidFill>
                  <a:schemeClr val="accent6">
                    <a:lumMod val="50000"/>
                  </a:schemeClr>
                </a:solidFill>
              </a:rPr>
              <a:t>hình</a:t>
            </a:r>
            <a:r>
              <a:rPr lang="en-US" sz="2400" dirty="0">
                <a:solidFill>
                  <a:schemeClr val="accent6">
                    <a:lumMod val="50000"/>
                  </a:schemeClr>
                </a:solidFill>
              </a:rPr>
              <a:t>)</a:t>
            </a:r>
          </a:p>
        </p:txBody>
      </p:sp>
      <p:sp>
        <p:nvSpPr>
          <p:cNvPr id="15" name="Rounded Rectangle 14">
            <a:hlinkClick r:id="rId3" action="ppaction://hlinksldjump"/>
          </p:cNvPr>
          <p:cNvSpPr/>
          <p:nvPr/>
        </p:nvSpPr>
        <p:spPr>
          <a:xfrm>
            <a:off x="387350" y="5688013"/>
            <a:ext cx="3473450" cy="417512"/>
          </a:xfrm>
          <a:prstGeom prst="roundRect">
            <a:avLst/>
          </a:prstGeom>
        </p:spPr>
        <p:style>
          <a:lnRef idx="0">
            <a:schemeClr val="accent3"/>
          </a:lnRef>
          <a:fillRef idx="3">
            <a:schemeClr val="accent3"/>
          </a:fillRef>
          <a:effectRef idx="3">
            <a:schemeClr val="accent3"/>
          </a:effectRef>
          <a:fontRef idx="minor">
            <a:schemeClr val="lt1"/>
          </a:fontRef>
        </p:style>
        <p:txBody>
          <a:bodyPr anchor="ctr"/>
          <a:lstStyle/>
          <a:p>
            <a:pPr algn="ctr" eaLnBrk="1" hangingPunct="1">
              <a:defRPr/>
            </a:pPr>
            <a:r>
              <a:rPr lang="en-US" sz="2800" dirty="0">
                <a:latin typeface="Arial" pitchFamily="34" charset="0"/>
                <a:cs typeface="Arial" pitchFamily="34" charset="0"/>
              </a:rPr>
              <a:t>QUAY LẠI</a:t>
            </a:r>
          </a:p>
        </p:txBody>
      </p:sp>
      <p:sp>
        <p:nvSpPr>
          <p:cNvPr id="6" name="Rectangle 5"/>
          <p:cNvSpPr/>
          <p:nvPr/>
        </p:nvSpPr>
        <p:spPr>
          <a:xfrm>
            <a:off x="387350" y="1287463"/>
            <a:ext cx="3473450" cy="4275137"/>
          </a:xfrm>
          <a:prstGeom prst="rect">
            <a:avLst/>
          </a:prstGeom>
          <a:solidFill>
            <a:srgbClr val="3CDFE6"/>
          </a:solidFill>
        </p:spPr>
        <p:style>
          <a:lnRef idx="3">
            <a:schemeClr val="lt1"/>
          </a:lnRef>
          <a:fillRef idx="1">
            <a:schemeClr val="accent5"/>
          </a:fillRef>
          <a:effectRef idx="1">
            <a:schemeClr val="accent5"/>
          </a:effectRef>
          <a:fontRef idx="minor">
            <a:schemeClr val="lt1"/>
          </a:fontRef>
        </p:style>
        <p:txBody>
          <a:bodyPr anchor="ctr"/>
          <a:lstStyle/>
          <a:p>
            <a:pPr algn="ctr" eaLnBrk="1" hangingPunct="1">
              <a:defRPr/>
            </a:pPr>
            <a:r>
              <a:rPr lang="en-US" sz="23900" dirty="0">
                <a:solidFill>
                  <a:srgbClr val="FF0000"/>
                </a:solidFill>
                <a:latin typeface="Arial" pitchFamily="34" charset="0"/>
                <a:cs typeface="Arial" pitchFamily="34" charset="0"/>
              </a:rPr>
              <a:t>6</a:t>
            </a:r>
          </a:p>
        </p:txBody>
      </p:sp>
      <p:sp>
        <p:nvSpPr>
          <p:cNvPr id="2" name="Rectangle 1"/>
          <p:cNvSpPr/>
          <p:nvPr/>
        </p:nvSpPr>
        <p:spPr>
          <a:xfrm>
            <a:off x="4267200" y="1287463"/>
            <a:ext cx="7416800" cy="4818062"/>
          </a:xfrm>
          <a:prstGeom prst="rect">
            <a:avLst/>
          </a:prstGeom>
          <a:solidFill>
            <a:srgbClr val="3CDFE6"/>
          </a:solidFill>
        </p:spPr>
        <p:style>
          <a:lnRef idx="2">
            <a:schemeClr val="accent5">
              <a:shade val="50000"/>
            </a:schemeClr>
          </a:lnRef>
          <a:fillRef idx="1">
            <a:schemeClr val="accent5"/>
          </a:fillRef>
          <a:effectRef idx="0">
            <a:schemeClr val="accent5"/>
          </a:effectRef>
          <a:fontRef idx="minor">
            <a:schemeClr val="lt1"/>
          </a:fontRef>
        </p:style>
        <p:txBody>
          <a:bodyPr/>
          <a:lstStyle/>
          <a:p>
            <a:pPr algn="ctr" eaLnBrk="1" hangingPunct="1">
              <a:defRPr/>
            </a:pPr>
            <a:endParaRPr lang="en-US"/>
          </a:p>
        </p:txBody>
      </p:sp>
      <p:sp>
        <p:nvSpPr>
          <p:cNvPr id="3" name="TextBox 2"/>
          <p:cNvSpPr txBox="1"/>
          <p:nvPr/>
        </p:nvSpPr>
        <p:spPr>
          <a:xfrm>
            <a:off x="4572000" y="2037328"/>
            <a:ext cx="6400800" cy="1478418"/>
          </a:xfrm>
          <a:prstGeom prst="rect">
            <a:avLst/>
          </a:prstGeom>
          <a:solidFill>
            <a:srgbClr val="3CDFE6"/>
          </a:solidFill>
          <a:ln>
            <a:noFill/>
          </a:ln>
        </p:spPr>
        <p:style>
          <a:lnRef idx="1">
            <a:schemeClr val="accent3"/>
          </a:lnRef>
          <a:fillRef idx="3">
            <a:schemeClr val="accent3"/>
          </a:fillRef>
          <a:effectRef idx="2">
            <a:schemeClr val="accent3"/>
          </a:effectRef>
          <a:fontRef idx="minor">
            <a:schemeClr val="lt1"/>
          </a:fontRef>
        </p:style>
        <p:txBody>
          <a:bodyPr>
            <a:spAutoFit/>
          </a:bodyPr>
          <a:lstStyle/>
          <a:p>
            <a:pPr eaLnBrk="1" hangingPunct="1">
              <a:lnSpc>
                <a:spcPct val="150000"/>
              </a:lnSpc>
              <a:defRPr/>
            </a:pPr>
            <a:r>
              <a:rPr lang="en-US" sz="3200" dirty="0" err="1" smtClean="0">
                <a:solidFill>
                  <a:schemeClr val="tx1"/>
                </a:solidFill>
                <a:latin typeface="Arial" pitchFamily="34" charset="0"/>
                <a:cs typeface="Arial" pitchFamily="34" charset="0"/>
              </a:rPr>
              <a:t>Với</a:t>
            </a:r>
            <a:r>
              <a:rPr lang="en-US" sz="3200" dirty="0" smtClean="0">
                <a:solidFill>
                  <a:schemeClr val="tx1"/>
                </a:solidFill>
                <a:latin typeface="Arial" pitchFamily="34" charset="0"/>
                <a:cs typeface="Arial" pitchFamily="34" charset="0"/>
              </a:rPr>
              <a:t> </a:t>
            </a:r>
            <a:r>
              <a:rPr lang="en-US" sz="3200" dirty="0" err="1" smtClean="0">
                <a:solidFill>
                  <a:schemeClr val="tx1"/>
                </a:solidFill>
                <a:latin typeface="Arial" pitchFamily="34" charset="0"/>
                <a:cs typeface="Arial" pitchFamily="34" charset="0"/>
              </a:rPr>
              <a:t>giá</a:t>
            </a:r>
            <a:r>
              <a:rPr lang="en-US" sz="3200" dirty="0" smtClean="0">
                <a:solidFill>
                  <a:schemeClr val="tx1"/>
                </a:solidFill>
                <a:latin typeface="Arial" pitchFamily="34" charset="0"/>
                <a:cs typeface="Arial" pitchFamily="34" charset="0"/>
              </a:rPr>
              <a:t> </a:t>
            </a:r>
            <a:r>
              <a:rPr lang="en-US" sz="3200" dirty="0" err="1" smtClean="0">
                <a:solidFill>
                  <a:schemeClr val="tx1"/>
                </a:solidFill>
                <a:latin typeface="Arial" pitchFamily="34" charset="0"/>
                <a:cs typeface="Arial" pitchFamily="34" charset="0"/>
              </a:rPr>
              <a:t>trị</a:t>
            </a:r>
            <a:r>
              <a:rPr lang="en-US" sz="3200" dirty="0" smtClean="0">
                <a:solidFill>
                  <a:schemeClr val="tx1"/>
                </a:solidFill>
                <a:latin typeface="Arial" pitchFamily="34" charset="0"/>
                <a:cs typeface="Arial" pitchFamily="34" charset="0"/>
              </a:rPr>
              <a:t> </a:t>
            </a:r>
            <a:r>
              <a:rPr lang="en-US" sz="3200" dirty="0" err="1" smtClean="0">
                <a:solidFill>
                  <a:schemeClr val="tx1"/>
                </a:solidFill>
                <a:latin typeface="Arial" pitchFamily="34" charset="0"/>
                <a:cs typeface="Arial" pitchFamily="34" charset="0"/>
              </a:rPr>
              <a:t>nào</a:t>
            </a:r>
            <a:r>
              <a:rPr lang="en-US" sz="3200" dirty="0" smtClean="0">
                <a:solidFill>
                  <a:schemeClr val="tx1"/>
                </a:solidFill>
                <a:latin typeface="Arial" pitchFamily="34" charset="0"/>
                <a:cs typeface="Arial" pitchFamily="34" charset="0"/>
              </a:rPr>
              <a:t> </a:t>
            </a:r>
            <a:r>
              <a:rPr lang="en-US" sz="3200" dirty="0" err="1" smtClean="0">
                <a:solidFill>
                  <a:schemeClr val="tx1"/>
                </a:solidFill>
                <a:latin typeface="Arial" pitchFamily="34" charset="0"/>
                <a:cs typeface="Arial" pitchFamily="34" charset="0"/>
              </a:rPr>
              <a:t>của</a:t>
            </a:r>
            <a:r>
              <a:rPr lang="en-US" sz="3200" dirty="0" smtClean="0">
                <a:solidFill>
                  <a:schemeClr val="tx1"/>
                </a:solidFill>
                <a:latin typeface="Arial" pitchFamily="34" charset="0"/>
                <a:cs typeface="Arial" pitchFamily="34" charset="0"/>
              </a:rPr>
              <a:t> x </a:t>
            </a:r>
            <a:r>
              <a:rPr lang="en-US" sz="3200" dirty="0" err="1" smtClean="0">
                <a:solidFill>
                  <a:schemeClr val="tx1"/>
                </a:solidFill>
                <a:latin typeface="Arial" pitchFamily="34" charset="0"/>
                <a:cs typeface="Arial" pitchFamily="34" charset="0"/>
              </a:rPr>
              <a:t>thì</a:t>
            </a:r>
            <a:r>
              <a:rPr lang="en-US" sz="3200" dirty="0" smtClean="0">
                <a:solidFill>
                  <a:schemeClr val="tx1"/>
                </a:solidFill>
                <a:latin typeface="Arial" pitchFamily="34" charset="0"/>
                <a:cs typeface="Arial" pitchFamily="34" charset="0"/>
              </a:rPr>
              <a:t> </a:t>
            </a:r>
            <a:r>
              <a:rPr lang="en-US" sz="3200" dirty="0" err="1" smtClean="0">
                <a:solidFill>
                  <a:schemeClr val="tx1"/>
                </a:solidFill>
                <a:latin typeface="Arial" pitchFamily="34" charset="0"/>
                <a:cs typeface="Arial" pitchFamily="34" charset="0"/>
              </a:rPr>
              <a:t>mỗi</a:t>
            </a:r>
            <a:r>
              <a:rPr lang="en-US" sz="3200" dirty="0" smtClean="0">
                <a:solidFill>
                  <a:schemeClr val="tx1"/>
                </a:solidFill>
                <a:latin typeface="Arial" pitchFamily="34" charset="0"/>
                <a:cs typeface="Arial" pitchFamily="34" charset="0"/>
              </a:rPr>
              <a:t> </a:t>
            </a:r>
            <a:r>
              <a:rPr lang="en-US" sz="3200" dirty="0" err="1" smtClean="0">
                <a:solidFill>
                  <a:schemeClr val="tx1"/>
                </a:solidFill>
                <a:latin typeface="Arial" pitchFamily="34" charset="0"/>
                <a:cs typeface="Arial" pitchFamily="34" charset="0"/>
              </a:rPr>
              <a:t>căn</a:t>
            </a:r>
            <a:r>
              <a:rPr lang="en-US" sz="3200" dirty="0" smtClean="0">
                <a:solidFill>
                  <a:schemeClr val="tx1"/>
                </a:solidFill>
                <a:latin typeface="Arial" pitchFamily="34" charset="0"/>
                <a:cs typeface="Arial" pitchFamily="34" charset="0"/>
              </a:rPr>
              <a:t> </a:t>
            </a:r>
            <a:r>
              <a:rPr lang="en-US" sz="3200" dirty="0" err="1" smtClean="0">
                <a:solidFill>
                  <a:schemeClr val="tx1"/>
                </a:solidFill>
                <a:latin typeface="Arial" pitchFamily="34" charset="0"/>
                <a:cs typeface="Arial" pitchFamily="34" charset="0"/>
              </a:rPr>
              <a:t>thức</a:t>
            </a:r>
            <a:r>
              <a:rPr lang="en-US" sz="3200" dirty="0" smtClean="0">
                <a:solidFill>
                  <a:schemeClr val="tx1"/>
                </a:solidFill>
                <a:latin typeface="Arial" pitchFamily="34" charset="0"/>
                <a:cs typeface="Arial" pitchFamily="34" charset="0"/>
              </a:rPr>
              <a:t> </a:t>
            </a:r>
            <a:r>
              <a:rPr lang="en-US" sz="3200" dirty="0" err="1" smtClean="0">
                <a:solidFill>
                  <a:schemeClr val="tx1"/>
                </a:solidFill>
                <a:latin typeface="Arial" pitchFamily="34" charset="0"/>
                <a:cs typeface="Arial" pitchFamily="34" charset="0"/>
              </a:rPr>
              <a:t>sau</a:t>
            </a:r>
            <a:r>
              <a:rPr lang="en-US" sz="3200" dirty="0" smtClean="0">
                <a:solidFill>
                  <a:schemeClr val="tx1"/>
                </a:solidFill>
                <a:latin typeface="Arial" pitchFamily="34" charset="0"/>
                <a:cs typeface="Arial" pitchFamily="34" charset="0"/>
              </a:rPr>
              <a:t> </a:t>
            </a:r>
            <a:r>
              <a:rPr lang="en-US" sz="3200" dirty="0" err="1" smtClean="0">
                <a:solidFill>
                  <a:schemeClr val="tx1"/>
                </a:solidFill>
                <a:latin typeface="Arial" pitchFamily="34" charset="0"/>
                <a:cs typeface="Arial" pitchFamily="34" charset="0"/>
              </a:rPr>
              <a:t>có</a:t>
            </a:r>
            <a:r>
              <a:rPr lang="en-US" sz="3200" dirty="0" smtClean="0">
                <a:solidFill>
                  <a:schemeClr val="tx1"/>
                </a:solidFill>
                <a:latin typeface="Arial" pitchFamily="34" charset="0"/>
                <a:cs typeface="Arial" pitchFamily="34" charset="0"/>
              </a:rPr>
              <a:t> </a:t>
            </a:r>
            <a:r>
              <a:rPr lang="en-US" sz="3200" dirty="0" err="1" smtClean="0">
                <a:solidFill>
                  <a:schemeClr val="tx1"/>
                </a:solidFill>
                <a:latin typeface="Arial" pitchFamily="34" charset="0"/>
                <a:cs typeface="Arial" pitchFamily="34" charset="0"/>
              </a:rPr>
              <a:t>nghĩa</a:t>
            </a:r>
            <a:r>
              <a:rPr lang="en-US" sz="3200" dirty="0" smtClean="0">
                <a:solidFill>
                  <a:schemeClr val="tx1"/>
                </a:solidFill>
                <a:latin typeface="Arial" pitchFamily="34" charset="0"/>
                <a:cs typeface="Arial" pitchFamily="34" charset="0"/>
              </a:rPr>
              <a:t>:</a:t>
            </a:r>
            <a:endParaRPr lang="en-US" sz="3200" dirty="0">
              <a:solidFill>
                <a:schemeClr val="tx1"/>
              </a:solidFill>
              <a:latin typeface="Arial" pitchFamily="34" charset="0"/>
              <a:cs typeface="Arial" pitchFamily="34" charset="0"/>
            </a:endParaRPr>
          </a:p>
        </p:txBody>
      </p:sp>
      <p:sp>
        <p:nvSpPr>
          <p:cNvPr id="5" name="TextBox 4"/>
          <p:cNvSpPr txBox="1"/>
          <p:nvPr/>
        </p:nvSpPr>
        <p:spPr>
          <a:xfrm>
            <a:off x="4876800" y="3851275"/>
            <a:ext cx="6299200" cy="2062103"/>
          </a:xfrm>
          <a:prstGeom prst="rect">
            <a:avLst/>
          </a:prstGeom>
          <a:solidFill>
            <a:schemeClr val="accent2">
              <a:lumMod val="40000"/>
              <a:lumOff val="60000"/>
            </a:schemeClr>
          </a:solidFill>
        </p:spPr>
        <p:style>
          <a:lnRef idx="1">
            <a:schemeClr val="accent5"/>
          </a:lnRef>
          <a:fillRef idx="2">
            <a:schemeClr val="accent5"/>
          </a:fillRef>
          <a:effectRef idx="1">
            <a:schemeClr val="accent5"/>
          </a:effectRef>
          <a:fontRef idx="minor">
            <a:schemeClr val="dk1"/>
          </a:fontRef>
        </p:style>
        <p:txBody>
          <a:bodyPr>
            <a:spAutoFit/>
          </a:bodyPr>
          <a:lstStyle/>
          <a:p>
            <a:pPr algn="just" eaLnBrk="1" hangingPunct="1">
              <a:defRPr/>
            </a:pPr>
            <a:endParaRPr lang="en-US" sz="3200" dirty="0" smtClean="0">
              <a:latin typeface="Arial" pitchFamily="34" charset="0"/>
              <a:cs typeface="Arial" pitchFamily="34" charset="0"/>
            </a:endParaRPr>
          </a:p>
          <a:p>
            <a:pPr algn="just" eaLnBrk="1" hangingPunct="1">
              <a:defRPr/>
            </a:pPr>
            <a:endParaRPr lang="en-US" sz="3200" dirty="0">
              <a:latin typeface="Arial" pitchFamily="34" charset="0"/>
              <a:cs typeface="Arial" pitchFamily="34" charset="0"/>
            </a:endParaRPr>
          </a:p>
          <a:p>
            <a:pPr algn="just" eaLnBrk="1" hangingPunct="1">
              <a:defRPr/>
            </a:pPr>
            <a:endParaRPr lang="en-US" sz="3200" dirty="0" smtClean="0">
              <a:latin typeface="Arial" pitchFamily="34" charset="0"/>
              <a:cs typeface="Arial" pitchFamily="34" charset="0"/>
            </a:endParaRPr>
          </a:p>
          <a:p>
            <a:pPr algn="just" eaLnBrk="1" hangingPunct="1">
              <a:defRPr/>
            </a:pPr>
            <a:endParaRPr lang="en-US" sz="3200" dirty="0">
              <a:latin typeface="Arial" pitchFamily="34" charset="0"/>
              <a:cs typeface="Arial" pitchFamily="34" charset="0"/>
            </a:endParaRPr>
          </a:p>
        </p:txBody>
      </p:sp>
      <p:sp>
        <p:nvSpPr>
          <p:cNvPr id="8" name="Rectangle 7"/>
          <p:cNvSpPr/>
          <p:nvPr/>
        </p:nvSpPr>
        <p:spPr>
          <a:xfrm>
            <a:off x="4572000" y="1404006"/>
            <a:ext cx="1624163" cy="523220"/>
          </a:xfrm>
          <a:prstGeom prst="rect">
            <a:avLst/>
          </a:prstGeom>
        </p:spPr>
        <p:txBody>
          <a:bodyPr wrap="none">
            <a:spAutoFit/>
          </a:bodyPr>
          <a:lstStyle/>
          <a:p>
            <a:pPr eaLnBrk="1" hangingPunct="1">
              <a:defRPr/>
            </a:pPr>
            <a:r>
              <a:rPr lang="en-US" sz="2800" dirty="0" err="1">
                <a:solidFill>
                  <a:srgbClr val="FF0000"/>
                </a:solidFill>
              </a:rPr>
              <a:t>Câu</a:t>
            </a:r>
            <a:r>
              <a:rPr lang="en-US" sz="2800" dirty="0">
                <a:solidFill>
                  <a:srgbClr val="FF0000"/>
                </a:solidFill>
              </a:rPr>
              <a:t> </a:t>
            </a:r>
            <a:r>
              <a:rPr lang="en-US" sz="2800" dirty="0" err="1">
                <a:solidFill>
                  <a:srgbClr val="FF0000"/>
                </a:solidFill>
              </a:rPr>
              <a:t>hỏi</a:t>
            </a:r>
            <a:r>
              <a:rPr lang="en-US" sz="2800" dirty="0">
                <a:solidFill>
                  <a:srgbClr val="FF0000"/>
                </a:solidFill>
              </a:rPr>
              <a:t>: </a:t>
            </a:r>
          </a:p>
        </p:txBody>
      </p:sp>
      <p:graphicFrame>
        <p:nvGraphicFramePr>
          <p:cNvPr id="7" name="Object 6"/>
          <p:cNvGraphicFramePr>
            <a:graphicFrameLocks noChangeAspect="1"/>
          </p:cNvGraphicFramePr>
          <p:nvPr>
            <p:extLst>
              <p:ext uri="{D42A27DB-BD31-4B8C-83A1-F6EECF244321}">
                <p14:modId xmlns:p14="http://schemas.microsoft.com/office/powerpoint/2010/main" val="2765114260"/>
              </p:ext>
            </p:extLst>
          </p:nvPr>
        </p:nvGraphicFramePr>
        <p:xfrm>
          <a:off x="8084127" y="2684209"/>
          <a:ext cx="1085850" cy="883831"/>
        </p:xfrm>
        <a:graphic>
          <a:graphicData uri="http://schemas.openxmlformats.org/presentationml/2006/ole">
            <mc:AlternateContent xmlns:mc="http://schemas.openxmlformats.org/markup-compatibility/2006">
              <mc:Choice xmlns:v="urn:schemas-microsoft-com:vml" Requires="v">
                <p:oleObj spid="_x0000_s63550" name="Equation" r:id="rId4" imgW="545760" imgH="444240" progId="Equation.DSMT4">
                  <p:embed/>
                </p:oleObj>
              </mc:Choice>
              <mc:Fallback>
                <p:oleObj name="Equation" r:id="rId4" imgW="545760" imgH="444240" progId="Equation.DSMT4">
                  <p:embed/>
                  <p:pic>
                    <p:nvPicPr>
                      <p:cNvPr id="0" name=""/>
                      <p:cNvPicPr/>
                      <p:nvPr/>
                    </p:nvPicPr>
                    <p:blipFill>
                      <a:blip r:embed="rId5"/>
                      <a:stretch>
                        <a:fillRect/>
                      </a:stretch>
                    </p:blipFill>
                    <p:spPr>
                      <a:xfrm>
                        <a:off x="8084127" y="2684209"/>
                        <a:ext cx="1085850" cy="883831"/>
                      </a:xfrm>
                      <a:prstGeom prst="rect">
                        <a:avLst/>
                      </a:prstGeom>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1184179794"/>
              </p:ext>
            </p:extLst>
          </p:nvPr>
        </p:nvGraphicFramePr>
        <p:xfrm>
          <a:off x="6867403" y="4374073"/>
          <a:ext cx="2216394" cy="873125"/>
        </p:xfrm>
        <a:graphic>
          <a:graphicData uri="http://schemas.openxmlformats.org/presentationml/2006/ole">
            <mc:AlternateContent xmlns:mc="http://schemas.openxmlformats.org/markup-compatibility/2006">
              <mc:Choice xmlns:v="urn:schemas-microsoft-com:vml" Requires="v">
                <p:oleObj spid="_x0000_s63551" name="Equation" r:id="rId6" imgW="419040" imgH="164880" progId="Equation.DSMT4">
                  <p:embed/>
                </p:oleObj>
              </mc:Choice>
              <mc:Fallback>
                <p:oleObj name="Equation" r:id="rId6" imgW="419040" imgH="164880" progId="Equation.DSMT4">
                  <p:embed/>
                  <p:pic>
                    <p:nvPicPr>
                      <p:cNvPr id="0" name=""/>
                      <p:cNvPicPr/>
                      <p:nvPr/>
                    </p:nvPicPr>
                    <p:blipFill>
                      <a:blip r:embed="rId7"/>
                      <a:stretch>
                        <a:fillRect/>
                      </a:stretch>
                    </p:blipFill>
                    <p:spPr>
                      <a:xfrm>
                        <a:off x="6867403" y="4374073"/>
                        <a:ext cx="2216394" cy="873125"/>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circle(in)">
                                      <p:cBhvr>
                                        <p:cTn id="15" dur="2000"/>
                                        <p:tgtEl>
                                          <p:spTgt spid="5"/>
                                        </p:tgtEl>
                                      </p:cBhvr>
                                    </p:animEffect>
                                  </p:childTnLst>
                                </p:cTn>
                              </p:par>
                              <p:par>
                                <p:cTn id="16" presetID="10" presetClass="entr" presetSubtype="0" fill="hold"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7350" y="227013"/>
            <a:ext cx="9378950" cy="460375"/>
          </a:xfrm>
          <a:prstGeom prst="rect">
            <a:avLst/>
          </a:prstGeom>
          <a:solidFill>
            <a:schemeClr val="bg1"/>
          </a:solidFill>
          <a:ln>
            <a:solidFill>
              <a:schemeClr val="accent1"/>
            </a:solidFill>
          </a:ln>
        </p:spPr>
        <p:txBody>
          <a:bodyPr>
            <a:spAutoFit/>
          </a:bodyPr>
          <a:lstStyle/>
          <a:p>
            <a:pPr algn="ctr" eaLnBrk="1" hangingPunct="1">
              <a:defRPr/>
            </a:pPr>
            <a:r>
              <a:rPr lang="en-US" sz="2400" dirty="0">
                <a:solidFill>
                  <a:schemeClr val="accent6">
                    <a:lumMod val="50000"/>
                  </a:schemeClr>
                </a:solidFill>
              </a:rPr>
              <a:t>TRÒ CHƠI: VƯỢT CHƯỚNG NGẠI VẬT (</a:t>
            </a:r>
            <a:r>
              <a:rPr lang="en-US" sz="2400" i="1" dirty="0" err="1">
                <a:solidFill>
                  <a:schemeClr val="accent6">
                    <a:lumMod val="50000"/>
                  </a:schemeClr>
                </a:solidFill>
              </a:rPr>
              <a:t>Lật</a:t>
            </a:r>
            <a:r>
              <a:rPr lang="en-US" sz="2400" i="1" dirty="0">
                <a:solidFill>
                  <a:schemeClr val="accent6">
                    <a:lumMod val="50000"/>
                  </a:schemeClr>
                </a:solidFill>
              </a:rPr>
              <a:t> </a:t>
            </a:r>
            <a:r>
              <a:rPr lang="en-US" sz="2400" i="1" dirty="0" err="1">
                <a:solidFill>
                  <a:schemeClr val="accent6">
                    <a:lumMod val="50000"/>
                  </a:schemeClr>
                </a:solidFill>
              </a:rPr>
              <a:t>hình</a:t>
            </a:r>
            <a:r>
              <a:rPr lang="en-US" sz="2400" dirty="0">
                <a:solidFill>
                  <a:schemeClr val="accent6">
                    <a:lumMod val="50000"/>
                  </a:schemeClr>
                </a:solidFill>
              </a:rPr>
              <a:t>)</a:t>
            </a:r>
          </a:p>
        </p:txBody>
      </p:sp>
      <p:sp>
        <p:nvSpPr>
          <p:cNvPr id="15" name="Rounded Rectangle 14">
            <a:hlinkClick r:id="rId3" action="ppaction://hlinksldjump"/>
          </p:cNvPr>
          <p:cNvSpPr/>
          <p:nvPr/>
        </p:nvSpPr>
        <p:spPr>
          <a:xfrm>
            <a:off x="387350" y="5688013"/>
            <a:ext cx="3473450" cy="417512"/>
          </a:xfrm>
          <a:prstGeom prst="roundRect">
            <a:avLst/>
          </a:prstGeom>
        </p:spPr>
        <p:style>
          <a:lnRef idx="0">
            <a:schemeClr val="accent3"/>
          </a:lnRef>
          <a:fillRef idx="3">
            <a:schemeClr val="accent3"/>
          </a:fillRef>
          <a:effectRef idx="3">
            <a:schemeClr val="accent3"/>
          </a:effectRef>
          <a:fontRef idx="minor">
            <a:schemeClr val="lt1"/>
          </a:fontRef>
        </p:style>
        <p:txBody>
          <a:bodyPr anchor="ctr"/>
          <a:lstStyle/>
          <a:p>
            <a:pPr algn="ctr" eaLnBrk="1" hangingPunct="1">
              <a:defRPr/>
            </a:pPr>
            <a:r>
              <a:rPr lang="en-US" sz="2800" dirty="0">
                <a:latin typeface="Times New Roman" pitchFamily="18" charset="0"/>
                <a:cs typeface="Times New Roman" pitchFamily="18" charset="0"/>
              </a:rPr>
              <a:t>QUAY LẠI</a:t>
            </a:r>
          </a:p>
        </p:txBody>
      </p:sp>
      <p:sp>
        <p:nvSpPr>
          <p:cNvPr id="6" name="Rectangle 5"/>
          <p:cNvSpPr/>
          <p:nvPr/>
        </p:nvSpPr>
        <p:spPr>
          <a:xfrm>
            <a:off x="387350" y="1287463"/>
            <a:ext cx="3473450" cy="4275137"/>
          </a:xfrm>
          <a:prstGeom prst="rect">
            <a:avLst/>
          </a:prstGeom>
          <a:solidFill>
            <a:srgbClr val="3CDFE6"/>
          </a:solidFill>
        </p:spPr>
        <p:style>
          <a:lnRef idx="3">
            <a:schemeClr val="lt1"/>
          </a:lnRef>
          <a:fillRef idx="1">
            <a:schemeClr val="accent5"/>
          </a:fillRef>
          <a:effectRef idx="1">
            <a:schemeClr val="accent5"/>
          </a:effectRef>
          <a:fontRef idx="minor">
            <a:schemeClr val="lt1"/>
          </a:fontRef>
        </p:style>
        <p:txBody>
          <a:bodyPr anchor="ctr"/>
          <a:lstStyle/>
          <a:p>
            <a:pPr algn="ctr" eaLnBrk="1" hangingPunct="1">
              <a:defRPr/>
            </a:pPr>
            <a:r>
              <a:rPr lang="en-US" sz="23900" dirty="0">
                <a:solidFill>
                  <a:srgbClr val="FF0000"/>
                </a:solidFill>
                <a:latin typeface="Arial" pitchFamily="34" charset="0"/>
                <a:cs typeface="Arial" pitchFamily="34" charset="0"/>
              </a:rPr>
              <a:t>7</a:t>
            </a:r>
          </a:p>
        </p:txBody>
      </p:sp>
      <p:sp>
        <p:nvSpPr>
          <p:cNvPr id="2" name="Rectangle 1"/>
          <p:cNvSpPr/>
          <p:nvPr/>
        </p:nvSpPr>
        <p:spPr>
          <a:xfrm>
            <a:off x="4267200" y="1238972"/>
            <a:ext cx="7416800" cy="4818062"/>
          </a:xfrm>
          <a:prstGeom prst="rect">
            <a:avLst/>
          </a:prstGeom>
          <a:solidFill>
            <a:srgbClr val="3CDFE6"/>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hangingPunct="1">
              <a:defRPr/>
            </a:pPr>
            <a:endParaRPr lang="en-US"/>
          </a:p>
        </p:txBody>
      </p:sp>
      <p:sp>
        <p:nvSpPr>
          <p:cNvPr id="3" name="TextBox 2"/>
          <p:cNvSpPr txBox="1"/>
          <p:nvPr/>
        </p:nvSpPr>
        <p:spPr>
          <a:xfrm flipH="1">
            <a:off x="4391892" y="2131003"/>
            <a:ext cx="4551218" cy="584775"/>
          </a:xfrm>
          <a:prstGeom prst="rect">
            <a:avLst/>
          </a:prstGeom>
          <a:solidFill>
            <a:srgbClr val="3CDFE6"/>
          </a:solidFill>
          <a:ln>
            <a:noFill/>
          </a:ln>
        </p:spPr>
        <p:style>
          <a:lnRef idx="1">
            <a:schemeClr val="accent3"/>
          </a:lnRef>
          <a:fillRef idx="3">
            <a:schemeClr val="accent3"/>
          </a:fillRef>
          <a:effectRef idx="2">
            <a:schemeClr val="accent3"/>
          </a:effectRef>
          <a:fontRef idx="minor">
            <a:schemeClr val="lt1"/>
          </a:fontRef>
        </p:style>
        <p:txBody>
          <a:bodyPr wrap="square">
            <a:spAutoFit/>
          </a:bodyPr>
          <a:lstStyle/>
          <a:p>
            <a:pPr algn="just" eaLnBrk="1" hangingPunct="1">
              <a:defRPr/>
            </a:pPr>
            <a:r>
              <a:rPr lang="en-US" sz="3200" dirty="0" err="1" smtClean="0">
                <a:solidFill>
                  <a:schemeClr val="tx1"/>
                </a:solidFill>
                <a:latin typeface="Arial" pitchFamily="34" charset="0"/>
                <a:cs typeface="Arial" pitchFamily="34" charset="0"/>
              </a:rPr>
              <a:t>Rút</a:t>
            </a:r>
            <a:r>
              <a:rPr lang="en-US" sz="3200" dirty="0" smtClean="0">
                <a:solidFill>
                  <a:schemeClr val="tx1"/>
                </a:solidFill>
                <a:latin typeface="Arial" pitchFamily="34" charset="0"/>
                <a:cs typeface="Arial" pitchFamily="34" charset="0"/>
              </a:rPr>
              <a:t> </a:t>
            </a:r>
            <a:r>
              <a:rPr lang="en-US" sz="3200" dirty="0" err="1" smtClean="0">
                <a:solidFill>
                  <a:schemeClr val="tx1"/>
                </a:solidFill>
                <a:latin typeface="Arial" pitchFamily="34" charset="0"/>
                <a:cs typeface="Arial" pitchFamily="34" charset="0"/>
              </a:rPr>
              <a:t>gọn</a:t>
            </a:r>
            <a:r>
              <a:rPr lang="en-US" sz="3200" dirty="0" smtClean="0">
                <a:solidFill>
                  <a:schemeClr val="tx1"/>
                </a:solidFill>
                <a:latin typeface="Arial" pitchFamily="34" charset="0"/>
                <a:cs typeface="Arial" pitchFamily="34" charset="0"/>
              </a:rPr>
              <a:t> </a:t>
            </a:r>
            <a:r>
              <a:rPr lang="en-US" sz="3200" dirty="0" err="1" smtClean="0">
                <a:solidFill>
                  <a:schemeClr val="tx1"/>
                </a:solidFill>
                <a:latin typeface="Arial" pitchFamily="34" charset="0"/>
                <a:cs typeface="Arial" pitchFamily="34" charset="0"/>
              </a:rPr>
              <a:t>biểu</a:t>
            </a:r>
            <a:r>
              <a:rPr lang="en-US" sz="3200" dirty="0" smtClean="0">
                <a:solidFill>
                  <a:schemeClr val="tx1"/>
                </a:solidFill>
                <a:latin typeface="Arial" pitchFamily="34" charset="0"/>
                <a:cs typeface="Arial" pitchFamily="34" charset="0"/>
              </a:rPr>
              <a:t> </a:t>
            </a:r>
            <a:r>
              <a:rPr lang="en-US" sz="3200" dirty="0" err="1" smtClean="0">
                <a:solidFill>
                  <a:schemeClr val="tx1"/>
                </a:solidFill>
                <a:latin typeface="Arial" pitchFamily="34" charset="0"/>
                <a:cs typeface="Arial" pitchFamily="34" charset="0"/>
              </a:rPr>
              <a:t>thức</a:t>
            </a:r>
            <a:r>
              <a:rPr lang="en-US" sz="3200" dirty="0" smtClean="0">
                <a:solidFill>
                  <a:schemeClr val="tx1"/>
                </a:solidFill>
                <a:latin typeface="Arial" pitchFamily="34" charset="0"/>
                <a:cs typeface="Arial" pitchFamily="34" charset="0"/>
              </a:rPr>
              <a:t> </a:t>
            </a:r>
            <a:r>
              <a:rPr lang="en-US" sz="3200" dirty="0" err="1" smtClean="0">
                <a:solidFill>
                  <a:schemeClr val="tx1"/>
                </a:solidFill>
                <a:latin typeface="Arial" pitchFamily="34" charset="0"/>
                <a:cs typeface="Arial" pitchFamily="34" charset="0"/>
              </a:rPr>
              <a:t>sau</a:t>
            </a:r>
            <a:r>
              <a:rPr lang="en-US" sz="3200" dirty="0" smtClean="0">
                <a:solidFill>
                  <a:schemeClr val="tx1"/>
                </a:solidFill>
                <a:latin typeface="Arial" pitchFamily="34" charset="0"/>
                <a:cs typeface="Arial" pitchFamily="34" charset="0"/>
              </a:rPr>
              <a:t>:</a:t>
            </a:r>
            <a:endParaRPr lang="en-US" sz="3200" dirty="0">
              <a:solidFill>
                <a:schemeClr val="tx1"/>
              </a:solidFill>
              <a:latin typeface="Arial" pitchFamily="34" charset="0"/>
              <a:cs typeface="Arial" pitchFamily="34" charset="0"/>
            </a:endParaRPr>
          </a:p>
        </p:txBody>
      </p:sp>
      <p:sp>
        <p:nvSpPr>
          <p:cNvPr id="7" name="Rectangle 6"/>
          <p:cNvSpPr/>
          <p:nvPr/>
        </p:nvSpPr>
        <p:spPr>
          <a:xfrm>
            <a:off x="4572000" y="1404006"/>
            <a:ext cx="1624163" cy="523220"/>
          </a:xfrm>
          <a:prstGeom prst="rect">
            <a:avLst/>
          </a:prstGeom>
        </p:spPr>
        <p:txBody>
          <a:bodyPr wrap="none">
            <a:spAutoFit/>
          </a:bodyPr>
          <a:lstStyle/>
          <a:p>
            <a:pPr eaLnBrk="1" hangingPunct="1">
              <a:defRPr/>
            </a:pPr>
            <a:r>
              <a:rPr lang="en-US" sz="2800" dirty="0" err="1">
                <a:solidFill>
                  <a:srgbClr val="FF0000"/>
                </a:solidFill>
              </a:rPr>
              <a:t>Câu</a:t>
            </a:r>
            <a:r>
              <a:rPr lang="en-US" sz="2800" dirty="0">
                <a:solidFill>
                  <a:srgbClr val="FF0000"/>
                </a:solidFill>
              </a:rPr>
              <a:t> </a:t>
            </a:r>
            <a:r>
              <a:rPr lang="en-US" sz="2800" dirty="0" err="1">
                <a:solidFill>
                  <a:srgbClr val="FF0000"/>
                </a:solidFill>
              </a:rPr>
              <a:t>hỏi</a:t>
            </a:r>
            <a:r>
              <a:rPr lang="en-US" sz="2800" dirty="0">
                <a:solidFill>
                  <a:srgbClr val="FF0000"/>
                </a:solidFill>
              </a:rPr>
              <a:t>: </a:t>
            </a:r>
          </a:p>
        </p:txBody>
      </p:sp>
      <p:graphicFrame>
        <p:nvGraphicFramePr>
          <p:cNvPr id="5" name="Object 4"/>
          <p:cNvGraphicFramePr>
            <a:graphicFrameLocks noChangeAspect="1"/>
          </p:cNvGraphicFramePr>
          <p:nvPr>
            <p:extLst>
              <p:ext uri="{D42A27DB-BD31-4B8C-83A1-F6EECF244321}">
                <p14:modId xmlns:p14="http://schemas.microsoft.com/office/powerpoint/2010/main" val="1237446535"/>
              </p:ext>
            </p:extLst>
          </p:nvPr>
        </p:nvGraphicFramePr>
        <p:xfrm>
          <a:off x="8585417" y="2152940"/>
          <a:ext cx="2953109" cy="584774"/>
        </p:xfrm>
        <a:graphic>
          <a:graphicData uri="http://schemas.openxmlformats.org/presentationml/2006/ole">
            <mc:AlternateContent xmlns:mc="http://schemas.openxmlformats.org/markup-compatibility/2006">
              <mc:Choice xmlns:v="urn:schemas-microsoft-com:vml" Requires="v">
                <p:oleObj spid="_x0000_s64572" name="Equation" r:id="rId4" imgW="1282680" imgH="253800" progId="Equation.DSMT4">
                  <p:embed/>
                </p:oleObj>
              </mc:Choice>
              <mc:Fallback>
                <p:oleObj name="Equation" r:id="rId4" imgW="1282680" imgH="253800" progId="Equation.DSMT4">
                  <p:embed/>
                  <p:pic>
                    <p:nvPicPr>
                      <p:cNvPr id="0" name=""/>
                      <p:cNvPicPr/>
                      <p:nvPr/>
                    </p:nvPicPr>
                    <p:blipFill>
                      <a:blip r:embed="rId5"/>
                      <a:stretch>
                        <a:fillRect/>
                      </a:stretch>
                    </p:blipFill>
                    <p:spPr>
                      <a:xfrm>
                        <a:off x="8585417" y="2152940"/>
                        <a:ext cx="2953109" cy="584774"/>
                      </a:xfrm>
                      <a:prstGeom prst="rect">
                        <a:avLst/>
                      </a:prstGeom>
                    </p:spPr>
                  </p:pic>
                </p:oleObj>
              </mc:Fallback>
            </mc:AlternateContent>
          </a:graphicData>
        </a:graphic>
      </p:graphicFrame>
      <p:sp>
        <p:nvSpPr>
          <p:cNvPr id="10" name="TextBox 9"/>
          <p:cNvSpPr txBox="1"/>
          <p:nvPr/>
        </p:nvSpPr>
        <p:spPr>
          <a:xfrm>
            <a:off x="4826000" y="3500497"/>
            <a:ext cx="6299200" cy="1569660"/>
          </a:xfrm>
          <a:prstGeom prst="rect">
            <a:avLst/>
          </a:prstGeom>
          <a:solidFill>
            <a:schemeClr val="accent2">
              <a:lumMod val="40000"/>
              <a:lumOff val="60000"/>
            </a:schemeClr>
          </a:solidFill>
        </p:spPr>
        <p:style>
          <a:lnRef idx="1">
            <a:schemeClr val="accent5"/>
          </a:lnRef>
          <a:fillRef idx="2">
            <a:schemeClr val="accent5"/>
          </a:fillRef>
          <a:effectRef idx="1">
            <a:schemeClr val="accent5"/>
          </a:effectRef>
          <a:fontRef idx="minor">
            <a:schemeClr val="dk1"/>
          </a:fontRef>
        </p:style>
        <p:txBody>
          <a:bodyPr>
            <a:spAutoFit/>
          </a:bodyPr>
          <a:lstStyle/>
          <a:p>
            <a:pPr algn="just" eaLnBrk="1" hangingPunct="1">
              <a:defRPr/>
            </a:pPr>
            <a:endParaRPr lang="en-US" sz="3200" dirty="0" smtClean="0">
              <a:latin typeface="Arial" pitchFamily="34" charset="0"/>
              <a:cs typeface="Arial" pitchFamily="34" charset="0"/>
            </a:endParaRPr>
          </a:p>
          <a:p>
            <a:pPr algn="just" eaLnBrk="1" hangingPunct="1">
              <a:defRPr/>
            </a:pPr>
            <a:endParaRPr lang="en-US" sz="3200" dirty="0">
              <a:latin typeface="Arial" pitchFamily="34" charset="0"/>
              <a:cs typeface="Arial" pitchFamily="34" charset="0"/>
            </a:endParaRPr>
          </a:p>
          <a:p>
            <a:pPr algn="just" eaLnBrk="1" hangingPunct="1">
              <a:defRPr/>
            </a:pPr>
            <a:endParaRPr lang="en-US" sz="3200" dirty="0" smtClean="0">
              <a:latin typeface="Arial" pitchFamily="34" charset="0"/>
              <a:cs typeface="Arial" pitchFamily="34" charset="0"/>
            </a:endParaRPr>
          </a:p>
        </p:txBody>
      </p:sp>
      <p:graphicFrame>
        <p:nvGraphicFramePr>
          <p:cNvPr id="9" name="Object 8"/>
          <p:cNvGraphicFramePr>
            <a:graphicFrameLocks noChangeAspect="1"/>
          </p:cNvGraphicFramePr>
          <p:nvPr>
            <p:extLst>
              <p:ext uri="{D42A27DB-BD31-4B8C-83A1-F6EECF244321}">
                <p14:modId xmlns:p14="http://schemas.microsoft.com/office/powerpoint/2010/main" val="2167989580"/>
              </p:ext>
            </p:extLst>
          </p:nvPr>
        </p:nvGraphicFramePr>
        <p:xfrm>
          <a:off x="7498773" y="3821487"/>
          <a:ext cx="606136" cy="848590"/>
        </p:xfrm>
        <a:graphic>
          <a:graphicData uri="http://schemas.openxmlformats.org/presentationml/2006/ole">
            <mc:AlternateContent xmlns:mc="http://schemas.openxmlformats.org/markup-compatibility/2006">
              <mc:Choice xmlns:v="urn:schemas-microsoft-com:vml" Requires="v">
                <p:oleObj spid="_x0000_s64573" name="Equation" r:id="rId6" imgW="126720" imgH="177480" progId="Equation.DSMT4">
                  <p:embed/>
                </p:oleObj>
              </mc:Choice>
              <mc:Fallback>
                <p:oleObj name="Equation" r:id="rId6" imgW="126720" imgH="177480" progId="Equation.DSMT4">
                  <p:embed/>
                  <p:pic>
                    <p:nvPicPr>
                      <p:cNvPr id="0" name=""/>
                      <p:cNvPicPr/>
                      <p:nvPr/>
                    </p:nvPicPr>
                    <p:blipFill>
                      <a:blip r:embed="rId7"/>
                      <a:stretch>
                        <a:fillRect/>
                      </a:stretch>
                    </p:blipFill>
                    <p:spPr>
                      <a:xfrm>
                        <a:off x="7498773" y="3821487"/>
                        <a:ext cx="606136" cy="84859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circle(in)">
                                      <p:cBhvr>
                                        <p:cTn id="15" dur="2000"/>
                                        <p:tgtEl>
                                          <p:spTgt spid="10"/>
                                        </p:tgtEl>
                                      </p:cBhvr>
                                    </p:animEffect>
                                  </p:childTnLst>
                                </p:cTn>
                              </p:par>
                              <p:par>
                                <p:cTn id="16" presetID="10" presetClass="entr" presetSubtype="0" fill="hold"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7350" y="227013"/>
            <a:ext cx="9378950" cy="460375"/>
          </a:xfrm>
          <a:prstGeom prst="rect">
            <a:avLst/>
          </a:prstGeom>
          <a:solidFill>
            <a:schemeClr val="bg1"/>
          </a:solidFill>
          <a:ln>
            <a:solidFill>
              <a:schemeClr val="accent1"/>
            </a:solidFill>
          </a:ln>
        </p:spPr>
        <p:txBody>
          <a:bodyPr>
            <a:spAutoFit/>
          </a:bodyPr>
          <a:lstStyle/>
          <a:p>
            <a:pPr algn="ctr" eaLnBrk="1" hangingPunct="1">
              <a:defRPr/>
            </a:pPr>
            <a:r>
              <a:rPr lang="en-US" sz="2400">
                <a:solidFill>
                  <a:schemeClr val="accent6">
                    <a:lumMod val="50000"/>
                  </a:schemeClr>
                </a:solidFill>
                <a:latin typeface="Times New Roman" pitchFamily="18" charset="0"/>
                <a:cs typeface="Times New Roman" pitchFamily="18" charset="0"/>
              </a:rPr>
              <a:t>TRÒ CHƠI: VƯỢT CHƯỚNG NGẠI VẬT (</a:t>
            </a:r>
            <a:r>
              <a:rPr lang="en-US" sz="2400" i="1">
                <a:solidFill>
                  <a:schemeClr val="accent6">
                    <a:lumMod val="50000"/>
                  </a:schemeClr>
                </a:solidFill>
                <a:latin typeface="Times New Roman" pitchFamily="18" charset="0"/>
                <a:cs typeface="Times New Roman" pitchFamily="18" charset="0"/>
              </a:rPr>
              <a:t>Lật hình</a:t>
            </a:r>
            <a:r>
              <a:rPr lang="en-US" sz="2400">
                <a:solidFill>
                  <a:schemeClr val="accent6">
                    <a:lumMod val="50000"/>
                  </a:schemeClr>
                </a:solidFill>
                <a:latin typeface="Times New Roman" pitchFamily="18" charset="0"/>
                <a:cs typeface="Times New Roman" pitchFamily="18" charset="0"/>
              </a:rPr>
              <a:t>)</a:t>
            </a:r>
          </a:p>
        </p:txBody>
      </p:sp>
      <p:sp>
        <p:nvSpPr>
          <p:cNvPr id="15" name="Rounded Rectangle 14">
            <a:hlinkClick r:id="rId3" action="ppaction://hlinksldjump"/>
          </p:cNvPr>
          <p:cNvSpPr/>
          <p:nvPr/>
        </p:nvSpPr>
        <p:spPr>
          <a:xfrm>
            <a:off x="387350" y="5688013"/>
            <a:ext cx="3473450" cy="417512"/>
          </a:xfrm>
          <a:prstGeom prst="roundRect">
            <a:avLst/>
          </a:prstGeom>
        </p:spPr>
        <p:style>
          <a:lnRef idx="0">
            <a:schemeClr val="accent3"/>
          </a:lnRef>
          <a:fillRef idx="3">
            <a:schemeClr val="accent3"/>
          </a:fillRef>
          <a:effectRef idx="3">
            <a:schemeClr val="accent3"/>
          </a:effectRef>
          <a:fontRef idx="minor">
            <a:schemeClr val="lt1"/>
          </a:fontRef>
        </p:style>
        <p:txBody>
          <a:bodyPr anchor="ctr"/>
          <a:lstStyle/>
          <a:p>
            <a:pPr algn="ctr" eaLnBrk="1" hangingPunct="1">
              <a:defRPr/>
            </a:pPr>
            <a:r>
              <a:rPr lang="en-US" sz="2800" dirty="0">
                <a:latin typeface="Arial" pitchFamily="34" charset="0"/>
                <a:cs typeface="Arial" pitchFamily="34" charset="0"/>
              </a:rPr>
              <a:t>QUAY LẠI</a:t>
            </a:r>
          </a:p>
        </p:txBody>
      </p:sp>
      <p:sp>
        <p:nvSpPr>
          <p:cNvPr id="6" name="Rectangle 5"/>
          <p:cNvSpPr/>
          <p:nvPr/>
        </p:nvSpPr>
        <p:spPr>
          <a:xfrm>
            <a:off x="387350" y="1287463"/>
            <a:ext cx="3473450" cy="4275137"/>
          </a:xfrm>
          <a:prstGeom prst="rect">
            <a:avLst/>
          </a:prstGeom>
          <a:solidFill>
            <a:srgbClr val="3CDFE6"/>
          </a:solidFill>
        </p:spPr>
        <p:style>
          <a:lnRef idx="3">
            <a:schemeClr val="lt1"/>
          </a:lnRef>
          <a:fillRef idx="1">
            <a:schemeClr val="accent5"/>
          </a:fillRef>
          <a:effectRef idx="1">
            <a:schemeClr val="accent5"/>
          </a:effectRef>
          <a:fontRef idx="minor">
            <a:schemeClr val="lt1"/>
          </a:fontRef>
        </p:style>
        <p:txBody>
          <a:bodyPr anchor="ctr"/>
          <a:lstStyle/>
          <a:p>
            <a:pPr algn="ctr" eaLnBrk="1" hangingPunct="1">
              <a:defRPr/>
            </a:pPr>
            <a:r>
              <a:rPr lang="en-US" sz="23900" dirty="0">
                <a:solidFill>
                  <a:srgbClr val="FF0000"/>
                </a:solidFill>
                <a:latin typeface="Arial" pitchFamily="34" charset="0"/>
                <a:cs typeface="Arial" pitchFamily="34" charset="0"/>
              </a:rPr>
              <a:t>8</a:t>
            </a:r>
          </a:p>
        </p:txBody>
      </p:sp>
      <p:sp>
        <p:nvSpPr>
          <p:cNvPr id="2" name="Rectangle 1"/>
          <p:cNvSpPr/>
          <p:nvPr/>
        </p:nvSpPr>
        <p:spPr>
          <a:xfrm>
            <a:off x="4267200" y="1287463"/>
            <a:ext cx="7416800" cy="4818062"/>
          </a:xfrm>
          <a:prstGeom prst="rect">
            <a:avLst/>
          </a:prstGeom>
          <a:solidFill>
            <a:srgbClr val="3CDFE6"/>
          </a:solidFill>
        </p:spPr>
        <p:style>
          <a:lnRef idx="2">
            <a:schemeClr val="accent5">
              <a:shade val="50000"/>
            </a:schemeClr>
          </a:lnRef>
          <a:fillRef idx="1">
            <a:schemeClr val="accent5"/>
          </a:fillRef>
          <a:effectRef idx="0">
            <a:schemeClr val="accent5"/>
          </a:effectRef>
          <a:fontRef idx="minor">
            <a:schemeClr val="lt1"/>
          </a:fontRef>
        </p:style>
        <p:txBody>
          <a:bodyPr/>
          <a:lstStyle/>
          <a:p>
            <a:pPr algn="ctr" eaLnBrk="1" hangingPunct="1">
              <a:defRPr/>
            </a:pPr>
            <a:endParaRPr lang="en-US"/>
          </a:p>
        </p:txBody>
      </p:sp>
      <p:sp>
        <p:nvSpPr>
          <p:cNvPr id="3" name="TextBox 2"/>
          <p:cNvSpPr txBox="1"/>
          <p:nvPr/>
        </p:nvSpPr>
        <p:spPr>
          <a:xfrm>
            <a:off x="4572000" y="2043769"/>
            <a:ext cx="4405745" cy="584775"/>
          </a:xfrm>
          <a:prstGeom prst="rect">
            <a:avLst/>
          </a:prstGeom>
          <a:solidFill>
            <a:srgbClr val="3CDFE6"/>
          </a:solidFill>
          <a:ln>
            <a:noFill/>
          </a:ln>
        </p:spPr>
        <p:style>
          <a:lnRef idx="1">
            <a:schemeClr val="accent3"/>
          </a:lnRef>
          <a:fillRef idx="3">
            <a:schemeClr val="accent3"/>
          </a:fillRef>
          <a:effectRef idx="2">
            <a:schemeClr val="accent3"/>
          </a:effectRef>
          <a:fontRef idx="minor">
            <a:schemeClr val="lt1"/>
          </a:fontRef>
        </p:style>
        <p:txBody>
          <a:bodyPr wrap="square">
            <a:spAutoFit/>
          </a:bodyPr>
          <a:lstStyle/>
          <a:p>
            <a:pPr eaLnBrk="1" hangingPunct="1">
              <a:defRPr/>
            </a:pPr>
            <a:r>
              <a:rPr lang="en-US" sz="3200" dirty="0" err="1" smtClean="0">
                <a:solidFill>
                  <a:schemeClr val="tx1"/>
                </a:solidFill>
                <a:latin typeface="Arial" panose="020B0604020202020204" pitchFamily="34" charset="0"/>
                <a:cs typeface="Arial" panose="020B0604020202020204" pitchFamily="34" charset="0"/>
              </a:rPr>
              <a:t>Rút</a:t>
            </a:r>
            <a:r>
              <a:rPr lang="en-US" sz="3200" dirty="0" smtClean="0">
                <a:solidFill>
                  <a:schemeClr val="tx1"/>
                </a:solidFill>
                <a:latin typeface="Arial" panose="020B0604020202020204" pitchFamily="34" charset="0"/>
                <a:cs typeface="Arial" panose="020B0604020202020204" pitchFamily="34" charset="0"/>
              </a:rPr>
              <a:t> </a:t>
            </a:r>
            <a:r>
              <a:rPr lang="en-US" sz="3200" dirty="0" err="1" smtClean="0">
                <a:solidFill>
                  <a:schemeClr val="tx1"/>
                </a:solidFill>
                <a:latin typeface="Arial" panose="020B0604020202020204" pitchFamily="34" charset="0"/>
                <a:cs typeface="Arial" panose="020B0604020202020204" pitchFamily="34" charset="0"/>
              </a:rPr>
              <a:t>gọn</a:t>
            </a:r>
            <a:r>
              <a:rPr lang="en-US" sz="3200" dirty="0" smtClean="0">
                <a:solidFill>
                  <a:schemeClr val="tx1"/>
                </a:solidFill>
                <a:latin typeface="Arial" panose="020B0604020202020204" pitchFamily="34" charset="0"/>
                <a:cs typeface="Arial" panose="020B0604020202020204" pitchFamily="34" charset="0"/>
              </a:rPr>
              <a:t> </a:t>
            </a:r>
            <a:r>
              <a:rPr lang="en-US" sz="3200" dirty="0" err="1" smtClean="0">
                <a:solidFill>
                  <a:schemeClr val="tx1"/>
                </a:solidFill>
                <a:latin typeface="Arial" panose="020B0604020202020204" pitchFamily="34" charset="0"/>
                <a:cs typeface="Arial" panose="020B0604020202020204" pitchFamily="34" charset="0"/>
              </a:rPr>
              <a:t>biểu</a:t>
            </a:r>
            <a:r>
              <a:rPr lang="en-US" sz="3200" dirty="0" smtClean="0">
                <a:solidFill>
                  <a:schemeClr val="tx1"/>
                </a:solidFill>
                <a:latin typeface="Arial" panose="020B0604020202020204" pitchFamily="34" charset="0"/>
                <a:cs typeface="Arial" panose="020B0604020202020204" pitchFamily="34" charset="0"/>
              </a:rPr>
              <a:t> </a:t>
            </a:r>
            <a:r>
              <a:rPr lang="en-US" sz="3200" dirty="0" err="1" smtClean="0">
                <a:solidFill>
                  <a:schemeClr val="tx1"/>
                </a:solidFill>
                <a:latin typeface="Arial" panose="020B0604020202020204" pitchFamily="34" charset="0"/>
                <a:cs typeface="Arial" panose="020B0604020202020204" pitchFamily="34" charset="0"/>
              </a:rPr>
              <a:t>thức</a:t>
            </a:r>
            <a:r>
              <a:rPr lang="en-US" sz="3200" dirty="0" smtClean="0">
                <a:solidFill>
                  <a:schemeClr val="tx1"/>
                </a:solidFill>
                <a:latin typeface="Arial" panose="020B0604020202020204" pitchFamily="34" charset="0"/>
                <a:cs typeface="Arial" panose="020B0604020202020204" pitchFamily="34" charset="0"/>
              </a:rPr>
              <a:t> </a:t>
            </a:r>
            <a:r>
              <a:rPr lang="en-US" sz="3200" dirty="0" err="1" smtClean="0">
                <a:solidFill>
                  <a:schemeClr val="tx1"/>
                </a:solidFill>
                <a:latin typeface="Arial" panose="020B0604020202020204" pitchFamily="34" charset="0"/>
                <a:cs typeface="Arial" panose="020B0604020202020204" pitchFamily="34" charset="0"/>
              </a:rPr>
              <a:t>sau</a:t>
            </a:r>
            <a:r>
              <a:rPr lang="en-US" sz="3200" dirty="0" smtClean="0">
                <a:solidFill>
                  <a:schemeClr val="tx1"/>
                </a:solidFill>
                <a:latin typeface="Arial" panose="020B0604020202020204" pitchFamily="34" charset="0"/>
                <a:cs typeface="Arial" panose="020B0604020202020204" pitchFamily="34" charset="0"/>
              </a:rPr>
              <a:t>:</a:t>
            </a:r>
          </a:p>
        </p:txBody>
      </p:sp>
      <p:sp>
        <p:nvSpPr>
          <p:cNvPr id="5" name="TextBox 4"/>
          <p:cNvSpPr txBox="1"/>
          <p:nvPr/>
        </p:nvSpPr>
        <p:spPr>
          <a:xfrm>
            <a:off x="4572000" y="4160125"/>
            <a:ext cx="6502400" cy="1569660"/>
          </a:xfrm>
          <a:prstGeom prst="rect">
            <a:avLst/>
          </a:prstGeom>
          <a:solidFill>
            <a:schemeClr val="accent2">
              <a:lumMod val="40000"/>
              <a:lumOff val="60000"/>
            </a:schemeClr>
          </a:solidFill>
        </p:spPr>
        <p:style>
          <a:lnRef idx="1">
            <a:schemeClr val="accent5"/>
          </a:lnRef>
          <a:fillRef idx="2">
            <a:schemeClr val="accent5"/>
          </a:fillRef>
          <a:effectRef idx="1">
            <a:schemeClr val="accent5"/>
          </a:effectRef>
          <a:fontRef idx="minor">
            <a:schemeClr val="dk1"/>
          </a:fontRef>
        </p:style>
        <p:txBody>
          <a:bodyPr>
            <a:spAutoFit/>
          </a:bodyPr>
          <a:lstStyle/>
          <a:p>
            <a:pPr eaLnBrk="1" hangingPunct="1">
              <a:defRPr/>
            </a:pPr>
            <a:endParaRPr lang="en-US" sz="3200" b="1" dirty="0" smtClean="0">
              <a:solidFill>
                <a:schemeClr val="tx1"/>
              </a:solidFill>
              <a:latin typeface="Arial" pitchFamily="34" charset="0"/>
              <a:cs typeface="Arial" pitchFamily="34" charset="0"/>
            </a:endParaRPr>
          </a:p>
          <a:p>
            <a:pPr eaLnBrk="1" hangingPunct="1">
              <a:defRPr/>
            </a:pPr>
            <a:endParaRPr lang="en-US" sz="3200" b="1" dirty="0">
              <a:solidFill>
                <a:schemeClr val="tx1"/>
              </a:solidFill>
              <a:latin typeface="Arial" pitchFamily="34" charset="0"/>
              <a:cs typeface="Arial" pitchFamily="34" charset="0"/>
            </a:endParaRPr>
          </a:p>
          <a:p>
            <a:pPr eaLnBrk="1" hangingPunct="1">
              <a:defRPr/>
            </a:pPr>
            <a:endParaRPr lang="en-US" sz="3200" b="1" dirty="0" smtClean="0">
              <a:solidFill>
                <a:schemeClr val="tx1"/>
              </a:solidFill>
              <a:latin typeface="Arial" pitchFamily="34" charset="0"/>
              <a:cs typeface="Arial" pitchFamily="34" charset="0"/>
            </a:endParaRPr>
          </a:p>
        </p:txBody>
      </p:sp>
      <p:sp>
        <p:nvSpPr>
          <p:cNvPr id="8" name="Rectangle 7"/>
          <p:cNvSpPr/>
          <p:nvPr/>
        </p:nvSpPr>
        <p:spPr>
          <a:xfrm>
            <a:off x="4572000" y="1404006"/>
            <a:ext cx="1624163" cy="523220"/>
          </a:xfrm>
          <a:prstGeom prst="rect">
            <a:avLst/>
          </a:prstGeom>
        </p:spPr>
        <p:txBody>
          <a:bodyPr wrap="none">
            <a:spAutoFit/>
          </a:bodyPr>
          <a:lstStyle/>
          <a:p>
            <a:pPr eaLnBrk="1" hangingPunct="1">
              <a:defRPr/>
            </a:pPr>
            <a:r>
              <a:rPr lang="en-US" sz="2800" dirty="0" err="1">
                <a:solidFill>
                  <a:srgbClr val="FF0000"/>
                </a:solidFill>
              </a:rPr>
              <a:t>Câu</a:t>
            </a:r>
            <a:r>
              <a:rPr lang="en-US" sz="2800" dirty="0">
                <a:solidFill>
                  <a:srgbClr val="FF0000"/>
                </a:solidFill>
              </a:rPr>
              <a:t> </a:t>
            </a:r>
            <a:r>
              <a:rPr lang="en-US" sz="2800" dirty="0" err="1">
                <a:solidFill>
                  <a:srgbClr val="FF0000"/>
                </a:solidFill>
              </a:rPr>
              <a:t>hỏi</a:t>
            </a:r>
            <a:r>
              <a:rPr lang="en-US" sz="2800" dirty="0">
                <a:solidFill>
                  <a:srgbClr val="FF0000"/>
                </a:solidFill>
              </a:rPr>
              <a:t>: </a:t>
            </a:r>
          </a:p>
        </p:txBody>
      </p:sp>
      <p:graphicFrame>
        <p:nvGraphicFramePr>
          <p:cNvPr id="7" name="Object 6"/>
          <p:cNvGraphicFramePr>
            <a:graphicFrameLocks noChangeAspect="1"/>
          </p:cNvGraphicFramePr>
          <p:nvPr>
            <p:extLst>
              <p:ext uri="{D42A27DB-BD31-4B8C-83A1-F6EECF244321}">
                <p14:modId xmlns:p14="http://schemas.microsoft.com/office/powerpoint/2010/main" val="181816267"/>
              </p:ext>
            </p:extLst>
          </p:nvPr>
        </p:nvGraphicFramePr>
        <p:xfrm>
          <a:off x="5574165" y="2628544"/>
          <a:ext cx="3403580" cy="931506"/>
        </p:xfrm>
        <a:graphic>
          <a:graphicData uri="http://schemas.openxmlformats.org/presentationml/2006/ole">
            <mc:AlternateContent xmlns:mc="http://schemas.openxmlformats.org/markup-compatibility/2006">
              <mc:Choice xmlns:v="urn:schemas-microsoft-com:vml" Requires="v">
                <p:oleObj spid="_x0000_s65598" name="Equation" r:id="rId4" imgW="1206360" imgH="330120" progId="Equation.DSMT4">
                  <p:embed/>
                </p:oleObj>
              </mc:Choice>
              <mc:Fallback>
                <p:oleObj name="Equation" r:id="rId4" imgW="1206360" imgH="330120" progId="Equation.DSMT4">
                  <p:embed/>
                  <p:pic>
                    <p:nvPicPr>
                      <p:cNvPr id="0" name=""/>
                      <p:cNvPicPr/>
                      <p:nvPr/>
                    </p:nvPicPr>
                    <p:blipFill>
                      <a:blip r:embed="rId5"/>
                      <a:stretch>
                        <a:fillRect/>
                      </a:stretch>
                    </p:blipFill>
                    <p:spPr>
                      <a:xfrm>
                        <a:off x="5574165" y="2628544"/>
                        <a:ext cx="3403580" cy="931506"/>
                      </a:xfrm>
                      <a:prstGeom prst="rect">
                        <a:avLst/>
                      </a:prstGeom>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015665327"/>
              </p:ext>
            </p:extLst>
          </p:nvPr>
        </p:nvGraphicFramePr>
        <p:xfrm>
          <a:off x="5574165" y="4510952"/>
          <a:ext cx="4123029" cy="868006"/>
        </p:xfrm>
        <a:graphic>
          <a:graphicData uri="http://schemas.openxmlformats.org/presentationml/2006/ole">
            <mc:AlternateContent xmlns:mc="http://schemas.openxmlformats.org/markup-compatibility/2006">
              <mc:Choice xmlns:v="urn:schemas-microsoft-com:vml" Requires="v">
                <p:oleObj spid="_x0000_s65599" name="Equation" r:id="rId6" imgW="965160" imgH="203040" progId="Equation.DSMT4">
                  <p:embed/>
                </p:oleObj>
              </mc:Choice>
              <mc:Fallback>
                <p:oleObj name="Equation" r:id="rId6" imgW="965160" imgH="203040" progId="Equation.DSMT4">
                  <p:embed/>
                  <p:pic>
                    <p:nvPicPr>
                      <p:cNvPr id="0" name=""/>
                      <p:cNvPicPr/>
                      <p:nvPr/>
                    </p:nvPicPr>
                    <p:blipFill>
                      <a:blip r:embed="rId7"/>
                      <a:stretch>
                        <a:fillRect/>
                      </a:stretch>
                    </p:blipFill>
                    <p:spPr>
                      <a:xfrm>
                        <a:off x="5574165" y="4510952"/>
                        <a:ext cx="4123029" cy="868006"/>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circle(in)">
                                      <p:cBhvr>
                                        <p:cTn id="15" dur="2000"/>
                                        <p:tgtEl>
                                          <p:spTgt spid="5"/>
                                        </p:tgtEl>
                                      </p:cBhvr>
                                    </p:animEffect>
                                  </p:childTnLst>
                                </p:cTn>
                              </p:par>
                              <p:par>
                                <p:cTn id="16" presetID="10" presetClass="entr" presetSubtype="0" fill="hold"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Box 4"/>
          <p:cNvSpPr txBox="1">
            <a:spLocks noChangeArrowheads="1"/>
          </p:cNvSpPr>
          <p:nvPr/>
        </p:nvSpPr>
        <p:spPr bwMode="auto">
          <a:xfrm>
            <a:off x="181986" y="645152"/>
            <a:ext cx="52578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r>
              <a:rPr lang="en-US" b="1" dirty="0">
                <a:latin typeface="Arial" panose="020B0604020202020204" pitchFamily="34" charset="0"/>
              </a:rPr>
              <a:t>LUYỆN </a:t>
            </a:r>
            <a:r>
              <a:rPr lang="en-US" b="1" dirty="0" smtClean="0">
                <a:latin typeface="Arial" panose="020B0604020202020204" pitchFamily="34" charset="0"/>
              </a:rPr>
              <a:t>TẬP:</a:t>
            </a:r>
          </a:p>
          <a:p>
            <a:pPr eaLnBrk="1" hangingPunct="1">
              <a:lnSpc>
                <a:spcPct val="100000"/>
              </a:lnSpc>
              <a:spcBef>
                <a:spcPct val="0"/>
              </a:spcBef>
              <a:buFontTx/>
              <a:buNone/>
            </a:pPr>
            <a:r>
              <a:rPr lang="en-US" b="1" dirty="0" smtClean="0">
                <a:latin typeface="Arial" panose="020B0604020202020204" pitchFamily="34" charset="0"/>
              </a:rPr>
              <a:t> </a:t>
            </a:r>
            <a:r>
              <a:rPr lang="en-US" b="1" dirty="0" err="1" smtClean="0">
                <a:latin typeface="Arial" panose="020B0604020202020204" pitchFamily="34" charset="0"/>
              </a:rPr>
              <a:t>Giải</a:t>
            </a:r>
            <a:r>
              <a:rPr lang="en-US" b="1" dirty="0" smtClean="0">
                <a:latin typeface="Arial" panose="020B0604020202020204" pitchFamily="34" charset="0"/>
              </a:rPr>
              <a:t> </a:t>
            </a:r>
            <a:r>
              <a:rPr lang="en-US" b="1" dirty="0" err="1" smtClean="0">
                <a:latin typeface="Arial" panose="020B0604020202020204" pitchFamily="34" charset="0"/>
              </a:rPr>
              <a:t>các</a:t>
            </a:r>
            <a:r>
              <a:rPr lang="en-US" b="1" dirty="0" smtClean="0">
                <a:latin typeface="Arial" panose="020B0604020202020204" pitchFamily="34" charset="0"/>
              </a:rPr>
              <a:t> </a:t>
            </a:r>
            <a:r>
              <a:rPr lang="en-US" b="1" dirty="0" err="1" smtClean="0">
                <a:latin typeface="Arial" panose="020B0604020202020204" pitchFamily="34" charset="0"/>
              </a:rPr>
              <a:t>phương</a:t>
            </a:r>
            <a:r>
              <a:rPr lang="en-US" b="1" dirty="0" smtClean="0">
                <a:latin typeface="Arial" panose="020B0604020202020204" pitchFamily="34" charset="0"/>
              </a:rPr>
              <a:t> </a:t>
            </a:r>
            <a:r>
              <a:rPr lang="en-US" b="1" dirty="0" err="1" smtClean="0">
                <a:latin typeface="Arial" panose="020B0604020202020204" pitchFamily="34" charset="0"/>
              </a:rPr>
              <a:t>trình</a:t>
            </a:r>
            <a:r>
              <a:rPr lang="en-US" b="1" dirty="0" smtClean="0">
                <a:latin typeface="Arial" panose="020B0604020202020204" pitchFamily="34" charset="0"/>
              </a:rPr>
              <a:t> </a:t>
            </a:r>
            <a:r>
              <a:rPr lang="en-US" b="1" dirty="0" err="1" smtClean="0">
                <a:latin typeface="Arial" panose="020B0604020202020204" pitchFamily="34" charset="0"/>
              </a:rPr>
              <a:t>sau</a:t>
            </a:r>
            <a:r>
              <a:rPr lang="en-US" b="1" dirty="0" smtClean="0">
                <a:latin typeface="Arial" panose="020B0604020202020204" pitchFamily="34" charset="0"/>
              </a:rPr>
              <a:t>:</a:t>
            </a:r>
          </a:p>
        </p:txBody>
      </p:sp>
      <p:sp>
        <p:nvSpPr>
          <p:cNvPr id="33796" name="TextBox 10"/>
          <p:cNvSpPr txBox="1">
            <a:spLocks noChangeArrowheads="1"/>
          </p:cNvSpPr>
          <p:nvPr/>
        </p:nvSpPr>
        <p:spPr bwMode="auto">
          <a:xfrm>
            <a:off x="246769" y="5309668"/>
            <a:ext cx="4876800" cy="1200329"/>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r>
              <a:rPr lang="en-US" sz="1800" dirty="0" err="1">
                <a:solidFill>
                  <a:srgbClr val="7030A0"/>
                </a:solidFill>
                <a:latin typeface="Arial" panose="020B0604020202020204" pitchFamily="34" charset="0"/>
              </a:rPr>
              <a:t>Hs</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hoạt</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động</a:t>
            </a:r>
            <a:r>
              <a:rPr lang="en-US" sz="1800" dirty="0">
                <a:solidFill>
                  <a:srgbClr val="7030A0"/>
                </a:solidFill>
                <a:latin typeface="Arial" panose="020B0604020202020204" pitchFamily="34" charset="0"/>
              </a:rPr>
              <a:t> </a:t>
            </a:r>
            <a:r>
              <a:rPr lang="en-US" sz="1800" dirty="0" err="1" smtClean="0">
                <a:solidFill>
                  <a:srgbClr val="7030A0"/>
                </a:solidFill>
                <a:latin typeface="Arial" panose="020B0604020202020204" pitchFamily="34" charset="0"/>
              </a:rPr>
              <a:t>nhóm</a:t>
            </a:r>
            <a:r>
              <a:rPr lang="en-US" sz="1800" dirty="0" smtClean="0">
                <a:solidFill>
                  <a:srgbClr val="7030A0"/>
                </a:solidFill>
                <a:latin typeface="Arial" panose="020B0604020202020204" pitchFamily="34" charset="0"/>
              </a:rPr>
              <a:t> 2 </a:t>
            </a:r>
            <a:r>
              <a:rPr lang="en-US" sz="1800" dirty="0" err="1" smtClean="0">
                <a:solidFill>
                  <a:srgbClr val="7030A0"/>
                </a:solidFill>
                <a:latin typeface="Arial" panose="020B0604020202020204" pitchFamily="34" charset="0"/>
              </a:rPr>
              <a:t>học</a:t>
            </a:r>
            <a:r>
              <a:rPr lang="en-US" sz="1800" dirty="0" smtClean="0">
                <a:solidFill>
                  <a:srgbClr val="7030A0"/>
                </a:solidFill>
                <a:latin typeface="Arial" panose="020B0604020202020204" pitchFamily="34" charset="0"/>
              </a:rPr>
              <a:t> </a:t>
            </a:r>
            <a:r>
              <a:rPr lang="en-US" sz="1800" dirty="0" err="1" smtClean="0">
                <a:solidFill>
                  <a:srgbClr val="7030A0"/>
                </a:solidFill>
                <a:latin typeface="Arial" panose="020B0604020202020204" pitchFamily="34" charset="0"/>
              </a:rPr>
              <a:t>sinh</a:t>
            </a:r>
            <a:r>
              <a:rPr lang="en-US" sz="1800" dirty="0" smtClean="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sau</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đó</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hai</a:t>
            </a:r>
            <a:r>
              <a:rPr lang="en-US" sz="1800" dirty="0">
                <a:solidFill>
                  <a:srgbClr val="7030A0"/>
                </a:solidFill>
                <a:latin typeface="Arial" panose="020B0604020202020204" pitchFamily="34" charset="0"/>
              </a:rPr>
              <a:t> </a:t>
            </a:r>
            <a:r>
              <a:rPr lang="en-US" sz="1800" dirty="0" err="1" smtClean="0">
                <a:solidFill>
                  <a:srgbClr val="7030A0"/>
                </a:solidFill>
                <a:latin typeface="Arial" panose="020B0604020202020204" pitchFamily="34" charset="0"/>
              </a:rPr>
              <a:t>bàn</a:t>
            </a:r>
            <a:r>
              <a:rPr lang="en-US" sz="1800" dirty="0" smtClean="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ngồi</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cạnh</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kiểm</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tra</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chéo</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bài</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của</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nhau</a:t>
            </a:r>
            <a:r>
              <a:rPr lang="en-US" sz="1800" dirty="0">
                <a:solidFill>
                  <a:srgbClr val="7030A0"/>
                </a:solidFill>
                <a:latin typeface="Arial" panose="020B0604020202020204" pitchFamily="34" charset="0"/>
              </a:rPr>
              <a:t>.</a:t>
            </a:r>
          </a:p>
          <a:p>
            <a:pPr eaLnBrk="1" hangingPunct="1">
              <a:lnSpc>
                <a:spcPct val="100000"/>
              </a:lnSpc>
              <a:spcBef>
                <a:spcPct val="0"/>
              </a:spcBef>
              <a:buFontTx/>
              <a:buNone/>
            </a:pPr>
            <a:r>
              <a:rPr lang="en-US" sz="1800" dirty="0" err="1" smtClean="0">
                <a:solidFill>
                  <a:srgbClr val="7030A0"/>
                </a:solidFill>
                <a:latin typeface="Arial" panose="020B0604020202020204" pitchFamily="34" charset="0"/>
              </a:rPr>
              <a:t>Đại</a:t>
            </a:r>
            <a:r>
              <a:rPr lang="en-US" sz="1800" dirty="0" smtClean="0">
                <a:solidFill>
                  <a:srgbClr val="7030A0"/>
                </a:solidFill>
                <a:latin typeface="Arial" panose="020B0604020202020204" pitchFamily="34" charset="0"/>
              </a:rPr>
              <a:t> </a:t>
            </a:r>
            <a:r>
              <a:rPr lang="en-US" sz="1800" dirty="0" err="1" smtClean="0">
                <a:solidFill>
                  <a:srgbClr val="7030A0"/>
                </a:solidFill>
                <a:latin typeface="Arial" panose="020B0604020202020204" pitchFamily="34" charset="0"/>
              </a:rPr>
              <a:t>diện</a:t>
            </a:r>
            <a:r>
              <a:rPr lang="en-US" sz="1800" dirty="0" smtClean="0">
                <a:solidFill>
                  <a:srgbClr val="7030A0"/>
                </a:solidFill>
                <a:latin typeface="Arial" panose="020B0604020202020204" pitchFamily="34" charset="0"/>
              </a:rPr>
              <a:t> 3 </a:t>
            </a:r>
            <a:r>
              <a:rPr lang="en-US" sz="1800" dirty="0" err="1">
                <a:solidFill>
                  <a:srgbClr val="7030A0"/>
                </a:solidFill>
                <a:latin typeface="Arial" panose="020B0604020202020204" pitchFamily="34" charset="0"/>
              </a:rPr>
              <a:t>hs</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lên</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bảng</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trình</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bày</a:t>
            </a:r>
            <a:endParaRPr lang="en-US" sz="1800" dirty="0">
              <a:solidFill>
                <a:srgbClr val="7030A0"/>
              </a:solidFill>
              <a:latin typeface="Arial" panose="020B0604020202020204" pitchFamily="34" charset="0"/>
            </a:endParaRPr>
          </a:p>
          <a:p>
            <a:pPr eaLnBrk="1" hangingPunct="1">
              <a:lnSpc>
                <a:spcPct val="100000"/>
              </a:lnSpc>
              <a:spcBef>
                <a:spcPct val="0"/>
              </a:spcBef>
              <a:buFontTx/>
              <a:buNone/>
            </a:pPr>
            <a:endParaRPr lang="en-US" sz="1800" dirty="0">
              <a:latin typeface="Arial" panose="020B0604020202020204" pitchFamily="34" charset="0"/>
            </a:endParaRPr>
          </a:p>
        </p:txBody>
      </p:sp>
      <p:sp>
        <p:nvSpPr>
          <p:cNvPr id="21" name="!!4">
            <a:extLst/>
          </p:cNvPr>
          <p:cNvSpPr/>
          <p:nvPr/>
        </p:nvSpPr>
        <p:spPr>
          <a:xfrm>
            <a:off x="36513" y="55563"/>
            <a:ext cx="5716587" cy="493712"/>
          </a:xfrm>
          <a:prstGeom prst="round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dirty="0">
                <a:latin typeface="Times New Roman" panose="02020603050405020304" pitchFamily="18" charset="0"/>
                <a:cs typeface="Times New Roman" panose="02020603050405020304" pitchFamily="18" charset="0"/>
              </a:rPr>
              <a:t>HOẠT ĐỘNG </a:t>
            </a:r>
            <a:r>
              <a:rPr lang="en-US" sz="2800" b="1" dirty="0" smtClean="0">
                <a:latin typeface="Times New Roman" panose="02020603050405020304" pitchFamily="18" charset="0"/>
                <a:cs typeface="Times New Roman" panose="02020603050405020304" pitchFamily="18" charset="0"/>
              </a:rPr>
              <a:t>VẬN DỤNG</a:t>
            </a:r>
            <a:endParaRPr lang="en-US" sz="2800" b="1" dirty="0">
              <a:latin typeface="Times New Roman" panose="02020603050405020304" pitchFamily="18" charset="0"/>
              <a:cs typeface="Times New Roman" panose="02020603050405020304" pitchFamily="18"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3111042212"/>
              </p:ext>
            </p:extLst>
          </p:nvPr>
        </p:nvGraphicFramePr>
        <p:xfrm>
          <a:off x="685800" y="1662718"/>
          <a:ext cx="3057236" cy="1811695"/>
        </p:xfrm>
        <a:graphic>
          <a:graphicData uri="http://schemas.openxmlformats.org/presentationml/2006/ole">
            <mc:AlternateContent xmlns:mc="http://schemas.openxmlformats.org/markup-compatibility/2006">
              <mc:Choice xmlns:v="urn:schemas-microsoft-com:vml" Requires="v">
                <p:oleObj spid="_x0000_s34054" name="Equation" r:id="rId3" imgW="1371600" imgH="812520" progId="Equation.DSMT4">
                  <p:embed/>
                </p:oleObj>
              </mc:Choice>
              <mc:Fallback>
                <p:oleObj name="Equation" r:id="rId3" imgW="1371600" imgH="812520" progId="Equation.DSMT4">
                  <p:embed/>
                  <p:pic>
                    <p:nvPicPr>
                      <p:cNvPr id="0" name=""/>
                      <p:cNvPicPr/>
                      <p:nvPr/>
                    </p:nvPicPr>
                    <p:blipFill>
                      <a:blip r:embed="rId4"/>
                      <a:stretch>
                        <a:fillRect/>
                      </a:stretch>
                    </p:blipFill>
                    <p:spPr>
                      <a:xfrm>
                        <a:off x="685800" y="1662718"/>
                        <a:ext cx="3057236" cy="1811695"/>
                      </a:xfrm>
                      <a:prstGeom prst="rect">
                        <a:avLst/>
                      </a:prstGeom>
                    </p:spPr>
                  </p:pic>
                </p:oleObj>
              </mc:Fallback>
            </mc:AlternateContent>
          </a:graphicData>
        </a:graphic>
      </p:graphicFrame>
      <p:sp>
        <p:nvSpPr>
          <p:cNvPr id="6" name="TextBox 5"/>
          <p:cNvSpPr txBox="1"/>
          <p:nvPr/>
        </p:nvSpPr>
        <p:spPr>
          <a:xfrm>
            <a:off x="8454190" y="0"/>
            <a:ext cx="893618" cy="523220"/>
          </a:xfrm>
          <a:prstGeom prst="rect">
            <a:avLst/>
          </a:prstGeom>
          <a:noFill/>
        </p:spPr>
        <p:txBody>
          <a:bodyPr wrap="square" rtlCol="0">
            <a:spAutoFit/>
          </a:bodyPr>
          <a:lstStyle/>
          <a:p>
            <a:r>
              <a:rPr lang="en-US" sz="2800" dirty="0" err="1" smtClean="0"/>
              <a:t>Giải</a:t>
            </a:r>
            <a:r>
              <a:rPr lang="en-US" sz="2800" dirty="0" smtClean="0"/>
              <a:t> </a:t>
            </a:r>
            <a:endParaRPr lang="en-US" sz="2800" dirty="0"/>
          </a:p>
        </p:txBody>
      </p:sp>
      <p:sp>
        <p:nvSpPr>
          <p:cNvPr id="14" name="Rounded Rectangle 1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03:00</a:t>
            </a:r>
            <a:endParaRPr lang="en-US" sz="2800"/>
          </a:p>
        </p:txBody>
      </p:sp>
      <p:sp>
        <p:nvSpPr>
          <p:cNvPr id="15" name="Rounded Rectangle 1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02:59</a:t>
            </a:r>
            <a:endParaRPr lang="en-US" sz="2800"/>
          </a:p>
        </p:txBody>
      </p:sp>
      <p:sp>
        <p:nvSpPr>
          <p:cNvPr id="16" name="Rounded Rectangle 1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02:58</a:t>
            </a:r>
            <a:endParaRPr lang="en-US" sz="2800"/>
          </a:p>
        </p:txBody>
      </p:sp>
      <p:sp>
        <p:nvSpPr>
          <p:cNvPr id="17" name="Rounded Rectangle 1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02:57</a:t>
            </a:r>
            <a:endParaRPr lang="en-US" sz="2800"/>
          </a:p>
        </p:txBody>
      </p:sp>
      <p:sp>
        <p:nvSpPr>
          <p:cNvPr id="18" name="Rounded Rectangle 1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02:56</a:t>
            </a:r>
            <a:endParaRPr lang="en-US" sz="2800"/>
          </a:p>
        </p:txBody>
      </p:sp>
      <p:sp>
        <p:nvSpPr>
          <p:cNvPr id="19" name="Rounded Rectangle 1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02:55</a:t>
            </a:r>
            <a:endParaRPr lang="en-US" sz="2800"/>
          </a:p>
        </p:txBody>
      </p:sp>
      <p:sp>
        <p:nvSpPr>
          <p:cNvPr id="20" name="Rounded Rectangle 1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02:54</a:t>
            </a:r>
            <a:endParaRPr lang="en-US" sz="2800"/>
          </a:p>
        </p:txBody>
      </p:sp>
      <p:sp>
        <p:nvSpPr>
          <p:cNvPr id="22" name="Rounded Rectangle 2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02:53</a:t>
            </a:r>
            <a:endParaRPr lang="en-US" sz="2800"/>
          </a:p>
        </p:txBody>
      </p:sp>
      <p:sp>
        <p:nvSpPr>
          <p:cNvPr id="23" name="Rounded Rectangle 2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02:52</a:t>
            </a:r>
            <a:endParaRPr lang="en-US" sz="2800"/>
          </a:p>
        </p:txBody>
      </p:sp>
      <p:sp>
        <p:nvSpPr>
          <p:cNvPr id="24" name="Rounded Rectangle 2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02:51</a:t>
            </a:r>
            <a:endParaRPr lang="en-US" sz="2800"/>
          </a:p>
        </p:txBody>
      </p:sp>
      <p:sp>
        <p:nvSpPr>
          <p:cNvPr id="25" name="Rounded Rectangle 2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02:50</a:t>
            </a:r>
            <a:endParaRPr lang="en-US" sz="2800"/>
          </a:p>
        </p:txBody>
      </p:sp>
      <p:sp>
        <p:nvSpPr>
          <p:cNvPr id="26" name="Rounded Rectangle 2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02:49</a:t>
            </a:r>
            <a:endParaRPr lang="en-US" sz="2800"/>
          </a:p>
        </p:txBody>
      </p:sp>
      <p:sp>
        <p:nvSpPr>
          <p:cNvPr id="27" name="Rounded Rectangle 2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02:48</a:t>
            </a:r>
            <a:endParaRPr lang="en-US" sz="2800"/>
          </a:p>
        </p:txBody>
      </p:sp>
      <p:sp>
        <p:nvSpPr>
          <p:cNvPr id="28" name="Rounded Rectangle 2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02:47</a:t>
            </a:r>
            <a:endParaRPr lang="en-US" sz="2800"/>
          </a:p>
        </p:txBody>
      </p:sp>
      <p:sp>
        <p:nvSpPr>
          <p:cNvPr id="29" name="Rounded Rectangle 2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02:46</a:t>
            </a:r>
            <a:endParaRPr lang="en-US" sz="2800"/>
          </a:p>
        </p:txBody>
      </p:sp>
      <p:sp>
        <p:nvSpPr>
          <p:cNvPr id="30" name="Rounded Rectangle 2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02:45</a:t>
            </a:r>
            <a:endParaRPr lang="en-US" sz="2800"/>
          </a:p>
        </p:txBody>
      </p:sp>
      <p:sp>
        <p:nvSpPr>
          <p:cNvPr id="31" name="Rounded Rectangle 3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02:44</a:t>
            </a:r>
            <a:endParaRPr lang="en-US" sz="2800"/>
          </a:p>
        </p:txBody>
      </p:sp>
      <p:sp>
        <p:nvSpPr>
          <p:cNvPr id="32" name="Rounded Rectangle 3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02:43</a:t>
            </a:r>
            <a:endParaRPr lang="en-US" sz="2800"/>
          </a:p>
        </p:txBody>
      </p:sp>
      <p:sp>
        <p:nvSpPr>
          <p:cNvPr id="33" name="Rounded Rectangle 3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02:42</a:t>
            </a:r>
            <a:endParaRPr lang="en-US" sz="2800"/>
          </a:p>
        </p:txBody>
      </p:sp>
      <p:sp>
        <p:nvSpPr>
          <p:cNvPr id="34" name="Rounded Rectangle 3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02:41</a:t>
            </a:r>
            <a:endParaRPr lang="en-US" sz="2800"/>
          </a:p>
        </p:txBody>
      </p:sp>
      <p:sp>
        <p:nvSpPr>
          <p:cNvPr id="35" name="Rounded Rectangle 3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02:40</a:t>
            </a:r>
            <a:endParaRPr lang="en-US" sz="2800"/>
          </a:p>
        </p:txBody>
      </p:sp>
      <p:sp>
        <p:nvSpPr>
          <p:cNvPr id="36" name="Rounded Rectangle 3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02:39</a:t>
            </a:r>
            <a:endParaRPr lang="en-US" sz="2800"/>
          </a:p>
        </p:txBody>
      </p:sp>
      <p:sp>
        <p:nvSpPr>
          <p:cNvPr id="37" name="Rounded Rectangle 3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02:38</a:t>
            </a:r>
            <a:endParaRPr lang="en-US" sz="2800"/>
          </a:p>
        </p:txBody>
      </p:sp>
      <p:sp>
        <p:nvSpPr>
          <p:cNvPr id="38" name="Rounded Rectangle 3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02:37</a:t>
            </a:r>
            <a:endParaRPr lang="en-US" sz="2800"/>
          </a:p>
        </p:txBody>
      </p:sp>
      <p:sp>
        <p:nvSpPr>
          <p:cNvPr id="39" name="Rounded Rectangle 3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02:36</a:t>
            </a:r>
            <a:endParaRPr lang="en-US" sz="2800"/>
          </a:p>
        </p:txBody>
      </p:sp>
      <p:sp>
        <p:nvSpPr>
          <p:cNvPr id="40" name="Rounded Rectangle 3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02:35</a:t>
            </a:r>
            <a:endParaRPr lang="en-US" sz="2800"/>
          </a:p>
        </p:txBody>
      </p:sp>
      <p:sp>
        <p:nvSpPr>
          <p:cNvPr id="41" name="Rounded Rectangle 4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02:34</a:t>
            </a:r>
            <a:endParaRPr lang="en-US" sz="2800"/>
          </a:p>
        </p:txBody>
      </p:sp>
      <p:sp>
        <p:nvSpPr>
          <p:cNvPr id="42" name="Rounded Rectangle 4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02:33</a:t>
            </a:r>
            <a:endParaRPr lang="en-US" sz="2800"/>
          </a:p>
        </p:txBody>
      </p:sp>
      <p:sp>
        <p:nvSpPr>
          <p:cNvPr id="43" name="Rounded Rectangle 4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02:32</a:t>
            </a:r>
            <a:endParaRPr lang="en-US" sz="2800"/>
          </a:p>
        </p:txBody>
      </p:sp>
      <p:sp>
        <p:nvSpPr>
          <p:cNvPr id="44" name="Rounded Rectangle 4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02:31</a:t>
            </a:r>
            <a:endParaRPr lang="en-US" sz="2800"/>
          </a:p>
        </p:txBody>
      </p:sp>
      <p:sp>
        <p:nvSpPr>
          <p:cNvPr id="45" name="Rounded Rectangle 4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02:30</a:t>
            </a:r>
            <a:endParaRPr lang="en-US" sz="2800"/>
          </a:p>
        </p:txBody>
      </p:sp>
      <p:sp>
        <p:nvSpPr>
          <p:cNvPr id="46" name="Rounded Rectangle 4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02:29</a:t>
            </a:r>
            <a:endParaRPr lang="en-US" sz="2800"/>
          </a:p>
        </p:txBody>
      </p:sp>
      <p:sp>
        <p:nvSpPr>
          <p:cNvPr id="47" name="Rounded Rectangle 4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02:28</a:t>
            </a:r>
            <a:endParaRPr lang="en-US" sz="2800"/>
          </a:p>
        </p:txBody>
      </p:sp>
      <p:sp>
        <p:nvSpPr>
          <p:cNvPr id="48" name="Rounded Rectangle 4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02:27</a:t>
            </a:r>
            <a:endParaRPr lang="en-US" sz="2800"/>
          </a:p>
        </p:txBody>
      </p:sp>
      <p:sp>
        <p:nvSpPr>
          <p:cNvPr id="49" name="Rounded Rectangle 4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02:26</a:t>
            </a:r>
            <a:endParaRPr lang="en-US" sz="2800"/>
          </a:p>
        </p:txBody>
      </p:sp>
      <p:sp>
        <p:nvSpPr>
          <p:cNvPr id="50" name="Rounded Rectangle 4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02:25</a:t>
            </a:r>
            <a:endParaRPr lang="en-US" sz="2800"/>
          </a:p>
        </p:txBody>
      </p:sp>
      <p:sp>
        <p:nvSpPr>
          <p:cNvPr id="51" name="Rounded Rectangle 5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02:24</a:t>
            </a:r>
            <a:endParaRPr lang="en-US" sz="2800"/>
          </a:p>
        </p:txBody>
      </p:sp>
      <p:sp>
        <p:nvSpPr>
          <p:cNvPr id="52" name="Rounded Rectangle 5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02:23</a:t>
            </a:r>
            <a:endParaRPr lang="en-US" sz="2800"/>
          </a:p>
        </p:txBody>
      </p:sp>
      <p:sp>
        <p:nvSpPr>
          <p:cNvPr id="53" name="Rounded Rectangle 5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02:22</a:t>
            </a:r>
            <a:endParaRPr lang="en-US" sz="2800"/>
          </a:p>
        </p:txBody>
      </p:sp>
      <p:sp>
        <p:nvSpPr>
          <p:cNvPr id="54" name="Rounded Rectangle 5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02:21</a:t>
            </a:r>
            <a:endParaRPr lang="en-US" sz="2800"/>
          </a:p>
        </p:txBody>
      </p:sp>
      <p:sp>
        <p:nvSpPr>
          <p:cNvPr id="55" name="Rounded Rectangle 5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02:20</a:t>
            </a:r>
            <a:endParaRPr lang="en-US" sz="2800"/>
          </a:p>
        </p:txBody>
      </p:sp>
      <p:sp>
        <p:nvSpPr>
          <p:cNvPr id="56" name="Rounded Rectangle 5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02:19</a:t>
            </a:r>
            <a:endParaRPr lang="en-US" sz="2800"/>
          </a:p>
        </p:txBody>
      </p:sp>
      <p:sp>
        <p:nvSpPr>
          <p:cNvPr id="57" name="Rounded Rectangle 5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02:18</a:t>
            </a:r>
            <a:endParaRPr lang="en-US" sz="2800"/>
          </a:p>
        </p:txBody>
      </p:sp>
      <p:sp>
        <p:nvSpPr>
          <p:cNvPr id="58" name="Rounded Rectangle 5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02:17</a:t>
            </a:r>
            <a:endParaRPr lang="en-US" sz="2800"/>
          </a:p>
        </p:txBody>
      </p:sp>
      <p:sp>
        <p:nvSpPr>
          <p:cNvPr id="59" name="Rounded Rectangle 5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02:16</a:t>
            </a:r>
            <a:endParaRPr lang="en-US" sz="2800"/>
          </a:p>
        </p:txBody>
      </p:sp>
      <p:sp>
        <p:nvSpPr>
          <p:cNvPr id="60" name="Rounded Rectangle 5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02:15</a:t>
            </a:r>
            <a:endParaRPr lang="en-US" sz="2800"/>
          </a:p>
        </p:txBody>
      </p:sp>
      <p:sp>
        <p:nvSpPr>
          <p:cNvPr id="61" name="Rounded Rectangle 6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02:14</a:t>
            </a:r>
            <a:endParaRPr lang="en-US" sz="2800"/>
          </a:p>
        </p:txBody>
      </p:sp>
      <p:sp>
        <p:nvSpPr>
          <p:cNvPr id="62" name="Rounded Rectangle 6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02:13</a:t>
            </a:r>
            <a:endParaRPr lang="en-US" sz="2800"/>
          </a:p>
        </p:txBody>
      </p:sp>
      <p:sp>
        <p:nvSpPr>
          <p:cNvPr id="63" name="Rounded Rectangle 6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02:12</a:t>
            </a:r>
            <a:endParaRPr lang="en-US" sz="2800"/>
          </a:p>
        </p:txBody>
      </p:sp>
      <p:sp>
        <p:nvSpPr>
          <p:cNvPr id="64" name="Rounded Rectangle 6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02:11</a:t>
            </a:r>
            <a:endParaRPr lang="en-US" sz="2800"/>
          </a:p>
        </p:txBody>
      </p:sp>
      <p:sp>
        <p:nvSpPr>
          <p:cNvPr id="65" name="Rounded Rectangle 6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02:10</a:t>
            </a:r>
            <a:endParaRPr lang="en-US" sz="2800"/>
          </a:p>
        </p:txBody>
      </p:sp>
      <p:sp>
        <p:nvSpPr>
          <p:cNvPr id="66" name="Rounded Rectangle 6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02:09</a:t>
            </a:r>
            <a:endParaRPr lang="en-US" sz="2800"/>
          </a:p>
        </p:txBody>
      </p:sp>
      <p:sp>
        <p:nvSpPr>
          <p:cNvPr id="67" name="Rounded Rectangle 6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02:08</a:t>
            </a:r>
            <a:endParaRPr lang="en-US" sz="2800"/>
          </a:p>
        </p:txBody>
      </p:sp>
      <p:sp>
        <p:nvSpPr>
          <p:cNvPr id="68" name="Rounded Rectangle 6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02:07</a:t>
            </a:r>
            <a:endParaRPr lang="en-US" sz="2800"/>
          </a:p>
        </p:txBody>
      </p:sp>
      <p:sp>
        <p:nvSpPr>
          <p:cNvPr id="69" name="Rounded Rectangle 6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02:06</a:t>
            </a:r>
            <a:endParaRPr lang="en-US" sz="2800"/>
          </a:p>
        </p:txBody>
      </p:sp>
      <p:sp>
        <p:nvSpPr>
          <p:cNvPr id="70" name="Rounded Rectangle 6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02:05</a:t>
            </a:r>
            <a:endParaRPr lang="en-US" sz="2800"/>
          </a:p>
        </p:txBody>
      </p:sp>
      <p:sp>
        <p:nvSpPr>
          <p:cNvPr id="71" name="Rounded Rectangle 7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02:04</a:t>
            </a:r>
            <a:endParaRPr lang="en-US" sz="2800"/>
          </a:p>
        </p:txBody>
      </p:sp>
      <p:sp>
        <p:nvSpPr>
          <p:cNvPr id="72" name="Rounded Rectangle 7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02:03</a:t>
            </a:r>
            <a:endParaRPr lang="en-US" sz="2800"/>
          </a:p>
        </p:txBody>
      </p:sp>
      <p:sp>
        <p:nvSpPr>
          <p:cNvPr id="73" name="Rounded Rectangle 7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02:02</a:t>
            </a:r>
            <a:endParaRPr lang="en-US" sz="2800"/>
          </a:p>
        </p:txBody>
      </p:sp>
      <p:sp>
        <p:nvSpPr>
          <p:cNvPr id="74" name="Rounded Rectangle 7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02:01</a:t>
            </a:r>
            <a:endParaRPr lang="en-US" sz="2800"/>
          </a:p>
        </p:txBody>
      </p:sp>
      <p:sp>
        <p:nvSpPr>
          <p:cNvPr id="75" name="Rounded Rectangle 7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02:00</a:t>
            </a:r>
            <a:endParaRPr lang="en-US" sz="2800"/>
          </a:p>
        </p:txBody>
      </p:sp>
      <p:sp>
        <p:nvSpPr>
          <p:cNvPr id="76" name="Rounded Rectangle 7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01:59</a:t>
            </a:r>
            <a:endParaRPr lang="en-US" sz="2800"/>
          </a:p>
        </p:txBody>
      </p:sp>
      <p:sp>
        <p:nvSpPr>
          <p:cNvPr id="77" name="Rounded Rectangle 7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01:58</a:t>
            </a:r>
            <a:endParaRPr lang="en-US" sz="2800"/>
          </a:p>
        </p:txBody>
      </p:sp>
      <p:sp>
        <p:nvSpPr>
          <p:cNvPr id="78" name="Rounded Rectangle 7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01:57</a:t>
            </a:r>
            <a:endParaRPr lang="en-US" sz="2800"/>
          </a:p>
        </p:txBody>
      </p:sp>
      <p:sp>
        <p:nvSpPr>
          <p:cNvPr id="79" name="Rounded Rectangle 7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01:56</a:t>
            </a:r>
            <a:endParaRPr lang="en-US" sz="2800"/>
          </a:p>
        </p:txBody>
      </p:sp>
      <p:sp>
        <p:nvSpPr>
          <p:cNvPr id="80" name="Rounded Rectangle 7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01:55</a:t>
            </a:r>
            <a:endParaRPr lang="en-US" sz="2800"/>
          </a:p>
        </p:txBody>
      </p:sp>
      <p:sp>
        <p:nvSpPr>
          <p:cNvPr id="81" name="Rounded Rectangle 8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01:54</a:t>
            </a:r>
            <a:endParaRPr lang="en-US" sz="2800"/>
          </a:p>
        </p:txBody>
      </p:sp>
      <p:sp>
        <p:nvSpPr>
          <p:cNvPr id="82" name="Rounded Rectangle 8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01:53</a:t>
            </a:r>
            <a:endParaRPr lang="en-US" sz="2800"/>
          </a:p>
        </p:txBody>
      </p:sp>
      <p:sp>
        <p:nvSpPr>
          <p:cNvPr id="83" name="Rounded Rectangle 8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01:52</a:t>
            </a:r>
            <a:endParaRPr lang="en-US" sz="2800"/>
          </a:p>
        </p:txBody>
      </p:sp>
      <p:sp>
        <p:nvSpPr>
          <p:cNvPr id="84" name="Rounded Rectangle 8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01:51</a:t>
            </a:r>
            <a:endParaRPr lang="en-US" sz="2800"/>
          </a:p>
        </p:txBody>
      </p:sp>
      <p:sp>
        <p:nvSpPr>
          <p:cNvPr id="85" name="Rounded Rectangle 8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01:50</a:t>
            </a:r>
            <a:endParaRPr lang="en-US" sz="2800"/>
          </a:p>
        </p:txBody>
      </p:sp>
      <p:sp>
        <p:nvSpPr>
          <p:cNvPr id="86" name="Rounded Rectangle 8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01:49</a:t>
            </a:r>
            <a:endParaRPr lang="en-US" sz="2800"/>
          </a:p>
        </p:txBody>
      </p:sp>
      <p:sp>
        <p:nvSpPr>
          <p:cNvPr id="87" name="Rounded Rectangle 8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01:48</a:t>
            </a:r>
            <a:endParaRPr lang="en-US" sz="2800"/>
          </a:p>
        </p:txBody>
      </p:sp>
      <p:sp>
        <p:nvSpPr>
          <p:cNvPr id="88" name="Rounded Rectangle 8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01:47</a:t>
            </a:r>
            <a:endParaRPr lang="en-US" sz="2800"/>
          </a:p>
        </p:txBody>
      </p:sp>
      <p:sp>
        <p:nvSpPr>
          <p:cNvPr id="89" name="Rounded Rectangle 8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01:46</a:t>
            </a:r>
            <a:endParaRPr lang="en-US" sz="2800"/>
          </a:p>
        </p:txBody>
      </p:sp>
      <p:sp>
        <p:nvSpPr>
          <p:cNvPr id="90" name="Rounded Rectangle 8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01:45</a:t>
            </a:r>
            <a:endParaRPr lang="en-US" sz="2800"/>
          </a:p>
        </p:txBody>
      </p:sp>
      <p:sp>
        <p:nvSpPr>
          <p:cNvPr id="91" name="Rounded Rectangle 9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01:44</a:t>
            </a:r>
            <a:endParaRPr lang="en-US" sz="2800"/>
          </a:p>
        </p:txBody>
      </p:sp>
      <p:sp>
        <p:nvSpPr>
          <p:cNvPr id="92" name="Rounded Rectangle 9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01:43</a:t>
            </a:r>
            <a:endParaRPr lang="en-US" sz="2800"/>
          </a:p>
        </p:txBody>
      </p:sp>
      <p:sp>
        <p:nvSpPr>
          <p:cNvPr id="93" name="Rounded Rectangle 9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01:42</a:t>
            </a:r>
            <a:endParaRPr lang="en-US" sz="2800"/>
          </a:p>
        </p:txBody>
      </p:sp>
      <p:sp>
        <p:nvSpPr>
          <p:cNvPr id="94" name="Rounded Rectangle 9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01:41</a:t>
            </a:r>
            <a:endParaRPr lang="en-US" sz="2800"/>
          </a:p>
        </p:txBody>
      </p:sp>
      <p:sp>
        <p:nvSpPr>
          <p:cNvPr id="95" name="Rounded Rectangle 9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01:40</a:t>
            </a:r>
            <a:endParaRPr lang="en-US" sz="2800"/>
          </a:p>
        </p:txBody>
      </p:sp>
      <p:sp>
        <p:nvSpPr>
          <p:cNvPr id="96" name="Rounded Rectangle 9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01:39</a:t>
            </a:r>
            <a:endParaRPr lang="en-US" sz="2800"/>
          </a:p>
        </p:txBody>
      </p:sp>
      <p:sp>
        <p:nvSpPr>
          <p:cNvPr id="97" name="Rounded Rectangle 9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01:38</a:t>
            </a:r>
            <a:endParaRPr lang="en-US" sz="2800"/>
          </a:p>
        </p:txBody>
      </p:sp>
      <p:sp>
        <p:nvSpPr>
          <p:cNvPr id="98" name="Rounded Rectangle 9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01:37</a:t>
            </a:r>
            <a:endParaRPr lang="en-US" sz="2800"/>
          </a:p>
        </p:txBody>
      </p:sp>
      <p:sp>
        <p:nvSpPr>
          <p:cNvPr id="99" name="Rounded Rectangle 9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01:36</a:t>
            </a:r>
            <a:endParaRPr lang="en-US" sz="2800"/>
          </a:p>
        </p:txBody>
      </p:sp>
      <p:sp>
        <p:nvSpPr>
          <p:cNvPr id="100" name="Rounded Rectangle 9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01:35</a:t>
            </a:r>
            <a:endParaRPr lang="en-US" sz="2800"/>
          </a:p>
        </p:txBody>
      </p:sp>
      <p:sp>
        <p:nvSpPr>
          <p:cNvPr id="101" name="Rounded Rectangle 10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01:34</a:t>
            </a:r>
            <a:endParaRPr lang="en-US" sz="2800"/>
          </a:p>
        </p:txBody>
      </p:sp>
      <p:sp>
        <p:nvSpPr>
          <p:cNvPr id="102" name="Rounded Rectangle 10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01:33</a:t>
            </a:r>
            <a:endParaRPr lang="en-US" sz="2800"/>
          </a:p>
        </p:txBody>
      </p:sp>
      <p:sp>
        <p:nvSpPr>
          <p:cNvPr id="103" name="Rounded Rectangle 10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01:32</a:t>
            </a:r>
            <a:endParaRPr lang="en-US" sz="2800"/>
          </a:p>
        </p:txBody>
      </p:sp>
      <p:sp>
        <p:nvSpPr>
          <p:cNvPr id="104" name="Rounded Rectangle 10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01:31</a:t>
            </a:r>
            <a:endParaRPr lang="en-US" sz="2800"/>
          </a:p>
        </p:txBody>
      </p:sp>
      <p:sp>
        <p:nvSpPr>
          <p:cNvPr id="105" name="Rounded Rectangle 10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01:30</a:t>
            </a:r>
            <a:endParaRPr lang="en-US" sz="2800"/>
          </a:p>
        </p:txBody>
      </p:sp>
      <p:sp>
        <p:nvSpPr>
          <p:cNvPr id="106" name="Rounded Rectangle 10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01:29</a:t>
            </a:r>
            <a:endParaRPr lang="en-US" sz="2800"/>
          </a:p>
        </p:txBody>
      </p:sp>
      <p:sp>
        <p:nvSpPr>
          <p:cNvPr id="107" name="Rounded Rectangle 10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01:28</a:t>
            </a:r>
            <a:endParaRPr lang="en-US" sz="2800"/>
          </a:p>
        </p:txBody>
      </p:sp>
      <p:sp>
        <p:nvSpPr>
          <p:cNvPr id="108" name="Rounded Rectangle 10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01:27</a:t>
            </a:r>
            <a:endParaRPr lang="en-US" sz="2800"/>
          </a:p>
        </p:txBody>
      </p:sp>
      <p:sp>
        <p:nvSpPr>
          <p:cNvPr id="109" name="Rounded Rectangle 10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01:26</a:t>
            </a:r>
            <a:endParaRPr lang="en-US" sz="2800"/>
          </a:p>
        </p:txBody>
      </p:sp>
      <p:sp>
        <p:nvSpPr>
          <p:cNvPr id="110" name="Rounded Rectangle 10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01:25</a:t>
            </a:r>
            <a:endParaRPr lang="en-US" sz="2800"/>
          </a:p>
        </p:txBody>
      </p:sp>
      <p:sp>
        <p:nvSpPr>
          <p:cNvPr id="111" name="Rounded Rectangle 11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01:24</a:t>
            </a:r>
            <a:endParaRPr lang="en-US" sz="2800"/>
          </a:p>
        </p:txBody>
      </p:sp>
      <p:sp>
        <p:nvSpPr>
          <p:cNvPr id="112" name="Rounded Rectangle 11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01:23</a:t>
            </a:r>
            <a:endParaRPr lang="en-US" sz="2800"/>
          </a:p>
        </p:txBody>
      </p:sp>
      <p:sp>
        <p:nvSpPr>
          <p:cNvPr id="113" name="Rounded Rectangle 11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01:22</a:t>
            </a:r>
            <a:endParaRPr lang="en-US" sz="2800"/>
          </a:p>
        </p:txBody>
      </p:sp>
      <p:sp>
        <p:nvSpPr>
          <p:cNvPr id="114" name="Rounded Rectangle 11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01:21</a:t>
            </a:r>
            <a:endParaRPr lang="en-US" sz="2800"/>
          </a:p>
        </p:txBody>
      </p:sp>
      <p:sp>
        <p:nvSpPr>
          <p:cNvPr id="115" name="Rounded Rectangle 11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01:20</a:t>
            </a:r>
            <a:endParaRPr lang="en-US" sz="2800"/>
          </a:p>
        </p:txBody>
      </p:sp>
      <p:sp>
        <p:nvSpPr>
          <p:cNvPr id="116" name="Rounded Rectangle 11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01:19</a:t>
            </a:r>
            <a:endParaRPr lang="en-US" sz="2800"/>
          </a:p>
        </p:txBody>
      </p:sp>
      <p:sp>
        <p:nvSpPr>
          <p:cNvPr id="117" name="Rounded Rectangle 11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01:18</a:t>
            </a:r>
            <a:endParaRPr lang="en-US" sz="2800"/>
          </a:p>
        </p:txBody>
      </p:sp>
      <p:sp>
        <p:nvSpPr>
          <p:cNvPr id="118" name="Rounded Rectangle 11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01:17</a:t>
            </a:r>
            <a:endParaRPr lang="en-US" sz="2800"/>
          </a:p>
        </p:txBody>
      </p:sp>
      <p:sp>
        <p:nvSpPr>
          <p:cNvPr id="119" name="Rounded Rectangle 11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01:16</a:t>
            </a:r>
            <a:endParaRPr lang="en-US" sz="2800"/>
          </a:p>
        </p:txBody>
      </p:sp>
      <p:sp>
        <p:nvSpPr>
          <p:cNvPr id="120" name="Rounded Rectangle 11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01:15</a:t>
            </a:r>
            <a:endParaRPr lang="en-US" sz="2800"/>
          </a:p>
        </p:txBody>
      </p:sp>
      <p:sp>
        <p:nvSpPr>
          <p:cNvPr id="121" name="Rounded Rectangle 12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01:14</a:t>
            </a:r>
            <a:endParaRPr lang="en-US" sz="2800"/>
          </a:p>
        </p:txBody>
      </p:sp>
      <p:sp>
        <p:nvSpPr>
          <p:cNvPr id="122" name="Rounded Rectangle 12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01:13</a:t>
            </a:r>
            <a:endParaRPr lang="en-US" sz="2800"/>
          </a:p>
        </p:txBody>
      </p:sp>
      <p:sp>
        <p:nvSpPr>
          <p:cNvPr id="123" name="Rounded Rectangle 12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01:12</a:t>
            </a:r>
            <a:endParaRPr lang="en-US" sz="2800"/>
          </a:p>
        </p:txBody>
      </p:sp>
      <p:sp>
        <p:nvSpPr>
          <p:cNvPr id="124" name="Rounded Rectangle 12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01:11</a:t>
            </a:r>
            <a:endParaRPr lang="en-US" sz="2800"/>
          </a:p>
        </p:txBody>
      </p:sp>
      <p:sp>
        <p:nvSpPr>
          <p:cNvPr id="125" name="Rounded Rectangle 12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01:10</a:t>
            </a:r>
            <a:endParaRPr lang="en-US" sz="2800"/>
          </a:p>
        </p:txBody>
      </p:sp>
      <p:sp>
        <p:nvSpPr>
          <p:cNvPr id="126" name="Rounded Rectangle 12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01:09</a:t>
            </a:r>
            <a:endParaRPr lang="en-US" sz="2800"/>
          </a:p>
        </p:txBody>
      </p:sp>
      <p:sp>
        <p:nvSpPr>
          <p:cNvPr id="127" name="Rounded Rectangle 12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01:08</a:t>
            </a:r>
            <a:endParaRPr lang="en-US" sz="2800"/>
          </a:p>
        </p:txBody>
      </p:sp>
      <p:sp>
        <p:nvSpPr>
          <p:cNvPr id="128" name="Rounded Rectangle 12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01:07</a:t>
            </a:r>
            <a:endParaRPr lang="en-US" sz="2800"/>
          </a:p>
        </p:txBody>
      </p:sp>
      <p:sp>
        <p:nvSpPr>
          <p:cNvPr id="129" name="Rounded Rectangle 12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01:06</a:t>
            </a:r>
            <a:endParaRPr lang="en-US" sz="2800"/>
          </a:p>
        </p:txBody>
      </p:sp>
      <p:sp>
        <p:nvSpPr>
          <p:cNvPr id="130" name="Rounded Rectangle 12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01:05</a:t>
            </a:r>
            <a:endParaRPr lang="en-US" sz="2800"/>
          </a:p>
        </p:txBody>
      </p:sp>
      <p:sp>
        <p:nvSpPr>
          <p:cNvPr id="131" name="Rounded Rectangle 13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01:04</a:t>
            </a:r>
            <a:endParaRPr lang="en-US" sz="2800"/>
          </a:p>
        </p:txBody>
      </p:sp>
      <p:sp>
        <p:nvSpPr>
          <p:cNvPr id="132" name="Rounded Rectangle 13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01:03</a:t>
            </a:r>
            <a:endParaRPr lang="en-US" sz="2800"/>
          </a:p>
        </p:txBody>
      </p:sp>
      <p:sp>
        <p:nvSpPr>
          <p:cNvPr id="133" name="Rounded Rectangle 13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01:02</a:t>
            </a:r>
            <a:endParaRPr lang="en-US" sz="2800"/>
          </a:p>
        </p:txBody>
      </p:sp>
      <p:sp>
        <p:nvSpPr>
          <p:cNvPr id="134" name="Rounded Rectangle 13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01:01</a:t>
            </a:r>
            <a:endParaRPr lang="en-US" sz="2800"/>
          </a:p>
        </p:txBody>
      </p:sp>
      <p:sp>
        <p:nvSpPr>
          <p:cNvPr id="135" name="Rounded Rectangle 13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01:00</a:t>
            </a:r>
            <a:endParaRPr lang="en-US" sz="2800"/>
          </a:p>
        </p:txBody>
      </p:sp>
      <p:sp>
        <p:nvSpPr>
          <p:cNvPr id="136" name="Rounded Rectangle 13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00:59</a:t>
            </a:r>
            <a:endParaRPr lang="en-US" sz="2800"/>
          </a:p>
        </p:txBody>
      </p:sp>
      <p:sp>
        <p:nvSpPr>
          <p:cNvPr id="137" name="Rounded Rectangle 13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00:58</a:t>
            </a:r>
            <a:endParaRPr lang="en-US" sz="2800"/>
          </a:p>
        </p:txBody>
      </p:sp>
      <p:sp>
        <p:nvSpPr>
          <p:cNvPr id="138" name="Rounded Rectangle 13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00:57</a:t>
            </a:r>
            <a:endParaRPr lang="en-US" sz="2800"/>
          </a:p>
        </p:txBody>
      </p:sp>
      <p:sp>
        <p:nvSpPr>
          <p:cNvPr id="139" name="Rounded Rectangle 13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00:56</a:t>
            </a:r>
            <a:endParaRPr lang="en-US" sz="2800"/>
          </a:p>
        </p:txBody>
      </p:sp>
      <p:sp>
        <p:nvSpPr>
          <p:cNvPr id="140" name="Rounded Rectangle 13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00:55</a:t>
            </a:r>
            <a:endParaRPr lang="en-US" sz="2800"/>
          </a:p>
        </p:txBody>
      </p:sp>
      <p:sp>
        <p:nvSpPr>
          <p:cNvPr id="141" name="Rounded Rectangle 14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00:54</a:t>
            </a:r>
            <a:endParaRPr lang="en-US" sz="2800"/>
          </a:p>
        </p:txBody>
      </p:sp>
      <p:sp>
        <p:nvSpPr>
          <p:cNvPr id="142" name="Rounded Rectangle 14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00:53</a:t>
            </a:r>
            <a:endParaRPr lang="en-US" sz="2800"/>
          </a:p>
        </p:txBody>
      </p:sp>
      <p:sp>
        <p:nvSpPr>
          <p:cNvPr id="143" name="Rounded Rectangle 14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00:52</a:t>
            </a:r>
            <a:endParaRPr lang="en-US" sz="2800"/>
          </a:p>
        </p:txBody>
      </p:sp>
      <p:sp>
        <p:nvSpPr>
          <p:cNvPr id="144" name="Rounded Rectangle 14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00:51</a:t>
            </a:r>
            <a:endParaRPr lang="en-US" sz="2800"/>
          </a:p>
        </p:txBody>
      </p:sp>
      <p:sp>
        <p:nvSpPr>
          <p:cNvPr id="145" name="Rounded Rectangle 14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00:50</a:t>
            </a:r>
            <a:endParaRPr lang="en-US" sz="2800"/>
          </a:p>
        </p:txBody>
      </p:sp>
      <p:sp>
        <p:nvSpPr>
          <p:cNvPr id="146" name="Rounded Rectangle 14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00:49</a:t>
            </a:r>
            <a:endParaRPr lang="en-US" sz="2800"/>
          </a:p>
        </p:txBody>
      </p:sp>
      <p:sp>
        <p:nvSpPr>
          <p:cNvPr id="147" name="Rounded Rectangle 14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00:48</a:t>
            </a:r>
            <a:endParaRPr lang="en-US" sz="2800"/>
          </a:p>
        </p:txBody>
      </p:sp>
      <p:sp>
        <p:nvSpPr>
          <p:cNvPr id="148" name="Rounded Rectangle 14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00:47</a:t>
            </a:r>
            <a:endParaRPr lang="en-US" sz="2800"/>
          </a:p>
        </p:txBody>
      </p:sp>
      <p:sp>
        <p:nvSpPr>
          <p:cNvPr id="149" name="Rounded Rectangle 14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00:46</a:t>
            </a:r>
            <a:endParaRPr lang="en-US" sz="2800"/>
          </a:p>
        </p:txBody>
      </p:sp>
      <p:sp>
        <p:nvSpPr>
          <p:cNvPr id="150" name="Rounded Rectangle 14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00:45</a:t>
            </a:r>
            <a:endParaRPr lang="en-US" sz="2800"/>
          </a:p>
        </p:txBody>
      </p:sp>
      <p:sp>
        <p:nvSpPr>
          <p:cNvPr id="151" name="Rounded Rectangle 15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00:44</a:t>
            </a:r>
            <a:endParaRPr lang="en-US" sz="2800"/>
          </a:p>
        </p:txBody>
      </p:sp>
      <p:sp>
        <p:nvSpPr>
          <p:cNvPr id="152" name="Rounded Rectangle 15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00:43</a:t>
            </a:r>
            <a:endParaRPr lang="en-US" sz="2800"/>
          </a:p>
        </p:txBody>
      </p:sp>
      <p:sp>
        <p:nvSpPr>
          <p:cNvPr id="153" name="Rounded Rectangle 15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00:42</a:t>
            </a:r>
            <a:endParaRPr lang="en-US" sz="2800"/>
          </a:p>
        </p:txBody>
      </p:sp>
      <p:sp>
        <p:nvSpPr>
          <p:cNvPr id="154" name="Rounded Rectangle 15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00:41</a:t>
            </a:r>
            <a:endParaRPr lang="en-US" sz="2800"/>
          </a:p>
        </p:txBody>
      </p:sp>
      <p:sp>
        <p:nvSpPr>
          <p:cNvPr id="155" name="Rounded Rectangle 15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00:40</a:t>
            </a:r>
            <a:endParaRPr lang="en-US" sz="2800"/>
          </a:p>
        </p:txBody>
      </p:sp>
      <p:sp>
        <p:nvSpPr>
          <p:cNvPr id="156" name="Rounded Rectangle 15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00:39</a:t>
            </a:r>
            <a:endParaRPr lang="en-US" sz="2800"/>
          </a:p>
        </p:txBody>
      </p:sp>
      <p:sp>
        <p:nvSpPr>
          <p:cNvPr id="157" name="Rounded Rectangle 15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00:38</a:t>
            </a:r>
            <a:endParaRPr lang="en-US" sz="2800"/>
          </a:p>
        </p:txBody>
      </p:sp>
      <p:sp>
        <p:nvSpPr>
          <p:cNvPr id="158" name="Rounded Rectangle 15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00:37</a:t>
            </a:r>
            <a:endParaRPr lang="en-US" sz="2800"/>
          </a:p>
        </p:txBody>
      </p:sp>
      <p:sp>
        <p:nvSpPr>
          <p:cNvPr id="159" name="Rounded Rectangle 15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00:36</a:t>
            </a:r>
            <a:endParaRPr lang="en-US" sz="2800"/>
          </a:p>
        </p:txBody>
      </p:sp>
      <p:sp>
        <p:nvSpPr>
          <p:cNvPr id="160" name="Rounded Rectangle 15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00:35</a:t>
            </a:r>
            <a:endParaRPr lang="en-US" sz="2800"/>
          </a:p>
        </p:txBody>
      </p:sp>
      <p:sp>
        <p:nvSpPr>
          <p:cNvPr id="161" name="Rounded Rectangle 16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00:34</a:t>
            </a:r>
            <a:endParaRPr lang="en-US" sz="2800"/>
          </a:p>
        </p:txBody>
      </p:sp>
      <p:sp>
        <p:nvSpPr>
          <p:cNvPr id="162" name="Rounded Rectangle 16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00:33</a:t>
            </a:r>
            <a:endParaRPr lang="en-US" sz="2800"/>
          </a:p>
        </p:txBody>
      </p:sp>
      <p:sp>
        <p:nvSpPr>
          <p:cNvPr id="163" name="Rounded Rectangle 16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00:32</a:t>
            </a:r>
            <a:endParaRPr lang="en-US" sz="2800"/>
          </a:p>
        </p:txBody>
      </p:sp>
      <p:sp>
        <p:nvSpPr>
          <p:cNvPr id="164" name="Rounded Rectangle 16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00:31</a:t>
            </a:r>
            <a:endParaRPr lang="en-US" sz="2800"/>
          </a:p>
        </p:txBody>
      </p:sp>
      <p:sp>
        <p:nvSpPr>
          <p:cNvPr id="165" name="Rounded Rectangle 16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00:30</a:t>
            </a:r>
            <a:endParaRPr lang="en-US" sz="2800"/>
          </a:p>
        </p:txBody>
      </p:sp>
      <p:sp>
        <p:nvSpPr>
          <p:cNvPr id="166" name="Rounded Rectangle 16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00:29</a:t>
            </a:r>
            <a:endParaRPr lang="en-US" sz="2800"/>
          </a:p>
        </p:txBody>
      </p:sp>
      <p:sp>
        <p:nvSpPr>
          <p:cNvPr id="167" name="Rounded Rectangle 16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00:28</a:t>
            </a:r>
            <a:endParaRPr lang="en-US" sz="2800"/>
          </a:p>
        </p:txBody>
      </p:sp>
      <p:sp>
        <p:nvSpPr>
          <p:cNvPr id="168" name="Rounded Rectangle 16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00:27</a:t>
            </a:r>
            <a:endParaRPr lang="en-US" sz="2800"/>
          </a:p>
        </p:txBody>
      </p:sp>
      <p:sp>
        <p:nvSpPr>
          <p:cNvPr id="169" name="Rounded Rectangle 16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00:26</a:t>
            </a:r>
            <a:endParaRPr lang="en-US" sz="2800"/>
          </a:p>
        </p:txBody>
      </p:sp>
      <p:sp>
        <p:nvSpPr>
          <p:cNvPr id="170" name="Rounded Rectangle 16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00:25</a:t>
            </a:r>
            <a:endParaRPr lang="en-US" sz="2800"/>
          </a:p>
        </p:txBody>
      </p:sp>
      <p:sp>
        <p:nvSpPr>
          <p:cNvPr id="171" name="Rounded Rectangle 17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00:24</a:t>
            </a:r>
            <a:endParaRPr lang="en-US" sz="2800"/>
          </a:p>
        </p:txBody>
      </p:sp>
      <p:sp>
        <p:nvSpPr>
          <p:cNvPr id="172" name="Rounded Rectangle 17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00:23</a:t>
            </a:r>
            <a:endParaRPr lang="en-US" sz="2800"/>
          </a:p>
        </p:txBody>
      </p:sp>
      <p:sp>
        <p:nvSpPr>
          <p:cNvPr id="173" name="Rounded Rectangle 17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00:22</a:t>
            </a:r>
            <a:endParaRPr lang="en-US" sz="2800"/>
          </a:p>
        </p:txBody>
      </p:sp>
      <p:sp>
        <p:nvSpPr>
          <p:cNvPr id="174" name="Rounded Rectangle 17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00:21</a:t>
            </a:r>
            <a:endParaRPr lang="en-US" sz="2800"/>
          </a:p>
        </p:txBody>
      </p:sp>
      <p:sp>
        <p:nvSpPr>
          <p:cNvPr id="175" name="Rounded Rectangle 17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00:20</a:t>
            </a:r>
            <a:endParaRPr lang="en-US" sz="2800"/>
          </a:p>
        </p:txBody>
      </p:sp>
      <p:sp>
        <p:nvSpPr>
          <p:cNvPr id="176" name="Rounded Rectangle 17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00:19</a:t>
            </a:r>
            <a:endParaRPr lang="en-US" sz="2800"/>
          </a:p>
        </p:txBody>
      </p:sp>
      <p:sp>
        <p:nvSpPr>
          <p:cNvPr id="177" name="Rounded Rectangle 17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00:18</a:t>
            </a:r>
            <a:endParaRPr lang="en-US" sz="2800"/>
          </a:p>
        </p:txBody>
      </p:sp>
      <p:sp>
        <p:nvSpPr>
          <p:cNvPr id="178" name="Rounded Rectangle 17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00:17</a:t>
            </a:r>
            <a:endParaRPr lang="en-US" sz="2800"/>
          </a:p>
        </p:txBody>
      </p:sp>
      <p:sp>
        <p:nvSpPr>
          <p:cNvPr id="179" name="Rounded Rectangle 17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00:16</a:t>
            </a:r>
            <a:endParaRPr lang="en-US" sz="2800"/>
          </a:p>
        </p:txBody>
      </p:sp>
      <p:sp>
        <p:nvSpPr>
          <p:cNvPr id="180" name="Rounded Rectangle 17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00:15</a:t>
            </a:r>
            <a:endParaRPr lang="en-US" sz="2800"/>
          </a:p>
        </p:txBody>
      </p:sp>
      <p:sp>
        <p:nvSpPr>
          <p:cNvPr id="181" name="Rounded Rectangle 18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00:14</a:t>
            </a:r>
            <a:endParaRPr lang="en-US" sz="2800"/>
          </a:p>
        </p:txBody>
      </p:sp>
      <p:sp>
        <p:nvSpPr>
          <p:cNvPr id="182" name="Rounded Rectangle 18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00:13</a:t>
            </a:r>
            <a:endParaRPr lang="en-US" sz="2800"/>
          </a:p>
        </p:txBody>
      </p:sp>
      <p:sp>
        <p:nvSpPr>
          <p:cNvPr id="183" name="Rounded Rectangle 18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00:12</a:t>
            </a:r>
            <a:endParaRPr lang="en-US" sz="2800"/>
          </a:p>
        </p:txBody>
      </p:sp>
      <p:sp>
        <p:nvSpPr>
          <p:cNvPr id="184" name="Rounded Rectangle 18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00:11</a:t>
            </a:r>
            <a:endParaRPr lang="en-US" sz="2800"/>
          </a:p>
        </p:txBody>
      </p:sp>
      <p:sp>
        <p:nvSpPr>
          <p:cNvPr id="185" name="Rounded Rectangle 18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00:10</a:t>
            </a:r>
            <a:endParaRPr lang="en-US" sz="2800"/>
          </a:p>
        </p:txBody>
      </p:sp>
      <p:sp>
        <p:nvSpPr>
          <p:cNvPr id="186" name="Rounded Rectangle 18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00:09</a:t>
            </a:r>
            <a:endParaRPr lang="en-US" sz="2800"/>
          </a:p>
        </p:txBody>
      </p:sp>
      <p:sp>
        <p:nvSpPr>
          <p:cNvPr id="187" name="Rounded Rectangle 18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00:08</a:t>
            </a:r>
            <a:endParaRPr lang="en-US" sz="2800"/>
          </a:p>
        </p:txBody>
      </p:sp>
      <p:sp>
        <p:nvSpPr>
          <p:cNvPr id="188" name="Rounded Rectangle 18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00:07</a:t>
            </a:r>
            <a:endParaRPr lang="en-US" sz="2800"/>
          </a:p>
        </p:txBody>
      </p:sp>
      <p:sp>
        <p:nvSpPr>
          <p:cNvPr id="189" name="Rounded Rectangle 18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00:06</a:t>
            </a:r>
            <a:endParaRPr lang="en-US" sz="2800"/>
          </a:p>
        </p:txBody>
      </p:sp>
      <p:sp>
        <p:nvSpPr>
          <p:cNvPr id="190" name="Rounded Rectangle 18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00:05</a:t>
            </a:r>
            <a:endParaRPr lang="en-US" sz="2800"/>
          </a:p>
        </p:txBody>
      </p:sp>
      <p:sp>
        <p:nvSpPr>
          <p:cNvPr id="191" name="Rounded Rectangle 19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00:04</a:t>
            </a:r>
            <a:endParaRPr lang="en-US" sz="2800"/>
          </a:p>
        </p:txBody>
      </p:sp>
      <p:sp>
        <p:nvSpPr>
          <p:cNvPr id="192" name="Rounded Rectangle 19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00:03</a:t>
            </a:r>
            <a:endParaRPr lang="en-US" sz="2800"/>
          </a:p>
        </p:txBody>
      </p:sp>
      <p:sp>
        <p:nvSpPr>
          <p:cNvPr id="193" name="Rounded Rectangle 19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00:02</a:t>
            </a:r>
            <a:endParaRPr lang="en-US" sz="2800"/>
          </a:p>
        </p:txBody>
      </p:sp>
      <p:sp>
        <p:nvSpPr>
          <p:cNvPr id="194" name="Rounded Rectangle 19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00:01</a:t>
            </a:r>
            <a:endParaRPr lang="en-US" sz="2800"/>
          </a:p>
        </p:txBody>
      </p:sp>
      <p:sp>
        <p:nvSpPr>
          <p:cNvPr id="195" name="Rounded Rectangle 194"/>
          <p:cNvSpPr/>
          <p:nvPr/>
        </p:nvSpPr>
        <p:spPr>
          <a:xfrm>
            <a:off x="2955113" y="4360558"/>
            <a:ext cx="1217951" cy="568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00:00</a:t>
            </a:r>
            <a:endParaRPr lang="en-US" sz="2800" dirty="0"/>
          </a:p>
        </p:txBody>
      </p:sp>
      <p:pic>
        <p:nvPicPr>
          <p:cNvPr id="196" name="Picture 195">
            <a:hlinkClick r:id="rId5" action="ppaction://hlinksldjump"/>
            <a:extLst>
              <a:ext uri="{FF2B5EF4-FFF2-40B4-BE49-F238E27FC236}">
                <a16:creationId xmlns:a16="http://schemas.microsoft.com/office/drawing/2014/main" id="{B8E33643-9A68-44BC-BBB2-F59BAB67667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06547" y="3518944"/>
            <a:ext cx="1644869" cy="1644869"/>
          </a:xfrm>
          <a:prstGeom prst="rect">
            <a:avLst/>
          </a:prstGeom>
        </p:spPr>
      </p:pic>
      <p:graphicFrame>
        <p:nvGraphicFramePr>
          <p:cNvPr id="2" name="Object 1"/>
          <p:cNvGraphicFramePr>
            <a:graphicFrameLocks noChangeAspect="1"/>
          </p:cNvGraphicFramePr>
          <p:nvPr>
            <p:extLst>
              <p:ext uri="{D42A27DB-BD31-4B8C-83A1-F6EECF244321}">
                <p14:modId xmlns:p14="http://schemas.microsoft.com/office/powerpoint/2010/main" val="2870344025"/>
              </p:ext>
            </p:extLst>
          </p:nvPr>
        </p:nvGraphicFramePr>
        <p:xfrm>
          <a:off x="6290097" y="496720"/>
          <a:ext cx="4608096" cy="720995"/>
        </p:xfrm>
        <a:graphic>
          <a:graphicData uri="http://schemas.openxmlformats.org/presentationml/2006/ole">
            <mc:AlternateContent xmlns:mc="http://schemas.openxmlformats.org/markup-compatibility/2006">
              <mc:Choice xmlns:v="urn:schemas-microsoft-com:vml" Requires="v">
                <p:oleObj spid="_x0000_s34055" name="Equation" r:id="rId7" imgW="1866600" imgH="291960" progId="Equation.DSMT4">
                  <p:embed/>
                </p:oleObj>
              </mc:Choice>
              <mc:Fallback>
                <p:oleObj name="Equation" r:id="rId7" imgW="1866600" imgH="291960" progId="Equation.DSMT4">
                  <p:embed/>
                  <p:pic>
                    <p:nvPicPr>
                      <p:cNvPr id="0" name=""/>
                      <p:cNvPicPr/>
                      <p:nvPr/>
                    </p:nvPicPr>
                    <p:blipFill>
                      <a:blip r:embed="rId8"/>
                      <a:stretch>
                        <a:fillRect/>
                      </a:stretch>
                    </p:blipFill>
                    <p:spPr>
                      <a:xfrm>
                        <a:off x="6290097" y="496720"/>
                        <a:ext cx="4608096" cy="720995"/>
                      </a:xfrm>
                      <a:prstGeom prst="rect">
                        <a:avLst/>
                      </a:prstGeom>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1799477274"/>
              </p:ext>
            </p:extLst>
          </p:nvPr>
        </p:nvGraphicFramePr>
        <p:xfrm>
          <a:off x="6477912" y="1773427"/>
          <a:ext cx="4756147" cy="4523037"/>
        </p:xfrm>
        <a:graphic>
          <a:graphicData uri="http://schemas.openxmlformats.org/presentationml/2006/ole">
            <mc:AlternateContent xmlns:mc="http://schemas.openxmlformats.org/markup-compatibility/2006">
              <mc:Choice xmlns:v="urn:schemas-microsoft-com:vml" Requires="v">
                <p:oleObj spid="_x0000_s34056" name="Equation" r:id="rId9" imgW="2082600" imgH="1981080" progId="Equation.DSMT4">
                  <p:embed/>
                </p:oleObj>
              </mc:Choice>
              <mc:Fallback>
                <p:oleObj name="Equation" r:id="rId9" imgW="2082600" imgH="1981080" progId="Equation.DSMT4">
                  <p:embed/>
                  <p:pic>
                    <p:nvPicPr>
                      <p:cNvPr id="0" name=""/>
                      <p:cNvPicPr/>
                      <p:nvPr/>
                    </p:nvPicPr>
                    <p:blipFill>
                      <a:blip r:embed="rId10"/>
                      <a:stretch>
                        <a:fillRect/>
                      </a:stretch>
                    </p:blipFill>
                    <p:spPr>
                      <a:xfrm>
                        <a:off x="6477912" y="1773427"/>
                        <a:ext cx="4756147" cy="4523037"/>
                      </a:xfrm>
                      <a:prstGeom prst="rect">
                        <a:avLst/>
                      </a:prstGeom>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2063823181"/>
              </p:ext>
            </p:extLst>
          </p:nvPr>
        </p:nvGraphicFramePr>
        <p:xfrm>
          <a:off x="6777038" y="1157288"/>
          <a:ext cx="2365375" cy="685800"/>
        </p:xfrm>
        <a:graphic>
          <a:graphicData uri="http://schemas.openxmlformats.org/presentationml/2006/ole">
            <mc:AlternateContent xmlns:mc="http://schemas.openxmlformats.org/markup-compatibility/2006">
              <mc:Choice xmlns:v="urn:schemas-microsoft-com:vml" Requires="v">
                <p:oleObj spid="_x0000_s34057" name="Equation" r:id="rId11" imgW="876240" imgH="253800" progId="Equation.DSMT4">
                  <p:embed/>
                </p:oleObj>
              </mc:Choice>
              <mc:Fallback>
                <p:oleObj name="Equation" r:id="rId11" imgW="876240" imgH="253800" progId="Equation.DSMT4">
                  <p:embed/>
                  <p:pic>
                    <p:nvPicPr>
                      <p:cNvPr id="0" name=""/>
                      <p:cNvPicPr/>
                      <p:nvPr/>
                    </p:nvPicPr>
                    <p:blipFill>
                      <a:blip r:embed="rId12"/>
                      <a:stretch>
                        <a:fillRect/>
                      </a:stretch>
                    </p:blipFill>
                    <p:spPr>
                      <a:xfrm>
                        <a:off x="6777038" y="1157288"/>
                        <a:ext cx="2365375" cy="68580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1" presetClass="entr" presetSubtype="0" fill="hold" grpId="0" nodeType="clickEffect">
                                  <p:stCondLst>
                                    <p:cond delay="0"/>
                                  </p:stCondLst>
                                  <p:childTnLst>
                                    <p:set>
                                      <p:cBhvr>
                                        <p:cTn id="6" dur="1000">
                                          <p:stCondLst>
                                            <p:cond delay="0"/>
                                          </p:stCondLst>
                                        </p:cTn>
                                        <p:tgtEl>
                                          <p:spTgt spid="14"/>
                                        </p:tgtEl>
                                        <p:attrNameLst>
                                          <p:attrName>style.visibility</p:attrName>
                                        </p:attrNameLst>
                                      </p:cBhvr>
                                      <p:to>
                                        <p:strVal val="visible"/>
                                      </p:to>
                                    </p:set>
                                  </p:childTnLst>
                                </p:cTn>
                              </p:par>
                            </p:childTnLst>
                          </p:cTn>
                        </p:par>
                        <p:par>
                          <p:cTn id="7" fill="hold">
                            <p:stCondLst>
                              <p:cond delay="1000"/>
                            </p:stCondLst>
                            <p:childTnLst>
                              <p:par>
                                <p:cTn id="8" presetID="11" presetClass="entr" presetSubtype="0" fill="hold" grpId="0" nodeType="afterEffect">
                                  <p:stCondLst>
                                    <p:cond delay="0"/>
                                  </p:stCondLst>
                                  <p:childTnLst>
                                    <p:set>
                                      <p:cBhvr>
                                        <p:cTn id="9" dur="1000">
                                          <p:stCondLst>
                                            <p:cond delay="0"/>
                                          </p:stCondLst>
                                        </p:cTn>
                                        <p:tgtEl>
                                          <p:spTgt spid="15"/>
                                        </p:tgtEl>
                                        <p:attrNameLst>
                                          <p:attrName>style.visibility</p:attrName>
                                        </p:attrNameLst>
                                      </p:cBhvr>
                                      <p:to>
                                        <p:strVal val="visible"/>
                                      </p:to>
                                    </p:set>
                                  </p:childTnLst>
                                </p:cTn>
                              </p:par>
                            </p:childTnLst>
                          </p:cTn>
                        </p:par>
                        <p:par>
                          <p:cTn id="10" fill="hold">
                            <p:stCondLst>
                              <p:cond delay="2000"/>
                            </p:stCondLst>
                            <p:childTnLst>
                              <p:par>
                                <p:cTn id="11" presetID="11" presetClass="entr" presetSubtype="0" fill="hold" grpId="0" nodeType="afterEffect">
                                  <p:stCondLst>
                                    <p:cond delay="0"/>
                                  </p:stCondLst>
                                  <p:childTnLst>
                                    <p:set>
                                      <p:cBhvr>
                                        <p:cTn id="12" dur="1000">
                                          <p:stCondLst>
                                            <p:cond delay="0"/>
                                          </p:stCondLst>
                                        </p:cTn>
                                        <p:tgtEl>
                                          <p:spTgt spid="16"/>
                                        </p:tgtEl>
                                        <p:attrNameLst>
                                          <p:attrName>style.visibility</p:attrName>
                                        </p:attrNameLst>
                                      </p:cBhvr>
                                      <p:to>
                                        <p:strVal val="visible"/>
                                      </p:to>
                                    </p:set>
                                  </p:childTnLst>
                                </p:cTn>
                              </p:par>
                            </p:childTnLst>
                          </p:cTn>
                        </p:par>
                        <p:par>
                          <p:cTn id="13" fill="hold">
                            <p:stCondLst>
                              <p:cond delay="3000"/>
                            </p:stCondLst>
                            <p:childTnLst>
                              <p:par>
                                <p:cTn id="14" presetID="11" presetClass="entr" presetSubtype="0" fill="hold" grpId="0" nodeType="afterEffect">
                                  <p:stCondLst>
                                    <p:cond delay="0"/>
                                  </p:stCondLst>
                                  <p:childTnLst>
                                    <p:set>
                                      <p:cBhvr>
                                        <p:cTn id="15" dur="1000">
                                          <p:stCondLst>
                                            <p:cond delay="0"/>
                                          </p:stCondLst>
                                        </p:cTn>
                                        <p:tgtEl>
                                          <p:spTgt spid="17"/>
                                        </p:tgtEl>
                                        <p:attrNameLst>
                                          <p:attrName>style.visibility</p:attrName>
                                        </p:attrNameLst>
                                      </p:cBhvr>
                                      <p:to>
                                        <p:strVal val="visible"/>
                                      </p:to>
                                    </p:set>
                                  </p:childTnLst>
                                </p:cTn>
                              </p:par>
                            </p:childTnLst>
                          </p:cTn>
                        </p:par>
                        <p:par>
                          <p:cTn id="16" fill="hold">
                            <p:stCondLst>
                              <p:cond delay="4000"/>
                            </p:stCondLst>
                            <p:childTnLst>
                              <p:par>
                                <p:cTn id="17" presetID="11" presetClass="entr" presetSubtype="0" fill="hold" grpId="0" nodeType="afterEffect">
                                  <p:stCondLst>
                                    <p:cond delay="0"/>
                                  </p:stCondLst>
                                  <p:childTnLst>
                                    <p:set>
                                      <p:cBhvr>
                                        <p:cTn id="18" dur="1000">
                                          <p:stCondLst>
                                            <p:cond delay="0"/>
                                          </p:stCondLst>
                                        </p:cTn>
                                        <p:tgtEl>
                                          <p:spTgt spid="18"/>
                                        </p:tgtEl>
                                        <p:attrNameLst>
                                          <p:attrName>style.visibility</p:attrName>
                                        </p:attrNameLst>
                                      </p:cBhvr>
                                      <p:to>
                                        <p:strVal val="visible"/>
                                      </p:to>
                                    </p:set>
                                  </p:childTnLst>
                                </p:cTn>
                              </p:par>
                            </p:childTnLst>
                          </p:cTn>
                        </p:par>
                        <p:par>
                          <p:cTn id="19" fill="hold">
                            <p:stCondLst>
                              <p:cond delay="5000"/>
                            </p:stCondLst>
                            <p:childTnLst>
                              <p:par>
                                <p:cTn id="20" presetID="11" presetClass="entr" presetSubtype="0" fill="hold" grpId="0" nodeType="afterEffect">
                                  <p:stCondLst>
                                    <p:cond delay="0"/>
                                  </p:stCondLst>
                                  <p:childTnLst>
                                    <p:set>
                                      <p:cBhvr>
                                        <p:cTn id="21" dur="1000">
                                          <p:stCondLst>
                                            <p:cond delay="0"/>
                                          </p:stCondLst>
                                        </p:cTn>
                                        <p:tgtEl>
                                          <p:spTgt spid="19"/>
                                        </p:tgtEl>
                                        <p:attrNameLst>
                                          <p:attrName>style.visibility</p:attrName>
                                        </p:attrNameLst>
                                      </p:cBhvr>
                                      <p:to>
                                        <p:strVal val="visible"/>
                                      </p:to>
                                    </p:set>
                                  </p:childTnLst>
                                </p:cTn>
                              </p:par>
                            </p:childTnLst>
                          </p:cTn>
                        </p:par>
                        <p:par>
                          <p:cTn id="22" fill="hold">
                            <p:stCondLst>
                              <p:cond delay="6000"/>
                            </p:stCondLst>
                            <p:childTnLst>
                              <p:par>
                                <p:cTn id="23" presetID="11" presetClass="entr" presetSubtype="0" fill="hold" grpId="0" nodeType="afterEffect">
                                  <p:stCondLst>
                                    <p:cond delay="0"/>
                                  </p:stCondLst>
                                  <p:childTnLst>
                                    <p:set>
                                      <p:cBhvr>
                                        <p:cTn id="24" dur="1000">
                                          <p:stCondLst>
                                            <p:cond delay="0"/>
                                          </p:stCondLst>
                                        </p:cTn>
                                        <p:tgtEl>
                                          <p:spTgt spid="20"/>
                                        </p:tgtEl>
                                        <p:attrNameLst>
                                          <p:attrName>style.visibility</p:attrName>
                                        </p:attrNameLst>
                                      </p:cBhvr>
                                      <p:to>
                                        <p:strVal val="visible"/>
                                      </p:to>
                                    </p:set>
                                  </p:childTnLst>
                                </p:cTn>
                              </p:par>
                            </p:childTnLst>
                          </p:cTn>
                        </p:par>
                        <p:par>
                          <p:cTn id="25" fill="hold">
                            <p:stCondLst>
                              <p:cond delay="7000"/>
                            </p:stCondLst>
                            <p:childTnLst>
                              <p:par>
                                <p:cTn id="26" presetID="11" presetClass="entr" presetSubtype="0" fill="hold" grpId="0" nodeType="afterEffect">
                                  <p:stCondLst>
                                    <p:cond delay="0"/>
                                  </p:stCondLst>
                                  <p:childTnLst>
                                    <p:set>
                                      <p:cBhvr>
                                        <p:cTn id="27" dur="1000">
                                          <p:stCondLst>
                                            <p:cond delay="0"/>
                                          </p:stCondLst>
                                        </p:cTn>
                                        <p:tgtEl>
                                          <p:spTgt spid="22"/>
                                        </p:tgtEl>
                                        <p:attrNameLst>
                                          <p:attrName>style.visibility</p:attrName>
                                        </p:attrNameLst>
                                      </p:cBhvr>
                                      <p:to>
                                        <p:strVal val="visible"/>
                                      </p:to>
                                    </p:set>
                                  </p:childTnLst>
                                </p:cTn>
                              </p:par>
                            </p:childTnLst>
                          </p:cTn>
                        </p:par>
                        <p:par>
                          <p:cTn id="28" fill="hold">
                            <p:stCondLst>
                              <p:cond delay="8000"/>
                            </p:stCondLst>
                            <p:childTnLst>
                              <p:par>
                                <p:cTn id="29" presetID="11" presetClass="entr" presetSubtype="0" fill="hold" grpId="0" nodeType="afterEffect">
                                  <p:stCondLst>
                                    <p:cond delay="0"/>
                                  </p:stCondLst>
                                  <p:childTnLst>
                                    <p:set>
                                      <p:cBhvr>
                                        <p:cTn id="30" dur="1000">
                                          <p:stCondLst>
                                            <p:cond delay="0"/>
                                          </p:stCondLst>
                                        </p:cTn>
                                        <p:tgtEl>
                                          <p:spTgt spid="23"/>
                                        </p:tgtEl>
                                        <p:attrNameLst>
                                          <p:attrName>style.visibility</p:attrName>
                                        </p:attrNameLst>
                                      </p:cBhvr>
                                      <p:to>
                                        <p:strVal val="visible"/>
                                      </p:to>
                                    </p:set>
                                  </p:childTnLst>
                                </p:cTn>
                              </p:par>
                            </p:childTnLst>
                          </p:cTn>
                        </p:par>
                        <p:par>
                          <p:cTn id="31" fill="hold">
                            <p:stCondLst>
                              <p:cond delay="9000"/>
                            </p:stCondLst>
                            <p:childTnLst>
                              <p:par>
                                <p:cTn id="32" presetID="11" presetClass="entr" presetSubtype="0" fill="hold" grpId="0" nodeType="afterEffect">
                                  <p:stCondLst>
                                    <p:cond delay="0"/>
                                  </p:stCondLst>
                                  <p:childTnLst>
                                    <p:set>
                                      <p:cBhvr>
                                        <p:cTn id="33" dur="1000">
                                          <p:stCondLst>
                                            <p:cond delay="0"/>
                                          </p:stCondLst>
                                        </p:cTn>
                                        <p:tgtEl>
                                          <p:spTgt spid="24"/>
                                        </p:tgtEl>
                                        <p:attrNameLst>
                                          <p:attrName>style.visibility</p:attrName>
                                        </p:attrNameLst>
                                      </p:cBhvr>
                                      <p:to>
                                        <p:strVal val="visible"/>
                                      </p:to>
                                    </p:set>
                                  </p:childTnLst>
                                </p:cTn>
                              </p:par>
                            </p:childTnLst>
                          </p:cTn>
                        </p:par>
                        <p:par>
                          <p:cTn id="34" fill="hold">
                            <p:stCondLst>
                              <p:cond delay="10000"/>
                            </p:stCondLst>
                            <p:childTnLst>
                              <p:par>
                                <p:cTn id="35" presetID="11" presetClass="entr" presetSubtype="0" fill="hold" grpId="0" nodeType="afterEffect">
                                  <p:stCondLst>
                                    <p:cond delay="0"/>
                                  </p:stCondLst>
                                  <p:childTnLst>
                                    <p:set>
                                      <p:cBhvr>
                                        <p:cTn id="36" dur="1000">
                                          <p:stCondLst>
                                            <p:cond delay="0"/>
                                          </p:stCondLst>
                                        </p:cTn>
                                        <p:tgtEl>
                                          <p:spTgt spid="25"/>
                                        </p:tgtEl>
                                        <p:attrNameLst>
                                          <p:attrName>style.visibility</p:attrName>
                                        </p:attrNameLst>
                                      </p:cBhvr>
                                      <p:to>
                                        <p:strVal val="visible"/>
                                      </p:to>
                                    </p:set>
                                  </p:childTnLst>
                                </p:cTn>
                              </p:par>
                            </p:childTnLst>
                          </p:cTn>
                        </p:par>
                        <p:par>
                          <p:cTn id="37" fill="hold">
                            <p:stCondLst>
                              <p:cond delay="11000"/>
                            </p:stCondLst>
                            <p:childTnLst>
                              <p:par>
                                <p:cTn id="38" presetID="11" presetClass="entr" presetSubtype="0" fill="hold" grpId="0" nodeType="afterEffect">
                                  <p:stCondLst>
                                    <p:cond delay="0"/>
                                  </p:stCondLst>
                                  <p:childTnLst>
                                    <p:set>
                                      <p:cBhvr>
                                        <p:cTn id="39" dur="1000">
                                          <p:stCondLst>
                                            <p:cond delay="0"/>
                                          </p:stCondLst>
                                        </p:cTn>
                                        <p:tgtEl>
                                          <p:spTgt spid="26"/>
                                        </p:tgtEl>
                                        <p:attrNameLst>
                                          <p:attrName>style.visibility</p:attrName>
                                        </p:attrNameLst>
                                      </p:cBhvr>
                                      <p:to>
                                        <p:strVal val="visible"/>
                                      </p:to>
                                    </p:set>
                                  </p:childTnLst>
                                </p:cTn>
                              </p:par>
                            </p:childTnLst>
                          </p:cTn>
                        </p:par>
                        <p:par>
                          <p:cTn id="40" fill="hold">
                            <p:stCondLst>
                              <p:cond delay="12000"/>
                            </p:stCondLst>
                            <p:childTnLst>
                              <p:par>
                                <p:cTn id="41" presetID="11" presetClass="entr" presetSubtype="0" fill="hold" grpId="0" nodeType="afterEffect">
                                  <p:stCondLst>
                                    <p:cond delay="0"/>
                                  </p:stCondLst>
                                  <p:childTnLst>
                                    <p:set>
                                      <p:cBhvr>
                                        <p:cTn id="42" dur="1000">
                                          <p:stCondLst>
                                            <p:cond delay="0"/>
                                          </p:stCondLst>
                                        </p:cTn>
                                        <p:tgtEl>
                                          <p:spTgt spid="27"/>
                                        </p:tgtEl>
                                        <p:attrNameLst>
                                          <p:attrName>style.visibility</p:attrName>
                                        </p:attrNameLst>
                                      </p:cBhvr>
                                      <p:to>
                                        <p:strVal val="visible"/>
                                      </p:to>
                                    </p:set>
                                  </p:childTnLst>
                                </p:cTn>
                              </p:par>
                            </p:childTnLst>
                          </p:cTn>
                        </p:par>
                        <p:par>
                          <p:cTn id="43" fill="hold">
                            <p:stCondLst>
                              <p:cond delay="13000"/>
                            </p:stCondLst>
                            <p:childTnLst>
                              <p:par>
                                <p:cTn id="44" presetID="11" presetClass="entr" presetSubtype="0" fill="hold" grpId="0" nodeType="afterEffect">
                                  <p:stCondLst>
                                    <p:cond delay="0"/>
                                  </p:stCondLst>
                                  <p:childTnLst>
                                    <p:set>
                                      <p:cBhvr>
                                        <p:cTn id="45" dur="1000">
                                          <p:stCondLst>
                                            <p:cond delay="0"/>
                                          </p:stCondLst>
                                        </p:cTn>
                                        <p:tgtEl>
                                          <p:spTgt spid="28"/>
                                        </p:tgtEl>
                                        <p:attrNameLst>
                                          <p:attrName>style.visibility</p:attrName>
                                        </p:attrNameLst>
                                      </p:cBhvr>
                                      <p:to>
                                        <p:strVal val="visible"/>
                                      </p:to>
                                    </p:set>
                                  </p:childTnLst>
                                </p:cTn>
                              </p:par>
                            </p:childTnLst>
                          </p:cTn>
                        </p:par>
                        <p:par>
                          <p:cTn id="46" fill="hold">
                            <p:stCondLst>
                              <p:cond delay="14000"/>
                            </p:stCondLst>
                            <p:childTnLst>
                              <p:par>
                                <p:cTn id="47" presetID="11" presetClass="entr" presetSubtype="0" fill="hold" grpId="0" nodeType="afterEffect">
                                  <p:stCondLst>
                                    <p:cond delay="0"/>
                                  </p:stCondLst>
                                  <p:childTnLst>
                                    <p:set>
                                      <p:cBhvr>
                                        <p:cTn id="48" dur="1000">
                                          <p:stCondLst>
                                            <p:cond delay="0"/>
                                          </p:stCondLst>
                                        </p:cTn>
                                        <p:tgtEl>
                                          <p:spTgt spid="29"/>
                                        </p:tgtEl>
                                        <p:attrNameLst>
                                          <p:attrName>style.visibility</p:attrName>
                                        </p:attrNameLst>
                                      </p:cBhvr>
                                      <p:to>
                                        <p:strVal val="visible"/>
                                      </p:to>
                                    </p:set>
                                  </p:childTnLst>
                                </p:cTn>
                              </p:par>
                            </p:childTnLst>
                          </p:cTn>
                        </p:par>
                        <p:par>
                          <p:cTn id="49" fill="hold">
                            <p:stCondLst>
                              <p:cond delay="15000"/>
                            </p:stCondLst>
                            <p:childTnLst>
                              <p:par>
                                <p:cTn id="50" presetID="11" presetClass="entr" presetSubtype="0" fill="hold" grpId="0" nodeType="afterEffect">
                                  <p:stCondLst>
                                    <p:cond delay="0"/>
                                  </p:stCondLst>
                                  <p:childTnLst>
                                    <p:set>
                                      <p:cBhvr>
                                        <p:cTn id="51" dur="1000">
                                          <p:stCondLst>
                                            <p:cond delay="0"/>
                                          </p:stCondLst>
                                        </p:cTn>
                                        <p:tgtEl>
                                          <p:spTgt spid="30"/>
                                        </p:tgtEl>
                                        <p:attrNameLst>
                                          <p:attrName>style.visibility</p:attrName>
                                        </p:attrNameLst>
                                      </p:cBhvr>
                                      <p:to>
                                        <p:strVal val="visible"/>
                                      </p:to>
                                    </p:set>
                                  </p:childTnLst>
                                </p:cTn>
                              </p:par>
                            </p:childTnLst>
                          </p:cTn>
                        </p:par>
                        <p:par>
                          <p:cTn id="52" fill="hold">
                            <p:stCondLst>
                              <p:cond delay="16000"/>
                            </p:stCondLst>
                            <p:childTnLst>
                              <p:par>
                                <p:cTn id="53" presetID="11" presetClass="entr" presetSubtype="0" fill="hold" grpId="0" nodeType="afterEffect">
                                  <p:stCondLst>
                                    <p:cond delay="0"/>
                                  </p:stCondLst>
                                  <p:childTnLst>
                                    <p:set>
                                      <p:cBhvr>
                                        <p:cTn id="54" dur="1000">
                                          <p:stCondLst>
                                            <p:cond delay="0"/>
                                          </p:stCondLst>
                                        </p:cTn>
                                        <p:tgtEl>
                                          <p:spTgt spid="31"/>
                                        </p:tgtEl>
                                        <p:attrNameLst>
                                          <p:attrName>style.visibility</p:attrName>
                                        </p:attrNameLst>
                                      </p:cBhvr>
                                      <p:to>
                                        <p:strVal val="visible"/>
                                      </p:to>
                                    </p:set>
                                  </p:childTnLst>
                                </p:cTn>
                              </p:par>
                            </p:childTnLst>
                          </p:cTn>
                        </p:par>
                        <p:par>
                          <p:cTn id="55" fill="hold">
                            <p:stCondLst>
                              <p:cond delay="17000"/>
                            </p:stCondLst>
                            <p:childTnLst>
                              <p:par>
                                <p:cTn id="56" presetID="11" presetClass="entr" presetSubtype="0" fill="hold" grpId="0" nodeType="afterEffect">
                                  <p:stCondLst>
                                    <p:cond delay="0"/>
                                  </p:stCondLst>
                                  <p:childTnLst>
                                    <p:set>
                                      <p:cBhvr>
                                        <p:cTn id="57" dur="1000">
                                          <p:stCondLst>
                                            <p:cond delay="0"/>
                                          </p:stCondLst>
                                        </p:cTn>
                                        <p:tgtEl>
                                          <p:spTgt spid="32"/>
                                        </p:tgtEl>
                                        <p:attrNameLst>
                                          <p:attrName>style.visibility</p:attrName>
                                        </p:attrNameLst>
                                      </p:cBhvr>
                                      <p:to>
                                        <p:strVal val="visible"/>
                                      </p:to>
                                    </p:set>
                                  </p:childTnLst>
                                </p:cTn>
                              </p:par>
                            </p:childTnLst>
                          </p:cTn>
                        </p:par>
                        <p:par>
                          <p:cTn id="58" fill="hold">
                            <p:stCondLst>
                              <p:cond delay="18000"/>
                            </p:stCondLst>
                            <p:childTnLst>
                              <p:par>
                                <p:cTn id="59" presetID="11" presetClass="entr" presetSubtype="0" fill="hold" grpId="0" nodeType="afterEffect">
                                  <p:stCondLst>
                                    <p:cond delay="0"/>
                                  </p:stCondLst>
                                  <p:childTnLst>
                                    <p:set>
                                      <p:cBhvr>
                                        <p:cTn id="60" dur="1000">
                                          <p:stCondLst>
                                            <p:cond delay="0"/>
                                          </p:stCondLst>
                                        </p:cTn>
                                        <p:tgtEl>
                                          <p:spTgt spid="33"/>
                                        </p:tgtEl>
                                        <p:attrNameLst>
                                          <p:attrName>style.visibility</p:attrName>
                                        </p:attrNameLst>
                                      </p:cBhvr>
                                      <p:to>
                                        <p:strVal val="visible"/>
                                      </p:to>
                                    </p:set>
                                  </p:childTnLst>
                                </p:cTn>
                              </p:par>
                            </p:childTnLst>
                          </p:cTn>
                        </p:par>
                        <p:par>
                          <p:cTn id="61" fill="hold">
                            <p:stCondLst>
                              <p:cond delay="19000"/>
                            </p:stCondLst>
                            <p:childTnLst>
                              <p:par>
                                <p:cTn id="62" presetID="11" presetClass="entr" presetSubtype="0" fill="hold" grpId="0" nodeType="afterEffect">
                                  <p:stCondLst>
                                    <p:cond delay="0"/>
                                  </p:stCondLst>
                                  <p:childTnLst>
                                    <p:set>
                                      <p:cBhvr>
                                        <p:cTn id="63" dur="1000">
                                          <p:stCondLst>
                                            <p:cond delay="0"/>
                                          </p:stCondLst>
                                        </p:cTn>
                                        <p:tgtEl>
                                          <p:spTgt spid="34"/>
                                        </p:tgtEl>
                                        <p:attrNameLst>
                                          <p:attrName>style.visibility</p:attrName>
                                        </p:attrNameLst>
                                      </p:cBhvr>
                                      <p:to>
                                        <p:strVal val="visible"/>
                                      </p:to>
                                    </p:set>
                                  </p:childTnLst>
                                </p:cTn>
                              </p:par>
                            </p:childTnLst>
                          </p:cTn>
                        </p:par>
                        <p:par>
                          <p:cTn id="64" fill="hold">
                            <p:stCondLst>
                              <p:cond delay="20000"/>
                            </p:stCondLst>
                            <p:childTnLst>
                              <p:par>
                                <p:cTn id="65" presetID="11" presetClass="entr" presetSubtype="0" fill="hold" grpId="0" nodeType="afterEffect">
                                  <p:stCondLst>
                                    <p:cond delay="0"/>
                                  </p:stCondLst>
                                  <p:childTnLst>
                                    <p:set>
                                      <p:cBhvr>
                                        <p:cTn id="66" dur="1000">
                                          <p:stCondLst>
                                            <p:cond delay="0"/>
                                          </p:stCondLst>
                                        </p:cTn>
                                        <p:tgtEl>
                                          <p:spTgt spid="35"/>
                                        </p:tgtEl>
                                        <p:attrNameLst>
                                          <p:attrName>style.visibility</p:attrName>
                                        </p:attrNameLst>
                                      </p:cBhvr>
                                      <p:to>
                                        <p:strVal val="visible"/>
                                      </p:to>
                                    </p:set>
                                  </p:childTnLst>
                                </p:cTn>
                              </p:par>
                            </p:childTnLst>
                          </p:cTn>
                        </p:par>
                        <p:par>
                          <p:cTn id="67" fill="hold">
                            <p:stCondLst>
                              <p:cond delay="21000"/>
                            </p:stCondLst>
                            <p:childTnLst>
                              <p:par>
                                <p:cTn id="68" presetID="11" presetClass="entr" presetSubtype="0" fill="hold" grpId="0" nodeType="afterEffect">
                                  <p:stCondLst>
                                    <p:cond delay="0"/>
                                  </p:stCondLst>
                                  <p:childTnLst>
                                    <p:set>
                                      <p:cBhvr>
                                        <p:cTn id="69" dur="1000">
                                          <p:stCondLst>
                                            <p:cond delay="0"/>
                                          </p:stCondLst>
                                        </p:cTn>
                                        <p:tgtEl>
                                          <p:spTgt spid="36"/>
                                        </p:tgtEl>
                                        <p:attrNameLst>
                                          <p:attrName>style.visibility</p:attrName>
                                        </p:attrNameLst>
                                      </p:cBhvr>
                                      <p:to>
                                        <p:strVal val="visible"/>
                                      </p:to>
                                    </p:set>
                                  </p:childTnLst>
                                </p:cTn>
                              </p:par>
                            </p:childTnLst>
                          </p:cTn>
                        </p:par>
                        <p:par>
                          <p:cTn id="70" fill="hold">
                            <p:stCondLst>
                              <p:cond delay="22000"/>
                            </p:stCondLst>
                            <p:childTnLst>
                              <p:par>
                                <p:cTn id="71" presetID="11" presetClass="entr" presetSubtype="0" fill="hold" grpId="0" nodeType="afterEffect">
                                  <p:stCondLst>
                                    <p:cond delay="0"/>
                                  </p:stCondLst>
                                  <p:childTnLst>
                                    <p:set>
                                      <p:cBhvr>
                                        <p:cTn id="72" dur="1000">
                                          <p:stCondLst>
                                            <p:cond delay="0"/>
                                          </p:stCondLst>
                                        </p:cTn>
                                        <p:tgtEl>
                                          <p:spTgt spid="37"/>
                                        </p:tgtEl>
                                        <p:attrNameLst>
                                          <p:attrName>style.visibility</p:attrName>
                                        </p:attrNameLst>
                                      </p:cBhvr>
                                      <p:to>
                                        <p:strVal val="visible"/>
                                      </p:to>
                                    </p:set>
                                  </p:childTnLst>
                                </p:cTn>
                              </p:par>
                            </p:childTnLst>
                          </p:cTn>
                        </p:par>
                        <p:par>
                          <p:cTn id="73" fill="hold">
                            <p:stCondLst>
                              <p:cond delay="23000"/>
                            </p:stCondLst>
                            <p:childTnLst>
                              <p:par>
                                <p:cTn id="74" presetID="11" presetClass="entr" presetSubtype="0" fill="hold" grpId="0" nodeType="afterEffect">
                                  <p:stCondLst>
                                    <p:cond delay="0"/>
                                  </p:stCondLst>
                                  <p:childTnLst>
                                    <p:set>
                                      <p:cBhvr>
                                        <p:cTn id="75" dur="1000">
                                          <p:stCondLst>
                                            <p:cond delay="0"/>
                                          </p:stCondLst>
                                        </p:cTn>
                                        <p:tgtEl>
                                          <p:spTgt spid="38"/>
                                        </p:tgtEl>
                                        <p:attrNameLst>
                                          <p:attrName>style.visibility</p:attrName>
                                        </p:attrNameLst>
                                      </p:cBhvr>
                                      <p:to>
                                        <p:strVal val="visible"/>
                                      </p:to>
                                    </p:set>
                                  </p:childTnLst>
                                </p:cTn>
                              </p:par>
                            </p:childTnLst>
                          </p:cTn>
                        </p:par>
                        <p:par>
                          <p:cTn id="76" fill="hold">
                            <p:stCondLst>
                              <p:cond delay="24000"/>
                            </p:stCondLst>
                            <p:childTnLst>
                              <p:par>
                                <p:cTn id="77" presetID="11" presetClass="entr" presetSubtype="0" fill="hold" grpId="0" nodeType="afterEffect">
                                  <p:stCondLst>
                                    <p:cond delay="0"/>
                                  </p:stCondLst>
                                  <p:childTnLst>
                                    <p:set>
                                      <p:cBhvr>
                                        <p:cTn id="78" dur="1000">
                                          <p:stCondLst>
                                            <p:cond delay="0"/>
                                          </p:stCondLst>
                                        </p:cTn>
                                        <p:tgtEl>
                                          <p:spTgt spid="39"/>
                                        </p:tgtEl>
                                        <p:attrNameLst>
                                          <p:attrName>style.visibility</p:attrName>
                                        </p:attrNameLst>
                                      </p:cBhvr>
                                      <p:to>
                                        <p:strVal val="visible"/>
                                      </p:to>
                                    </p:set>
                                  </p:childTnLst>
                                </p:cTn>
                              </p:par>
                            </p:childTnLst>
                          </p:cTn>
                        </p:par>
                        <p:par>
                          <p:cTn id="79" fill="hold">
                            <p:stCondLst>
                              <p:cond delay="25000"/>
                            </p:stCondLst>
                            <p:childTnLst>
                              <p:par>
                                <p:cTn id="80" presetID="11" presetClass="entr" presetSubtype="0" fill="hold" grpId="0" nodeType="afterEffect">
                                  <p:stCondLst>
                                    <p:cond delay="0"/>
                                  </p:stCondLst>
                                  <p:childTnLst>
                                    <p:set>
                                      <p:cBhvr>
                                        <p:cTn id="81" dur="1000">
                                          <p:stCondLst>
                                            <p:cond delay="0"/>
                                          </p:stCondLst>
                                        </p:cTn>
                                        <p:tgtEl>
                                          <p:spTgt spid="40"/>
                                        </p:tgtEl>
                                        <p:attrNameLst>
                                          <p:attrName>style.visibility</p:attrName>
                                        </p:attrNameLst>
                                      </p:cBhvr>
                                      <p:to>
                                        <p:strVal val="visible"/>
                                      </p:to>
                                    </p:set>
                                  </p:childTnLst>
                                </p:cTn>
                              </p:par>
                            </p:childTnLst>
                          </p:cTn>
                        </p:par>
                        <p:par>
                          <p:cTn id="82" fill="hold">
                            <p:stCondLst>
                              <p:cond delay="26000"/>
                            </p:stCondLst>
                            <p:childTnLst>
                              <p:par>
                                <p:cTn id="83" presetID="11" presetClass="entr" presetSubtype="0" fill="hold" grpId="0" nodeType="afterEffect">
                                  <p:stCondLst>
                                    <p:cond delay="0"/>
                                  </p:stCondLst>
                                  <p:childTnLst>
                                    <p:set>
                                      <p:cBhvr>
                                        <p:cTn id="84" dur="1000">
                                          <p:stCondLst>
                                            <p:cond delay="0"/>
                                          </p:stCondLst>
                                        </p:cTn>
                                        <p:tgtEl>
                                          <p:spTgt spid="41"/>
                                        </p:tgtEl>
                                        <p:attrNameLst>
                                          <p:attrName>style.visibility</p:attrName>
                                        </p:attrNameLst>
                                      </p:cBhvr>
                                      <p:to>
                                        <p:strVal val="visible"/>
                                      </p:to>
                                    </p:set>
                                  </p:childTnLst>
                                </p:cTn>
                              </p:par>
                            </p:childTnLst>
                          </p:cTn>
                        </p:par>
                        <p:par>
                          <p:cTn id="85" fill="hold">
                            <p:stCondLst>
                              <p:cond delay="27000"/>
                            </p:stCondLst>
                            <p:childTnLst>
                              <p:par>
                                <p:cTn id="86" presetID="11" presetClass="entr" presetSubtype="0" fill="hold" grpId="0" nodeType="afterEffect">
                                  <p:stCondLst>
                                    <p:cond delay="0"/>
                                  </p:stCondLst>
                                  <p:childTnLst>
                                    <p:set>
                                      <p:cBhvr>
                                        <p:cTn id="87" dur="1000">
                                          <p:stCondLst>
                                            <p:cond delay="0"/>
                                          </p:stCondLst>
                                        </p:cTn>
                                        <p:tgtEl>
                                          <p:spTgt spid="42"/>
                                        </p:tgtEl>
                                        <p:attrNameLst>
                                          <p:attrName>style.visibility</p:attrName>
                                        </p:attrNameLst>
                                      </p:cBhvr>
                                      <p:to>
                                        <p:strVal val="visible"/>
                                      </p:to>
                                    </p:set>
                                  </p:childTnLst>
                                </p:cTn>
                              </p:par>
                            </p:childTnLst>
                          </p:cTn>
                        </p:par>
                        <p:par>
                          <p:cTn id="88" fill="hold">
                            <p:stCondLst>
                              <p:cond delay="28000"/>
                            </p:stCondLst>
                            <p:childTnLst>
                              <p:par>
                                <p:cTn id="89" presetID="11" presetClass="entr" presetSubtype="0" fill="hold" grpId="0" nodeType="afterEffect">
                                  <p:stCondLst>
                                    <p:cond delay="0"/>
                                  </p:stCondLst>
                                  <p:childTnLst>
                                    <p:set>
                                      <p:cBhvr>
                                        <p:cTn id="90" dur="1000">
                                          <p:stCondLst>
                                            <p:cond delay="0"/>
                                          </p:stCondLst>
                                        </p:cTn>
                                        <p:tgtEl>
                                          <p:spTgt spid="43"/>
                                        </p:tgtEl>
                                        <p:attrNameLst>
                                          <p:attrName>style.visibility</p:attrName>
                                        </p:attrNameLst>
                                      </p:cBhvr>
                                      <p:to>
                                        <p:strVal val="visible"/>
                                      </p:to>
                                    </p:set>
                                  </p:childTnLst>
                                </p:cTn>
                              </p:par>
                            </p:childTnLst>
                          </p:cTn>
                        </p:par>
                        <p:par>
                          <p:cTn id="91" fill="hold">
                            <p:stCondLst>
                              <p:cond delay="29000"/>
                            </p:stCondLst>
                            <p:childTnLst>
                              <p:par>
                                <p:cTn id="92" presetID="11" presetClass="entr" presetSubtype="0" fill="hold" grpId="0" nodeType="afterEffect">
                                  <p:stCondLst>
                                    <p:cond delay="0"/>
                                  </p:stCondLst>
                                  <p:childTnLst>
                                    <p:set>
                                      <p:cBhvr>
                                        <p:cTn id="93" dur="1000">
                                          <p:stCondLst>
                                            <p:cond delay="0"/>
                                          </p:stCondLst>
                                        </p:cTn>
                                        <p:tgtEl>
                                          <p:spTgt spid="44"/>
                                        </p:tgtEl>
                                        <p:attrNameLst>
                                          <p:attrName>style.visibility</p:attrName>
                                        </p:attrNameLst>
                                      </p:cBhvr>
                                      <p:to>
                                        <p:strVal val="visible"/>
                                      </p:to>
                                    </p:set>
                                  </p:childTnLst>
                                </p:cTn>
                              </p:par>
                            </p:childTnLst>
                          </p:cTn>
                        </p:par>
                        <p:par>
                          <p:cTn id="94" fill="hold">
                            <p:stCondLst>
                              <p:cond delay="30000"/>
                            </p:stCondLst>
                            <p:childTnLst>
                              <p:par>
                                <p:cTn id="95" presetID="11" presetClass="entr" presetSubtype="0" fill="hold" grpId="0" nodeType="afterEffect">
                                  <p:stCondLst>
                                    <p:cond delay="0"/>
                                  </p:stCondLst>
                                  <p:childTnLst>
                                    <p:set>
                                      <p:cBhvr>
                                        <p:cTn id="96" dur="1000">
                                          <p:stCondLst>
                                            <p:cond delay="0"/>
                                          </p:stCondLst>
                                        </p:cTn>
                                        <p:tgtEl>
                                          <p:spTgt spid="45"/>
                                        </p:tgtEl>
                                        <p:attrNameLst>
                                          <p:attrName>style.visibility</p:attrName>
                                        </p:attrNameLst>
                                      </p:cBhvr>
                                      <p:to>
                                        <p:strVal val="visible"/>
                                      </p:to>
                                    </p:set>
                                  </p:childTnLst>
                                </p:cTn>
                              </p:par>
                            </p:childTnLst>
                          </p:cTn>
                        </p:par>
                        <p:par>
                          <p:cTn id="97" fill="hold">
                            <p:stCondLst>
                              <p:cond delay="31000"/>
                            </p:stCondLst>
                            <p:childTnLst>
                              <p:par>
                                <p:cTn id="98" presetID="11" presetClass="entr" presetSubtype="0" fill="hold" grpId="0" nodeType="afterEffect">
                                  <p:stCondLst>
                                    <p:cond delay="0"/>
                                  </p:stCondLst>
                                  <p:childTnLst>
                                    <p:set>
                                      <p:cBhvr>
                                        <p:cTn id="99" dur="1000">
                                          <p:stCondLst>
                                            <p:cond delay="0"/>
                                          </p:stCondLst>
                                        </p:cTn>
                                        <p:tgtEl>
                                          <p:spTgt spid="46"/>
                                        </p:tgtEl>
                                        <p:attrNameLst>
                                          <p:attrName>style.visibility</p:attrName>
                                        </p:attrNameLst>
                                      </p:cBhvr>
                                      <p:to>
                                        <p:strVal val="visible"/>
                                      </p:to>
                                    </p:set>
                                  </p:childTnLst>
                                </p:cTn>
                              </p:par>
                            </p:childTnLst>
                          </p:cTn>
                        </p:par>
                        <p:par>
                          <p:cTn id="100" fill="hold">
                            <p:stCondLst>
                              <p:cond delay="32000"/>
                            </p:stCondLst>
                            <p:childTnLst>
                              <p:par>
                                <p:cTn id="101" presetID="11" presetClass="entr" presetSubtype="0" fill="hold" grpId="0" nodeType="afterEffect">
                                  <p:stCondLst>
                                    <p:cond delay="0"/>
                                  </p:stCondLst>
                                  <p:childTnLst>
                                    <p:set>
                                      <p:cBhvr>
                                        <p:cTn id="102" dur="1000">
                                          <p:stCondLst>
                                            <p:cond delay="0"/>
                                          </p:stCondLst>
                                        </p:cTn>
                                        <p:tgtEl>
                                          <p:spTgt spid="47"/>
                                        </p:tgtEl>
                                        <p:attrNameLst>
                                          <p:attrName>style.visibility</p:attrName>
                                        </p:attrNameLst>
                                      </p:cBhvr>
                                      <p:to>
                                        <p:strVal val="visible"/>
                                      </p:to>
                                    </p:set>
                                  </p:childTnLst>
                                </p:cTn>
                              </p:par>
                            </p:childTnLst>
                          </p:cTn>
                        </p:par>
                        <p:par>
                          <p:cTn id="103" fill="hold">
                            <p:stCondLst>
                              <p:cond delay="33000"/>
                            </p:stCondLst>
                            <p:childTnLst>
                              <p:par>
                                <p:cTn id="104" presetID="11" presetClass="entr" presetSubtype="0" fill="hold" grpId="0" nodeType="afterEffect">
                                  <p:stCondLst>
                                    <p:cond delay="0"/>
                                  </p:stCondLst>
                                  <p:childTnLst>
                                    <p:set>
                                      <p:cBhvr>
                                        <p:cTn id="105" dur="1000">
                                          <p:stCondLst>
                                            <p:cond delay="0"/>
                                          </p:stCondLst>
                                        </p:cTn>
                                        <p:tgtEl>
                                          <p:spTgt spid="48"/>
                                        </p:tgtEl>
                                        <p:attrNameLst>
                                          <p:attrName>style.visibility</p:attrName>
                                        </p:attrNameLst>
                                      </p:cBhvr>
                                      <p:to>
                                        <p:strVal val="visible"/>
                                      </p:to>
                                    </p:set>
                                  </p:childTnLst>
                                </p:cTn>
                              </p:par>
                            </p:childTnLst>
                          </p:cTn>
                        </p:par>
                        <p:par>
                          <p:cTn id="106" fill="hold">
                            <p:stCondLst>
                              <p:cond delay="34000"/>
                            </p:stCondLst>
                            <p:childTnLst>
                              <p:par>
                                <p:cTn id="107" presetID="11" presetClass="entr" presetSubtype="0" fill="hold" grpId="0" nodeType="afterEffect">
                                  <p:stCondLst>
                                    <p:cond delay="0"/>
                                  </p:stCondLst>
                                  <p:childTnLst>
                                    <p:set>
                                      <p:cBhvr>
                                        <p:cTn id="108" dur="1000">
                                          <p:stCondLst>
                                            <p:cond delay="0"/>
                                          </p:stCondLst>
                                        </p:cTn>
                                        <p:tgtEl>
                                          <p:spTgt spid="49"/>
                                        </p:tgtEl>
                                        <p:attrNameLst>
                                          <p:attrName>style.visibility</p:attrName>
                                        </p:attrNameLst>
                                      </p:cBhvr>
                                      <p:to>
                                        <p:strVal val="visible"/>
                                      </p:to>
                                    </p:set>
                                  </p:childTnLst>
                                </p:cTn>
                              </p:par>
                            </p:childTnLst>
                          </p:cTn>
                        </p:par>
                        <p:par>
                          <p:cTn id="109" fill="hold">
                            <p:stCondLst>
                              <p:cond delay="35000"/>
                            </p:stCondLst>
                            <p:childTnLst>
                              <p:par>
                                <p:cTn id="110" presetID="11" presetClass="entr" presetSubtype="0" fill="hold" grpId="0" nodeType="afterEffect">
                                  <p:stCondLst>
                                    <p:cond delay="0"/>
                                  </p:stCondLst>
                                  <p:childTnLst>
                                    <p:set>
                                      <p:cBhvr>
                                        <p:cTn id="111" dur="1000">
                                          <p:stCondLst>
                                            <p:cond delay="0"/>
                                          </p:stCondLst>
                                        </p:cTn>
                                        <p:tgtEl>
                                          <p:spTgt spid="50"/>
                                        </p:tgtEl>
                                        <p:attrNameLst>
                                          <p:attrName>style.visibility</p:attrName>
                                        </p:attrNameLst>
                                      </p:cBhvr>
                                      <p:to>
                                        <p:strVal val="visible"/>
                                      </p:to>
                                    </p:set>
                                  </p:childTnLst>
                                </p:cTn>
                              </p:par>
                            </p:childTnLst>
                          </p:cTn>
                        </p:par>
                        <p:par>
                          <p:cTn id="112" fill="hold">
                            <p:stCondLst>
                              <p:cond delay="36000"/>
                            </p:stCondLst>
                            <p:childTnLst>
                              <p:par>
                                <p:cTn id="113" presetID="11" presetClass="entr" presetSubtype="0" fill="hold" grpId="0" nodeType="afterEffect">
                                  <p:stCondLst>
                                    <p:cond delay="0"/>
                                  </p:stCondLst>
                                  <p:childTnLst>
                                    <p:set>
                                      <p:cBhvr>
                                        <p:cTn id="114" dur="1000">
                                          <p:stCondLst>
                                            <p:cond delay="0"/>
                                          </p:stCondLst>
                                        </p:cTn>
                                        <p:tgtEl>
                                          <p:spTgt spid="51"/>
                                        </p:tgtEl>
                                        <p:attrNameLst>
                                          <p:attrName>style.visibility</p:attrName>
                                        </p:attrNameLst>
                                      </p:cBhvr>
                                      <p:to>
                                        <p:strVal val="visible"/>
                                      </p:to>
                                    </p:set>
                                  </p:childTnLst>
                                </p:cTn>
                              </p:par>
                            </p:childTnLst>
                          </p:cTn>
                        </p:par>
                        <p:par>
                          <p:cTn id="115" fill="hold">
                            <p:stCondLst>
                              <p:cond delay="37000"/>
                            </p:stCondLst>
                            <p:childTnLst>
                              <p:par>
                                <p:cTn id="116" presetID="11" presetClass="entr" presetSubtype="0" fill="hold" grpId="0" nodeType="afterEffect">
                                  <p:stCondLst>
                                    <p:cond delay="0"/>
                                  </p:stCondLst>
                                  <p:childTnLst>
                                    <p:set>
                                      <p:cBhvr>
                                        <p:cTn id="117" dur="1000">
                                          <p:stCondLst>
                                            <p:cond delay="0"/>
                                          </p:stCondLst>
                                        </p:cTn>
                                        <p:tgtEl>
                                          <p:spTgt spid="52"/>
                                        </p:tgtEl>
                                        <p:attrNameLst>
                                          <p:attrName>style.visibility</p:attrName>
                                        </p:attrNameLst>
                                      </p:cBhvr>
                                      <p:to>
                                        <p:strVal val="visible"/>
                                      </p:to>
                                    </p:set>
                                  </p:childTnLst>
                                </p:cTn>
                              </p:par>
                            </p:childTnLst>
                          </p:cTn>
                        </p:par>
                        <p:par>
                          <p:cTn id="118" fill="hold">
                            <p:stCondLst>
                              <p:cond delay="38000"/>
                            </p:stCondLst>
                            <p:childTnLst>
                              <p:par>
                                <p:cTn id="119" presetID="11" presetClass="entr" presetSubtype="0" fill="hold" grpId="0" nodeType="afterEffect">
                                  <p:stCondLst>
                                    <p:cond delay="0"/>
                                  </p:stCondLst>
                                  <p:childTnLst>
                                    <p:set>
                                      <p:cBhvr>
                                        <p:cTn id="120" dur="1000">
                                          <p:stCondLst>
                                            <p:cond delay="0"/>
                                          </p:stCondLst>
                                        </p:cTn>
                                        <p:tgtEl>
                                          <p:spTgt spid="53"/>
                                        </p:tgtEl>
                                        <p:attrNameLst>
                                          <p:attrName>style.visibility</p:attrName>
                                        </p:attrNameLst>
                                      </p:cBhvr>
                                      <p:to>
                                        <p:strVal val="visible"/>
                                      </p:to>
                                    </p:set>
                                  </p:childTnLst>
                                </p:cTn>
                              </p:par>
                            </p:childTnLst>
                          </p:cTn>
                        </p:par>
                        <p:par>
                          <p:cTn id="121" fill="hold">
                            <p:stCondLst>
                              <p:cond delay="39000"/>
                            </p:stCondLst>
                            <p:childTnLst>
                              <p:par>
                                <p:cTn id="122" presetID="11" presetClass="entr" presetSubtype="0" fill="hold" grpId="0" nodeType="afterEffect">
                                  <p:stCondLst>
                                    <p:cond delay="0"/>
                                  </p:stCondLst>
                                  <p:childTnLst>
                                    <p:set>
                                      <p:cBhvr>
                                        <p:cTn id="123" dur="1000">
                                          <p:stCondLst>
                                            <p:cond delay="0"/>
                                          </p:stCondLst>
                                        </p:cTn>
                                        <p:tgtEl>
                                          <p:spTgt spid="54"/>
                                        </p:tgtEl>
                                        <p:attrNameLst>
                                          <p:attrName>style.visibility</p:attrName>
                                        </p:attrNameLst>
                                      </p:cBhvr>
                                      <p:to>
                                        <p:strVal val="visible"/>
                                      </p:to>
                                    </p:set>
                                  </p:childTnLst>
                                </p:cTn>
                              </p:par>
                            </p:childTnLst>
                          </p:cTn>
                        </p:par>
                        <p:par>
                          <p:cTn id="124" fill="hold">
                            <p:stCondLst>
                              <p:cond delay="40000"/>
                            </p:stCondLst>
                            <p:childTnLst>
                              <p:par>
                                <p:cTn id="125" presetID="11" presetClass="entr" presetSubtype="0" fill="hold" grpId="0" nodeType="afterEffect">
                                  <p:stCondLst>
                                    <p:cond delay="0"/>
                                  </p:stCondLst>
                                  <p:childTnLst>
                                    <p:set>
                                      <p:cBhvr>
                                        <p:cTn id="126" dur="1000">
                                          <p:stCondLst>
                                            <p:cond delay="0"/>
                                          </p:stCondLst>
                                        </p:cTn>
                                        <p:tgtEl>
                                          <p:spTgt spid="55"/>
                                        </p:tgtEl>
                                        <p:attrNameLst>
                                          <p:attrName>style.visibility</p:attrName>
                                        </p:attrNameLst>
                                      </p:cBhvr>
                                      <p:to>
                                        <p:strVal val="visible"/>
                                      </p:to>
                                    </p:set>
                                  </p:childTnLst>
                                </p:cTn>
                              </p:par>
                            </p:childTnLst>
                          </p:cTn>
                        </p:par>
                        <p:par>
                          <p:cTn id="127" fill="hold">
                            <p:stCondLst>
                              <p:cond delay="41000"/>
                            </p:stCondLst>
                            <p:childTnLst>
                              <p:par>
                                <p:cTn id="128" presetID="11" presetClass="entr" presetSubtype="0" fill="hold" grpId="0" nodeType="afterEffect">
                                  <p:stCondLst>
                                    <p:cond delay="0"/>
                                  </p:stCondLst>
                                  <p:childTnLst>
                                    <p:set>
                                      <p:cBhvr>
                                        <p:cTn id="129" dur="1000">
                                          <p:stCondLst>
                                            <p:cond delay="0"/>
                                          </p:stCondLst>
                                        </p:cTn>
                                        <p:tgtEl>
                                          <p:spTgt spid="56"/>
                                        </p:tgtEl>
                                        <p:attrNameLst>
                                          <p:attrName>style.visibility</p:attrName>
                                        </p:attrNameLst>
                                      </p:cBhvr>
                                      <p:to>
                                        <p:strVal val="visible"/>
                                      </p:to>
                                    </p:set>
                                  </p:childTnLst>
                                </p:cTn>
                              </p:par>
                            </p:childTnLst>
                          </p:cTn>
                        </p:par>
                        <p:par>
                          <p:cTn id="130" fill="hold">
                            <p:stCondLst>
                              <p:cond delay="42000"/>
                            </p:stCondLst>
                            <p:childTnLst>
                              <p:par>
                                <p:cTn id="131" presetID="11" presetClass="entr" presetSubtype="0" fill="hold" grpId="0" nodeType="afterEffect">
                                  <p:stCondLst>
                                    <p:cond delay="0"/>
                                  </p:stCondLst>
                                  <p:childTnLst>
                                    <p:set>
                                      <p:cBhvr>
                                        <p:cTn id="132" dur="1000">
                                          <p:stCondLst>
                                            <p:cond delay="0"/>
                                          </p:stCondLst>
                                        </p:cTn>
                                        <p:tgtEl>
                                          <p:spTgt spid="57"/>
                                        </p:tgtEl>
                                        <p:attrNameLst>
                                          <p:attrName>style.visibility</p:attrName>
                                        </p:attrNameLst>
                                      </p:cBhvr>
                                      <p:to>
                                        <p:strVal val="visible"/>
                                      </p:to>
                                    </p:set>
                                  </p:childTnLst>
                                </p:cTn>
                              </p:par>
                            </p:childTnLst>
                          </p:cTn>
                        </p:par>
                        <p:par>
                          <p:cTn id="133" fill="hold">
                            <p:stCondLst>
                              <p:cond delay="43000"/>
                            </p:stCondLst>
                            <p:childTnLst>
                              <p:par>
                                <p:cTn id="134" presetID="11" presetClass="entr" presetSubtype="0" fill="hold" grpId="0" nodeType="afterEffect">
                                  <p:stCondLst>
                                    <p:cond delay="0"/>
                                  </p:stCondLst>
                                  <p:childTnLst>
                                    <p:set>
                                      <p:cBhvr>
                                        <p:cTn id="135" dur="1000">
                                          <p:stCondLst>
                                            <p:cond delay="0"/>
                                          </p:stCondLst>
                                        </p:cTn>
                                        <p:tgtEl>
                                          <p:spTgt spid="58"/>
                                        </p:tgtEl>
                                        <p:attrNameLst>
                                          <p:attrName>style.visibility</p:attrName>
                                        </p:attrNameLst>
                                      </p:cBhvr>
                                      <p:to>
                                        <p:strVal val="visible"/>
                                      </p:to>
                                    </p:set>
                                  </p:childTnLst>
                                </p:cTn>
                              </p:par>
                            </p:childTnLst>
                          </p:cTn>
                        </p:par>
                        <p:par>
                          <p:cTn id="136" fill="hold">
                            <p:stCondLst>
                              <p:cond delay="44000"/>
                            </p:stCondLst>
                            <p:childTnLst>
                              <p:par>
                                <p:cTn id="137" presetID="11" presetClass="entr" presetSubtype="0" fill="hold" grpId="0" nodeType="afterEffect">
                                  <p:stCondLst>
                                    <p:cond delay="0"/>
                                  </p:stCondLst>
                                  <p:childTnLst>
                                    <p:set>
                                      <p:cBhvr>
                                        <p:cTn id="138" dur="1000">
                                          <p:stCondLst>
                                            <p:cond delay="0"/>
                                          </p:stCondLst>
                                        </p:cTn>
                                        <p:tgtEl>
                                          <p:spTgt spid="59"/>
                                        </p:tgtEl>
                                        <p:attrNameLst>
                                          <p:attrName>style.visibility</p:attrName>
                                        </p:attrNameLst>
                                      </p:cBhvr>
                                      <p:to>
                                        <p:strVal val="visible"/>
                                      </p:to>
                                    </p:set>
                                  </p:childTnLst>
                                </p:cTn>
                              </p:par>
                            </p:childTnLst>
                          </p:cTn>
                        </p:par>
                        <p:par>
                          <p:cTn id="139" fill="hold">
                            <p:stCondLst>
                              <p:cond delay="45000"/>
                            </p:stCondLst>
                            <p:childTnLst>
                              <p:par>
                                <p:cTn id="140" presetID="11" presetClass="entr" presetSubtype="0" fill="hold" grpId="0" nodeType="afterEffect">
                                  <p:stCondLst>
                                    <p:cond delay="0"/>
                                  </p:stCondLst>
                                  <p:childTnLst>
                                    <p:set>
                                      <p:cBhvr>
                                        <p:cTn id="141" dur="1000">
                                          <p:stCondLst>
                                            <p:cond delay="0"/>
                                          </p:stCondLst>
                                        </p:cTn>
                                        <p:tgtEl>
                                          <p:spTgt spid="60"/>
                                        </p:tgtEl>
                                        <p:attrNameLst>
                                          <p:attrName>style.visibility</p:attrName>
                                        </p:attrNameLst>
                                      </p:cBhvr>
                                      <p:to>
                                        <p:strVal val="visible"/>
                                      </p:to>
                                    </p:set>
                                  </p:childTnLst>
                                </p:cTn>
                              </p:par>
                            </p:childTnLst>
                          </p:cTn>
                        </p:par>
                        <p:par>
                          <p:cTn id="142" fill="hold">
                            <p:stCondLst>
                              <p:cond delay="46000"/>
                            </p:stCondLst>
                            <p:childTnLst>
                              <p:par>
                                <p:cTn id="143" presetID="11" presetClass="entr" presetSubtype="0" fill="hold" grpId="0" nodeType="afterEffect">
                                  <p:stCondLst>
                                    <p:cond delay="0"/>
                                  </p:stCondLst>
                                  <p:childTnLst>
                                    <p:set>
                                      <p:cBhvr>
                                        <p:cTn id="144" dur="1000">
                                          <p:stCondLst>
                                            <p:cond delay="0"/>
                                          </p:stCondLst>
                                        </p:cTn>
                                        <p:tgtEl>
                                          <p:spTgt spid="61"/>
                                        </p:tgtEl>
                                        <p:attrNameLst>
                                          <p:attrName>style.visibility</p:attrName>
                                        </p:attrNameLst>
                                      </p:cBhvr>
                                      <p:to>
                                        <p:strVal val="visible"/>
                                      </p:to>
                                    </p:set>
                                  </p:childTnLst>
                                </p:cTn>
                              </p:par>
                            </p:childTnLst>
                          </p:cTn>
                        </p:par>
                        <p:par>
                          <p:cTn id="145" fill="hold">
                            <p:stCondLst>
                              <p:cond delay="47000"/>
                            </p:stCondLst>
                            <p:childTnLst>
                              <p:par>
                                <p:cTn id="146" presetID="11" presetClass="entr" presetSubtype="0" fill="hold" grpId="0" nodeType="afterEffect">
                                  <p:stCondLst>
                                    <p:cond delay="0"/>
                                  </p:stCondLst>
                                  <p:childTnLst>
                                    <p:set>
                                      <p:cBhvr>
                                        <p:cTn id="147" dur="1000">
                                          <p:stCondLst>
                                            <p:cond delay="0"/>
                                          </p:stCondLst>
                                        </p:cTn>
                                        <p:tgtEl>
                                          <p:spTgt spid="62"/>
                                        </p:tgtEl>
                                        <p:attrNameLst>
                                          <p:attrName>style.visibility</p:attrName>
                                        </p:attrNameLst>
                                      </p:cBhvr>
                                      <p:to>
                                        <p:strVal val="visible"/>
                                      </p:to>
                                    </p:set>
                                  </p:childTnLst>
                                </p:cTn>
                              </p:par>
                            </p:childTnLst>
                          </p:cTn>
                        </p:par>
                        <p:par>
                          <p:cTn id="148" fill="hold">
                            <p:stCondLst>
                              <p:cond delay="48000"/>
                            </p:stCondLst>
                            <p:childTnLst>
                              <p:par>
                                <p:cTn id="149" presetID="11" presetClass="entr" presetSubtype="0" fill="hold" grpId="0" nodeType="afterEffect">
                                  <p:stCondLst>
                                    <p:cond delay="0"/>
                                  </p:stCondLst>
                                  <p:childTnLst>
                                    <p:set>
                                      <p:cBhvr>
                                        <p:cTn id="150" dur="1000">
                                          <p:stCondLst>
                                            <p:cond delay="0"/>
                                          </p:stCondLst>
                                        </p:cTn>
                                        <p:tgtEl>
                                          <p:spTgt spid="63"/>
                                        </p:tgtEl>
                                        <p:attrNameLst>
                                          <p:attrName>style.visibility</p:attrName>
                                        </p:attrNameLst>
                                      </p:cBhvr>
                                      <p:to>
                                        <p:strVal val="visible"/>
                                      </p:to>
                                    </p:set>
                                  </p:childTnLst>
                                </p:cTn>
                              </p:par>
                            </p:childTnLst>
                          </p:cTn>
                        </p:par>
                        <p:par>
                          <p:cTn id="151" fill="hold">
                            <p:stCondLst>
                              <p:cond delay="49000"/>
                            </p:stCondLst>
                            <p:childTnLst>
                              <p:par>
                                <p:cTn id="152" presetID="11" presetClass="entr" presetSubtype="0" fill="hold" grpId="0" nodeType="afterEffect">
                                  <p:stCondLst>
                                    <p:cond delay="0"/>
                                  </p:stCondLst>
                                  <p:childTnLst>
                                    <p:set>
                                      <p:cBhvr>
                                        <p:cTn id="153" dur="1000">
                                          <p:stCondLst>
                                            <p:cond delay="0"/>
                                          </p:stCondLst>
                                        </p:cTn>
                                        <p:tgtEl>
                                          <p:spTgt spid="64"/>
                                        </p:tgtEl>
                                        <p:attrNameLst>
                                          <p:attrName>style.visibility</p:attrName>
                                        </p:attrNameLst>
                                      </p:cBhvr>
                                      <p:to>
                                        <p:strVal val="visible"/>
                                      </p:to>
                                    </p:set>
                                  </p:childTnLst>
                                </p:cTn>
                              </p:par>
                            </p:childTnLst>
                          </p:cTn>
                        </p:par>
                        <p:par>
                          <p:cTn id="154" fill="hold">
                            <p:stCondLst>
                              <p:cond delay="50000"/>
                            </p:stCondLst>
                            <p:childTnLst>
                              <p:par>
                                <p:cTn id="155" presetID="11" presetClass="entr" presetSubtype="0" fill="hold" grpId="0" nodeType="afterEffect">
                                  <p:stCondLst>
                                    <p:cond delay="0"/>
                                  </p:stCondLst>
                                  <p:childTnLst>
                                    <p:set>
                                      <p:cBhvr>
                                        <p:cTn id="156" dur="1000">
                                          <p:stCondLst>
                                            <p:cond delay="0"/>
                                          </p:stCondLst>
                                        </p:cTn>
                                        <p:tgtEl>
                                          <p:spTgt spid="65"/>
                                        </p:tgtEl>
                                        <p:attrNameLst>
                                          <p:attrName>style.visibility</p:attrName>
                                        </p:attrNameLst>
                                      </p:cBhvr>
                                      <p:to>
                                        <p:strVal val="visible"/>
                                      </p:to>
                                    </p:set>
                                  </p:childTnLst>
                                </p:cTn>
                              </p:par>
                            </p:childTnLst>
                          </p:cTn>
                        </p:par>
                        <p:par>
                          <p:cTn id="157" fill="hold">
                            <p:stCondLst>
                              <p:cond delay="51000"/>
                            </p:stCondLst>
                            <p:childTnLst>
                              <p:par>
                                <p:cTn id="158" presetID="11" presetClass="entr" presetSubtype="0" fill="hold" grpId="0" nodeType="afterEffect">
                                  <p:stCondLst>
                                    <p:cond delay="0"/>
                                  </p:stCondLst>
                                  <p:childTnLst>
                                    <p:set>
                                      <p:cBhvr>
                                        <p:cTn id="159" dur="1000">
                                          <p:stCondLst>
                                            <p:cond delay="0"/>
                                          </p:stCondLst>
                                        </p:cTn>
                                        <p:tgtEl>
                                          <p:spTgt spid="66"/>
                                        </p:tgtEl>
                                        <p:attrNameLst>
                                          <p:attrName>style.visibility</p:attrName>
                                        </p:attrNameLst>
                                      </p:cBhvr>
                                      <p:to>
                                        <p:strVal val="visible"/>
                                      </p:to>
                                    </p:set>
                                  </p:childTnLst>
                                </p:cTn>
                              </p:par>
                            </p:childTnLst>
                          </p:cTn>
                        </p:par>
                        <p:par>
                          <p:cTn id="160" fill="hold">
                            <p:stCondLst>
                              <p:cond delay="52000"/>
                            </p:stCondLst>
                            <p:childTnLst>
                              <p:par>
                                <p:cTn id="161" presetID="11" presetClass="entr" presetSubtype="0" fill="hold" grpId="0" nodeType="afterEffect">
                                  <p:stCondLst>
                                    <p:cond delay="0"/>
                                  </p:stCondLst>
                                  <p:childTnLst>
                                    <p:set>
                                      <p:cBhvr>
                                        <p:cTn id="162" dur="1000">
                                          <p:stCondLst>
                                            <p:cond delay="0"/>
                                          </p:stCondLst>
                                        </p:cTn>
                                        <p:tgtEl>
                                          <p:spTgt spid="67"/>
                                        </p:tgtEl>
                                        <p:attrNameLst>
                                          <p:attrName>style.visibility</p:attrName>
                                        </p:attrNameLst>
                                      </p:cBhvr>
                                      <p:to>
                                        <p:strVal val="visible"/>
                                      </p:to>
                                    </p:set>
                                  </p:childTnLst>
                                </p:cTn>
                              </p:par>
                            </p:childTnLst>
                          </p:cTn>
                        </p:par>
                        <p:par>
                          <p:cTn id="163" fill="hold">
                            <p:stCondLst>
                              <p:cond delay="53000"/>
                            </p:stCondLst>
                            <p:childTnLst>
                              <p:par>
                                <p:cTn id="164" presetID="11" presetClass="entr" presetSubtype="0" fill="hold" grpId="0" nodeType="afterEffect">
                                  <p:stCondLst>
                                    <p:cond delay="0"/>
                                  </p:stCondLst>
                                  <p:childTnLst>
                                    <p:set>
                                      <p:cBhvr>
                                        <p:cTn id="165" dur="1000">
                                          <p:stCondLst>
                                            <p:cond delay="0"/>
                                          </p:stCondLst>
                                        </p:cTn>
                                        <p:tgtEl>
                                          <p:spTgt spid="68"/>
                                        </p:tgtEl>
                                        <p:attrNameLst>
                                          <p:attrName>style.visibility</p:attrName>
                                        </p:attrNameLst>
                                      </p:cBhvr>
                                      <p:to>
                                        <p:strVal val="visible"/>
                                      </p:to>
                                    </p:set>
                                  </p:childTnLst>
                                </p:cTn>
                              </p:par>
                            </p:childTnLst>
                          </p:cTn>
                        </p:par>
                        <p:par>
                          <p:cTn id="166" fill="hold">
                            <p:stCondLst>
                              <p:cond delay="54000"/>
                            </p:stCondLst>
                            <p:childTnLst>
                              <p:par>
                                <p:cTn id="167" presetID="11" presetClass="entr" presetSubtype="0" fill="hold" grpId="0" nodeType="afterEffect">
                                  <p:stCondLst>
                                    <p:cond delay="0"/>
                                  </p:stCondLst>
                                  <p:childTnLst>
                                    <p:set>
                                      <p:cBhvr>
                                        <p:cTn id="168" dur="1000">
                                          <p:stCondLst>
                                            <p:cond delay="0"/>
                                          </p:stCondLst>
                                        </p:cTn>
                                        <p:tgtEl>
                                          <p:spTgt spid="69"/>
                                        </p:tgtEl>
                                        <p:attrNameLst>
                                          <p:attrName>style.visibility</p:attrName>
                                        </p:attrNameLst>
                                      </p:cBhvr>
                                      <p:to>
                                        <p:strVal val="visible"/>
                                      </p:to>
                                    </p:set>
                                  </p:childTnLst>
                                </p:cTn>
                              </p:par>
                            </p:childTnLst>
                          </p:cTn>
                        </p:par>
                        <p:par>
                          <p:cTn id="169" fill="hold">
                            <p:stCondLst>
                              <p:cond delay="55000"/>
                            </p:stCondLst>
                            <p:childTnLst>
                              <p:par>
                                <p:cTn id="170" presetID="11" presetClass="entr" presetSubtype="0" fill="hold" grpId="0" nodeType="afterEffect">
                                  <p:stCondLst>
                                    <p:cond delay="0"/>
                                  </p:stCondLst>
                                  <p:childTnLst>
                                    <p:set>
                                      <p:cBhvr>
                                        <p:cTn id="171" dur="1000">
                                          <p:stCondLst>
                                            <p:cond delay="0"/>
                                          </p:stCondLst>
                                        </p:cTn>
                                        <p:tgtEl>
                                          <p:spTgt spid="70"/>
                                        </p:tgtEl>
                                        <p:attrNameLst>
                                          <p:attrName>style.visibility</p:attrName>
                                        </p:attrNameLst>
                                      </p:cBhvr>
                                      <p:to>
                                        <p:strVal val="visible"/>
                                      </p:to>
                                    </p:set>
                                  </p:childTnLst>
                                </p:cTn>
                              </p:par>
                            </p:childTnLst>
                          </p:cTn>
                        </p:par>
                        <p:par>
                          <p:cTn id="172" fill="hold">
                            <p:stCondLst>
                              <p:cond delay="56000"/>
                            </p:stCondLst>
                            <p:childTnLst>
                              <p:par>
                                <p:cTn id="173" presetID="11" presetClass="entr" presetSubtype="0" fill="hold" grpId="0" nodeType="afterEffect">
                                  <p:stCondLst>
                                    <p:cond delay="0"/>
                                  </p:stCondLst>
                                  <p:childTnLst>
                                    <p:set>
                                      <p:cBhvr>
                                        <p:cTn id="174" dur="1000">
                                          <p:stCondLst>
                                            <p:cond delay="0"/>
                                          </p:stCondLst>
                                        </p:cTn>
                                        <p:tgtEl>
                                          <p:spTgt spid="71"/>
                                        </p:tgtEl>
                                        <p:attrNameLst>
                                          <p:attrName>style.visibility</p:attrName>
                                        </p:attrNameLst>
                                      </p:cBhvr>
                                      <p:to>
                                        <p:strVal val="visible"/>
                                      </p:to>
                                    </p:set>
                                  </p:childTnLst>
                                </p:cTn>
                              </p:par>
                            </p:childTnLst>
                          </p:cTn>
                        </p:par>
                        <p:par>
                          <p:cTn id="175" fill="hold">
                            <p:stCondLst>
                              <p:cond delay="57000"/>
                            </p:stCondLst>
                            <p:childTnLst>
                              <p:par>
                                <p:cTn id="176" presetID="11" presetClass="entr" presetSubtype="0" fill="hold" grpId="0" nodeType="afterEffect">
                                  <p:stCondLst>
                                    <p:cond delay="0"/>
                                  </p:stCondLst>
                                  <p:childTnLst>
                                    <p:set>
                                      <p:cBhvr>
                                        <p:cTn id="177" dur="1000">
                                          <p:stCondLst>
                                            <p:cond delay="0"/>
                                          </p:stCondLst>
                                        </p:cTn>
                                        <p:tgtEl>
                                          <p:spTgt spid="72"/>
                                        </p:tgtEl>
                                        <p:attrNameLst>
                                          <p:attrName>style.visibility</p:attrName>
                                        </p:attrNameLst>
                                      </p:cBhvr>
                                      <p:to>
                                        <p:strVal val="visible"/>
                                      </p:to>
                                    </p:set>
                                  </p:childTnLst>
                                </p:cTn>
                              </p:par>
                            </p:childTnLst>
                          </p:cTn>
                        </p:par>
                        <p:par>
                          <p:cTn id="178" fill="hold">
                            <p:stCondLst>
                              <p:cond delay="58000"/>
                            </p:stCondLst>
                            <p:childTnLst>
                              <p:par>
                                <p:cTn id="179" presetID="11" presetClass="entr" presetSubtype="0" fill="hold" grpId="0" nodeType="afterEffect">
                                  <p:stCondLst>
                                    <p:cond delay="0"/>
                                  </p:stCondLst>
                                  <p:childTnLst>
                                    <p:set>
                                      <p:cBhvr>
                                        <p:cTn id="180" dur="1000">
                                          <p:stCondLst>
                                            <p:cond delay="0"/>
                                          </p:stCondLst>
                                        </p:cTn>
                                        <p:tgtEl>
                                          <p:spTgt spid="73"/>
                                        </p:tgtEl>
                                        <p:attrNameLst>
                                          <p:attrName>style.visibility</p:attrName>
                                        </p:attrNameLst>
                                      </p:cBhvr>
                                      <p:to>
                                        <p:strVal val="visible"/>
                                      </p:to>
                                    </p:set>
                                  </p:childTnLst>
                                </p:cTn>
                              </p:par>
                            </p:childTnLst>
                          </p:cTn>
                        </p:par>
                        <p:par>
                          <p:cTn id="181" fill="hold">
                            <p:stCondLst>
                              <p:cond delay="59000"/>
                            </p:stCondLst>
                            <p:childTnLst>
                              <p:par>
                                <p:cTn id="182" presetID="11" presetClass="entr" presetSubtype="0" fill="hold" grpId="0" nodeType="afterEffect">
                                  <p:stCondLst>
                                    <p:cond delay="0"/>
                                  </p:stCondLst>
                                  <p:childTnLst>
                                    <p:set>
                                      <p:cBhvr>
                                        <p:cTn id="183" dur="1000">
                                          <p:stCondLst>
                                            <p:cond delay="0"/>
                                          </p:stCondLst>
                                        </p:cTn>
                                        <p:tgtEl>
                                          <p:spTgt spid="74"/>
                                        </p:tgtEl>
                                        <p:attrNameLst>
                                          <p:attrName>style.visibility</p:attrName>
                                        </p:attrNameLst>
                                      </p:cBhvr>
                                      <p:to>
                                        <p:strVal val="visible"/>
                                      </p:to>
                                    </p:set>
                                  </p:childTnLst>
                                </p:cTn>
                              </p:par>
                            </p:childTnLst>
                          </p:cTn>
                        </p:par>
                        <p:par>
                          <p:cTn id="184" fill="hold">
                            <p:stCondLst>
                              <p:cond delay="60000"/>
                            </p:stCondLst>
                            <p:childTnLst>
                              <p:par>
                                <p:cTn id="185" presetID="11" presetClass="entr" presetSubtype="0" fill="hold" grpId="0" nodeType="afterEffect">
                                  <p:stCondLst>
                                    <p:cond delay="0"/>
                                  </p:stCondLst>
                                  <p:childTnLst>
                                    <p:set>
                                      <p:cBhvr>
                                        <p:cTn id="186" dur="1000">
                                          <p:stCondLst>
                                            <p:cond delay="0"/>
                                          </p:stCondLst>
                                        </p:cTn>
                                        <p:tgtEl>
                                          <p:spTgt spid="75"/>
                                        </p:tgtEl>
                                        <p:attrNameLst>
                                          <p:attrName>style.visibility</p:attrName>
                                        </p:attrNameLst>
                                      </p:cBhvr>
                                      <p:to>
                                        <p:strVal val="visible"/>
                                      </p:to>
                                    </p:set>
                                  </p:childTnLst>
                                </p:cTn>
                              </p:par>
                            </p:childTnLst>
                          </p:cTn>
                        </p:par>
                        <p:par>
                          <p:cTn id="187" fill="hold">
                            <p:stCondLst>
                              <p:cond delay="61000"/>
                            </p:stCondLst>
                            <p:childTnLst>
                              <p:par>
                                <p:cTn id="188" presetID="11" presetClass="entr" presetSubtype="0" fill="hold" grpId="0" nodeType="afterEffect">
                                  <p:stCondLst>
                                    <p:cond delay="0"/>
                                  </p:stCondLst>
                                  <p:childTnLst>
                                    <p:set>
                                      <p:cBhvr>
                                        <p:cTn id="189" dur="1000">
                                          <p:stCondLst>
                                            <p:cond delay="0"/>
                                          </p:stCondLst>
                                        </p:cTn>
                                        <p:tgtEl>
                                          <p:spTgt spid="76"/>
                                        </p:tgtEl>
                                        <p:attrNameLst>
                                          <p:attrName>style.visibility</p:attrName>
                                        </p:attrNameLst>
                                      </p:cBhvr>
                                      <p:to>
                                        <p:strVal val="visible"/>
                                      </p:to>
                                    </p:set>
                                  </p:childTnLst>
                                </p:cTn>
                              </p:par>
                            </p:childTnLst>
                          </p:cTn>
                        </p:par>
                        <p:par>
                          <p:cTn id="190" fill="hold">
                            <p:stCondLst>
                              <p:cond delay="62000"/>
                            </p:stCondLst>
                            <p:childTnLst>
                              <p:par>
                                <p:cTn id="191" presetID="11" presetClass="entr" presetSubtype="0" fill="hold" grpId="0" nodeType="afterEffect">
                                  <p:stCondLst>
                                    <p:cond delay="0"/>
                                  </p:stCondLst>
                                  <p:childTnLst>
                                    <p:set>
                                      <p:cBhvr>
                                        <p:cTn id="192" dur="1000">
                                          <p:stCondLst>
                                            <p:cond delay="0"/>
                                          </p:stCondLst>
                                        </p:cTn>
                                        <p:tgtEl>
                                          <p:spTgt spid="77"/>
                                        </p:tgtEl>
                                        <p:attrNameLst>
                                          <p:attrName>style.visibility</p:attrName>
                                        </p:attrNameLst>
                                      </p:cBhvr>
                                      <p:to>
                                        <p:strVal val="visible"/>
                                      </p:to>
                                    </p:set>
                                  </p:childTnLst>
                                </p:cTn>
                              </p:par>
                            </p:childTnLst>
                          </p:cTn>
                        </p:par>
                        <p:par>
                          <p:cTn id="193" fill="hold">
                            <p:stCondLst>
                              <p:cond delay="63000"/>
                            </p:stCondLst>
                            <p:childTnLst>
                              <p:par>
                                <p:cTn id="194" presetID="11" presetClass="entr" presetSubtype="0" fill="hold" grpId="0" nodeType="afterEffect">
                                  <p:stCondLst>
                                    <p:cond delay="0"/>
                                  </p:stCondLst>
                                  <p:childTnLst>
                                    <p:set>
                                      <p:cBhvr>
                                        <p:cTn id="195" dur="1000">
                                          <p:stCondLst>
                                            <p:cond delay="0"/>
                                          </p:stCondLst>
                                        </p:cTn>
                                        <p:tgtEl>
                                          <p:spTgt spid="78"/>
                                        </p:tgtEl>
                                        <p:attrNameLst>
                                          <p:attrName>style.visibility</p:attrName>
                                        </p:attrNameLst>
                                      </p:cBhvr>
                                      <p:to>
                                        <p:strVal val="visible"/>
                                      </p:to>
                                    </p:set>
                                  </p:childTnLst>
                                </p:cTn>
                              </p:par>
                            </p:childTnLst>
                          </p:cTn>
                        </p:par>
                        <p:par>
                          <p:cTn id="196" fill="hold">
                            <p:stCondLst>
                              <p:cond delay="64000"/>
                            </p:stCondLst>
                            <p:childTnLst>
                              <p:par>
                                <p:cTn id="197" presetID="11" presetClass="entr" presetSubtype="0" fill="hold" grpId="0" nodeType="afterEffect">
                                  <p:stCondLst>
                                    <p:cond delay="0"/>
                                  </p:stCondLst>
                                  <p:childTnLst>
                                    <p:set>
                                      <p:cBhvr>
                                        <p:cTn id="198" dur="1000">
                                          <p:stCondLst>
                                            <p:cond delay="0"/>
                                          </p:stCondLst>
                                        </p:cTn>
                                        <p:tgtEl>
                                          <p:spTgt spid="79"/>
                                        </p:tgtEl>
                                        <p:attrNameLst>
                                          <p:attrName>style.visibility</p:attrName>
                                        </p:attrNameLst>
                                      </p:cBhvr>
                                      <p:to>
                                        <p:strVal val="visible"/>
                                      </p:to>
                                    </p:set>
                                  </p:childTnLst>
                                </p:cTn>
                              </p:par>
                            </p:childTnLst>
                          </p:cTn>
                        </p:par>
                        <p:par>
                          <p:cTn id="199" fill="hold">
                            <p:stCondLst>
                              <p:cond delay="65000"/>
                            </p:stCondLst>
                            <p:childTnLst>
                              <p:par>
                                <p:cTn id="200" presetID="11" presetClass="entr" presetSubtype="0" fill="hold" grpId="0" nodeType="afterEffect">
                                  <p:stCondLst>
                                    <p:cond delay="0"/>
                                  </p:stCondLst>
                                  <p:childTnLst>
                                    <p:set>
                                      <p:cBhvr>
                                        <p:cTn id="201" dur="1000">
                                          <p:stCondLst>
                                            <p:cond delay="0"/>
                                          </p:stCondLst>
                                        </p:cTn>
                                        <p:tgtEl>
                                          <p:spTgt spid="80"/>
                                        </p:tgtEl>
                                        <p:attrNameLst>
                                          <p:attrName>style.visibility</p:attrName>
                                        </p:attrNameLst>
                                      </p:cBhvr>
                                      <p:to>
                                        <p:strVal val="visible"/>
                                      </p:to>
                                    </p:set>
                                  </p:childTnLst>
                                </p:cTn>
                              </p:par>
                            </p:childTnLst>
                          </p:cTn>
                        </p:par>
                        <p:par>
                          <p:cTn id="202" fill="hold">
                            <p:stCondLst>
                              <p:cond delay="66000"/>
                            </p:stCondLst>
                            <p:childTnLst>
                              <p:par>
                                <p:cTn id="203" presetID="11" presetClass="entr" presetSubtype="0" fill="hold" grpId="0" nodeType="afterEffect">
                                  <p:stCondLst>
                                    <p:cond delay="0"/>
                                  </p:stCondLst>
                                  <p:childTnLst>
                                    <p:set>
                                      <p:cBhvr>
                                        <p:cTn id="204" dur="1000">
                                          <p:stCondLst>
                                            <p:cond delay="0"/>
                                          </p:stCondLst>
                                        </p:cTn>
                                        <p:tgtEl>
                                          <p:spTgt spid="81"/>
                                        </p:tgtEl>
                                        <p:attrNameLst>
                                          <p:attrName>style.visibility</p:attrName>
                                        </p:attrNameLst>
                                      </p:cBhvr>
                                      <p:to>
                                        <p:strVal val="visible"/>
                                      </p:to>
                                    </p:set>
                                  </p:childTnLst>
                                </p:cTn>
                              </p:par>
                            </p:childTnLst>
                          </p:cTn>
                        </p:par>
                        <p:par>
                          <p:cTn id="205" fill="hold">
                            <p:stCondLst>
                              <p:cond delay="67000"/>
                            </p:stCondLst>
                            <p:childTnLst>
                              <p:par>
                                <p:cTn id="206" presetID="11" presetClass="entr" presetSubtype="0" fill="hold" grpId="0" nodeType="afterEffect">
                                  <p:stCondLst>
                                    <p:cond delay="0"/>
                                  </p:stCondLst>
                                  <p:childTnLst>
                                    <p:set>
                                      <p:cBhvr>
                                        <p:cTn id="207" dur="1000">
                                          <p:stCondLst>
                                            <p:cond delay="0"/>
                                          </p:stCondLst>
                                        </p:cTn>
                                        <p:tgtEl>
                                          <p:spTgt spid="82"/>
                                        </p:tgtEl>
                                        <p:attrNameLst>
                                          <p:attrName>style.visibility</p:attrName>
                                        </p:attrNameLst>
                                      </p:cBhvr>
                                      <p:to>
                                        <p:strVal val="visible"/>
                                      </p:to>
                                    </p:set>
                                  </p:childTnLst>
                                </p:cTn>
                              </p:par>
                            </p:childTnLst>
                          </p:cTn>
                        </p:par>
                        <p:par>
                          <p:cTn id="208" fill="hold">
                            <p:stCondLst>
                              <p:cond delay="68000"/>
                            </p:stCondLst>
                            <p:childTnLst>
                              <p:par>
                                <p:cTn id="209" presetID="11" presetClass="entr" presetSubtype="0" fill="hold" grpId="0" nodeType="afterEffect">
                                  <p:stCondLst>
                                    <p:cond delay="0"/>
                                  </p:stCondLst>
                                  <p:childTnLst>
                                    <p:set>
                                      <p:cBhvr>
                                        <p:cTn id="210" dur="1000">
                                          <p:stCondLst>
                                            <p:cond delay="0"/>
                                          </p:stCondLst>
                                        </p:cTn>
                                        <p:tgtEl>
                                          <p:spTgt spid="83"/>
                                        </p:tgtEl>
                                        <p:attrNameLst>
                                          <p:attrName>style.visibility</p:attrName>
                                        </p:attrNameLst>
                                      </p:cBhvr>
                                      <p:to>
                                        <p:strVal val="visible"/>
                                      </p:to>
                                    </p:set>
                                  </p:childTnLst>
                                </p:cTn>
                              </p:par>
                            </p:childTnLst>
                          </p:cTn>
                        </p:par>
                        <p:par>
                          <p:cTn id="211" fill="hold">
                            <p:stCondLst>
                              <p:cond delay="69000"/>
                            </p:stCondLst>
                            <p:childTnLst>
                              <p:par>
                                <p:cTn id="212" presetID="11" presetClass="entr" presetSubtype="0" fill="hold" grpId="0" nodeType="afterEffect">
                                  <p:stCondLst>
                                    <p:cond delay="0"/>
                                  </p:stCondLst>
                                  <p:childTnLst>
                                    <p:set>
                                      <p:cBhvr>
                                        <p:cTn id="213" dur="1000">
                                          <p:stCondLst>
                                            <p:cond delay="0"/>
                                          </p:stCondLst>
                                        </p:cTn>
                                        <p:tgtEl>
                                          <p:spTgt spid="84"/>
                                        </p:tgtEl>
                                        <p:attrNameLst>
                                          <p:attrName>style.visibility</p:attrName>
                                        </p:attrNameLst>
                                      </p:cBhvr>
                                      <p:to>
                                        <p:strVal val="visible"/>
                                      </p:to>
                                    </p:set>
                                  </p:childTnLst>
                                </p:cTn>
                              </p:par>
                            </p:childTnLst>
                          </p:cTn>
                        </p:par>
                        <p:par>
                          <p:cTn id="214" fill="hold">
                            <p:stCondLst>
                              <p:cond delay="70000"/>
                            </p:stCondLst>
                            <p:childTnLst>
                              <p:par>
                                <p:cTn id="215" presetID="11" presetClass="entr" presetSubtype="0" fill="hold" grpId="0" nodeType="afterEffect">
                                  <p:stCondLst>
                                    <p:cond delay="0"/>
                                  </p:stCondLst>
                                  <p:childTnLst>
                                    <p:set>
                                      <p:cBhvr>
                                        <p:cTn id="216" dur="1000">
                                          <p:stCondLst>
                                            <p:cond delay="0"/>
                                          </p:stCondLst>
                                        </p:cTn>
                                        <p:tgtEl>
                                          <p:spTgt spid="85"/>
                                        </p:tgtEl>
                                        <p:attrNameLst>
                                          <p:attrName>style.visibility</p:attrName>
                                        </p:attrNameLst>
                                      </p:cBhvr>
                                      <p:to>
                                        <p:strVal val="visible"/>
                                      </p:to>
                                    </p:set>
                                  </p:childTnLst>
                                </p:cTn>
                              </p:par>
                            </p:childTnLst>
                          </p:cTn>
                        </p:par>
                        <p:par>
                          <p:cTn id="217" fill="hold">
                            <p:stCondLst>
                              <p:cond delay="71000"/>
                            </p:stCondLst>
                            <p:childTnLst>
                              <p:par>
                                <p:cTn id="218" presetID="11" presetClass="entr" presetSubtype="0" fill="hold" grpId="0" nodeType="afterEffect">
                                  <p:stCondLst>
                                    <p:cond delay="0"/>
                                  </p:stCondLst>
                                  <p:childTnLst>
                                    <p:set>
                                      <p:cBhvr>
                                        <p:cTn id="219" dur="1000">
                                          <p:stCondLst>
                                            <p:cond delay="0"/>
                                          </p:stCondLst>
                                        </p:cTn>
                                        <p:tgtEl>
                                          <p:spTgt spid="86"/>
                                        </p:tgtEl>
                                        <p:attrNameLst>
                                          <p:attrName>style.visibility</p:attrName>
                                        </p:attrNameLst>
                                      </p:cBhvr>
                                      <p:to>
                                        <p:strVal val="visible"/>
                                      </p:to>
                                    </p:set>
                                  </p:childTnLst>
                                </p:cTn>
                              </p:par>
                            </p:childTnLst>
                          </p:cTn>
                        </p:par>
                        <p:par>
                          <p:cTn id="220" fill="hold">
                            <p:stCondLst>
                              <p:cond delay="72000"/>
                            </p:stCondLst>
                            <p:childTnLst>
                              <p:par>
                                <p:cTn id="221" presetID="11" presetClass="entr" presetSubtype="0" fill="hold" grpId="0" nodeType="afterEffect">
                                  <p:stCondLst>
                                    <p:cond delay="0"/>
                                  </p:stCondLst>
                                  <p:childTnLst>
                                    <p:set>
                                      <p:cBhvr>
                                        <p:cTn id="222" dur="1000">
                                          <p:stCondLst>
                                            <p:cond delay="0"/>
                                          </p:stCondLst>
                                        </p:cTn>
                                        <p:tgtEl>
                                          <p:spTgt spid="87"/>
                                        </p:tgtEl>
                                        <p:attrNameLst>
                                          <p:attrName>style.visibility</p:attrName>
                                        </p:attrNameLst>
                                      </p:cBhvr>
                                      <p:to>
                                        <p:strVal val="visible"/>
                                      </p:to>
                                    </p:set>
                                  </p:childTnLst>
                                </p:cTn>
                              </p:par>
                            </p:childTnLst>
                          </p:cTn>
                        </p:par>
                        <p:par>
                          <p:cTn id="223" fill="hold">
                            <p:stCondLst>
                              <p:cond delay="73000"/>
                            </p:stCondLst>
                            <p:childTnLst>
                              <p:par>
                                <p:cTn id="224" presetID="11" presetClass="entr" presetSubtype="0" fill="hold" grpId="0" nodeType="afterEffect">
                                  <p:stCondLst>
                                    <p:cond delay="0"/>
                                  </p:stCondLst>
                                  <p:childTnLst>
                                    <p:set>
                                      <p:cBhvr>
                                        <p:cTn id="225" dur="1000">
                                          <p:stCondLst>
                                            <p:cond delay="0"/>
                                          </p:stCondLst>
                                        </p:cTn>
                                        <p:tgtEl>
                                          <p:spTgt spid="88"/>
                                        </p:tgtEl>
                                        <p:attrNameLst>
                                          <p:attrName>style.visibility</p:attrName>
                                        </p:attrNameLst>
                                      </p:cBhvr>
                                      <p:to>
                                        <p:strVal val="visible"/>
                                      </p:to>
                                    </p:set>
                                  </p:childTnLst>
                                </p:cTn>
                              </p:par>
                            </p:childTnLst>
                          </p:cTn>
                        </p:par>
                        <p:par>
                          <p:cTn id="226" fill="hold">
                            <p:stCondLst>
                              <p:cond delay="74000"/>
                            </p:stCondLst>
                            <p:childTnLst>
                              <p:par>
                                <p:cTn id="227" presetID="11" presetClass="entr" presetSubtype="0" fill="hold" grpId="0" nodeType="afterEffect">
                                  <p:stCondLst>
                                    <p:cond delay="0"/>
                                  </p:stCondLst>
                                  <p:childTnLst>
                                    <p:set>
                                      <p:cBhvr>
                                        <p:cTn id="228" dur="1000">
                                          <p:stCondLst>
                                            <p:cond delay="0"/>
                                          </p:stCondLst>
                                        </p:cTn>
                                        <p:tgtEl>
                                          <p:spTgt spid="89"/>
                                        </p:tgtEl>
                                        <p:attrNameLst>
                                          <p:attrName>style.visibility</p:attrName>
                                        </p:attrNameLst>
                                      </p:cBhvr>
                                      <p:to>
                                        <p:strVal val="visible"/>
                                      </p:to>
                                    </p:set>
                                  </p:childTnLst>
                                </p:cTn>
                              </p:par>
                            </p:childTnLst>
                          </p:cTn>
                        </p:par>
                        <p:par>
                          <p:cTn id="229" fill="hold">
                            <p:stCondLst>
                              <p:cond delay="75000"/>
                            </p:stCondLst>
                            <p:childTnLst>
                              <p:par>
                                <p:cTn id="230" presetID="11" presetClass="entr" presetSubtype="0" fill="hold" grpId="0" nodeType="afterEffect">
                                  <p:stCondLst>
                                    <p:cond delay="0"/>
                                  </p:stCondLst>
                                  <p:childTnLst>
                                    <p:set>
                                      <p:cBhvr>
                                        <p:cTn id="231" dur="1000">
                                          <p:stCondLst>
                                            <p:cond delay="0"/>
                                          </p:stCondLst>
                                        </p:cTn>
                                        <p:tgtEl>
                                          <p:spTgt spid="90"/>
                                        </p:tgtEl>
                                        <p:attrNameLst>
                                          <p:attrName>style.visibility</p:attrName>
                                        </p:attrNameLst>
                                      </p:cBhvr>
                                      <p:to>
                                        <p:strVal val="visible"/>
                                      </p:to>
                                    </p:set>
                                  </p:childTnLst>
                                </p:cTn>
                              </p:par>
                            </p:childTnLst>
                          </p:cTn>
                        </p:par>
                        <p:par>
                          <p:cTn id="232" fill="hold">
                            <p:stCondLst>
                              <p:cond delay="76000"/>
                            </p:stCondLst>
                            <p:childTnLst>
                              <p:par>
                                <p:cTn id="233" presetID="11" presetClass="entr" presetSubtype="0" fill="hold" grpId="0" nodeType="afterEffect">
                                  <p:stCondLst>
                                    <p:cond delay="0"/>
                                  </p:stCondLst>
                                  <p:childTnLst>
                                    <p:set>
                                      <p:cBhvr>
                                        <p:cTn id="234" dur="1000">
                                          <p:stCondLst>
                                            <p:cond delay="0"/>
                                          </p:stCondLst>
                                        </p:cTn>
                                        <p:tgtEl>
                                          <p:spTgt spid="91"/>
                                        </p:tgtEl>
                                        <p:attrNameLst>
                                          <p:attrName>style.visibility</p:attrName>
                                        </p:attrNameLst>
                                      </p:cBhvr>
                                      <p:to>
                                        <p:strVal val="visible"/>
                                      </p:to>
                                    </p:set>
                                  </p:childTnLst>
                                </p:cTn>
                              </p:par>
                            </p:childTnLst>
                          </p:cTn>
                        </p:par>
                        <p:par>
                          <p:cTn id="235" fill="hold">
                            <p:stCondLst>
                              <p:cond delay="77000"/>
                            </p:stCondLst>
                            <p:childTnLst>
                              <p:par>
                                <p:cTn id="236" presetID="11" presetClass="entr" presetSubtype="0" fill="hold" grpId="0" nodeType="afterEffect">
                                  <p:stCondLst>
                                    <p:cond delay="0"/>
                                  </p:stCondLst>
                                  <p:childTnLst>
                                    <p:set>
                                      <p:cBhvr>
                                        <p:cTn id="237" dur="1000">
                                          <p:stCondLst>
                                            <p:cond delay="0"/>
                                          </p:stCondLst>
                                        </p:cTn>
                                        <p:tgtEl>
                                          <p:spTgt spid="92"/>
                                        </p:tgtEl>
                                        <p:attrNameLst>
                                          <p:attrName>style.visibility</p:attrName>
                                        </p:attrNameLst>
                                      </p:cBhvr>
                                      <p:to>
                                        <p:strVal val="visible"/>
                                      </p:to>
                                    </p:set>
                                  </p:childTnLst>
                                </p:cTn>
                              </p:par>
                            </p:childTnLst>
                          </p:cTn>
                        </p:par>
                        <p:par>
                          <p:cTn id="238" fill="hold">
                            <p:stCondLst>
                              <p:cond delay="78000"/>
                            </p:stCondLst>
                            <p:childTnLst>
                              <p:par>
                                <p:cTn id="239" presetID="11" presetClass="entr" presetSubtype="0" fill="hold" grpId="0" nodeType="afterEffect">
                                  <p:stCondLst>
                                    <p:cond delay="0"/>
                                  </p:stCondLst>
                                  <p:childTnLst>
                                    <p:set>
                                      <p:cBhvr>
                                        <p:cTn id="240" dur="1000">
                                          <p:stCondLst>
                                            <p:cond delay="0"/>
                                          </p:stCondLst>
                                        </p:cTn>
                                        <p:tgtEl>
                                          <p:spTgt spid="93"/>
                                        </p:tgtEl>
                                        <p:attrNameLst>
                                          <p:attrName>style.visibility</p:attrName>
                                        </p:attrNameLst>
                                      </p:cBhvr>
                                      <p:to>
                                        <p:strVal val="visible"/>
                                      </p:to>
                                    </p:set>
                                  </p:childTnLst>
                                </p:cTn>
                              </p:par>
                            </p:childTnLst>
                          </p:cTn>
                        </p:par>
                        <p:par>
                          <p:cTn id="241" fill="hold">
                            <p:stCondLst>
                              <p:cond delay="79000"/>
                            </p:stCondLst>
                            <p:childTnLst>
                              <p:par>
                                <p:cTn id="242" presetID="11" presetClass="entr" presetSubtype="0" fill="hold" grpId="0" nodeType="afterEffect">
                                  <p:stCondLst>
                                    <p:cond delay="0"/>
                                  </p:stCondLst>
                                  <p:childTnLst>
                                    <p:set>
                                      <p:cBhvr>
                                        <p:cTn id="243" dur="1000">
                                          <p:stCondLst>
                                            <p:cond delay="0"/>
                                          </p:stCondLst>
                                        </p:cTn>
                                        <p:tgtEl>
                                          <p:spTgt spid="94"/>
                                        </p:tgtEl>
                                        <p:attrNameLst>
                                          <p:attrName>style.visibility</p:attrName>
                                        </p:attrNameLst>
                                      </p:cBhvr>
                                      <p:to>
                                        <p:strVal val="visible"/>
                                      </p:to>
                                    </p:set>
                                  </p:childTnLst>
                                </p:cTn>
                              </p:par>
                            </p:childTnLst>
                          </p:cTn>
                        </p:par>
                        <p:par>
                          <p:cTn id="244" fill="hold">
                            <p:stCondLst>
                              <p:cond delay="80000"/>
                            </p:stCondLst>
                            <p:childTnLst>
                              <p:par>
                                <p:cTn id="245" presetID="11" presetClass="entr" presetSubtype="0" fill="hold" grpId="0" nodeType="afterEffect">
                                  <p:stCondLst>
                                    <p:cond delay="0"/>
                                  </p:stCondLst>
                                  <p:childTnLst>
                                    <p:set>
                                      <p:cBhvr>
                                        <p:cTn id="246" dur="1000">
                                          <p:stCondLst>
                                            <p:cond delay="0"/>
                                          </p:stCondLst>
                                        </p:cTn>
                                        <p:tgtEl>
                                          <p:spTgt spid="95"/>
                                        </p:tgtEl>
                                        <p:attrNameLst>
                                          <p:attrName>style.visibility</p:attrName>
                                        </p:attrNameLst>
                                      </p:cBhvr>
                                      <p:to>
                                        <p:strVal val="visible"/>
                                      </p:to>
                                    </p:set>
                                  </p:childTnLst>
                                </p:cTn>
                              </p:par>
                            </p:childTnLst>
                          </p:cTn>
                        </p:par>
                        <p:par>
                          <p:cTn id="247" fill="hold">
                            <p:stCondLst>
                              <p:cond delay="81000"/>
                            </p:stCondLst>
                            <p:childTnLst>
                              <p:par>
                                <p:cTn id="248" presetID="11" presetClass="entr" presetSubtype="0" fill="hold" grpId="0" nodeType="afterEffect">
                                  <p:stCondLst>
                                    <p:cond delay="0"/>
                                  </p:stCondLst>
                                  <p:childTnLst>
                                    <p:set>
                                      <p:cBhvr>
                                        <p:cTn id="249" dur="1000">
                                          <p:stCondLst>
                                            <p:cond delay="0"/>
                                          </p:stCondLst>
                                        </p:cTn>
                                        <p:tgtEl>
                                          <p:spTgt spid="96"/>
                                        </p:tgtEl>
                                        <p:attrNameLst>
                                          <p:attrName>style.visibility</p:attrName>
                                        </p:attrNameLst>
                                      </p:cBhvr>
                                      <p:to>
                                        <p:strVal val="visible"/>
                                      </p:to>
                                    </p:set>
                                  </p:childTnLst>
                                </p:cTn>
                              </p:par>
                            </p:childTnLst>
                          </p:cTn>
                        </p:par>
                        <p:par>
                          <p:cTn id="250" fill="hold">
                            <p:stCondLst>
                              <p:cond delay="82000"/>
                            </p:stCondLst>
                            <p:childTnLst>
                              <p:par>
                                <p:cTn id="251" presetID="11" presetClass="entr" presetSubtype="0" fill="hold" grpId="0" nodeType="afterEffect">
                                  <p:stCondLst>
                                    <p:cond delay="0"/>
                                  </p:stCondLst>
                                  <p:childTnLst>
                                    <p:set>
                                      <p:cBhvr>
                                        <p:cTn id="252" dur="1000">
                                          <p:stCondLst>
                                            <p:cond delay="0"/>
                                          </p:stCondLst>
                                        </p:cTn>
                                        <p:tgtEl>
                                          <p:spTgt spid="97"/>
                                        </p:tgtEl>
                                        <p:attrNameLst>
                                          <p:attrName>style.visibility</p:attrName>
                                        </p:attrNameLst>
                                      </p:cBhvr>
                                      <p:to>
                                        <p:strVal val="visible"/>
                                      </p:to>
                                    </p:set>
                                  </p:childTnLst>
                                </p:cTn>
                              </p:par>
                            </p:childTnLst>
                          </p:cTn>
                        </p:par>
                        <p:par>
                          <p:cTn id="253" fill="hold">
                            <p:stCondLst>
                              <p:cond delay="83000"/>
                            </p:stCondLst>
                            <p:childTnLst>
                              <p:par>
                                <p:cTn id="254" presetID="11" presetClass="entr" presetSubtype="0" fill="hold" grpId="0" nodeType="afterEffect">
                                  <p:stCondLst>
                                    <p:cond delay="0"/>
                                  </p:stCondLst>
                                  <p:childTnLst>
                                    <p:set>
                                      <p:cBhvr>
                                        <p:cTn id="255" dur="1000">
                                          <p:stCondLst>
                                            <p:cond delay="0"/>
                                          </p:stCondLst>
                                        </p:cTn>
                                        <p:tgtEl>
                                          <p:spTgt spid="98"/>
                                        </p:tgtEl>
                                        <p:attrNameLst>
                                          <p:attrName>style.visibility</p:attrName>
                                        </p:attrNameLst>
                                      </p:cBhvr>
                                      <p:to>
                                        <p:strVal val="visible"/>
                                      </p:to>
                                    </p:set>
                                  </p:childTnLst>
                                </p:cTn>
                              </p:par>
                            </p:childTnLst>
                          </p:cTn>
                        </p:par>
                        <p:par>
                          <p:cTn id="256" fill="hold">
                            <p:stCondLst>
                              <p:cond delay="84000"/>
                            </p:stCondLst>
                            <p:childTnLst>
                              <p:par>
                                <p:cTn id="257" presetID="11" presetClass="entr" presetSubtype="0" fill="hold" grpId="0" nodeType="afterEffect">
                                  <p:stCondLst>
                                    <p:cond delay="0"/>
                                  </p:stCondLst>
                                  <p:childTnLst>
                                    <p:set>
                                      <p:cBhvr>
                                        <p:cTn id="258" dur="1000">
                                          <p:stCondLst>
                                            <p:cond delay="0"/>
                                          </p:stCondLst>
                                        </p:cTn>
                                        <p:tgtEl>
                                          <p:spTgt spid="99"/>
                                        </p:tgtEl>
                                        <p:attrNameLst>
                                          <p:attrName>style.visibility</p:attrName>
                                        </p:attrNameLst>
                                      </p:cBhvr>
                                      <p:to>
                                        <p:strVal val="visible"/>
                                      </p:to>
                                    </p:set>
                                  </p:childTnLst>
                                </p:cTn>
                              </p:par>
                            </p:childTnLst>
                          </p:cTn>
                        </p:par>
                        <p:par>
                          <p:cTn id="259" fill="hold">
                            <p:stCondLst>
                              <p:cond delay="85000"/>
                            </p:stCondLst>
                            <p:childTnLst>
                              <p:par>
                                <p:cTn id="260" presetID="11" presetClass="entr" presetSubtype="0" fill="hold" grpId="0" nodeType="afterEffect">
                                  <p:stCondLst>
                                    <p:cond delay="0"/>
                                  </p:stCondLst>
                                  <p:childTnLst>
                                    <p:set>
                                      <p:cBhvr>
                                        <p:cTn id="261" dur="1000">
                                          <p:stCondLst>
                                            <p:cond delay="0"/>
                                          </p:stCondLst>
                                        </p:cTn>
                                        <p:tgtEl>
                                          <p:spTgt spid="100"/>
                                        </p:tgtEl>
                                        <p:attrNameLst>
                                          <p:attrName>style.visibility</p:attrName>
                                        </p:attrNameLst>
                                      </p:cBhvr>
                                      <p:to>
                                        <p:strVal val="visible"/>
                                      </p:to>
                                    </p:set>
                                  </p:childTnLst>
                                </p:cTn>
                              </p:par>
                            </p:childTnLst>
                          </p:cTn>
                        </p:par>
                        <p:par>
                          <p:cTn id="262" fill="hold">
                            <p:stCondLst>
                              <p:cond delay="86000"/>
                            </p:stCondLst>
                            <p:childTnLst>
                              <p:par>
                                <p:cTn id="263" presetID="11" presetClass="entr" presetSubtype="0" fill="hold" grpId="0" nodeType="afterEffect">
                                  <p:stCondLst>
                                    <p:cond delay="0"/>
                                  </p:stCondLst>
                                  <p:childTnLst>
                                    <p:set>
                                      <p:cBhvr>
                                        <p:cTn id="264" dur="1000">
                                          <p:stCondLst>
                                            <p:cond delay="0"/>
                                          </p:stCondLst>
                                        </p:cTn>
                                        <p:tgtEl>
                                          <p:spTgt spid="101"/>
                                        </p:tgtEl>
                                        <p:attrNameLst>
                                          <p:attrName>style.visibility</p:attrName>
                                        </p:attrNameLst>
                                      </p:cBhvr>
                                      <p:to>
                                        <p:strVal val="visible"/>
                                      </p:to>
                                    </p:set>
                                  </p:childTnLst>
                                </p:cTn>
                              </p:par>
                            </p:childTnLst>
                          </p:cTn>
                        </p:par>
                        <p:par>
                          <p:cTn id="265" fill="hold">
                            <p:stCondLst>
                              <p:cond delay="87000"/>
                            </p:stCondLst>
                            <p:childTnLst>
                              <p:par>
                                <p:cTn id="266" presetID="11" presetClass="entr" presetSubtype="0" fill="hold" grpId="0" nodeType="afterEffect">
                                  <p:stCondLst>
                                    <p:cond delay="0"/>
                                  </p:stCondLst>
                                  <p:childTnLst>
                                    <p:set>
                                      <p:cBhvr>
                                        <p:cTn id="267" dur="1000">
                                          <p:stCondLst>
                                            <p:cond delay="0"/>
                                          </p:stCondLst>
                                        </p:cTn>
                                        <p:tgtEl>
                                          <p:spTgt spid="102"/>
                                        </p:tgtEl>
                                        <p:attrNameLst>
                                          <p:attrName>style.visibility</p:attrName>
                                        </p:attrNameLst>
                                      </p:cBhvr>
                                      <p:to>
                                        <p:strVal val="visible"/>
                                      </p:to>
                                    </p:set>
                                  </p:childTnLst>
                                </p:cTn>
                              </p:par>
                            </p:childTnLst>
                          </p:cTn>
                        </p:par>
                        <p:par>
                          <p:cTn id="268" fill="hold">
                            <p:stCondLst>
                              <p:cond delay="88000"/>
                            </p:stCondLst>
                            <p:childTnLst>
                              <p:par>
                                <p:cTn id="269" presetID="11" presetClass="entr" presetSubtype="0" fill="hold" grpId="0" nodeType="afterEffect">
                                  <p:stCondLst>
                                    <p:cond delay="0"/>
                                  </p:stCondLst>
                                  <p:childTnLst>
                                    <p:set>
                                      <p:cBhvr>
                                        <p:cTn id="270" dur="1000">
                                          <p:stCondLst>
                                            <p:cond delay="0"/>
                                          </p:stCondLst>
                                        </p:cTn>
                                        <p:tgtEl>
                                          <p:spTgt spid="103"/>
                                        </p:tgtEl>
                                        <p:attrNameLst>
                                          <p:attrName>style.visibility</p:attrName>
                                        </p:attrNameLst>
                                      </p:cBhvr>
                                      <p:to>
                                        <p:strVal val="visible"/>
                                      </p:to>
                                    </p:set>
                                  </p:childTnLst>
                                </p:cTn>
                              </p:par>
                            </p:childTnLst>
                          </p:cTn>
                        </p:par>
                        <p:par>
                          <p:cTn id="271" fill="hold">
                            <p:stCondLst>
                              <p:cond delay="89000"/>
                            </p:stCondLst>
                            <p:childTnLst>
                              <p:par>
                                <p:cTn id="272" presetID="11" presetClass="entr" presetSubtype="0" fill="hold" grpId="0" nodeType="afterEffect">
                                  <p:stCondLst>
                                    <p:cond delay="0"/>
                                  </p:stCondLst>
                                  <p:childTnLst>
                                    <p:set>
                                      <p:cBhvr>
                                        <p:cTn id="273" dur="1000">
                                          <p:stCondLst>
                                            <p:cond delay="0"/>
                                          </p:stCondLst>
                                        </p:cTn>
                                        <p:tgtEl>
                                          <p:spTgt spid="104"/>
                                        </p:tgtEl>
                                        <p:attrNameLst>
                                          <p:attrName>style.visibility</p:attrName>
                                        </p:attrNameLst>
                                      </p:cBhvr>
                                      <p:to>
                                        <p:strVal val="visible"/>
                                      </p:to>
                                    </p:set>
                                  </p:childTnLst>
                                </p:cTn>
                              </p:par>
                            </p:childTnLst>
                          </p:cTn>
                        </p:par>
                        <p:par>
                          <p:cTn id="274" fill="hold">
                            <p:stCondLst>
                              <p:cond delay="90000"/>
                            </p:stCondLst>
                            <p:childTnLst>
                              <p:par>
                                <p:cTn id="275" presetID="11" presetClass="entr" presetSubtype="0" fill="hold" grpId="0" nodeType="afterEffect">
                                  <p:stCondLst>
                                    <p:cond delay="0"/>
                                  </p:stCondLst>
                                  <p:childTnLst>
                                    <p:set>
                                      <p:cBhvr>
                                        <p:cTn id="276" dur="1000">
                                          <p:stCondLst>
                                            <p:cond delay="0"/>
                                          </p:stCondLst>
                                        </p:cTn>
                                        <p:tgtEl>
                                          <p:spTgt spid="105"/>
                                        </p:tgtEl>
                                        <p:attrNameLst>
                                          <p:attrName>style.visibility</p:attrName>
                                        </p:attrNameLst>
                                      </p:cBhvr>
                                      <p:to>
                                        <p:strVal val="visible"/>
                                      </p:to>
                                    </p:set>
                                  </p:childTnLst>
                                </p:cTn>
                              </p:par>
                            </p:childTnLst>
                          </p:cTn>
                        </p:par>
                        <p:par>
                          <p:cTn id="277" fill="hold">
                            <p:stCondLst>
                              <p:cond delay="91000"/>
                            </p:stCondLst>
                            <p:childTnLst>
                              <p:par>
                                <p:cTn id="278" presetID="11" presetClass="entr" presetSubtype="0" fill="hold" grpId="0" nodeType="afterEffect">
                                  <p:stCondLst>
                                    <p:cond delay="0"/>
                                  </p:stCondLst>
                                  <p:childTnLst>
                                    <p:set>
                                      <p:cBhvr>
                                        <p:cTn id="279" dur="1000">
                                          <p:stCondLst>
                                            <p:cond delay="0"/>
                                          </p:stCondLst>
                                        </p:cTn>
                                        <p:tgtEl>
                                          <p:spTgt spid="106"/>
                                        </p:tgtEl>
                                        <p:attrNameLst>
                                          <p:attrName>style.visibility</p:attrName>
                                        </p:attrNameLst>
                                      </p:cBhvr>
                                      <p:to>
                                        <p:strVal val="visible"/>
                                      </p:to>
                                    </p:set>
                                  </p:childTnLst>
                                </p:cTn>
                              </p:par>
                            </p:childTnLst>
                          </p:cTn>
                        </p:par>
                        <p:par>
                          <p:cTn id="280" fill="hold">
                            <p:stCondLst>
                              <p:cond delay="92000"/>
                            </p:stCondLst>
                            <p:childTnLst>
                              <p:par>
                                <p:cTn id="281" presetID="11" presetClass="entr" presetSubtype="0" fill="hold" grpId="0" nodeType="afterEffect">
                                  <p:stCondLst>
                                    <p:cond delay="0"/>
                                  </p:stCondLst>
                                  <p:childTnLst>
                                    <p:set>
                                      <p:cBhvr>
                                        <p:cTn id="282" dur="1000">
                                          <p:stCondLst>
                                            <p:cond delay="0"/>
                                          </p:stCondLst>
                                        </p:cTn>
                                        <p:tgtEl>
                                          <p:spTgt spid="107"/>
                                        </p:tgtEl>
                                        <p:attrNameLst>
                                          <p:attrName>style.visibility</p:attrName>
                                        </p:attrNameLst>
                                      </p:cBhvr>
                                      <p:to>
                                        <p:strVal val="visible"/>
                                      </p:to>
                                    </p:set>
                                  </p:childTnLst>
                                </p:cTn>
                              </p:par>
                            </p:childTnLst>
                          </p:cTn>
                        </p:par>
                        <p:par>
                          <p:cTn id="283" fill="hold">
                            <p:stCondLst>
                              <p:cond delay="93000"/>
                            </p:stCondLst>
                            <p:childTnLst>
                              <p:par>
                                <p:cTn id="284" presetID="11" presetClass="entr" presetSubtype="0" fill="hold" grpId="0" nodeType="afterEffect">
                                  <p:stCondLst>
                                    <p:cond delay="0"/>
                                  </p:stCondLst>
                                  <p:childTnLst>
                                    <p:set>
                                      <p:cBhvr>
                                        <p:cTn id="285" dur="1000">
                                          <p:stCondLst>
                                            <p:cond delay="0"/>
                                          </p:stCondLst>
                                        </p:cTn>
                                        <p:tgtEl>
                                          <p:spTgt spid="108"/>
                                        </p:tgtEl>
                                        <p:attrNameLst>
                                          <p:attrName>style.visibility</p:attrName>
                                        </p:attrNameLst>
                                      </p:cBhvr>
                                      <p:to>
                                        <p:strVal val="visible"/>
                                      </p:to>
                                    </p:set>
                                  </p:childTnLst>
                                </p:cTn>
                              </p:par>
                            </p:childTnLst>
                          </p:cTn>
                        </p:par>
                        <p:par>
                          <p:cTn id="286" fill="hold">
                            <p:stCondLst>
                              <p:cond delay="94000"/>
                            </p:stCondLst>
                            <p:childTnLst>
                              <p:par>
                                <p:cTn id="287" presetID="11" presetClass="entr" presetSubtype="0" fill="hold" grpId="0" nodeType="afterEffect">
                                  <p:stCondLst>
                                    <p:cond delay="0"/>
                                  </p:stCondLst>
                                  <p:childTnLst>
                                    <p:set>
                                      <p:cBhvr>
                                        <p:cTn id="288" dur="1000">
                                          <p:stCondLst>
                                            <p:cond delay="0"/>
                                          </p:stCondLst>
                                        </p:cTn>
                                        <p:tgtEl>
                                          <p:spTgt spid="109"/>
                                        </p:tgtEl>
                                        <p:attrNameLst>
                                          <p:attrName>style.visibility</p:attrName>
                                        </p:attrNameLst>
                                      </p:cBhvr>
                                      <p:to>
                                        <p:strVal val="visible"/>
                                      </p:to>
                                    </p:set>
                                  </p:childTnLst>
                                </p:cTn>
                              </p:par>
                            </p:childTnLst>
                          </p:cTn>
                        </p:par>
                        <p:par>
                          <p:cTn id="289" fill="hold">
                            <p:stCondLst>
                              <p:cond delay="95000"/>
                            </p:stCondLst>
                            <p:childTnLst>
                              <p:par>
                                <p:cTn id="290" presetID="11" presetClass="entr" presetSubtype="0" fill="hold" grpId="0" nodeType="afterEffect">
                                  <p:stCondLst>
                                    <p:cond delay="0"/>
                                  </p:stCondLst>
                                  <p:childTnLst>
                                    <p:set>
                                      <p:cBhvr>
                                        <p:cTn id="291" dur="1000">
                                          <p:stCondLst>
                                            <p:cond delay="0"/>
                                          </p:stCondLst>
                                        </p:cTn>
                                        <p:tgtEl>
                                          <p:spTgt spid="110"/>
                                        </p:tgtEl>
                                        <p:attrNameLst>
                                          <p:attrName>style.visibility</p:attrName>
                                        </p:attrNameLst>
                                      </p:cBhvr>
                                      <p:to>
                                        <p:strVal val="visible"/>
                                      </p:to>
                                    </p:set>
                                  </p:childTnLst>
                                </p:cTn>
                              </p:par>
                            </p:childTnLst>
                          </p:cTn>
                        </p:par>
                        <p:par>
                          <p:cTn id="292" fill="hold">
                            <p:stCondLst>
                              <p:cond delay="96000"/>
                            </p:stCondLst>
                            <p:childTnLst>
                              <p:par>
                                <p:cTn id="293" presetID="11" presetClass="entr" presetSubtype="0" fill="hold" grpId="0" nodeType="afterEffect">
                                  <p:stCondLst>
                                    <p:cond delay="0"/>
                                  </p:stCondLst>
                                  <p:childTnLst>
                                    <p:set>
                                      <p:cBhvr>
                                        <p:cTn id="294" dur="1000">
                                          <p:stCondLst>
                                            <p:cond delay="0"/>
                                          </p:stCondLst>
                                        </p:cTn>
                                        <p:tgtEl>
                                          <p:spTgt spid="111"/>
                                        </p:tgtEl>
                                        <p:attrNameLst>
                                          <p:attrName>style.visibility</p:attrName>
                                        </p:attrNameLst>
                                      </p:cBhvr>
                                      <p:to>
                                        <p:strVal val="visible"/>
                                      </p:to>
                                    </p:set>
                                  </p:childTnLst>
                                </p:cTn>
                              </p:par>
                            </p:childTnLst>
                          </p:cTn>
                        </p:par>
                        <p:par>
                          <p:cTn id="295" fill="hold">
                            <p:stCondLst>
                              <p:cond delay="97000"/>
                            </p:stCondLst>
                            <p:childTnLst>
                              <p:par>
                                <p:cTn id="296" presetID="11" presetClass="entr" presetSubtype="0" fill="hold" grpId="0" nodeType="afterEffect">
                                  <p:stCondLst>
                                    <p:cond delay="0"/>
                                  </p:stCondLst>
                                  <p:childTnLst>
                                    <p:set>
                                      <p:cBhvr>
                                        <p:cTn id="297" dur="1000">
                                          <p:stCondLst>
                                            <p:cond delay="0"/>
                                          </p:stCondLst>
                                        </p:cTn>
                                        <p:tgtEl>
                                          <p:spTgt spid="112"/>
                                        </p:tgtEl>
                                        <p:attrNameLst>
                                          <p:attrName>style.visibility</p:attrName>
                                        </p:attrNameLst>
                                      </p:cBhvr>
                                      <p:to>
                                        <p:strVal val="visible"/>
                                      </p:to>
                                    </p:set>
                                  </p:childTnLst>
                                </p:cTn>
                              </p:par>
                            </p:childTnLst>
                          </p:cTn>
                        </p:par>
                        <p:par>
                          <p:cTn id="298" fill="hold">
                            <p:stCondLst>
                              <p:cond delay="98000"/>
                            </p:stCondLst>
                            <p:childTnLst>
                              <p:par>
                                <p:cTn id="299" presetID="11" presetClass="entr" presetSubtype="0" fill="hold" grpId="0" nodeType="afterEffect">
                                  <p:stCondLst>
                                    <p:cond delay="0"/>
                                  </p:stCondLst>
                                  <p:childTnLst>
                                    <p:set>
                                      <p:cBhvr>
                                        <p:cTn id="300" dur="1000">
                                          <p:stCondLst>
                                            <p:cond delay="0"/>
                                          </p:stCondLst>
                                        </p:cTn>
                                        <p:tgtEl>
                                          <p:spTgt spid="113"/>
                                        </p:tgtEl>
                                        <p:attrNameLst>
                                          <p:attrName>style.visibility</p:attrName>
                                        </p:attrNameLst>
                                      </p:cBhvr>
                                      <p:to>
                                        <p:strVal val="visible"/>
                                      </p:to>
                                    </p:set>
                                  </p:childTnLst>
                                </p:cTn>
                              </p:par>
                            </p:childTnLst>
                          </p:cTn>
                        </p:par>
                        <p:par>
                          <p:cTn id="301" fill="hold">
                            <p:stCondLst>
                              <p:cond delay="99000"/>
                            </p:stCondLst>
                            <p:childTnLst>
                              <p:par>
                                <p:cTn id="302" presetID="11" presetClass="entr" presetSubtype="0" fill="hold" grpId="0" nodeType="afterEffect">
                                  <p:stCondLst>
                                    <p:cond delay="0"/>
                                  </p:stCondLst>
                                  <p:childTnLst>
                                    <p:set>
                                      <p:cBhvr>
                                        <p:cTn id="303" dur="1000">
                                          <p:stCondLst>
                                            <p:cond delay="0"/>
                                          </p:stCondLst>
                                        </p:cTn>
                                        <p:tgtEl>
                                          <p:spTgt spid="114"/>
                                        </p:tgtEl>
                                        <p:attrNameLst>
                                          <p:attrName>style.visibility</p:attrName>
                                        </p:attrNameLst>
                                      </p:cBhvr>
                                      <p:to>
                                        <p:strVal val="visible"/>
                                      </p:to>
                                    </p:set>
                                  </p:childTnLst>
                                </p:cTn>
                              </p:par>
                            </p:childTnLst>
                          </p:cTn>
                        </p:par>
                        <p:par>
                          <p:cTn id="304" fill="hold">
                            <p:stCondLst>
                              <p:cond delay="100000"/>
                            </p:stCondLst>
                            <p:childTnLst>
                              <p:par>
                                <p:cTn id="305" presetID="11" presetClass="entr" presetSubtype="0" fill="hold" grpId="0" nodeType="afterEffect">
                                  <p:stCondLst>
                                    <p:cond delay="0"/>
                                  </p:stCondLst>
                                  <p:childTnLst>
                                    <p:set>
                                      <p:cBhvr>
                                        <p:cTn id="306" dur="1000">
                                          <p:stCondLst>
                                            <p:cond delay="0"/>
                                          </p:stCondLst>
                                        </p:cTn>
                                        <p:tgtEl>
                                          <p:spTgt spid="115"/>
                                        </p:tgtEl>
                                        <p:attrNameLst>
                                          <p:attrName>style.visibility</p:attrName>
                                        </p:attrNameLst>
                                      </p:cBhvr>
                                      <p:to>
                                        <p:strVal val="visible"/>
                                      </p:to>
                                    </p:set>
                                  </p:childTnLst>
                                </p:cTn>
                              </p:par>
                            </p:childTnLst>
                          </p:cTn>
                        </p:par>
                        <p:par>
                          <p:cTn id="307" fill="hold">
                            <p:stCondLst>
                              <p:cond delay="101000"/>
                            </p:stCondLst>
                            <p:childTnLst>
                              <p:par>
                                <p:cTn id="308" presetID="11" presetClass="entr" presetSubtype="0" fill="hold" grpId="0" nodeType="afterEffect">
                                  <p:stCondLst>
                                    <p:cond delay="0"/>
                                  </p:stCondLst>
                                  <p:childTnLst>
                                    <p:set>
                                      <p:cBhvr>
                                        <p:cTn id="309" dur="1000">
                                          <p:stCondLst>
                                            <p:cond delay="0"/>
                                          </p:stCondLst>
                                        </p:cTn>
                                        <p:tgtEl>
                                          <p:spTgt spid="116"/>
                                        </p:tgtEl>
                                        <p:attrNameLst>
                                          <p:attrName>style.visibility</p:attrName>
                                        </p:attrNameLst>
                                      </p:cBhvr>
                                      <p:to>
                                        <p:strVal val="visible"/>
                                      </p:to>
                                    </p:set>
                                  </p:childTnLst>
                                </p:cTn>
                              </p:par>
                            </p:childTnLst>
                          </p:cTn>
                        </p:par>
                        <p:par>
                          <p:cTn id="310" fill="hold">
                            <p:stCondLst>
                              <p:cond delay="102000"/>
                            </p:stCondLst>
                            <p:childTnLst>
                              <p:par>
                                <p:cTn id="311" presetID="11" presetClass="entr" presetSubtype="0" fill="hold" grpId="0" nodeType="afterEffect">
                                  <p:stCondLst>
                                    <p:cond delay="0"/>
                                  </p:stCondLst>
                                  <p:childTnLst>
                                    <p:set>
                                      <p:cBhvr>
                                        <p:cTn id="312" dur="1000">
                                          <p:stCondLst>
                                            <p:cond delay="0"/>
                                          </p:stCondLst>
                                        </p:cTn>
                                        <p:tgtEl>
                                          <p:spTgt spid="117"/>
                                        </p:tgtEl>
                                        <p:attrNameLst>
                                          <p:attrName>style.visibility</p:attrName>
                                        </p:attrNameLst>
                                      </p:cBhvr>
                                      <p:to>
                                        <p:strVal val="visible"/>
                                      </p:to>
                                    </p:set>
                                  </p:childTnLst>
                                </p:cTn>
                              </p:par>
                            </p:childTnLst>
                          </p:cTn>
                        </p:par>
                        <p:par>
                          <p:cTn id="313" fill="hold">
                            <p:stCondLst>
                              <p:cond delay="103000"/>
                            </p:stCondLst>
                            <p:childTnLst>
                              <p:par>
                                <p:cTn id="314" presetID="11" presetClass="entr" presetSubtype="0" fill="hold" grpId="0" nodeType="afterEffect">
                                  <p:stCondLst>
                                    <p:cond delay="0"/>
                                  </p:stCondLst>
                                  <p:childTnLst>
                                    <p:set>
                                      <p:cBhvr>
                                        <p:cTn id="315" dur="1000">
                                          <p:stCondLst>
                                            <p:cond delay="0"/>
                                          </p:stCondLst>
                                        </p:cTn>
                                        <p:tgtEl>
                                          <p:spTgt spid="118"/>
                                        </p:tgtEl>
                                        <p:attrNameLst>
                                          <p:attrName>style.visibility</p:attrName>
                                        </p:attrNameLst>
                                      </p:cBhvr>
                                      <p:to>
                                        <p:strVal val="visible"/>
                                      </p:to>
                                    </p:set>
                                  </p:childTnLst>
                                </p:cTn>
                              </p:par>
                            </p:childTnLst>
                          </p:cTn>
                        </p:par>
                        <p:par>
                          <p:cTn id="316" fill="hold">
                            <p:stCondLst>
                              <p:cond delay="104000"/>
                            </p:stCondLst>
                            <p:childTnLst>
                              <p:par>
                                <p:cTn id="317" presetID="11" presetClass="entr" presetSubtype="0" fill="hold" grpId="0" nodeType="afterEffect">
                                  <p:stCondLst>
                                    <p:cond delay="0"/>
                                  </p:stCondLst>
                                  <p:childTnLst>
                                    <p:set>
                                      <p:cBhvr>
                                        <p:cTn id="318" dur="1000">
                                          <p:stCondLst>
                                            <p:cond delay="0"/>
                                          </p:stCondLst>
                                        </p:cTn>
                                        <p:tgtEl>
                                          <p:spTgt spid="119"/>
                                        </p:tgtEl>
                                        <p:attrNameLst>
                                          <p:attrName>style.visibility</p:attrName>
                                        </p:attrNameLst>
                                      </p:cBhvr>
                                      <p:to>
                                        <p:strVal val="visible"/>
                                      </p:to>
                                    </p:set>
                                  </p:childTnLst>
                                </p:cTn>
                              </p:par>
                            </p:childTnLst>
                          </p:cTn>
                        </p:par>
                        <p:par>
                          <p:cTn id="319" fill="hold">
                            <p:stCondLst>
                              <p:cond delay="105000"/>
                            </p:stCondLst>
                            <p:childTnLst>
                              <p:par>
                                <p:cTn id="320" presetID="11" presetClass="entr" presetSubtype="0" fill="hold" grpId="0" nodeType="afterEffect">
                                  <p:stCondLst>
                                    <p:cond delay="0"/>
                                  </p:stCondLst>
                                  <p:childTnLst>
                                    <p:set>
                                      <p:cBhvr>
                                        <p:cTn id="321" dur="1000">
                                          <p:stCondLst>
                                            <p:cond delay="0"/>
                                          </p:stCondLst>
                                        </p:cTn>
                                        <p:tgtEl>
                                          <p:spTgt spid="120"/>
                                        </p:tgtEl>
                                        <p:attrNameLst>
                                          <p:attrName>style.visibility</p:attrName>
                                        </p:attrNameLst>
                                      </p:cBhvr>
                                      <p:to>
                                        <p:strVal val="visible"/>
                                      </p:to>
                                    </p:set>
                                  </p:childTnLst>
                                </p:cTn>
                              </p:par>
                            </p:childTnLst>
                          </p:cTn>
                        </p:par>
                        <p:par>
                          <p:cTn id="322" fill="hold">
                            <p:stCondLst>
                              <p:cond delay="106000"/>
                            </p:stCondLst>
                            <p:childTnLst>
                              <p:par>
                                <p:cTn id="323" presetID="11" presetClass="entr" presetSubtype="0" fill="hold" grpId="0" nodeType="afterEffect">
                                  <p:stCondLst>
                                    <p:cond delay="0"/>
                                  </p:stCondLst>
                                  <p:childTnLst>
                                    <p:set>
                                      <p:cBhvr>
                                        <p:cTn id="324" dur="1000">
                                          <p:stCondLst>
                                            <p:cond delay="0"/>
                                          </p:stCondLst>
                                        </p:cTn>
                                        <p:tgtEl>
                                          <p:spTgt spid="121"/>
                                        </p:tgtEl>
                                        <p:attrNameLst>
                                          <p:attrName>style.visibility</p:attrName>
                                        </p:attrNameLst>
                                      </p:cBhvr>
                                      <p:to>
                                        <p:strVal val="visible"/>
                                      </p:to>
                                    </p:set>
                                  </p:childTnLst>
                                </p:cTn>
                              </p:par>
                            </p:childTnLst>
                          </p:cTn>
                        </p:par>
                        <p:par>
                          <p:cTn id="325" fill="hold">
                            <p:stCondLst>
                              <p:cond delay="107000"/>
                            </p:stCondLst>
                            <p:childTnLst>
                              <p:par>
                                <p:cTn id="326" presetID="11" presetClass="entr" presetSubtype="0" fill="hold" grpId="0" nodeType="afterEffect">
                                  <p:stCondLst>
                                    <p:cond delay="0"/>
                                  </p:stCondLst>
                                  <p:childTnLst>
                                    <p:set>
                                      <p:cBhvr>
                                        <p:cTn id="327" dur="1000">
                                          <p:stCondLst>
                                            <p:cond delay="0"/>
                                          </p:stCondLst>
                                        </p:cTn>
                                        <p:tgtEl>
                                          <p:spTgt spid="122"/>
                                        </p:tgtEl>
                                        <p:attrNameLst>
                                          <p:attrName>style.visibility</p:attrName>
                                        </p:attrNameLst>
                                      </p:cBhvr>
                                      <p:to>
                                        <p:strVal val="visible"/>
                                      </p:to>
                                    </p:set>
                                  </p:childTnLst>
                                </p:cTn>
                              </p:par>
                            </p:childTnLst>
                          </p:cTn>
                        </p:par>
                        <p:par>
                          <p:cTn id="328" fill="hold">
                            <p:stCondLst>
                              <p:cond delay="108000"/>
                            </p:stCondLst>
                            <p:childTnLst>
                              <p:par>
                                <p:cTn id="329" presetID="11" presetClass="entr" presetSubtype="0" fill="hold" grpId="0" nodeType="afterEffect">
                                  <p:stCondLst>
                                    <p:cond delay="0"/>
                                  </p:stCondLst>
                                  <p:childTnLst>
                                    <p:set>
                                      <p:cBhvr>
                                        <p:cTn id="330" dur="1000">
                                          <p:stCondLst>
                                            <p:cond delay="0"/>
                                          </p:stCondLst>
                                        </p:cTn>
                                        <p:tgtEl>
                                          <p:spTgt spid="123"/>
                                        </p:tgtEl>
                                        <p:attrNameLst>
                                          <p:attrName>style.visibility</p:attrName>
                                        </p:attrNameLst>
                                      </p:cBhvr>
                                      <p:to>
                                        <p:strVal val="visible"/>
                                      </p:to>
                                    </p:set>
                                  </p:childTnLst>
                                </p:cTn>
                              </p:par>
                            </p:childTnLst>
                          </p:cTn>
                        </p:par>
                        <p:par>
                          <p:cTn id="331" fill="hold">
                            <p:stCondLst>
                              <p:cond delay="109000"/>
                            </p:stCondLst>
                            <p:childTnLst>
                              <p:par>
                                <p:cTn id="332" presetID="11" presetClass="entr" presetSubtype="0" fill="hold" grpId="0" nodeType="afterEffect">
                                  <p:stCondLst>
                                    <p:cond delay="0"/>
                                  </p:stCondLst>
                                  <p:childTnLst>
                                    <p:set>
                                      <p:cBhvr>
                                        <p:cTn id="333" dur="1000">
                                          <p:stCondLst>
                                            <p:cond delay="0"/>
                                          </p:stCondLst>
                                        </p:cTn>
                                        <p:tgtEl>
                                          <p:spTgt spid="124"/>
                                        </p:tgtEl>
                                        <p:attrNameLst>
                                          <p:attrName>style.visibility</p:attrName>
                                        </p:attrNameLst>
                                      </p:cBhvr>
                                      <p:to>
                                        <p:strVal val="visible"/>
                                      </p:to>
                                    </p:set>
                                  </p:childTnLst>
                                </p:cTn>
                              </p:par>
                            </p:childTnLst>
                          </p:cTn>
                        </p:par>
                        <p:par>
                          <p:cTn id="334" fill="hold">
                            <p:stCondLst>
                              <p:cond delay="110000"/>
                            </p:stCondLst>
                            <p:childTnLst>
                              <p:par>
                                <p:cTn id="335" presetID="11" presetClass="entr" presetSubtype="0" fill="hold" grpId="0" nodeType="afterEffect">
                                  <p:stCondLst>
                                    <p:cond delay="0"/>
                                  </p:stCondLst>
                                  <p:childTnLst>
                                    <p:set>
                                      <p:cBhvr>
                                        <p:cTn id="336" dur="1000">
                                          <p:stCondLst>
                                            <p:cond delay="0"/>
                                          </p:stCondLst>
                                        </p:cTn>
                                        <p:tgtEl>
                                          <p:spTgt spid="125"/>
                                        </p:tgtEl>
                                        <p:attrNameLst>
                                          <p:attrName>style.visibility</p:attrName>
                                        </p:attrNameLst>
                                      </p:cBhvr>
                                      <p:to>
                                        <p:strVal val="visible"/>
                                      </p:to>
                                    </p:set>
                                  </p:childTnLst>
                                </p:cTn>
                              </p:par>
                            </p:childTnLst>
                          </p:cTn>
                        </p:par>
                        <p:par>
                          <p:cTn id="337" fill="hold">
                            <p:stCondLst>
                              <p:cond delay="111000"/>
                            </p:stCondLst>
                            <p:childTnLst>
                              <p:par>
                                <p:cTn id="338" presetID="11" presetClass="entr" presetSubtype="0" fill="hold" grpId="0" nodeType="afterEffect">
                                  <p:stCondLst>
                                    <p:cond delay="0"/>
                                  </p:stCondLst>
                                  <p:childTnLst>
                                    <p:set>
                                      <p:cBhvr>
                                        <p:cTn id="339" dur="1000">
                                          <p:stCondLst>
                                            <p:cond delay="0"/>
                                          </p:stCondLst>
                                        </p:cTn>
                                        <p:tgtEl>
                                          <p:spTgt spid="126"/>
                                        </p:tgtEl>
                                        <p:attrNameLst>
                                          <p:attrName>style.visibility</p:attrName>
                                        </p:attrNameLst>
                                      </p:cBhvr>
                                      <p:to>
                                        <p:strVal val="visible"/>
                                      </p:to>
                                    </p:set>
                                  </p:childTnLst>
                                </p:cTn>
                              </p:par>
                            </p:childTnLst>
                          </p:cTn>
                        </p:par>
                        <p:par>
                          <p:cTn id="340" fill="hold">
                            <p:stCondLst>
                              <p:cond delay="112000"/>
                            </p:stCondLst>
                            <p:childTnLst>
                              <p:par>
                                <p:cTn id="341" presetID="11" presetClass="entr" presetSubtype="0" fill="hold" grpId="0" nodeType="afterEffect">
                                  <p:stCondLst>
                                    <p:cond delay="0"/>
                                  </p:stCondLst>
                                  <p:childTnLst>
                                    <p:set>
                                      <p:cBhvr>
                                        <p:cTn id="342" dur="1000">
                                          <p:stCondLst>
                                            <p:cond delay="0"/>
                                          </p:stCondLst>
                                        </p:cTn>
                                        <p:tgtEl>
                                          <p:spTgt spid="127"/>
                                        </p:tgtEl>
                                        <p:attrNameLst>
                                          <p:attrName>style.visibility</p:attrName>
                                        </p:attrNameLst>
                                      </p:cBhvr>
                                      <p:to>
                                        <p:strVal val="visible"/>
                                      </p:to>
                                    </p:set>
                                  </p:childTnLst>
                                </p:cTn>
                              </p:par>
                            </p:childTnLst>
                          </p:cTn>
                        </p:par>
                        <p:par>
                          <p:cTn id="343" fill="hold">
                            <p:stCondLst>
                              <p:cond delay="113000"/>
                            </p:stCondLst>
                            <p:childTnLst>
                              <p:par>
                                <p:cTn id="344" presetID="11" presetClass="entr" presetSubtype="0" fill="hold" grpId="0" nodeType="afterEffect">
                                  <p:stCondLst>
                                    <p:cond delay="0"/>
                                  </p:stCondLst>
                                  <p:childTnLst>
                                    <p:set>
                                      <p:cBhvr>
                                        <p:cTn id="345" dur="1000">
                                          <p:stCondLst>
                                            <p:cond delay="0"/>
                                          </p:stCondLst>
                                        </p:cTn>
                                        <p:tgtEl>
                                          <p:spTgt spid="128"/>
                                        </p:tgtEl>
                                        <p:attrNameLst>
                                          <p:attrName>style.visibility</p:attrName>
                                        </p:attrNameLst>
                                      </p:cBhvr>
                                      <p:to>
                                        <p:strVal val="visible"/>
                                      </p:to>
                                    </p:set>
                                  </p:childTnLst>
                                </p:cTn>
                              </p:par>
                            </p:childTnLst>
                          </p:cTn>
                        </p:par>
                        <p:par>
                          <p:cTn id="346" fill="hold">
                            <p:stCondLst>
                              <p:cond delay="114000"/>
                            </p:stCondLst>
                            <p:childTnLst>
                              <p:par>
                                <p:cTn id="347" presetID="11" presetClass="entr" presetSubtype="0" fill="hold" grpId="0" nodeType="afterEffect">
                                  <p:stCondLst>
                                    <p:cond delay="0"/>
                                  </p:stCondLst>
                                  <p:childTnLst>
                                    <p:set>
                                      <p:cBhvr>
                                        <p:cTn id="348" dur="1000">
                                          <p:stCondLst>
                                            <p:cond delay="0"/>
                                          </p:stCondLst>
                                        </p:cTn>
                                        <p:tgtEl>
                                          <p:spTgt spid="129"/>
                                        </p:tgtEl>
                                        <p:attrNameLst>
                                          <p:attrName>style.visibility</p:attrName>
                                        </p:attrNameLst>
                                      </p:cBhvr>
                                      <p:to>
                                        <p:strVal val="visible"/>
                                      </p:to>
                                    </p:set>
                                  </p:childTnLst>
                                </p:cTn>
                              </p:par>
                            </p:childTnLst>
                          </p:cTn>
                        </p:par>
                        <p:par>
                          <p:cTn id="349" fill="hold">
                            <p:stCondLst>
                              <p:cond delay="115000"/>
                            </p:stCondLst>
                            <p:childTnLst>
                              <p:par>
                                <p:cTn id="350" presetID="11" presetClass="entr" presetSubtype="0" fill="hold" grpId="0" nodeType="afterEffect">
                                  <p:stCondLst>
                                    <p:cond delay="0"/>
                                  </p:stCondLst>
                                  <p:childTnLst>
                                    <p:set>
                                      <p:cBhvr>
                                        <p:cTn id="351" dur="1000">
                                          <p:stCondLst>
                                            <p:cond delay="0"/>
                                          </p:stCondLst>
                                        </p:cTn>
                                        <p:tgtEl>
                                          <p:spTgt spid="130"/>
                                        </p:tgtEl>
                                        <p:attrNameLst>
                                          <p:attrName>style.visibility</p:attrName>
                                        </p:attrNameLst>
                                      </p:cBhvr>
                                      <p:to>
                                        <p:strVal val="visible"/>
                                      </p:to>
                                    </p:set>
                                  </p:childTnLst>
                                </p:cTn>
                              </p:par>
                            </p:childTnLst>
                          </p:cTn>
                        </p:par>
                        <p:par>
                          <p:cTn id="352" fill="hold">
                            <p:stCondLst>
                              <p:cond delay="116000"/>
                            </p:stCondLst>
                            <p:childTnLst>
                              <p:par>
                                <p:cTn id="353" presetID="11" presetClass="entr" presetSubtype="0" fill="hold" grpId="0" nodeType="afterEffect">
                                  <p:stCondLst>
                                    <p:cond delay="0"/>
                                  </p:stCondLst>
                                  <p:childTnLst>
                                    <p:set>
                                      <p:cBhvr>
                                        <p:cTn id="354" dur="1000">
                                          <p:stCondLst>
                                            <p:cond delay="0"/>
                                          </p:stCondLst>
                                        </p:cTn>
                                        <p:tgtEl>
                                          <p:spTgt spid="131"/>
                                        </p:tgtEl>
                                        <p:attrNameLst>
                                          <p:attrName>style.visibility</p:attrName>
                                        </p:attrNameLst>
                                      </p:cBhvr>
                                      <p:to>
                                        <p:strVal val="visible"/>
                                      </p:to>
                                    </p:set>
                                  </p:childTnLst>
                                </p:cTn>
                              </p:par>
                            </p:childTnLst>
                          </p:cTn>
                        </p:par>
                        <p:par>
                          <p:cTn id="355" fill="hold">
                            <p:stCondLst>
                              <p:cond delay="117000"/>
                            </p:stCondLst>
                            <p:childTnLst>
                              <p:par>
                                <p:cTn id="356" presetID="11" presetClass="entr" presetSubtype="0" fill="hold" grpId="0" nodeType="afterEffect">
                                  <p:stCondLst>
                                    <p:cond delay="0"/>
                                  </p:stCondLst>
                                  <p:childTnLst>
                                    <p:set>
                                      <p:cBhvr>
                                        <p:cTn id="357" dur="1000">
                                          <p:stCondLst>
                                            <p:cond delay="0"/>
                                          </p:stCondLst>
                                        </p:cTn>
                                        <p:tgtEl>
                                          <p:spTgt spid="132"/>
                                        </p:tgtEl>
                                        <p:attrNameLst>
                                          <p:attrName>style.visibility</p:attrName>
                                        </p:attrNameLst>
                                      </p:cBhvr>
                                      <p:to>
                                        <p:strVal val="visible"/>
                                      </p:to>
                                    </p:set>
                                  </p:childTnLst>
                                </p:cTn>
                              </p:par>
                            </p:childTnLst>
                          </p:cTn>
                        </p:par>
                        <p:par>
                          <p:cTn id="358" fill="hold">
                            <p:stCondLst>
                              <p:cond delay="118000"/>
                            </p:stCondLst>
                            <p:childTnLst>
                              <p:par>
                                <p:cTn id="359" presetID="11" presetClass="entr" presetSubtype="0" fill="hold" grpId="0" nodeType="afterEffect">
                                  <p:stCondLst>
                                    <p:cond delay="0"/>
                                  </p:stCondLst>
                                  <p:childTnLst>
                                    <p:set>
                                      <p:cBhvr>
                                        <p:cTn id="360" dur="1000">
                                          <p:stCondLst>
                                            <p:cond delay="0"/>
                                          </p:stCondLst>
                                        </p:cTn>
                                        <p:tgtEl>
                                          <p:spTgt spid="133"/>
                                        </p:tgtEl>
                                        <p:attrNameLst>
                                          <p:attrName>style.visibility</p:attrName>
                                        </p:attrNameLst>
                                      </p:cBhvr>
                                      <p:to>
                                        <p:strVal val="visible"/>
                                      </p:to>
                                    </p:set>
                                  </p:childTnLst>
                                </p:cTn>
                              </p:par>
                            </p:childTnLst>
                          </p:cTn>
                        </p:par>
                        <p:par>
                          <p:cTn id="361" fill="hold">
                            <p:stCondLst>
                              <p:cond delay="119000"/>
                            </p:stCondLst>
                            <p:childTnLst>
                              <p:par>
                                <p:cTn id="362" presetID="11" presetClass="entr" presetSubtype="0" fill="hold" grpId="0" nodeType="afterEffect">
                                  <p:stCondLst>
                                    <p:cond delay="0"/>
                                  </p:stCondLst>
                                  <p:childTnLst>
                                    <p:set>
                                      <p:cBhvr>
                                        <p:cTn id="363" dur="1000">
                                          <p:stCondLst>
                                            <p:cond delay="0"/>
                                          </p:stCondLst>
                                        </p:cTn>
                                        <p:tgtEl>
                                          <p:spTgt spid="134"/>
                                        </p:tgtEl>
                                        <p:attrNameLst>
                                          <p:attrName>style.visibility</p:attrName>
                                        </p:attrNameLst>
                                      </p:cBhvr>
                                      <p:to>
                                        <p:strVal val="visible"/>
                                      </p:to>
                                    </p:set>
                                  </p:childTnLst>
                                </p:cTn>
                              </p:par>
                            </p:childTnLst>
                          </p:cTn>
                        </p:par>
                        <p:par>
                          <p:cTn id="364" fill="hold">
                            <p:stCondLst>
                              <p:cond delay="120000"/>
                            </p:stCondLst>
                            <p:childTnLst>
                              <p:par>
                                <p:cTn id="365" presetID="11" presetClass="entr" presetSubtype="0" fill="hold" grpId="0" nodeType="afterEffect">
                                  <p:stCondLst>
                                    <p:cond delay="0"/>
                                  </p:stCondLst>
                                  <p:childTnLst>
                                    <p:set>
                                      <p:cBhvr>
                                        <p:cTn id="366" dur="1000">
                                          <p:stCondLst>
                                            <p:cond delay="0"/>
                                          </p:stCondLst>
                                        </p:cTn>
                                        <p:tgtEl>
                                          <p:spTgt spid="135"/>
                                        </p:tgtEl>
                                        <p:attrNameLst>
                                          <p:attrName>style.visibility</p:attrName>
                                        </p:attrNameLst>
                                      </p:cBhvr>
                                      <p:to>
                                        <p:strVal val="visible"/>
                                      </p:to>
                                    </p:set>
                                  </p:childTnLst>
                                </p:cTn>
                              </p:par>
                            </p:childTnLst>
                          </p:cTn>
                        </p:par>
                        <p:par>
                          <p:cTn id="367" fill="hold">
                            <p:stCondLst>
                              <p:cond delay="121000"/>
                            </p:stCondLst>
                            <p:childTnLst>
                              <p:par>
                                <p:cTn id="368" presetID="11" presetClass="entr" presetSubtype="0" fill="hold" grpId="0" nodeType="afterEffect">
                                  <p:stCondLst>
                                    <p:cond delay="0"/>
                                  </p:stCondLst>
                                  <p:childTnLst>
                                    <p:set>
                                      <p:cBhvr>
                                        <p:cTn id="369" dur="1000">
                                          <p:stCondLst>
                                            <p:cond delay="0"/>
                                          </p:stCondLst>
                                        </p:cTn>
                                        <p:tgtEl>
                                          <p:spTgt spid="136"/>
                                        </p:tgtEl>
                                        <p:attrNameLst>
                                          <p:attrName>style.visibility</p:attrName>
                                        </p:attrNameLst>
                                      </p:cBhvr>
                                      <p:to>
                                        <p:strVal val="visible"/>
                                      </p:to>
                                    </p:set>
                                  </p:childTnLst>
                                </p:cTn>
                              </p:par>
                            </p:childTnLst>
                          </p:cTn>
                        </p:par>
                        <p:par>
                          <p:cTn id="370" fill="hold">
                            <p:stCondLst>
                              <p:cond delay="122000"/>
                            </p:stCondLst>
                            <p:childTnLst>
                              <p:par>
                                <p:cTn id="371" presetID="11" presetClass="entr" presetSubtype="0" fill="hold" grpId="0" nodeType="afterEffect">
                                  <p:stCondLst>
                                    <p:cond delay="0"/>
                                  </p:stCondLst>
                                  <p:childTnLst>
                                    <p:set>
                                      <p:cBhvr>
                                        <p:cTn id="372" dur="1000">
                                          <p:stCondLst>
                                            <p:cond delay="0"/>
                                          </p:stCondLst>
                                        </p:cTn>
                                        <p:tgtEl>
                                          <p:spTgt spid="137"/>
                                        </p:tgtEl>
                                        <p:attrNameLst>
                                          <p:attrName>style.visibility</p:attrName>
                                        </p:attrNameLst>
                                      </p:cBhvr>
                                      <p:to>
                                        <p:strVal val="visible"/>
                                      </p:to>
                                    </p:set>
                                  </p:childTnLst>
                                </p:cTn>
                              </p:par>
                            </p:childTnLst>
                          </p:cTn>
                        </p:par>
                        <p:par>
                          <p:cTn id="373" fill="hold">
                            <p:stCondLst>
                              <p:cond delay="123000"/>
                            </p:stCondLst>
                            <p:childTnLst>
                              <p:par>
                                <p:cTn id="374" presetID="11" presetClass="entr" presetSubtype="0" fill="hold" grpId="0" nodeType="afterEffect">
                                  <p:stCondLst>
                                    <p:cond delay="0"/>
                                  </p:stCondLst>
                                  <p:childTnLst>
                                    <p:set>
                                      <p:cBhvr>
                                        <p:cTn id="375" dur="1000">
                                          <p:stCondLst>
                                            <p:cond delay="0"/>
                                          </p:stCondLst>
                                        </p:cTn>
                                        <p:tgtEl>
                                          <p:spTgt spid="138"/>
                                        </p:tgtEl>
                                        <p:attrNameLst>
                                          <p:attrName>style.visibility</p:attrName>
                                        </p:attrNameLst>
                                      </p:cBhvr>
                                      <p:to>
                                        <p:strVal val="visible"/>
                                      </p:to>
                                    </p:set>
                                  </p:childTnLst>
                                </p:cTn>
                              </p:par>
                            </p:childTnLst>
                          </p:cTn>
                        </p:par>
                        <p:par>
                          <p:cTn id="376" fill="hold">
                            <p:stCondLst>
                              <p:cond delay="124000"/>
                            </p:stCondLst>
                            <p:childTnLst>
                              <p:par>
                                <p:cTn id="377" presetID="11" presetClass="entr" presetSubtype="0" fill="hold" grpId="0" nodeType="afterEffect">
                                  <p:stCondLst>
                                    <p:cond delay="0"/>
                                  </p:stCondLst>
                                  <p:childTnLst>
                                    <p:set>
                                      <p:cBhvr>
                                        <p:cTn id="378" dur="1000">
                                          <p:stCondLst>
                                            <p:cond delay="0"/>
                                          </p:stCondLst>
                                        </p:cTn>
                                        <p:tgtEl>
                                          <p:spTgt spid="139"/>
                                        </p:tgtEl>
                                        <p:attrNameLst>
                                          <p:attrName>style.visibility</p:attrName>
                                        </p:attrNameLst>
                                      </p:cBhvr>
                                      <p:to>
                                        <p:strVal val="visible"/>
                                      </p:to>
                                    </p:set>
                                  </p:childTnLst>
                                </p:cTn>
                              </p:par>
                            </p:childTnLst>
                          </p:cTn>
                        </p:par>
                        <p:par>
                          <p:cTn id="379" fill="hold">
                            <p:stCondLst>
                              <p:cond delay="125000"/>
                            </p:stCondLst>
                            <p:childTnLst>
                              <p:par>
                                <p:cTn id="380" presetID="11" presetClass="entr" presetSubtype="0" fill="hold" grpId="0" nodeType="afterEffect">
                                  <p:stCondLst>
                                    <p:cond delay="0"/>
                                  </p:stCondLst>
                                  <p:childTnLst>
                                    <p:set>
                                      <p:cBhvr>
                                        <p:cTn id="381" dur="1000">
                                          <p:stCondLst>
                                            <p:cond delay="0"/>
                                          </p:stCondLst>
                                        </p:cTn>
                                        <p:tgtEl>
                                          <p:spTgt spid="140"/>
                                        </p:tgtEl>
                                        <p:attrNameLst>
                                          <p:attrName>style.visibility</p:attrName>
                                        </p:attrNameLst>
                                      </p:cBhvr>
                                      <p:to>
                                        <p:strVal val="visible"/>
                                      </p:to>
                                    </p:set>
                                  </p:childTnLst>
                                </p:cTn>
                              </p:par>
                            </p:childTnLst>
                          </p:cTn>
                        </p:par>
                        <p:par>
                          <p:cTn id="382" fill="hold">
                            <p:stCondLst>
                              <p:cond delay="126000"/>
                            </p:stCondLst>
                            <p:childTnLst>
                              <p:par>
                                <p:cTn id="383" presetID="11" presetClass="entr" presetSubtype="0" fill="hold" grpId="0" nodeType="afterEffect">
                                  <p:stCondLst>
                                    <p:cond delay="0"/>
                                  </p:stCondLst>
                                  <p:childTnLst>
                                    <p:set>
                                      <p:cBhvr>
                                        <p:cTn id="384" dur="1000">
                                          <p:stCondLst>
                                            <p:cond delay="0"/>
                                          </p:stCondLst>
                                        </p:cTn>
                                        <p:tgtEl>
                                          <p:spTgt spid="141"/>
                                        </p:tgtEl>
                                        <p:attrNameLst>
                                          <p:attrName>style.visibility</p:attrName>
                                        </p:attrNameLst>
                                      </p:cBhvr>
                                      <p:to>
                                        <p:strVal val="visible"/>
                                      </p:to>
                                    </p:set>
                                  </p:childTnLst>
                                </p:cTn>
                              </p:par>
                            </p:childTnLst>
                          </p:cTn>
                        </p:par>
                        <p:par>
                          <p:cTn id="385" fill="hold">
                            <p:stCondLst>
                              <p:cond delay="127000"/>
                            </p:stCondLst>
                            <p:childTnLst>
                              <p:par>
                                <p:cTn id="386" presetID="11" presetClass="entr" presetSubtype="0" fill="hold" grpId="0" nodeType="afterEffect">
                                  <p:stCondLst>
                                    <p:cond delay="0"/>
                                  </p:stCondLst>
                                  <p:childTnLst>
                                    <p:set>
                                      <p:cBhvr>
                                        <p:cTn id="387" dur="1000">
                                          <p:stCondLst>
                                            <p:cond delay="0"/>
                                          </p:stCondLst>
                                        </p:cTn>
                                        <p:tgtEl>
                                          <p:spTgt spid="142"/>
                                        </p:tgtEl>
                                        <p:attrNameLst>
                                          <p:attrName>style.visibility</p:attrName>
                                        </p:attrNameLst>
                                      </p:cBhvr>
                                      <p:to>
                                        <p:strVal val="visible"/>
                                      </p:to>
                                    </p:set>
                                  </p:childTnLst>
                                </p:cTn>
                              </p:par>
                            </p:childTnLst>
                          </p:cTn>
                        </p:par>
                        <p:par>
                          <p:cTn id="388" fill="hold">
                            <p:stCondLst>
                              <p:cond delay="128000"/>
                            </p:stCondLst>
                            <p:childTnLst>
                              <p:par>
                                <p:cTn id="389" presetID="11" presetClass="entr" presetSubtype="0" fill="hold" grpId="0" nodeType="afterEffect">
                                  <p:stCondLst>
                                    <p:cond delay="0"/>
                                  </p:stCondLst>
                                  <p:childTnLst>
                                    <p:set>
                                      <p:cBhvr>
                                        <p:cTn id="390" dur="1000">
                                          <p:stCondLst>
                                            <p:cond delay="0"/>
                                          </p:stCondLst>
                                        </p:cTn>
                                        <p:tgtEl>
                                          <p:spTgt spid="143"/>
                                        </p:tgtEl>
                                        <p:attrNameLst>
                                          <p:attrName>style.visibility</p:attrName>
                                        </p:attrNameLst>
                                      </p:cBhvr>
                                      <p:to>
                                        <p:strVal val="visible"/>
                                      </p:to>
                                    </p:set>
                                  </p:childTnLst>
                                </p:cTn>
                              </p:par>
                            </p:childTnLst>
                          </p:cTn>
                        </p:par>
                        <p:par>
                          <p:cTn id="391" fill="hold">
                            <p:stCondLst>
                              <p:cond delay="129000"/>
                            </p:stCondLst>
                            <p:childTnLst>
                              <p:par>
                                <p:cTn id="392" presetID="11" presetClass="entr" presetSubtype="0" fill="hold" grpId="0" nodeType="afterEffect">
                                  <p:stCondLst>
                                    <p:cond delay="0"/>
                                  </p:stCondLst>
                                  <p:childTnLst>
                                    <p:set>
                                      <p:cBhvr>
                                        <p:cTn id="393" dur="1000">
                                          <p:stCondLst>
                                            <p:cond delay="0"/>
                                          </p:stCondLst>
                                        </p:cTn>
                                        <p:tgtEl>
                                          <p:spTgt spid="144"/>
                                        </p:tgtEl>
                                        <p:attrNameLst>
                                          <p:attrName>style.visibility</p:attrName>
                                        </p:attrNameLst>
                                      </p:cBhvr>
                                      <p:to>
                                        <p:strVal val="visible"/>
                                      </p:to>
                                    </p:set>
                                  </p:childTnLst>
                                </p:cTn>
                              </p:par>
                            </p:childTnLst>
                          </p:cTn>
                        </p:par>
                        <p:par>
                          <p:cTn id="394" fill="hold">
                            <p:stCondLst>
                              <p:cond delay="130000"/>
                            </p:stCondLst>
                            <p:childTnLst>
                              <p:par>
                                <p:cTn id="395" presetID="11" presetClass="entr" presetSubtype="0" fill="hold" grpId="0" nodeType="afterEffect">
                                  <p:stCondLst>
                                    <p:cond delay="0"/>
                                  </p:stCondLst>
                                  <p:childTnLst>
                                    <p:set>
                                      <p:cBhvr>
                                        <p:cTn id="396" dur="1000">
                                          <p:stCondLst>
                                            <p:cond delay="0"/>
                                          </p:stCondLst>
                                        </p:cTn>
                                        <p:tgtEl>
                                          <p:spTgt spid="145"/>
                                        </p:tgtEl>
                                        <p:attrNameLst>
                                          <p:attrName>style.visibility</p:attrName>
                                        </p:attrNameLst>
                                      </p:cBhvr>
                                      <p:to>
                                        <p:strVal val="visible"/>
                                      </p:to>
                                    </p:set>
                                  </p:childTnLst>
                                </p:cTn>
                              </p:par>
                            </p:childTnLst>
                          </p:cTn>
                        </p:par>
                        <p:par>
                          <p:cTn id="397" fill="hold">
                            <p:stCondLst>
                              <p:cond delay="131000"/>
                            </p:stCondLst>
                            <p:childTnLst>
                              <p:par>
                                <p:cTn id="398" presetID="11" presetClass="entr" presetSubtype="0" fill="hold" grpId="0" nodeType="afterEffect">
                                  <p:stCondLst>
                                    <p:cond delay="0"/>
                                  </p:stCondLst>
                                  <p:childTnLst>
                                    <p:set>
                                      <p:cBhvr>
                                        <p:cTn id="399" dur="1000">
                                          <p:stCondLst>
                                            <p:cond delay="0"/>
                                          </p:stCondLst>
                                        </p:cTn>
                                        <p:tgtEl>
                                          <p:spTgt spid="146"/>
                                        </p:tgtEl>
                                        <p:attrNameLst>
                                          <p:attrName>style.visibility</p:attrName>
                                        </p:attrNameLst>
                                      </p:cBhvr>
                                      <p:to>
                                        <p:strVal val="visible"/>
                                      </p:to>
                                    </p:set>
                                  </p:childTnLst>
                                </p:cTn>
                              </p:par>
                            </p:childTnLst>
                          </p:cTn>
                        </p:par>
                        <p:par>
                          <p:cTn id="400" fill="hold">
                            <p:stCondLst>
                              <p:cond delay="132000"/>
                            </p:stCondLst>
                            <p:childTnLst>
                              <p:par>
                                <p:cTn id="401" presetID="11" presetClass="entr" presetSubtype="0" fill="hold" grpId="0" nodeType="afterEffect">
                                  <p:stCondLst>
                                    <p:cond delay="0"/>
                                  </p:stCondLst>
                                  <p:childTnLst>
                                    <p:set>
                                      <p:cBhvr>
                                        <p:cTn id="402" dur="1000">
                                          <p:stCondLst>
                                            <p:cond delay="0"/>
                                          </p:stCondLst>
                                        </p:cTn>
                                        <p:tgtEl>
                                          <p:spTgt spid="147"/>
                                        </p:tgtEl>
                                        <p:attrNameLst>
                                          <p:attrName>style.visibility</p:attrName>
                                        </p:attrNameLst>
                                      </p:cBhvr>
                                      <p:to>
                                        <p:strVal val="visible"/>
                                      </p:to>
                                    </p:set>
                                  </p:childTnLst>
                                </p:cTn>
                              </p:par>
                            </p:childTnLst>
                          </p:cTn>
                        </p:par>
                        <p:par>
                          <p:cTn id="403" fill="hold">
                            <p:stCondLst>
                              <p:cond delay="133000"/>
                            </p:stCondLst>
                            <p:childTnLst>
                              <p:par>
                                <p:cTn id="404" presetID="11" presetClass="entr" presetSubtype="0" fill="hold" grpId="0" nodeType="afterEffect">
                                  <p:stCondLst>
                                    <p:cond delay="0"/>
                                  </p:stCondLst>
                                  <p:childTnLst>
                                    <p:set>
                                      <p:cBhvr>
                                        <p:cTn id="405" dur="1000">
                                          <p:stCondLst>
                                            <p:cond delay="0"/>
                                          </p:stCondLst>
                                        </p:cTn>
                                        <p:tgtEl>
                                          <p:spTgt spid="148"/>
                                        </p:tgtEl>
                                        <p:attrNameLst>
                                          <p:attrName>style.visibility</p:attrName>
                                        </p:attrNameLst>
                                      </p:cBhvr>
                                      <p:to>
                                        <p:strVal val="visible"/>
                                      </p:to>
                                    </p:set>
                                  </p:childTnLst>
                                </p:cTn>
                              </p:par>
                            </p:childTnLst>
                          </p:cTn>
                        </p:par>
                        <p:par>
                          <p:cTn id="406" fill="hold">
                            <p:stCondLst>
                              <p:cond delay="134000"/>
                            </p:stCondLst>
                            <p:childTnLst>
                              <p:par>
                                <p:cTn id="407" presetID="11" presetClass="entr" presetSubtype="0" fill="hold" grpId="0" nodeType="afterEffect">
                                  <p:stCondLst>
                                    <p:cond delay="0"/>
                                  </p:stCondLst>
                                  <p:childTnLst>
                                    <p:set>
                                      <p:cBhvr>
                                        <p:cTn id="408" dur="1000">
                                          <p:stCondLst>
                                            <p:cond delay="0"/>
                                          </p:stCondLst>
                                        </p:cTn>
                                        <p:tgtEl>
                                          <p:spTgt spid="149"/>
                                        </p:tgtEl>
                                        <p:attrNameLst>
                                          <p:attrName>style.visibility</p:attrName>
                                        </p:attrNameLst>
                                      </p:cBhvr>
                                      <p:to>
                                        <p:strVal val="visible"/>
                                      </p:to>
                                    </p:set>
                                  </p:childTnLst>
                                </p:cTn>
                              </p:par>
                            </p:childTnLst>
                          </p:cTn>
                        </p:par>
                        <p:par>
                          <p:cTn id="409" fill="hold">
                            <p:stCondLst>
                              <p:cond delay="135000"/>
                            </p:stCondLst>
                            <p:childTnLst>
                              <p:par>
                                <p:cTn id="410" presetID="11" presetClass="entr" presetSubtype="0" fill="hold" grpId="0" nodeType="afterEffect">
                                  <p:stCondLst>
                                    <p:cond delay="0"/>
                                  </p:stCondLst>
                                  <p:childTnLst>
                                    <p:set>
                                      <p:cBhvr>
                                        <p:cTn id="411" dur="1000">
                                          <p:stCondLst>
                                            <p:cond delay="0"/>
                                          </p:stCondLst>
                                        </p:cTn>
                                        <p:tgtEl>
                                          <p:spTgt spid="150"/>
                                        </p:tgtEl>
                                        <p:attrNameLst>
                                          <p:attrName>style.visibility</p:attrName>
                                        </p:attrNameLst>
                                      </p:cBhvr>
                                      <p:to>
                                        <p:strVal val="visible"/>
                                      </p:to>
                                    </p:set>
                                  </p:childTnLst>
                                </p:cTn>
                              </p:par>
                            </p:childTnLst>
                          </p:cTn>
                        </p:par>
                        <p:par>
                          <p:cTn id="412" fill="hold">
                            <p:stCondLst>
                              <p:cond delay="136000"/>
                            </p:stCondLst>
                            <p:childTnLst>
                              <p:par>
                                <p:cTn id="413" presetID="11" presetClass="entr" presetSubtype="0" fill="hold" grpId="0" nodeType="afterEffect">
                                  <p:stCondLst>
                                    <p:cond delay="0"/>
                                  </p:stCondLst>
                                  <p:childTnLst>
                                    <p:set>
                                      <p:cBhvr>
                                        <p:cTn id="414" dur="1000">
                                          <p:stCondLst>
                                            <p:cond delay="0"/>
                                          </p:stCondLst>
                                        </p:cTn>
                                        <p:tgtEl>
                                          <p:spTgt spid="151"/>
                                        </p:tgtEl>
                                        <p:attrNameLst>
                                          <p:attrName>style.visibility</p:attrName>
                                        </p:attrNameLst>
                                      </p:cBhvr>
                                      <p:to>
                                        <p:strVal val="visible"/>
                                      </p:to>
                                    </p:set>
                                  </p:childTnLst>
                                </p:cTn>
                              </p:par>
                            </p:childTnLst>
                          </p:cTn>
                        </p:par>
                        <p:par>
                          <p:cTn id="415" fill="hold">
                            <p:stCondLst>
                              <p:cond delay="137000"/>
                            </p:stCondLst>
                            <p:childTnLst>
                              <p:par>
                                <p:cTn id="416" presetID="11" presetClass="entr" presetSubtype="0" fill="hold" grpId="0" nodeType="afterEffect">
                                  <p:stCondLst>
                                    <p:cond delay="0"/>
                                  </p:stCondLst>
                                  <p:childTnLst>
                                    <p:set>
                                      <p:cBhvr>
                                        <p:cTn id="417" dur="1000">
                                          <p:stCondLst>
                                            <p:cond delay="0"/>
                                          </p:stCondLst>
                                        </p:cTn>
                                        <p:tgtEl>
                                          <p:spTgt spid="152"/>
                                        </p:tgtEl>
                                        <p:attrNameLst>
                                          <p:attrName>style.visibility</p:attrName>
                                        </p:attrNameLst>
                                      </p:cBhvr>
                                      <p:to>
                                        <p:strVal val="visible"/>
                                      </p:to>
                                    </p:set>
                                  </p:childTnLst>
                                </p:cTn>
                              </p:par>
                            </p:childTnLst>
                          </p:cTn>
                        </p:par>
                        <p:par>
                          <p:cTn id="418" fill="hold">
                            <p:stCondLst>
                              <p:cond delay="138000"/>
                            </p:stCondLst>
                            <p:childTnLst>
                              <p:par>
                                <p:cTn id="419" presetID="11" presetClass="entr" presetSubtype="0" fill="hold" grpId="0" nodeType="afterEffect">
                                  <p:stCondLst>
                                    <p:cond delay="0"/>
                                  </p:stCondLst>
                                  <p:childTnLst>
                                    <p:set>
                                      <p:cBhvr>
                                        <p:cTn id="420" dur="1000">
                                          <p:stCondLst>
                                            <p:cond delay="0"/>
                                          </p:stCondLst>
                                        </p:cTn>
                                        <p:tgtEl>
                                          <p:spTgt spid="153"/>
                                        </p:tgtEl>
                                        <p:attrNameLst>
                                          <p:attrName>style.visibility</p:attrName>
                                        </p:attrNameLst>
                                      </p:cBhvr>
                                      <p:to>
                                        <p:strVal val="visible"/>
                                      </p:to>
                                    </p:set>
                                  </p:childTnLst>
                                </p:cTn>
                              </p:par>
                            </p:childTnLst>
                          </p:cTn>
                        </p:par>
                        <p:par>
                          <p:cTn id="421" fill="hold">
                            <p:stCondLst>
                              <p:cond delay="139000"/>
                            </p:stCondLst>
                            <p:childTnLst>
                              <p:par>
                                <p:cTn id="422" presetID="11" presetClass="entr" presetSubtype="0" fill="hold" grpId="0" nodeType="afterEffect">
                                  <p:stCondLst>
                                    <p:cond delay="0"/>
                                  </p:stCondLst>
                                  <p:childTnLst>
                                    <p:set>
                                      <p:cBhvr>
                                        <p:cTn id="423" dur="1000">
                                          <p:stCondLst>
                                            <p:cond delay="0"/>
                                          </p:stCondLst>
                                        </p:cTn>
                                        <p:tgtEl>
                                          <p:spTgt spid="154"/>
                                        </p:tgtEl>
                                        <p:attrNameLst>
                                          <p:attrName>style.visibility</p:attrName>
                                        </p:attrNameLst>
                                      </p:cBhvr>
                                      <p:to>
                                        <p:strVal val="visible"/>
                                      </p:to>
                                    </p:set>
                                  </p:childTnLst>
                                </p:cTn>
                              </p:par>
                            </p:childTnLst>
                          </p:cTn>
                        </p:par>
                        <p:par>
                          <p:cTn id="424" fill="hold">
                            <p:stCondLst>
                              <p:cond delay="140000"/>
                            </p:stCondLst>
                            <p:childTnLst>
                              <p:par>
                                <p:cTn id="425" presetID="11" presetClass="entr" presetSubtype="0" fill="hold" grpId="0" nodeType="afterEffect">
                                  <p:stCondLst>
                                    <p:cond delay="0"/>
                                  </p:stCondLst>
                                  <p:childTnLst>
                                    <p:set>
                                      <p:cBhvr>
                                        <p:cTn id="426" dur="1000">
                                          <p:stCondLst>
                                            <p:cond delay="0"/>
                                          </p:stCondLst>
                                        </p:cTn>
                                        <p:tgtEl>
                                          <p:spTgt spid="155"/>
                                        </p:tgtEl>
                                        <p:attrNameLst>
                                          <p:attrName>style.visibility</p:attrName>
                                        </p:attrNameLst>
                                      </p:cBhvr>
                                      <p:to>
                                        <p:strVal val="visible"/>
                                      </p:to>
                                    </p:set>
                                  </p:childTnLst>
                                </p:cTn>
                              </p:par>
                            </p:childTnLst>
                          </p:cTn>
                        </p:par>
                        <p:par>
                          <p:cTn id="427" fill="hold">
                            <p:stCondLst>
                              <p:cond delay="141000"/>
                            </p:stCondLst>
                            <p:childTnLst>
                              <p:par>
                                <p:cTn id="428" presetID="11" presetClass="entr" presetSubtype="0" fill="hold" grpId="0" nodeType="afterEffect">
                                  <p:stCondLst>
                                    <p:cond delay="0"/>
                                  </p:stCondLst>
                                  <p:childTnLst>
                                    <p:set>
                                      <p:cBhvr>
                                        <p:cTn id="429" dur="1000">
                                          <p:stCondLst>
                                            <p:cond delay="0"/>
                                          </p:stCondLst>
                                        </p:cTn>
                                        <p:tgtEl>
                                          <p:spTgt spid="156"/>
                                        </p:tgtEl>
                                        <p:attrNameLst>
                                          <p:attrName>style.visibility</p:attrName>
                                        </p:attrNameLst>
                                      </p:cBhvr>
                                      <p:to>
                                        <p:strVal val="visible"/>
                                      </p:to>
                                    </p:set>
                                  </p:childTnLst>
                                </p:cTn>
                              </p:par>
                            </p:childTnLst>
                          </p:cTn>
                        </p:par>
                        <p:par>
                          <p:cTn id="430" fill="hold">
                            <p:stCondLst>
                              <p:cond delay="142000"/>
                            </p:stCondLst>
                            <p:childTnLst>
                              <p:par>
                                <p:cTn id="431" presetID="11" presetClass="entr" presetSubtype="0" fill="hold" grpId="0" nodeType="afterEffect">
                                  <p:stCondLst>
                                    <p:cond delay="0"/>
                                  </p:stCondLst>
                                  <p:childTnLst>
                                    <p:set>
                                      <p:cBhvr>
                                        <p:cTn id="432" dur="1000">
                                          <p:stCondLst>
                                            <p:cond delay="0"/>
                                          </p:stCondLst>
                                        </p:cTn>
                                        <p:tgtEl>
                                          <p:spTgt spid="157"/>
                                        </p:tgtEl>
                                        <p:attrNameLst>
                                          <p:attrName>style.visibility</p:attrName>
                                        </p:attrNameLst>
                                      </p:cBhvr>
                                      <p:to>
                                        <p:strVal val="visible"/>
                                      </p:to>
                                    </p:set>
                                  </p:childTnLst>
                                </p:cTn>
                              </p:par>
                            </p:childTnLst>
                          </p:cTn>
                        </p:par>
                        <p:par>
                          <p:cTn id="433" fill="hold">
                            <p:stCondLst>
                              <p:cond delay="143000"/>
                            </p:stCondLst>
                            <p:childTnLst>
                              <p:par>
                                <p:cTn id="434" presetID="11" presetClass="entr" presetSubtype="0" fill="hold" grpId="0" nodeType="afterEffect">
                                  <p:stCondLst>
                                    <p:cond delay="0"/>
                                  </p:stCondLst>
                                  <p:childTnLst>
                                    <p:set>
                                      <p:cBhvr>
                                        <p:cTn id="435" dur="1000">
                                          <p:stCondLst>
                                            <p:cond delay="0"/>
                                          </p:stCondLst>
                                        </p:cTn>
                                        <p:tgtEl>
                                          <p:spTgt spid="158"/>
                                        </p:tgtEl>
                                        <p:attrNameLst>
                                          <p:attrName>style.visibility</p:attrName>
                                        </p:attrNameLst>
                                      </p:cBhvr>
                                      <p:to>
                                        <p:strVal val="visible"/>
                                      </p:to>
                                    </p:set>
                                  </p:childTnLst>
                                </p:cTn>
                              </p:par>
                            </p:childTnLst>
                          </p:cTn>
                        </p:par>
                        <p:par>
                          <p:cTn id="436" fill="hold">
                            <p:stCondLst>
                              <p:cond delay="144000"/>
                            </p:stCondLst>
                            <p:childTnLst>
                              <p:par>
                                <p:cTn id="437" presetID="11" presetClass="entr" presetSubtype="0" fill="hold" grpId="0" nodeType="afterEffect">
                                  <p:stCondLst>
                                    <p:cond delay="0"/>
                                  </p:stCondLst>
                                  <p:childTnLst>
                                    <p:set>
                                      <p:cBhvr>
                                        <p:cTn id="438" dur="1000">
                                          <p:stCondLst>
                                            <p:cond delay="0"/>
                                          </p:stCondLst>
                                        </p:cTn>
                                        <p:tgtEl>
                                          <p:spTgt spid="159"/>
                                        </p:tgtEl>
                                        <p:attrNameLst>
                                          <p:attrName>style.visibility</p:attrName>
                                        </p:attrNameLst>
                                      </p:cBhvr>
                                      <p:to>
                                        <p:strVal val="visible"/>
                                      </p:to>
                                    </p:set>
                                  </p:childTnLst>
                                </p:cTn>
                              </p:par>
                            </p:childTnLst>
                          </p:cTn>
                        </p:par>
                        <p:par>
                          <p:cTn id="439" fill="hold">
                            <p:stCondLst>
                              <p:cond delay="145000"/>
                            </p:stCondLst>
                            <p:childTnLst>
                              <p:par>
                                <p:cTn id="440" presetID="11" presetClass="entr" presetSubtype="0" fill="hold" grpId="0" nodeType="afterEffect">
                                  <p:stCondLst>
                                    <p:cond delay="0"/>
                                  </p:stCondLst>
                                  <p:childTnLst>
                                    <p:set>
                                      <p:cBhvr>
                                        <p:cTn id="441" dur="1000">
                                          <p:stCondLst>
                                            <p:cond delay="0"/>
                                          </p:stCondLst>
                                        </p:cTn>
                                        <p:tgtEl>
                                          <p:spTgt spid="160"/>
                                        </p:tgtEl>
                                        <p:attrNameLst>
                                          <p:attrName>style.visibility</p:attrName>
                                        </p:attrNameLst>
                                      </p:cBhvr>
                                      <p:to>
                                        <p:strVal val="visible"/>
                                      </p:to>
                                    </p:set>
                                  </p:childTnLst>
                                </p:cTn>
                              </p:par>
                            </p:childTnLst>
                          </p:cTn>
                        </p:par>
                        <p:par>
                          <p:cTn id="442" fill="hold">
                            <p:stCondLst>
                              <p:cond delay="146000"/>
                            </p:stCondLst>
                            <p:childTnLst>
                              <p:par>
                                <p:cTn id="443" presetID="11" presetClass="entr" presetSubtype="0" fill="hold" grpId="0" nodeType="afterEffect">
                                  <p:stCondLst>
                                    <p:cond delay="0"/>
                                  </p:stCondLst>
                                  <p:childTnLst>
                                    <p:set>
                                      <p:cBhvr>
                                        <p:cTn id="444" dur="1000">
                                          <p:stCondLst>
                                            <p:cond delay="0"/>
                                          </p:stCondLst>
                                        </p:cTn>
                                        <p:tgtEl>
                                          <p:spTgt spid="161"/>
                                        </p:tgtEl>
                                        <p:attrNameLst>
                                          <p:attrName>style.visibility</p:attrName>
                                        </p:attrNameLst>
                                      </p:cBhvr>
                                      <p:to>
                                        <p:strVal val="visible"/>
                                      </p:to>
                                    </p:set>
                                  </p:childTnLst>
                                </p:cTn>
                              </p:par>
                            </p:childTnLst>
                          </p:cTn>
                        </p:par>
                        <p:par>
                          <p:cTn id="445" fill="hold">
                            <p:stCondLst>
                              <p:cond delay="147000"/>
                            </p:stCondLst>
                            <p:childTnLst>
                              <p:par>
                                <p:cTn id="446" presetID="11" presetClass="entr" presetSubtype="0" fill="hold" grpId="0" nodeType="afterEffect">
                                  <p:stCondLst>
                                    <p:cond delay="0"/>
                                  </p:stCondLst>
                                  <p:childTnLst>
                                    <p:set>
                                      <p:cBhvr>
                                        <p:cTn id="447" dur="1000">
                                          <p:stCondLst>
                                            <p:cond delay="0"/>
                                          </p:stCondLst>
                                        </p:cTn>
                                        <p:tgtEl>
                                          <p:spTgt spid="162"/>
                                        </p:tgtEl>
                                        <p:attrNameLst>
                                          <p:attrName>style.visibility</p:attrName>
                                        </p:attrNameLst>
                                      </p:cBhvr>
                                      <p:to>
                                        <p:strVal val="visible"/>
                                      </p:to>
                                    </p:set>
                                  </p:childTnLst>
                                </p:cTn>
                              </p:par>
                            </p:childTnLst>
                          </p:cTn>
                        </p:par>
                        <p:par>
                          <p:cTn id="448" fill="hold">
                            <p:stCondLst>
                              <p:cond delay="148000"/>
                            </p:stCondLst>
                            <p:childTnLst>
                              <p:par>
                                <p:cTn id="449" presetID="11" presetClass="entr" presetSubtype="0" fill="hold" grpId="0" nodeType="afterEffect">
                                  <p:stCondLst>
                                    <p:cond delay="0"/>
                                  </p:stCondLst>
                                  <p:childTnLst>
                                    <p:set>
                                      <p:cBhvr>
                                        <p:cTn id="450" dur="1000">
                                          <p:stCondLst>
                                            <p:cond delay="0"/>
                                          </p:stCondLst>
                                        </p:cTn>
                                        <p:tgtEl>
                                          <p:spTgt spid="163"/>
                                        </p:tgtEl>
                                        <p:attrNameLst>
                                          <p:attrName>style.visibility</p:attrName>
                                        </p:attrNameLst>
                                      </p:cBhvr>
                                      <p:to>
                                        <p:strVal val="visible"/>
                                      </p:to>
                                    </p:set>
                                  </p:childTnLst>
                                </p:cTn>
                              </p:par>
                            </p:childTnLst>
                          </p:cTn>
                        </p:par>
                        <p:par>
                          <p:cTn id="451" fill="hold">
                            <p:stCondLst>
                              <p:cond delay="149000"/>
                            </p:stCondLst>
                            <p:childTnLst>
                              <p:par>
                                <p:cTn id="452" presetID="11" presetClass="entr" presetSubtype="0" fill="hold" grpId="0" nodeType="afterEffect">
                                  <p:stCondLst>
                                    <p:cond delay="0"/>
                                  </p:stCondLst>
                                  <p:childTnLst>
                                    <p:set>
                                      <p:cBhvr>
                                        <p:cTn id="453" dur="1000">
                                          <p:stCondLst>
                                            <p:cond delay="0"/>
                                          </p:stCondLst>
                                        </p:cTn>
                                        <p:tgtEl>
                                          <p:spTgt spid="164"/>
                                        </p:tgtEl>
                                        <p:attrNameLst>
                                          <p:attrName>style.visibility</p:attrName>
                                        </p:attrNameLst>
                                      </p:cBhvr>
                                      <p:to>
                                        <p:strVal val="visible"/>
                                      </p:to>
                                    </p:set>
                                  </p:childTnLst>
                                </p:cTn>
                              </p:par>
                            </p:childTnLst>
                          </p:cTn>
                        </p:par>
                        <p:par>
                          <p:cTn id="454" fill="hold">
                            <p:stCondLst>
                              <p:cond delay="150000"/>
                            </p:stCondLst>
                            <p:childTnLst>
                              <p:par>
                                <p:cTn id="455" presetID="11" presetClass="entr" presetSubtype="0" fill="hold" grpId="0" nodeType="afterEffect">
                                  <p:stCondLst>
                                    <p:cond delay="0"/>
                                  </p:stCondLst>
                                  <p:childTnLst>
                                    <p:set>
                                      <p:cBhvr>
                                        <p:cTn id="456" dur="1000">
                                          <p:stCondLst>
                                            <p:cond delay="0"/>
                                          </p:stCondLst>
                                        </p:cTn>
                                        <p:tgtEl>
                                          <p:spTgt spid="165"/>
                                        </p:tgtEl>
                                        <p:attrNameLst>
                                          <p:attrName>style.visibility</p:attrName>
                                        </p:attrNameLst>
                                      </p:cBhvr>
                                      <p:to>
                                        <p:strVal val="visible"/>
                                      </p:to>
                                    </p:set>
                                  </p:childTnLst>
                                </p:cTn>
                              </p:par>
                            </p:childTnLst>
                          </p:cTn>
                        </p:par>
                        <p:par>
                          <p:cTn id="457" fill="hold">
                            <p:stCondLst>
                              <p:cond delay="151000"/>
                            </p:stCondLst>
                            <p:childTnLst>
                              <p:par>
                                <p:cTn id="458" presetID="11" presetClass="entr" presetSubtype="0" fill="hold" grpId="0" nodeType="afterEffect">
                                  <p:stCondLst>
                                    <p:cond delay="0"/>
                                  </p:stCondLst>
                                  <p:childTnLst>
                                    <p:set>
                                      <p:cBhvr>
                                        <p:cTn id="459" dur="1000">
                                          <p:stCondLst>
                                            <p:cond delay="0"/>
                                          </p:stCondLst>
                                        </p:cTn>
                                        <p:tgtEl>
                                          <p:spTgt spid="166"/>
                                        </p:tgtEl>
                                        <p:attrNameLst>
                                          <p:attrName>style.visibility</p:attrName>
                                        </p:attrNameLst>
                                      </p:cBhvr>
                                      <p:to>
                                        <p:strVal val="visible"/>
                                      </p:to>
                                    </p:set>
                                  </p:childTnLst>
                                </p:cTn>
                              </p:par>
                            </p:childTnLst>
                          </p:cTn>
                        </p:par>
                        <p:par>
                          <p:cTn id="460" fill="hold">
                            <p:stCondLst>
                              <p:cond delay="152000"/>
                            </p:stCondLst>
                            <p:childTnLst>
                              <p:par>
                                <p:cTn id="461" presetID="11" presetClass="entr" presetSubtype="0" fill="hold" grpId="0" nodeType="afterEffect">
                                  <p:stCondLst>
                                    <p:cond delay="0"/>
                                  </p:stCondLst>
                                  <p:childTnLst>
                                    <p:set>
                                      <p:cBhvr>
                                        <p:cTn id="462" dur="1000">
                                          <p:stCondLst>
                                            <p:cond delay="0"/>
                                          </p:stCondLst>
                                        </p:cTn>
                                        <p:tgtEl>
                                          <p:spTgt spid="167"/>
                                        </p:tgtEl>
                                        <p:attrNameLst>
                                          <p:attrName>style.visibility</p:attrName>
                                        </p:attrNameLst>
                                      </p:cBhvr>
                                      <p:to>
                                        <p:strVal val="visible"/>
                                      </p:to>
                                    </p:set>
                                  </p:childTnLst>
                                </p:cTn>
                              </p:par>
                            </p:childTnLst>
                          </p:cTn>
                        </p:par>
                        <p:par>
                          <p:cTn id="463" fill="hold">
                            <p:stCondLst>
                              <p:cond delay="153000"/>
                            </p:stCondLst>
                            <p:childTnLst>
                              <p:par>
                                <p:cTn id="464" presetID="11" presetClass="entr" presetSubtype="0" fill="hold" grpId="0" nodeType="afterEffect">
                                  <p:stCondLst>
                                    <p:cond delay="0"/>
                                  </p:stCondLst>
                                  <p:childTnLst>
                                    <p:set>
                                      <p:cBhvr>
                                        <p:cTn id="465" dur="1000">
                                          <p:stCondLst>
                                            <p:cond delay="0"/>
                                          </p:stCondLst>
                                        </p:cTn>
                                        <p:tgtEl>
                                          <p:spTgt spid="168"/>
                                        </p:tgtEl>
                                        <p:attrNameLst>
                                          <p:attrName>style.visibility</p:attrName>
                                        </p:attrNameLst>
                                      </p:cBhvr>
                                      <p:to>
                                        <p:strVal val="visible"/>
                                      </p:to>
                                    </p:set>
                                  </p:childTnLst>
                                </p:cTn>
                              </p:par>
                            </p:childTnLst>
                          </p:cTn>
                        </p:par>
                        <p:par>
                          <p:cTn id="466" fill="hold">
                            <p:stCondLst>
                              <p:cond delay="154000"/>
                            </p:stCondLst>
                            <p:childTnLst>
                              <p:par>
                                <p:cTn id="467" presetID="11" presetClass="entr" presetSubtype="0" fill="hold" grpId="0" nodeType="afterEffect">
                                  <p:stCondLst>
                                    <p:cond delay="0"/>
                                  </p:stCondLst>
                                  <p:childTnLst>
                                    <p:set>
                                      <p:cBhvr>
                                        <p:cTn id="468" dur="1000">
                                          <p:stCondLst>
                                            <p:cond delay="0"/>
                                          </p:stCondLst>
                                        </p:cTn>
                                        <p:tgtEl>
                                          <p:spTgt spid="169"/>
                                        </p:tgtEl>
                                        <p:attrNameLst>
                                          <p:attrName>style.visibility</p:attrName>
                                        </p:attrNameLst>
                                      </p:cBhvr>
                                      <p:to>
                                        <p:strVal val="visible"/>
                                      </p:to>
                                    </p:set>
                                  </p:childTnLst>
                                </p:cTn>
                              </p:par>
                            </p:childTnLst>
                          </p:cTn>
                        </p:par>
                        <p:par>
                          <p:cTn id="469" fill="hold">
                            <p:stCondLst>
                              <p:cond delay="155000"/>
                            </p:stCondLst>
                            <p:childTnLst>
                              <p:par>
                                <p:cTn id="470" presetID="11" presetClass="entr" presetSubtype="0" fill="hold" grpId="0" nodeType="afterEffect">
                                  <p:stCondLst>
                                    <p:cond delay="0"/>
                                  </p:stCondLst>
                                  <p:childTnLst>
                                    <p:set>
                                      <p:cBhvr>
                                        <p:cTn id="471" dur="1000">
                                          <p:stCondLst>
                                            <p:cond delay="0"/>
                                          </p:stCondLst>
                                        </p:cTn>
                                        <p:tgtEl>
                                          <p:spTgt spid="170"/>
                                        </p:tgtEl>
                                        <p:attrNameLst>
                                          <p:attrName>style.visibility</p:attrName>
                                        </p:attrNameLst>
                                      </p:cBhvr>
                                      <p:to>
                                        <p:strVal val="visible"/>
                                      </p:to>
                                    </p:set>
                                  </p:childTnLst>
                                </p:cTn>
                              </p:par>
                            </p:childTnLst>
                          </p:cTn>
                        </p:par>
                        <p:par>
                          <p:cTn id="472" fill="hold">
                            <p:stCondLst>
                              <p:cond delay="156000"/>
                            </p:stCondLst>
                            <p:childTnLst>
                              <p:par>
                                <p:cTn id="473" presetID="11" presetClass="entr" presetSubtype="0" fill="hold" grpId="0" nodeType="afterEffect">
                                  <p:stCondLst>
                                    <p:cond delay="0"/>
                                  </p:stCondLst>
                                  <p:childTnLst>
                                    <p:set>
                                      <p:cBhvr>
                                        <p:cTn id="474" dur="1000">
                                          <p:stCondLst>
                                            <p:cond delay="0"/>
                                          </p:stCondLst>
                                        </p:cTn>
                                        <p:tgtEl>
                                          <p:spTgt spid="171"/>
                                        </p:tgtEl>
                                        <p:attrNameLst>
                                          <p:attrName>style.visibility</p:attrName>
                                        </p:attrNameLst>
                                      </p:cBhvr>
                                      <p:to>
                                        <p:strVal val="visible"/>
                                      </p:to>
                                    </p:set>
                                  </p:childTnLst>
                                </p:cTn>
                              </p:par>
                            </p:childTnLst>
                          </p:cTn>
                        </p:par>
                        <p:par>
                          <p:cTn id="475" fill="hold">
                            <p:stCondLst>
                              <p:cond delay="157000"/>
                            </p:stCondLst>
                            <p:childTnLst>
                              <p:par>
                                <p:cTn id="476" presetID="11" presetClass="entr" presetSubtype="0" fill="hold" grpId="0" nodeType="afterEffect">
                                  <p:stCondLst>
                                    <p:cond delay="0"/>
                                  </p:stCondLst>
                                  <p:childTnLst>
                                    <p:set>
                                      <p:cBhvr>
                                        <p:cTn id="477" dur="1000">
                                          <p:stCondLst>
                                            <p:cond delay="0"/>
                                          </p:stCondLst>
                                        </p:cTn>
                                        <p:tgtEl>
                                          <p:spTgt spid="172"/>
                                        </p:tgtEl>
                                        <p:attrNameLst>
                                          <p:attrName>style.visibility</p:attrName>
                                        </p:attrNameLst>
                                      </p:cBhvr>
                                      <p:to>
                                        <p:strVal val="visible"/>
                                      </p:to>
                                    </p:set>
                                  </p:childTnLst>
                                </p:cTn>
                              </p:par>
                            </p:childTnLst>
                          </p:cTn>
                        </p:par>
                        <p:par>
                          <p:cTn id="478" fill="hold">
                            <p:stCondLst>
                              <p:cond delay="158000"/>
                            </p:stCondLst>
                            <p:childTnLst>
                              <p:par>
                                <p:cTn id="479" presetID="11" presetClass="entr" presetSubtype="0" fill="hold" grpId="0" nodeType="afterEffect">
                                  <p:stCondLst>
                                    <p:cond delay="0"/>
                                  </p:stCondLst>
                                  <p:childTnLst>
                                    <p:set>
                                      <p:cBhvr>
                                        <p:cTn id="480" dur="1000">
                                          <p:stCondLst>
                                            <p:cond delay="0"/>
                                          </p:stCondLst>
                                        </p:cTn>
                                        <p:tgtEl>
                                          <p:spTgt spid="173"/>
                                        </p:tgtEl>
                                        <p:attrNameLst>
                                          <p:attrName>style.visibility</p:attrName>
                                        </p:attrNameLst>
                                      </p:cBhvr>
                                      <p:to>
                                        <p:strVal val="visible"/>
                                      </p:to>
                                    </p:set>
                                  </p:childTnLst>
                                </p:cTn>
                              </p:par>
                            </p:childTnLst>
                          </p:cTn>
                        </p:par>
                        <p:par>
                          <p:cTn id="481" fill="hold">
                            <p:stCondLst>
                              <p:cond delay="159000"/>
                            </p:stCondLst>
                            <p:childTnLst>
                              <p:par>
                                <p:cTn id="482" presetID="11" presetClass="entr" presetSubtype="0" fill="hold" grpId="0" nodeType="afterEffect">
                                  <p:stCondLst>
                                    <p:cond delay="0"/>
                                  </p:stCondLst>
                                  <p:childTnLst>
                                    <p:set>
                                      <p:cBhvr>
                                        <p:cTn id="483" dur="1000">
                                          <p:stCondLst>
                                            <p:cond delay="0"/>
                                          </p:stCondLst>
                                        </p:cTn>
                                        <p:tgtEl>
                                          <p:spTgt spid="174"/>
                                        </p:tgtEl>
                                        <p:attrNameLst>
                                          <p:attrName>style.visibility</p:attrName>
                                        </p:attrNameLst>
                                      </p:cBhvr>
                                      <p:to>
                                        <p:strVal val="visible"/>
                                      </p:to>
                                    </p:set>
                                  </p:childTnLst>
                                </p:cTn>
                              </p:par>
                            </p:childTnLst>
                          </p:cTn>
                        </p:par>
                        <p:par>
                          <p:cTn id="484" fill="hold">
                            <p:stCondLst>
                              <p:cond delay="160000"/>
                            </p:stCondLst>
                            <p:childTnLst>
                              <p:par>
                                <p:cTn id="485" presetID="11" presetClass="entr" presetSubtype="0" fill="hold" grpId="0" nodeType="afterEffect">
                                  <p:stCondLst>
                                    <p:cond delay="0"/>
                                  </p:stCondLst>
                                  <p:childTnLst>
                                    <p:set>
                                      <p:cBhvr>
                                        <p:cTn id="486" dur="1000">
                                          <p:stCondLst>
                                            <p:cond delay="0"/>
                                          </p:stCondLst>
                                        </p:cTn>
                                        <p:tgtEl>
                                          <p:spTgt spid="175"/>
                                        </p:tgtEl>
                                        <p:attrNameLst>
                                          <p:attrName>style.visibility</p:attrName>
                                        </p:attrNameLst>
                                      </p:cBhvr>
                                      <p:to>
                                        <p:strVal val="visible"/>
                                      </p:to>
                                    </p:set>
                                  </p:childTnLst>
                                </p:cTn>
                              </p:par>
                            </p:childTnLst>
                          </p:cTn>
                        </p:par>
                        <p:par>
                          <p:cTn id="487" fill="hold">
                            <p:stCondLst>
                              <p:cond delay="161000"/>
                            </p:stCondLst>
                            <p:childTnLst>
                              <p:par>
                                <p:cTn id="488" presetID="11" presetClass="entr" presetSubtype="0" fill="hold" grpId="0" nodeType="afterEffect">
                                  <p:stCondLst>
                                    <p:cond delay="0"/>
                                  </p:stCondLst>
                                  <p:childTnLst>
                                    <p:set>
                                      <p:cBhvr>
                                        <p:cTn id="489" dur="1000">
                                          <p:stCondLst>
                                            <p:cond delay="0"/>
                                          </p:stCondLst>
                                        </p:cTn>
                                        <p:tgtEl>
                                          <p:spTgt spid="176"/>
                                        </p:tgtEl>
                                        <p:attrNameLst>
                                          <p:attrName>style.visibility</p:attrName>
                                        </p:attrNameLst>
                                      </p:cBhvr>
                                      <p:to>
                                        <p:strVal val="visible"/>
                                      </p:to>
                                    </p:set>
                                  </p:childTnLst>
                                </p:cTn>
                              </p:par>
                            </p:childTnLst>
                          </p:cTn>
                        </p:par>
                        <p:par>
                          <p:cTn id="490" fill="hold">
                            <p:stCondLst>
                              <p:cond delay="162000"/>
                            </p:stCondLst>
                            <p:childTnLst>
                              <p:par>
                                <p:cTn id="491" presetID="11" presetClass="entr" presetSubtype="0" fill="hold" grpId="0" nodeType="afterEffect">
                                  <p:stCondLst>
                                    <p:cond delay="0"/>
                                  </p:stCondLst>
                                  <p:childTnLst>
                                    <p:set>
                                      <p:cBhvr>
                                        <p:cTn id="492" dur="1000">
                                          <p:stCondLst>
                                            <p:cond delay="0"/>
                                          </p:stCondLst>
                                        </p:cTn>
                                        <p:tgtEl>
                                          <p:spTgt spid="177"/>
                                        </p:tgtEl>
                                        <p:attrNameLst>
                                          <p:attrName>style.visibility</p:attrName>
                                        </p:attrNameLst>
                                      </p:cBhvr>
                                      <p:to>
                                        <p:strVal val="visible"/>
                                      </p:to>
                                    </p:set>
                                  </p:childTnLst>
                                </p:cTn>
                              </p:par>
                            </p:childTnLst>
                          </p:cTn>
                        </p:par>
                        <p:par>
                          <p:cTn id="493" fill="hold">
                            <p:stCondLst>
                              <p:cond delay="163000"/>
                            </p:stCondLst>
                            <p:childTnLst>
                              <p:par>
                                <p:cTn id="494" presetID="11" presetClass="entr" presetSubtype="0" fill="hold" grpId="0" nodeType="afterEffect">
                                  <p:stCondLst>
                                    <p:cond delay="0"/>
                                  </p:stCondLst>
                                  <p:childTnLst>
                                    <p:set>
                                      <p:cBhvr>
                                        <p:cTn id="495" dur="1000">
                                          <p:stCondLst>
                                            <p:cond delay="0"/>
                                          </p:stCondLst>
                                        </p:cTn>
                                        <p:tgtEl>
                                          <p:spTgt spid="178"/>
                                        </p:tgtEl>
                                        <p:attrNameLst>
                                          <p:attrName>style.visibility</p:attrName>
                                        </p:attrNameLst>
                                      </p:cBhvr>
                                      <p:to>
                                        <p:strVal val="visible"/>
                                      </p:to>
                                    </p:set>
                                  </p:childTnLst>
                                </p:cTn>
                              </p:par>
                            </p:childTnLst>
                          </p:cTn>
                        </p:par>
                        <p:par>
                          <p:cTn id="496" fill="hold">
                            <p:stCondLst>
                              <p:cond delay="164000"/>
                            </p:stCondLst>
                            <p:childTnLst>
                              <p:par>
                                <p:cTn id="497" presetID="11" presetClass="entr" presetSubtype="0" fill="hold" grpId="0" nodeType="afterEffect">
                                  <p:stCondLst>
                                    <p:cond delay="0"/>
                                  </p:stCondLst>
                                  <p:childTnLst>
                                    <p:set>
                                      <p:cBhvr>
                                        <p:cTn id="498" dur="1000">
                                          <p:stCondLst>
                                            <p:cond delay="0"/>
                                          </p:stCondLst>
                                        </p:cTn>
                                        <p:tgtEl>
                                          <p:spTgt spid="179"/>
                                        </p:tgtEl>
                                        <p:attrNameLst>
                                          <p:attrName>style.visibility</p:attrName>
                                        </p:attrNameLst>
                                      </p:cBhvr>
                                      <p:to>
                                        <p:strVal val="visible"/>
                                      </p:to>
                                    </p:set>
                                  </p:childTnLst>
                                </p:cTn>
                              </p:par>
                            </p:childTnLst>
                          </p:cTn>
                        </p:par>
                        <p:par>
                          <p:cTn id="499" fill="hold">
                            <p:stCondLst>
                              <p:cond delay="165000"/>
                            </p:stCondLst>
                            <p:childTnLst>
                              <p:par>
                                <p:cTn id="500" presetID="11" presetClass="entr" presetSubtype="0" fill="hold" grpId="0" nodeType="afterEffect">
                                  <p:stCondLst>
                                    <p:cond delay="0"/>
                                  </p:stCondLst>
                                  <p:childTnLst>
                                    <p:set>
                                      <p:cBhvr>
                                        <p:cTn id="501" dur="1000">
                                          <p:stCondLst>
                                            <p:cond delay="0"/>
                                          </p:stCondLst>
                                        </p:cTn>
                                        <p:tgtEl>
                                          <p:spTgt spid="180"/>
                                        </p:tgtEl>
                                        <p:attrNameLst>
                                          <p:attrName>style.visibility</p:attrName>
                                        </p:attrNameLst>
                                      </p:cBhvr>
                                      <p:to>
                                        <p:strVal val="visible"/>
                                      </p:to>
                                    </p:set>
                                  </p:childTnLst>
                                </p:cTn>
                              </p:par>
                            </p:childTnLst>
                          </p:cTn>
                        </p:par>
                        <p:par>
                          <p:cTn id="502" fill="hold">
                            <p:stCondLst>
                              <p:cond delay="166000"/>
                            </p:stCondLst>
                            <p:childTnLst>
                              <p:par>
                                <p:cTn id="503" presetID="11" presetClass="entr" presetSubtype="0" fill="hold" grpId="0" nodeType="afterEffect">
                                  <p:stCondLst>
                                    <p:cond delay="0"/>
                                  </p:stCondLst>
                                  <p:childTnLst>
                                    <p:set>
                                      <p:cBhvr>
                                        <p:cTn id="504" dur="1000">
                                          <p:stCondLst>
                                            <p:cond delay="0"/>
                                          </p:stCondLst>
                                        </p:cTn>
                                        <p:tgtEl>
                                          <p:spTgt spid="181"/>
                                        </p:tgtEl>
                                        <p:attrNameLst>
                                          <p:attrName>style.visibility</p:attrName>
                                        </p:attrNameLst>
                                      </p:cBhvr>
                                      <p:to>
                                        <p:strVal val="visible"/>
                                      </p:to>
                                    </p:set>
                                  </p:childTnLst>
                                </p:cTn>
                              </p:par>
                            </p:childTnLst>
                          </p:cTn>
                        </p:par>
                        <p:par>
                          <p:cTn id="505" fill="hold">
                            <p:stCondLst>
                              <p:cond delay="167000"/>
                            </p:stCondLst>
                            <p:childTnLst>
                              <p:par>
                                <p:cTn id="506" presetID="11" presetClass="entr" presetSubtype="0" fill="hold" grpId="0" nodeType="afterEffect">
                                  <p:stCondLst>
                                    <p:cond delay="0"/>
                                  </p:stCondLst>
                                  <p:childTnLst>
                                    <p:set>
                                      <p:cBhvr>
                                        <p:cTn id="507" dur="1000">
                                          <p:stCondLst>
                                            <p:cond delay="0"/>
                                          </p:stCondLst>
                                        </p:cTn>
                                        <p:tgtEl>
                                          <p:spTgt spid="182"/>
                                        </p:tgtEl>
                                        <p:attrNameLst>
                                          <p:attrName>style.visibility</p:attrName>
                                        </p:attrNameLst>
                                      </p:cBhvr>
                                      <p:to>
                                        <p:strVal val="visible"/>
                                      </p:to>
                                    </p:set>
                                  </p:childTnLst>
                                </p:cTn>
                              </p:par>
                            </p:childTnLst>
                          </p:cTn>
                        </p:par>
                        <p:par>
                          <p:cTn id="508" fill="hold">
                            <p:stCondLst>
                              <p:cond delay="168000"/>
                            </p:stCondLst>
                            <p:childTnLst>
                              <p:par>
                                <p:cTn id="509" presetID="11" presetClass="entr" presetSubtype="0" fill="hold" grpId="0" nodeType="afterEffect">
                                  <p:stCondLst>
                                    <p:cond delay="0"/>
                                  </p:stCondLst>
                                  <p:childTnLst>
                                    <p:set>
                                      <p:cBhvr>
                                        <p:cTn id="510" dur="1000">
                                          <p:stCondLst>
                                            <p:cond delay="0"/>
                                          </p:stCondLst>
                                        </p:cTn>
                                        <p:tgtEl>
                                          <p:spTgt spid="183"/>
                                        </p:tgtEl>
                                        <p:attrNameLst>
                                          <p:attrName>style.visibility</p:attrName>
                                        </p:attrNameLst>
                                      </p:cBhvr>
                                      <p:to>
                                        <p:strVal val="visible"/>
                                      </p:to>
                                    </p:set>
                                  </p:childTnLst>
                                </p:cTn>
                              </p:par>
                            </p:childTnLst>
                          </p:cTn>
                        </p:par>
                        <p:par>
                          <p:cTn id="511" fill="hold">
                            <p:stCondLst>
                              <p:cond delay="169000"/>
                            </p:stCondLst>
                            <p:childTnLst>
                              <p:par>
                                <p:cTn id="512" presetID="11" presetClass="entr" presetSubtype="0" fill="hold" grpId="0" nodeType="afterEffect">
                                  <p:stCondLst>
                                    <p:cond delay="0"/>
                                  </p:stCondLst>
                                  <p:childTnLst>
                                    <p:set>
                                      <p:cBhvr>
                                        <p:cTn id="513" dur="1000">
                                          <p:stCondLst>
                                            <p:cond delay="0"/>
                                          </p:stCondLst>
                                        </p:cTn>
                                        <p:tgtEl>
                                          <p:spTgt spid="184"/>
                                        </p:tgtEl>
                                        <p:attrNameLst>
                                          <p:attrName>style.visibility</p:attrName>
                                        </p:attrNameLst>
                                      </p:cBhvr>
                                      <p:to>
                                        <p:strVal val="visible"/>
                                      </p:to>
                                    </p:set>
                                  </p:childTnLst>
                                </p:cTn>
                              </p:par>
                            </p:childTnLst>
                          </p:cTn>
                        </p:par>
                        <p:par>
                          <p:cTn id="514" fill="hold">
                            <p:stCondLst>
                              <p:cond delay="170000"/>
                            </p:stCondLst>
                            <p:childTnLst>
                              <p:par>
                                <p:cTn id="515" presetID="11" presetClass="entr" presetSubtype="0" fill="hold" grpId="0" nodeType="afterEffect">
                                  <p:stCondLst>
                                    <p:cond delay="0"/>
                                  </p:stCondLst>
                                  <p:childTnLst>
                                    <p:set>
                                      <p:cBhvr>
                                        <p:cTn id="516" dur="1000">
                                          <p:stCondLst>
                                            <p:cond delay="0"/>
                                          </p:stCondLst>
                                        </p:cTn>
                                        <p:tgtEl>
                                          <p:spTgt spid="185"/>
                                        </p:tgtEl>
                                        <p:attrNameLst>
                                          <p:attrName>style.visibility</p:attrName>
                                        </p:attrNameLst>
                                      </p:cBhvr>
                                      <p:to>
                                        <p:strVal val="visible"/>
                                      </p:to>
                                    </p:set>
                                  </p:childTnLst>
                                </p:cTn>
                              </p:par>
                            </p:childTnLst>
                          </p:cTn>
                        </p:par>
                        <p:par>
                          <p:cTn id="517" fill="hold">
                            <p:stCondLst>
                              <p:cond delay="171000"/>
                            </p:stCondLst>
                            <p:childTnLst>
                              <p:par>
                                <p:cTn id="518" presetID="11" presetClass="entr" presetSubtype="0" fill="hold" grpId="0" nodeType="afterEffect">
                                  <p:stCondLst>
                                    <p:cond delay="0"/>
                                  </p:stCondLst>
                                  <p:childTnLst>
                                    <p:set>
                                      <p:cBhvr>
                                        <p:cTn id="519" dur="1000">
                                          <p:stCondLst>
                                            <p:cond delay="0"/>
                                          </p:stCondLst>
                                        </p:cTn>
                                        <p:tgtEl>
                                          <p:spTgt spid="186"/>
                                        </p:tgtEl>
                                        <p:attrNameLst>
                                          <p:attrName>style.visibility</p:attrName>
                                        </p:attrNameLst>
                                      </p:cBhvr>
                                      <p:to>
                                        <p:strVal val="visible"/>
                                      </p:to>
                                    </p:set>
                                  </p:childTnLst>
                                </p:cTn>
                              </p:par>
                            </p:childTnLst>
                          </p:cTn>
                        </p:par>
                        <p:par>
                          <p:cTn id="520" fill="hold">
                            <p:stCondLst>
                              <p:cond delay="172000"/>
                            </p:stCondLst>
                            <p:childTnLst>
                              <p:par>
                                <p:cTn id="521" presetID="11" presetClass="entr" presetSubtype="0" fill="hold" grpId="0" nodeType="afterEffect">
                                  <p:stCondLst>
                                    <p:cond delay="0"/>
                                  </p:stCondLst>
                                  <p:childTnLst>
                                    <p:set>
                                      <p:cBhvr>
                                        <p:cTn id="522" dur="1000">
                                          <p:stCondLst>
                                            <p:cond delay="0"/>
                                          </p:stCondLst>
                                        </p:cTn>
                                        <p:tgtEl>
                                          <p:spTgt spid="187"/>
                                        </p:tgtEl>
                                        <p:attrNameLst>
                                          <p:attrName>style.visibility</p:attrName>
                                        </p:attrNameLst>
                                      </p:cBhvr>
                                      <p:to>
                                        <p:strVal val="visible"/>
                                      </p:to>
                                    </p:set>
                                  </p:childTnLst>
                                </p:cTn>
                              </p:par>
                            </p:childTnLst>
                          </p:cTn>
                        </p:par>
                        <p:par>
                          <p:cTn id="523" fill="hold">
                            <p:stCondLst>
                              <p:cond delay="173000"/>
                            </p:stCondLst>
                            <p:childTnLst>
                              <p:par>
                                <p:cTn id="524" presetID="11" presetClass="entr" presetSubtype="0" fill="hold" grpId="0" nodeType="afterEffect">
                                  <p:stCondLst>
                                    <p:cond delay="0"/>
                                  </p:stCondLst>
                                  <p:childTnLst>
                                    <p:set>
                                      <p:cBhvr>
                                        <p:cTn id="525" dur="1000">
                                          <p:stCondLst>
                                            <p:cond delay="0"/>
                                          </p:stCondLst>
                                        </p:cTn>
                                        <p:tgtEl>
                                          <p:spTgt spid="188"/>
                                        </p:tgtEl>
                                        <p:attrNameLst>
                                          <p:attrName>style.visibility</p:attrName>
                                        </p:attrNameLst>
                                      </p:cBhvr>
                                      <p:to>
                                        <p:strVal val="visible"/>
                                      </p:to>
                                    </p:set>
                                  </p:childTnLst>
                                </p:cTn>
                              </p:par>
                            </p:childTnLst>
                          </p:cTn>
                        </p:par>
                        <p:par>
                          <p:cTn id="526" fill="hold">
                            <p:stCondLst>
                              <p:cond delay="174000"/>
                            </p:stCondLst>
                            <p:childTnLst>
                              <p:par>
                                <p:cTn id="527" presetID="11" presetClass="entr" presetSubtype="0" fill="hold" grpId="0" nodeType="afterEffect">
                                  <p:stCondLst>
                                    <p:cond delay="0"/>
                                  </p:stCondLst>
                                  <p:childTnLst>
                                    <p:set>
                                      <p:cBhvr>
                                        <p:cTn id="528" dur="1000">
                                          <p:stCondLst>
                                            <p:cond delay="0"/>
                                          </p:stCondLst>
                                        </p:cTn>
                                        <p:tgtEl>
                                          <p:spTgt spid="189"/>
                                        </p:tgtEl>
                                        <p:attrNameLst>
                                          <p:attrName>style.visibility</p:attrName>
                                        </p:attrNameLst>
                                      </p:cBhvr>
                                      <p:to>
                                        <p:strVal val="visible"/>
                                      </p:to>
                                    </p:set>
                                  </p:childTnLst>
                                </p:cTn>
                              </p:par>
                            </p:childTnLst>
                          </p:cTn>
                        </p:par>
                        <p:par>
                          <p:cTn id="529" fill="hold">
                            <p:stCondLst>
                              <p:cond delay="175000"/>
                            </p:stCondLst>
                            <p:childTnLst>
                              <p:par>
                                <p:cTn id="530" presetID="11" presetClass="entr" presetSubtype="0" fill="hold" grpId="0" nodeType="afterEffect">
                                  <p:stCondLst>
                                    <p:cond delay="0"/>
                                  </p:stCondLst>
                                  <p:childTnLst>
                                    <p:set>
                                      <p:cBhvr>
                                        <p:cTn id="531" dur="1000">
                                          <p:stCondLst>
                                            <p:cond delay="0"/>
                                          </p:stCondLst>
                                        </p:cTn>
                                        <p:tgtEl>
                                          <p:spTgt spid="190"/>
                                        </p:tgtEl>
                                        <p:attrNameLst>
                                          <p:attrName>style.visibility</p:attrName>
                                        </p:attrNameLst>
                                      </p:cBhvr>
                                      <p:to>
                                        <p:strVal val="visible"/>
                                      </p:to>
                                    </p:set>
                                  </p:childTnLst>
                                </p:cTn>
                              </p:par>
                            </p:childTnLst>
                          </p:cTn>
                        </p:par>
                        <p:par>
                          <p:cTn id="532" fill="hold">
                            <p:stCondLst>
                              <p:cond delay="176000"/>
                            </p:stCondLst>
                            <p:childTnLst>
                              <p:par>
                                <p:cTn id="533" presetID="11" presetClass="entr" presetSubtype="0" fill="hold" grpId="0" nodeType="afterEffect">
                                  <p:stCondLst>
                                    <p:cond delay="0"/>
                                  </p:stCondLst>
                                  <p:childTnLst>
                                    <p:set>
                                      <p:cBhvr>
                                        <p:cTn id="534" dur="1000">
                                          <p:stCondLst>
                                            <p:cond delay="0"/>
                                          </p:stCondLst>
                                        </p:cTn>
                                        <p:tgtEl>
                                          <p:spTgt spid="191"/>
                                        </p:tgtEl>
                                        <p:attrNameLst>
                                          <p:attrName>style.visibility</p:attrName>
                                        </p:attrNameLst>
                                      </p:cBhvr>
                                      <p:to>
                                        <p:strVal val="visible"/>
                                      </p:to>
                                    </p:set>
                                  </p:childTnLst>
                                </p:cTn>
                              </p:par>
                            </p:childTnLst>
                          </p:cTn>
                        </p:par>
                        <p:par>
                          <p:cTn id="535" fill="hold">
                            <p:stCondLst>
                              <p:cond delay="177000"/>
                            </p:stCondLst>
                            <p:childTnLst>
                              <p:par>
                                <p:cTn id="536" presetID="11" presetClass="entr" presetSubtype="0" fill="hold" grpId="0" nodeType="afterEffect">
                                  <p:stCondLst>
                                    <p:cond delay="0"/>
                                  </p:stCondLst>
                                  <p:childTnLst>
                                    <p:set>
                                      <p:cBhvr>
                                        <p:cTn id="537" dur="1000">
                                          <p:stCondLst>
                                            <p:cond delay="0"/>
                                          </p:stCondLst>
                                        </p:cTn>
                                        <p:tgtEl>
                                          <p:spTgt spid="192"/>
                                        </p:tgtEl>
                                        <p:attrNameLst>
                                          <p:attrName>style.visibility</p:attrName>
                                        </p:attrNameLst>
                                      </p:cBhvr>
                                      <p:to>
                                        <p:strVal val="visible"/>
                                      </p:to>
                                    </p:set>
                                  </p:childTnLst>
                                </p:cTn>
                              </p:par>
                            </p:childTnLst>
                          </p:cTn>
                        </p:par>
                        <p:par>
                          <p:cTn id="538" fill="hold">
                            <p:stCondLst>
                              <p:cond delay="178000"/>
                            </p:stCondLst>
                            <p:childTnLst>
                              <p:par>
                                <p:cTn id="539" presetID="11" presetClass="entr" presetSubtype="0" fill="hold" grpId="0" nodeType="afterEffect">
                                  <p:stCondLst>
                                    <p:cond delay="0"/>
                                  </p:stCondLst>
                                  <p:childTnLst>
                                    <p:set>
                                      <p:cBhvr>
                                        <p:cTn id="540" dur="1000">
                                          <p:stCondLst>
                                            <p:cond delay="0"/>
                                          </p:stCondLst>
                                        </p:cTn>
                                        <p:tgtEl>
                                          <p:spTgt spid="193"/>
                                        </p:tgtEl>
                                        <p:attrNameLst>
                                          <p:attrName>style.visibility</p:attrName>
                                        </p:attrNameLst>
                                      </p:cBhvr>
                                      <p:to>
                                        <p:strVal val="visible"/>
                                      </p:to>
                                    </p:set>
                                  </p:childTnLst>
                                </p:cTn>
                              </p:par>
                            </p:childTnLst>
                          </p:cTn>
                        </p:par>
                        <p:par>
                          <p:cTn id="541" fill="hold">
                            <p:stCondLst>
                              <p:cond delay="179000"/>
                            </p:stCondLst>
                            <p:childTnLst>
                              <p:par>
                                <p:cTn id="542" presetID="11" presetClass="entr" presetSubtype="0" fill="hold" grpId="0" nodeType="afterEffect">
                                  <p:stCondLst>
                                    <p:cond delay="0"/>
                                  </p:stCondLst>
                                  <p:childTnLst>
                                    <p:set>
                                      <p:cBhvr>
                                        <p:cTn id="543" dur="1000">
                                          <p:stCondLst>
                                            <p:cond delay="0"/>
                                          </p:stCondLst>
                                        </p:cTn>
                                        <p:tgtEl>
                                          <p:spTgt spid="194"/>
                                        </p:tgtEl>
                                        <p:attrNameLst>
                                          <p:attrName>style.visibility</p:attrName>
                                        </p:attrNameLst>
                                      </p:cBhvr>
                                      <p:to>
                                        <p:strVal val="visible"/>
                                      </p:to>
                                    </p:set>
                                  </p:childTnLst>
                                </p:cTn>
                              </p:par>
                            </p:childTnLst>
                          </p:cTn>
                        </p:par>
                        <p:par>
                          <p:cTn id="544" fill="hold">
                            <p:stCondLst>
                              <p:cond delay="180000"/>
                            </p:stCondLst>
                            <p:childTnLst>
                              <p:par>
                                <p:cTn id="545" presetID="11" presetClass="entr" presetSubtype="0" fill="hold" grpId="0" nodeType="afterEffect">
                                  <p:stCondLst>
                                    <p:cond delay="0"/>
                                  </p:stCondLst>
                                  <p:childTnLst>
                                    <p:set>
                                      <p:cBhvr>
                                        <p:cTn id="546" dur="1000">
                                          <p:stCondLst>
                                            <p:cond delay="0"/>
                                          </p:stCondLst>
                                        </p:cTn>
                                        <p:tgtEl>
                                          <p:spTgt spid="195"/>
                                        </p:tgtEl>
                                        <p:attrNameLst>
                                          <p:attrName>style.visibility</p:attrName>
                                        </p:attrNameLst>
                                      </p:cBhvr>
                                      <p:to>
                                        <p:strVal val="visible"/>
                                      </p:to>
                                    </p:set>
                                  </p:childTnLst>
                                </p:cTn>
                              </p:par>
                            </p:childTnLst>
                          </p:cTn>
                        </p:par>
                      </p:childTnLst>
                    </p:cTn>
                  </p:par>
                  <p:par>
                    <p:cTn id="547" fill="hold">
                      <p:stCondLst>
                        <p:cond delay="indefinite"/>
                      </p:stCondLst>
                      <p:childTnLst>
                        <p:par>
                          <p:cTn id="548" fill="hold">
                            <p:stCondLst>
                              <p:cond delay="0"/>
                            </p:stCondLst>
                            <p:childTnLst>
                              <p:par>
                                <p:cTn id="549" presetID="10" presetClass="entr" presetSubtype="0" fill="hold" grpId="0" nodeType="clickEffect">
                                  <p:stCondLst>
                                    <p:cond delay="0"/>
                                  </p:stCondLst>
                                  <p:childTnLst>
                                    <p:set>
                                      <p:cBhvr>
                                        <p:cTn id="550" dur="1" fill="hold">
                                          <p:stCondLst>
                                            <p:cond delay="0"/>
                                          </p:stCondLst>
                                        </p:cTn>
                                        <p:tgtEl>
                                          <p:spTgt spid="6"/>
                                        </p:tgtEl>
                                        <p:attrNameLst>
                                          <p:attrName>style.visibility</p:attrName>
                                        </p:attrNameLst>
                                      </p:cBhvr>
                                      <p:to>
                                        <p:strVal val="visible"/>
                                      </p:to>
                                    </p:set>
                                    <p:animEffect transition="in" filter="fade">
                                      <p:cBhvr>
                                        <p:cTn id="551" dur="500"/>
                                        <p:tgtEl>
                                          <p:spTgt spid="6"/>
                                        </p:tgtEl>
                                      </p:cBhvr>
                                    </p:animEffect>
                                  </p:childTnLst>
                                </p:cTn>
                              </p:par>
                            </p:childTnLst>
                          </p:cTn>
                        </p:par>
                      </p:childTnLst>
                    </p:cTn>
                  </p:par>
                  <p:par>
                    <p:cTn id="552" fill="hold">
                      <p:stCondLst>
                        <p:cond delay="indefinite"/>
                      </p:stCondLst>
                      <p:childTnLst>
                        <p:par>
                          <p:cTn id="553" fill="hold">
                            <p:stCondLst>
                              <p:cond delay="0"/>
                            </p:stCondLst>
                            <p:childTnLst>
                              <p:par>
                                <p:cTn id="554" presetID="10" presetClass="entr" presetSubtype="0" fill="hold" nodeType="clickEffect">
                                  <p:stCondLst>
                                    <p:cond delay="0"/>
                                  </p:stCondLst>
                                  <p:childTnLst>
                                    <p:set>
                                      <p:cBhvr>
                                        <p:cTn id="555" dur="1" fill="hold">
                                          <p:stCondLst>
                                            <p:cond delay="0"/>
                                          </p:stCondLst>
                                        </p:cTn>
                                        <p:tgtEl>
                                          <p:spTgt spid="2"/>
                                        </p:tgtEl>
                                        <p:attrNameLst>
                                          <p:attrName>style.visibility</p:attrName>
                                        </p:attrNameLst>
                                      </p:cBhvr>
                                      <p:to>
                                        <p:strVal val="visible"/>
                                      </p:to>
                                    </p:set>
                                    <p:animEffect transition="in" filter="fade">
                                      <p:cBhvr>
                                        <p:cTn id="556" dur="500"/>
                                        <p:tgtEl>
                                          <p:spTgt spid="2"/>
                                        </p:tgtEl>
                                      </p:cBhvr>
                                    </p:animEffect>
                                  </p:childTnLst>
                                </p:cTn>
                              </p:par>
                            </p:childTnLst>
                          </p:cTn>
                        </p:par>
                      </p:childTnLst>
                    </p:cTn>
                  </p:par>
                  <p:par>
                    <p:cTn id="557" fill="hold">
                      <p:stCondLst>
                        <p:cond delay="indefinite"/>
                      </p:stCondLst>
                      <p:childTnLst>
                        <p:par>
                          <p:cTn id="558" fill="hold">
                            <p:stCondLst>
                              <p:cond delay="0"/>
                            </p:stCondLst>
                            <p:childTnLst>
                              <p:par>
                                <p:cTn id="559" presetID="10" presetClass="entr" presetSubtype="0" fill="hold" nodeType="clickEffect">
                                  <p:stCondLst>
                                    <p:cond delay="0"/>
                                  </p:stCondLst>
                                  <p:childTnLst>
                                    <p:set>
                                      <p:cBhvr>
                                        <p:cTn id="560" dur="1" fill="hold">
                                          <p:stCondLst>
                                            <p:cond delay="0"/>
                                          </p:stCondLst>
                                        </p:cTn>
                                        <p:tgtEl>
                                          <p:spTgt spid="3"/>
                                        </p:tgtEl>
                                        <p:attrNameLst>
                                          <p:attrName>style.visibility</p:attrName>
                                        </p:attrNameLst>
                                      </p:cBhvr>
                                      <p:to>
                                        <p:strVal val="visible"/>
                                      </p:to>
                                    </p:set>
                                    <p:animEffect transition="in" filter="fade">
                                      <p:cBhvr>
                                        <p:cTn id="56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4" grpId="0" animBg="1"/>
      <p:bldP spid="15" grpId="0" animBg="1"/>
      <p:bldP spid="16" grpId="0" animBg="1"/>
      <p:bldP spid="17" grpId="0" animBg="1"/>
      <p:bldP spid="18" grpId="0" animBg="1"/>
      <p:bldP spid="19" grpId="0" animBg="1"/>
      <p:bldP spid="20"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47" grpId="0" animBg="1"/>
      <p:bldP spid="48" grpId="0" animBg="1"/>
      <p:bldP spid="49" grpId="0" animBg="1"/>
      <p:bldP spid="50" grpId="0" animBg="1"/>
      <p:bldP spid="51" grpId="0" animBg="1"/>
      <p:bldP spid="52" grpId="0" animBg="1"/>
      <p:bldP spid="53" grpId="0" animBg="1"/>
      <p:bldP spid="54" grpId="0" animBg="1"/>
      <p:bldP spid="55" grpId="0" animBg="1"/>
      <p:bldP spid="56" grpId="0" animBg="1"/>
      <p:bldP spid="57" grpId="0" animBg="1"/>
      <p:bldP spid="58" grpId="0" animBg="1"/>
      <p:bldP spid="59" grpId="0" animBg="1"/>
      <p:bldP spid="60" grpId="0" animBg="1"/>
      <p:bldP spid="61" grpId="0" animBg="1"/>
      <p:bldP spid="62" grpId="0" animBg="1"/>
      <p:bldP spid="63" grpId="0" animBg="1"/>
      <p:bldP spid="64" grpId="0" animBg="1"/>
      <p:bldP spid="65" grpId="0" animBg="1"/>
      <p:bldP spid="66" grpId="0" animBg="1"/>
      <p:bldP spid="67" grpId="0" animBg="1"/>
      <p:bldP spid="68" grpId="0" animBg="1"/>
      <p:bldP spid="69" grpId="0" animBg="1"/>
      <p:bldP spid="70" grpId="0" animBg="1"/>
      <p:bldP spid="71" grpId="0" animBg="1"/>
      <p:bldP spid="72" grpId="0" animBg="1"/>
      <p:bldP spid="73" grpId="0" animBg="1"/>
      <p:bldP spid="74" grpId="0" animBg="1"/>
      <p:bldP spid="75" grpId="0" animBg="1"/>
      <p:bldP spid="76" grpId="0" animBg="1"/>
      <p:bldP spid="77" grpId="0" animBg="1"/>
      <p:bldP spid="78" grpId="0" animBg="1"/>
      <p:bldP spid="79" grpId="0" animBg="1"/>
      <p:bldP spid="80" grpId="0" animBg="1"/>
      <p:bldP spid="81" grpId="0" animBg="1"/>
      <p:bldP spid="82" grpId="0" animBg="1"/>
      <p:bldP spid="83" grpId="0" animBg="1"/>
      <p:bldP spid="84" grpId="0" animBg="1"/>
      <p:bldP spid="85" grpId="0" animBg="1"/>
      <p:bldP spid="86" grpId="0" animBg="1"/>
      <p:bldP spid="87" grpId="0" animBg="1"/>
      <p:bldP spid="88" grpId="0" animBg="1"/>
      <p:bldP spid="89" grpId="0" animBg="1"/>
      <p:bldP spid="90" grpId="0" animBg="1"/>
      <p:bldP spid="91" grpId="0" animBg="1"/>
      <p:bldP spid="92" grpId="0" animBg="1"/>
      <p:bldP spid="93" grpId="0" animBg="1"/>
      <p:bldP spid="94" grpId="0" animBg="1"/>
      <p:bldP spid="95" grpId="0" animBg="1"/>
      <p:bldP spid="96" grpId="0" animBg="1"/>
      <p:bldP spid="97" grpId="0" animBg="1"/>
      <p:bldP spid="98" grpId="0" animBg="1"/>
      <p:bldP spid="99" grpId="0" animBg="1"/>
      <p:bldP spid="100" grpId="0" animBg="1"/>
      <p:bldP spid="101" grpId="0" animBg="1"/>
      <p:bldP spid="102" grpId="0" animBg="1"/>
      <p:bldP spid="103" grpId="0" animBg="1"/>
      <p:bldP spid="104" grpId="0" animBg="1"/>
      <p:bldP spid="105" grpId="0" animBg="1"/>
      <p:bldP spid="106" grpId="0" animBg="1"/>
      <p:bldP spid="107" grpId="0" animBg="1"/>
      <p:bldP spid="108" grpId="0" animBg="1"/>
      <p:bldP spid="109" grpId="0" animBg="1"/>
      <p:bldP spid="110" grpId="0" animBg="1"/>
      <p:bldP spid="111" grpId="0" animBg="1"/>
      <p:bldP spid="112" grpId="0" animBg="1"/>
      <p:bldP spid="113" grpId="0" animBg="1"/>
      <p:bldP spid="114" grpId="0" animBg="1"/>
      <p:bldP spid="115" grpId="0" animBg="1"/>
      <p:bldP spid="116" grpId="0" animBg="1"/>
      <p:bldP spid="117" grpId="0" animBg="1"/>
      <p:bldP spid="118" grpId="0" animBg="1"/>
      <p:bldP spid="119" grpId="0" animBg="1"/>
      <p:bldP spid="120" grpId="0" animBg="1"/>
      <p:bldP spid="121" grpId="0" animBg="1"/>
      <p:bldP spid="122" grpId="0" animBg="1"/>
      <p:bldP spid="123" grpId="0" animBg="1"/>
      <p:bldP spid="124" grpId="0" animBg="1"/>
      <p:bldP spid="125" grpId="0" animBg="1"/>
      <p:bldP spid="126" grpId="0" animBg="1"/>
      <p:bldP spid="127" grpId="0" animBg="1"/>
      <p:bldP spid="128" grpId="0" animBg="1"/>
      <p:bldP spid="129" grpId="0" animBg="1"/>
      <p:bldP spid="130" grpId="0" animBg="1"/>
      <p:bldP spid="131" grpId="0" animBg="1"/>
      <p:bldP spid="132" grpId="0" animBg="1"/>
      <p:bldP spid="133" grpId="0" animBg="1"/>
      <p:bldP spid="134" grpId="0" animBg="1"/>
      <p:bldP spid="135" grpId="0" animBg="1"/>
      <p:bldP spid="136" grpId="0" animBg="1"/>
      <p:bldP spid="137" grpId="0" animBg="1"/>
      <p:bldP spid="138" grpId="0" animBg="1"/>
      <p:bldP spid="139" grpId="0" animBg="1"/>
      <p:bldP spid="140" grpId="0" animBg="1"/>
      <p:bldP spid="141" grpId="0" animBg="1"/>
      <p:bldP spid="142" grpId="0" animBg="1"/>
      <p:bldP spid="143" grpId="0" animBg="1"/>
      <p:bldP spid="144" grpId="0" animBg="1"/>
      <p:bldP spid="145" grpId="0" animBg="1"/>
      <p:bldP spid="146" grpId="0" animBg="1"/>
      <p:bldP spid="147" grpId="0" animBg="1"/>
      <p:bldP spid="148" grpId="0" animBg="1"/>
      <p:bldP spid="149" grpId="0" animBg="1"/>
      <p:bldP spid="150" grpId="0" animBg="1"/>
      <p:bldP spid="151" grpId="0" animBg="1"/>
      <p:bldP spid="152" grpId="0" animBg="1"/>
      <p:bldP spid="153" grpId="0" animBg="1"/>
      <p:bldP spid="154" grpId="0" animBg="1"/>
      <p:bldP spid="155" grpId="0" animBg="1"/>
      <p:bldP spid="156" grpId="0" animBg="1"/>
      <p:bldP spid="157" grpId="0" animBg="1"/>
      <p:bldP spid="158" grpId="0" animBg="1"/>
      <p:bldP spid="159" grpId="0" animBg="1"/>
      <p:bldP spid="160" grpId="0" animBg="1"/>
      <p:bldP spid="161" grpId="0" animBg="1"/>
      <p:bldP spid="162" grpId="0" animBg="1"/>
      <p:bldP spid="163" grpId="0" animBg="1"/>
      <p:bldP spid="164" grpId="0" animBg="1"/>
      <p:bldP spid="165" grpId="0" animBg="1"/>
      <p:bldP spid="166" grpId="0" animBg="1"/>
      <p:bldP spid="167" grpId="0" animBg="1"/>
      <p:bldP spid="168" grpId="0" animBg="1"/>
      <p:bldP spid="169" grpId="0" animBg="1"/>
      <p:bldP spid="170" grpId="0" animBg="1"/>
      <p:bldP spid="171" grpId="0" animBg="1"/>
      <p:bldP spid="172" grpId="0" animBg="1"/>
      <p:bldP spid="173" grpId="0" animBg="1"/>
      <p:bldP spid="174" grpId="0" animBg="1"/>
      <p:bldP spid="175" grpId="0" animBg="1"/>
      <p:bldP spid="176" grpId="0" animBg="1"/>
      <p:bldP spid="177" grpId="0" animBg="1"/>
      <p:bldP spid="178" grpId="0" animBg="1"/>
      <p:bldP spid="179" grpId="0" animBg="1"/>
      <p:bldP spid="180" grpId="0" animBg="1"/>
      <p:bldP spid="181" grpId="0" animBg="1"/>
      <p:bldP spid="182" grpId="0" animBg="1"/>
      <p:bldP spid="183" grpId="0" animBg="1"/>
      <p:bldP spid="184" grpId="0" animBg="1"/>
      <p:bldP spid="185" grpId="0" animBg="1"/>
      <p:bldP spid="186" grpId="0" animBg="1"/>
      <p:bldP spid="187" grpId="0" animBg="1"/>
      <p:bldP spid="188" grpId="0" animBg="1"/>
      <p:bldP spid="189" grpId="0" animBg="1"/>
      <p:bldP spid="190" grpId="0" animBg="1"/>
      <p:bldP spid="191" grpId="0" animBg="1"/>
      <p:bldP spid="192" grpId="0" animBg="1"/>
      <p:bldP spid="193" grpId="0" animBg="1"/>
      <p:bldP spid="194" grpId="0" animBg="1"/>
      <p:bldP spid="19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Box 4"/>
          <p:cNvSpPr txBox="1">
            <a:spLocks noChangeArrowheads="1"/>
          </p:cNvSpPr>
          <p:nvPr/>
        </p:nvSpPr>
        <p:spPr bwMode="auto">
          <a:xfrm>
            <a:off x="181986" y="645152"/>
            <a:ext cx="5257800" cy="1305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50000"/>
              </a:lnSpc>
              <a:spcBef>
                <a:spcPct val="0"/>
              </a:spcBef>
              <a:buFontTx/>
              <a:buNone/>
            </a:pPr>
            <a:r>
              <a:rPr lang="en-US" b="1" dirty="0">
                <a:latin typeface="Arial" panose="020B0604020202020204" pitchFamily="34" charset="0"/>
              </a:rPr>
              <a:t>LUYỆN </a:t>
            </a:r>
            <a:r>
              <a:rPr lang="en-US" b="1" dirty="0" smtClean="0">
                <a:latin typeface="Arial" panose="020B0604020202020204" pitchFamily="34" charset="0"/>
              </a:rPr>
              <a:t>TẬP:</a:t>
            </a:r>
          </a:p>
          <a:p>
            <a:pPr eaLnBrk="1" hangingPunct="1">
              <a:lnSpc>
                <a:spcPct val="150000"/>
              </a:lnSpc>
              <a:spcBef>
                <a:spcPct val="0"/>
              </a:spcBef>
              <a:buFontTx/>
              <a:buNone/>
            </a:pPr>
            <a:r>
              <a:rPr lang="en-US" b="1" dirty="0" smtClean="0">
                <a:latin typeface="Arial" panose="020B0604020202020204" pitchFamily="34" charset="0"/>
              </a:rPr>
              <a:t> </a:t>
            </a:r>
            <a:r>
              <a:rPr lang="en-US" b="1" dirty="0" err="1" smtClean="0">
                <a:latin typeface="Arial" panose="020B0604020202020204" pitchFamily="34" charset="0"/>
              </a:rPr>
              <a:t>Giải</a:t>
            </a:r>
            <a:r>
              <a:rPr lang="en-US" b="1" dirty="0" smtClean="0">
                <a:latin typeface="Arial" panose="020B0604020202020204" pitchFamily="34" charset="0"/>
              </a:rPr>
              <a:t> </a:t>
            </a:r>
            <a:r>
              <a:rPr lang="en-US" b="1" dirty="0" err="1" smtClean="0">
                <a:latin typeface="Arial" panose="020B0604020202020204" pitchFamily="34" charset="0"/>
              </a:rPr>
              <a:t>các</a:t>
            </a:r>
            <a:r>
              <a:rPr lang="en-US" b="1" dirty="0" smtClean="0">
                <a:latin typeface="Arial" panose="020B0604020202020204" pitchFamily="34" charset="0"/>
              </a:rPr>
              <a:t> </a:t>
            </a:r>
            <a:r>
              <a:rPr lang="en-US" b="1" dirty="0" err="1" smtClean="0">
                <a:latin typeface="Arial" panose="020B0604020202020204" pitchFamily="34" charset="0"/>
              </a:rPr>
              <a:t>phương</a:t>
            </a:r>
            <a:r>
              <a:rPr lang="en-US" b="1" dirty="0" smtClean="0">
                <a:latin typeface="Arial" panose="020B0604020202020204" pitchFamily="34" charset="0"/>
              </a:rPr>
              <a:t> </a:t>
            </a:r>
            <a:r>
              <a:rPr lang="en-US" b="1" dirty="0" err="1" smtClean="0">
                <a:latin typeface="Arial" panose="020B0604020202020204" pitchFamily="34" charset="0"/>
              </a:rPr>
              <a:t>trình</a:t>
            </a:r>
            <a:r>
              <a:rPr lang="en-US" b="1" dirty="0" smtClean="0">
                <a:latin typeface="Arial" panose="020B0604020202020204" pitchFamily="34" charset="0"/>
              </a:rPr>
              <a:t> </a:t>
            </a:r>
            <a:r>
              <a:rPr lang="en-US" b="1" dirty="0" err="1" smtClean="0">
                <a:latin typeface="Arial" panose="020B0604020202020204" pitchFamily="34" charset="0"/>
              </a:rPr>
              <a:t>sau</a:t>
            </a:r>
            <a:r>
              <a:rPr lang="en-US" b="1" dirty="0" smtClean="0">
                <a:latin typeface="Arial" panose="020B0604020202020204" pitchFamily="34" charset="0"/>
              </a:rPr>
              <a:t>:</a:t>
            </a:r>
          </a:p>
        </p:txBody>
      </p:sp>
      <p:sp>
        <p:nvSpPr>
          <p:cNvPr id="33796" name="TextBox 10"/>
          <p:cNvSpPr txBox="1">
            <a:spLocks noChangeArrowheads="1"/>
          </p:cNvSpPr>
          <p:nvPr/>
        </p:nvSpPr>
        <p:spPr bwMode="auto">
          <a:xfrm>
            <a:off x="246769" y="5309668"/>
            <a:ext cx="4876800" cy="1200329"/>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r>
              <a:rPr lang="en-US" sz="1800" dirty="0" err="1">
                <a:solidFill>
                  <a:srgbClr val="7030A0"/>
                </a:solidFill>
                <a:latin typeface="Arial" panose="020B0604020202020204" pitchFamily="34" charset="0"/>
              </a:rPr>
              <a:t>Hs</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hoạt</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động</a:t>
            </a:r>
            <a:r>
              <a:rPr lang="en-US" sz="1800" dirty="0">
                <a:solidFill>
                  <a:srgbClr val="7030A0"/>
                </a:solidFill>
                <a:latin typeface="Arial" panose="020B0604020202020204" pitchFamily="34" charset="0"/>
              </a:rPr>
              <a:t> </a:t>
            </a:r>
            <a:r>
              <a:rPr lang="en-US" sz="1800" dirty="0" err="1" smtClean="0">
                <a:solidFill>
                  <a:srgbClr val="7030A0"/>
                </a:solidFill>
                <a:latin typeface="Arial" panose="020B0604020202020204" pitchFamily="34" charset="0"/>
              </a:rPr>
              <a:t>nhóm</a:t>
            </a:r>
            <a:r>
              <a:rPr lang="en-US" sz="1800" dirty="0" smtClean="0">
                <a:solidFill>
                  <a:srgbClr val="7030A0"/>
                </a:solidFill>
                <a:latin typeface="Arial" panose="020B0604020202020204" pitchFamily="34" charset="0"/>
              </a:rPr>
              <a:t> 2 </a:t>
            </a:r>
            <a:r>
              <a:rPr lang="en-US" sz="1800" dirty="0" err="1" smtClean="0">
                <a:solidFill>
                  <a:srgbClr val="7030A0"/>
                </a:solidFill>
                <a:latin typeface="Arial" panose="020B0604020202020204" pitchFamily="34" charset="0"/>
              </a:rPr>
              <a:t>học</a:t>
            </a:r>
            <a:r>
              <a:rPr lang="en-US" sz="1800" dirty="0" smtClean="0">
                <a:solidFill>
                  <a:srgbClr val="7030A0"/>
                </a:solidFill>
                <a:latin typeface="Arial" panose="020B0604020202020204" pitchFamily="34" charset="0"/>
              </a:rPr>
              <a:t> </a:t>
            </a:r>
            <a:r>
              <a:rPr lang="en-US" sz="1800" dirty="0" err="1" smtClean="0">
                <a:solidFill>
                  <a:srgbClr val="7030A0"/>
                </a:solidFill>
                <a:latin typeface="Arial" panose="020B0604020202020204" pitchFamily="34" charset="0"/>
              </a:rPr>
              <a:t>sinh</a:t>
            </a:r>
            <a:r>
              <a:rPr lang="en-US" sz="1800" dirty="0" smtClean="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sau</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đó</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hai</a:t>
            </a:r>
            <a:r>
              <a:rPr lang="en-US" sz="1800" dirty="0">
                <a:solidFill>
                  <a:srgbClr val="7030A0"/>
                </a:solidFill>
                <a:latin typeface="Arial" panose="020B0604020202020204" pitchFamily="34" charset="0"/>
              </a:rPr>
              <a:t> </a:t>
            </a:r>
            <a:r>
              <a:rPr lang="en-US" sz="1800" dirty="0" err="1" smtClean="0">
                <a:solidFill>
                  <a:srgbClr val="7030A0"/>
                </a:solidFill>
                <a:latin typeface="Arial" panose="020B0604020202020204" pitchFamily="34" charset="0"/>
              </a:rPr>
              <a:t>bàn</a:t>
            </a:r>
            <a:r>
              <a:rPr lang="en-US" sz="1800" dirty="0" smtClean="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ngồi</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cạnh</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kiểm</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tra</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chéo</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bài</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của</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nhau</a:t>
            </a:r>
            <a:r>
              <a:rPr lang="en-US" sz="1800" dirty="0">
                <a:solidFill>
                  <a:srgbClr val="7030A0"/>
                </a:solidFill>
                <a:latin typeface="Arial" panose="020B0604020202020204" pitchFamily="34" charset="0"/>
              </a:rPr>
              <a:t>.</a:t>
            </a:r>
          </a:p>
          <a:p>
            <a:pPr eaLnBrk="1" hangingPunct="1">
              <a:lnSpc>
                <a:spcPct val="100000"/>
              </a:lnSpc>
              <a:spcBef>
                <a:spcPct val="0"/>
              </a:spcBef>
              <a:buFontTx/>
              <a:buNone/>
            </a:pPr>
            <a:r>
              <a:rPr lang="en-US" sz="1800" dirty="0" err="1" smtClean="0">
                <a:solidFill>
                  <a:srgbClr val="7030A0"/>
                </a:solidFill>
                <a:latin typeface="Arial" panose="020B0604020202020204" pitchFamily="34" charset="0"/>
              </a:rPr>
              <a:t>Đại</a:t>
            </a:r>
            <a:r>
              <a:rPr lang="en-US" sz="1800" dirty="0" smtClean="0">
                <a:solidFill>
                  <a:srgbClr val="7030A0"/>
                </a:solidFill>
                <a:latin typeface="Arial" panose="020B0604020202020204" pitchFamily="34" charset="0"/>
              </a:rPr>
              <a:t> </a:t>
            </a:r>
            <a:r>
              <a:rPr lang="en-US" sz="1800" dirty="0" err="1" smtClean="0">
                <a:solidFill>
                  <a:srgbClr val="7030A0"/>
                </a:solidFill>
                <a:latin typeface="Arial" panose="020B0604020202020204" pitchFamily="34" charset="0"/>
              </a:rPr>
              <a:t>diện</a:t>
            </a:r>
            <a:r>
              <a:rPr lang="en-US" sz="1800" dirty="0" smtClean="0">
                <a:solidFill>
                  <a:srgbClr val="7030A0"/>
                </a:solidFill>
                <a:latin typeface="Arial" panose="020B0604020202020204" pitchFamily="34" charset="0"/>
              </a:rPr>
              <a:t> 3 </a:t>
            </a:r>
            <a:r>
              <a:rPr lang="en-US" sz="1800" dirty="0" err="1">
                <a:solidFill>
                  <a:srgbClr val="7030A0"/>
                </a:solidFill>
                <a:latin typeface="Arial" panose="020B0604020202020204" pitchFamily="34" charset="0"/>
              </a:rPr>
              <a:t>hs</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lên</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bảng</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trình</a:t>
            </a:r>
            <a:r>
              <a:rPr lang="en-US" sz="1800" dirty="0">
                <a:solidFill>
                  <a:srgbClr val="7030A0"/>
                </a:solidFill>
                <a:latin typeface="Arial" panose="020B0604020202020204" pitchFamily="34" charset="0"/>
              </a:rPr>
              <a:t> </a:t>
            </a:r>
            <a:r>
              <a:rPr lang="en-US" sz="1800" dirty="0" err="1">
                <a:solidFill>
                  <a:srgbClr val="7030A0"/>
                </a:solidFill>
                <a:latin typeface="Arial" panose="020B0604020202020204" pitchFamily="34" charset="0"/>
              </a:rPr>
              <a:t>bày</a:t>
            </a:r>
            <a:endParaRPr lang="en-US" sz="1800" dirty="0">
              <a:solidFill>
                <a:srgbClr val="7030A0"/>
              </a:solidFill>
              <a:latin typeface="Arial" panose="020B0604020202020204" pitchFamily="34" charset="0"/>
            </a:endParaRPr>
          </a:p>
          <a:p>
            <a:pPr eaLnBrk="1" hangingPunct="1">
              <a:lnSpc>
                <a:spcPct val="100000"/>
              </a:lnSpc>
              <a:spcBef>
                <a:spcPct val="0"/>
              </a:spcBef>
              <a:buFontTx/>
              <a:buNone/>
            </a:pPr>
            <a:endParaRPr lang="en-US" sz="1800" dirty="0">
              <a:latin typeface="Arial" panose="020B0604020202020204" pitchFamily="34" charset="0"/>
            </a:endParaRPr>
          </a:p>
        </p:txBody>
      </p:sp>
      <p:sp>
        <p:nvSpPr>
          <p:cNvPr id="21" name="!!4">
            <a:extLst/>
          </p:cNvPr>
          <p:cNvSpPr/>
          <p:nvPr/>
        </p:nvSpPr>
        <p:spPr>
          <a:xfrm>
            <a:off x="36513" y="55563"/>
            <a:ext cx="5716587" cy="493712"/>
          </a:xfrm>
          <a:prstGeom prst="round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dirty="0">
                <a:latin typeface="Times New Roman" panose="02020603050405020304" pitchFamily="18" charset="0"/>
                <a:cs typeface="Times New Roman" panose="02020603050405020304" pitchFamily="18" charset="0"/>
              </a:rPr>
              <a:t>HOẠT ĐỘNG </a:t>
            </a:r>
            <a:r>
              <a:rPr lang="en-US" sz="2800" b="1" dirty="0" smtClean="0">
                <a:latin typeface="Times New Roman" panose="02020603050405020304" pitchFamily="18" charset="0"/>
                <a:cs typeface="Times New Roman" panose="02020603050405020304" pitchFamily="18" charset="0"/>
              </a:rPr>
              <a:t>VẬN DỤNG</a:t>
            </a:r>
            <a:endParaRPr lang="en-US" sz="2800" b="1" dirty="0">
              <a:latin typeface="Times New Roman" panose="02020603050405020304" pitchFamily="18" charset="0"/>
              <a:cs typeface="Times New Roman" panose="02020603050405020304" pitchFamily="18"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3264796332"/>
              </p:ext>
            </p:extLst>
          </p:nvPr>
        </p:nvGraphicFramePr>
        <p:xfrm>
          <a:off x="677416" y="2110018"/>
          <a:ext cx="3805170" cy="850893"/>
        </p:xfrm>
        <a:graphic>
          <a:graphicData uri="http://schemas.openxmlformats.org/presentationml/2006/ole">
            <mc:AlternateContent xmlns:mc="http://schemas.openxmlformats.org/markup-compatibility/2006">
              <mc:Choice xmlns:v="urn:schemas-microsoft-com:vml" Requires="v">
                <p:oleObj spid="_x0000_s67594" name="Equation" r:id="rId3" imgW="1079280" imgH="241200" progId="Equation.DSMT4">
                  <p:embed/>
                </p:oleObj>
              </mc:Choice>
              <mc:Fallback>
                <p:oleObj name="Equation" r:id="rId3" imgW="1079280" imgH="241200" progId="Equation.DSMT4">
                  <p:embed/>
                  <p:pic>
                    <p:nvPicPr>
                      <p:cNvPr id="0" name=""/>
                      <p:cNvPicPr/>
                      <p:nvPr/>
                    </p:nvPicPr>
                    <p:blipFill>
                      <a:blip r:embed="rId4"/>
                      <a:stretch>
                        <a:fillRect/>
                      </a:stretch>
                    </p:blipFill>
                    <p:spPr>
                      <a:xfrm>
                        <a:off x="677416" y="2110018"/>
                        <a:ext cx="3805170" cy="850893"/>
                      </a:xfrm>
                      <a:prstGeom prst="rect">
                        <a:avLst/>
                      </a:prstGeom>
                    </p:spPr>
                  </p:pic>
                </p:oleObj>
              </mc:Fallback>
            </mc:AlternateContent>
          </a:graphicData>
        </a:graphic>
      </p:graphicFrame>
      <p:sp>
        <p:nvSpPr>
          <p:cNvPr id="6" name="TextBox 5"/>
          <p:cNvSpPr txBox="1"/>
          <p:nvPr/>
        </p:nvSpPr>
        <p:spPr>
          <a:xfrm>
            <a:off x="7641390" y="682171"/>
            <a:ext cx="893618" cy="523220"/>
          </a:xfrm>
          <a:prstGeom prst="rect">
            <a:avLst/>
          </a:prstGeom>
          <a:noFill/>
        </p:spPr>
        <p:txBody>
          <a:bodyPr wrap="square" rtlCol="0">
            <a:spAutoFit/>
          </a:bodyPr>
          <a:lstStyle/>
          <a:p>
            <a:r>
              <a:rPr lang="en-US" sz="2800" dirty="0" err="1" smtClean="0"/>
              <a:t>Giải</a:t>
            </a:r>
            <a:r>
              <a:rPr lang="en-US" sz="2800" dirty="0" smtClean="0"/>
              <a:t> </a:t>
            </a:r>
            <a:endParaRPr lang="en-US" sz="2800" dirty="0"/>
          </a:p>
        </p:txBody>
      </p:sp>
      <p:graphicFrame>
        <p:nvGraphicFramePr>
          <p:cNvPr id="7" name="Object 6"/>
          <p:cNvGraphicFramePr>
            <a:graphicFrameLocks noChangeAspect="1"/>
          </p:cNvGraphicFramePr>
          <p:nvPr>
            <p:extLst>
              <p:ext uri="{D42A27DB-BD31-4B8C-83A1-F6EECF244321}">
                <p14:modId xmlns:p14="http://schemas.microsoft.com/office/powerpoint/2010/main" val="1091860233"/>
              </p:ext>
            </p:extLst>
          </p:nvPr>
        </p:nvGraphicFramePr>
        <p:xfrm>
          <a:off x="7139210" y="1331452"/>
          <a:ext cx="3878263" cy="4071937"/>
        </p:xfrm>
        <a:graphic>
          <a:graphicData uri="http://schemas.openxmlformats.org/presentationml/2006/ole">
            <mc:AlternateContent xmlns:mc="http://schemas.openxmlformats.org/markup-compatibility/2006">
              <mc:Choice xmlns:v="urn:schemas-microsoft-com:vml" Requires="v">
                <p:oleObj spid="_x0000_s67595" name="Equation" r:id="rId5" imgW="1523880" imgH="1600200" progId="Equation.DSMT4">
                  <p:embed/>
                </p:oleObj>
              </mc:Choice>
              <mc:Fallback>
                <p:oleObj name="Equation" r:id="rId5" imgW="1523880" imgH="1600200" progId="Equation.DSMT4">
                  <p:embed/>
                  <p:pic>
                    <p:nvPicPr>
                      <p:cNvPr id="0" name=""/>
                      <p:cNvPicPr/>
                      <p:nvPr/>
                    </p:nvPicPr>
                    <p:blipFill>
                      <a:blip r:embed="rId6"/>
                      <a:stretch>
                        <a:fillRect/>
                      </a:stretch>
                    </p:blipFill>
                    <p:spPr>
                      <a:xfrm>
                        <a:off x="7139210" y="1331452"/>
                        <a:ext cx="3878263" cy="4071937"/>
                      </a:xfrm>
                      <a:prstGeom prst="rect">
                        <a:avLst/>
                      </a:prstGeom>
                    </p:spPr>
                  </p:pic>
                </p:oleObj>
              </mc:Fallback>
            </mc:AlternateContent>
          </a:graphicData>
        </a:graphic>
      </p:graphicFrame>
      <p:sp>
        <p:nvSpPr>
          <p:cNvPr id="14" name="Rounded Rectangle 1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03:00</a:t>
            </a:r>
            <a:endParaRPr lang="en-US" sz="2800"/>
          </a:p>
        </p:txBody>
      </p:sp>
      <p:sp>
        <p:nvSpPr>
          <p:cNvPr id="15" name="Rounded Rectangle 1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02:59</a:t>
            </a:r>
            <a:endParaRPr lang="en-US" sz="2800"/>
          </a:p>
        </p:txBody>
      </p:sp>
      <p:sp>
        <p:nvSpPr>
          <p:cNvPr id="16" name="Rounded Rectangle 1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02:58</a:t>
            </a:r>
            <a:endParaRPr lang="en-US" sz="2800"/>
          </a:p>
        </p:txBody>
      </p:sp>
      <p:sp>
        <p:nvSpPr>
          <p:cNvPr id="17" name="Rounded Rectangle 1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02:57</a:t>
            </a:r>
            <a:endParaRPr lang="en-US" sz="2800"/>
          </a:p>
        </p:txBody>
      </p:sp>
      <p:sp>
        <p:nvSpPr>
          <p:cNvPr id="18" name="Rounded Rectangle 1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02:56</a:t>
            </a:r>
            <a:endParaRPr lang="en-US" sz="2800"/>
          </a:p>
        </p:txBody>
      </p:sp>
      <p:sp>
        <p:nvSpPr>
          <p:cNvPr id="19" name="Rounded Rectangle 1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02:55</a:t>
            </a:r>
            <a:endParaRPr lang="en-US" sz="2800"/>
          </a:p>
        </p:txBody>
      </p:sp>
      <p:sp>
        <p:nvSpPr>
          <p:cNvPr id="20" name="Rounded Rectangle 1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02:54</a:t>
            </a:r>
            <a:endParaRPr lang="en-US" sz="2800"/>
          </a:p>
        </p:txBody>
      </p:sp>
      <p:sp>
        <p:nvSpPr>
          <p:cNvPr id="22" name="Rounded Rectangle 2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02:53</a:t>
            </a:r>
            <a:endParaRPr lang="en-US" sz="2800"/>
          </a:p>
        </p:txBody>
      </p:sp>
      <p:sp>
        <p:nvSpPr>
          <p:cNvPr id="23" name="Rounded Rectangle 2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02:52</a:t>
            </a:r>
            <a:endParaRPr lang="en-US" sz="2800"/>
          </a:p>
        </p:txBody>
      </p:sp>
      <p:sp>
        <p:nvSpPr>
          <p:cNvPr id="24" name="Rounded Rectangle 2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02:51</a:t>
            </a:r>
            <a:endParaRPr lang="en-US" sz="2800"/>
          </a:p>
        </p:txBody>
      </p:sp>
      <p:sp>
        <p:nvSpPr>
          <p:cNvPr id="25" name="Rounded Rectangle 2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02:50</a:t>
            </a:r>
            <a:endParaRPr lang="en-US" sz="2800"/>
          </a:p>
        </p:txBody>
      </p:sp>
      <p:sp>
        <p:nvSpPr>
          <p:cNvPr id="26" name="Rounded Rectangle 2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02:49</a:t>
            </a:r>
            <a:endParaRPr lang="en-US" sz="2800"/>
          </a:p>
        </p:txBody>
      </p:sp>
      <p:sp>
        <p:nvSpPr>
          <p:cNvPr id="27" name="Rounded Rectangle 2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02:48</a:t>
            </a:r>
            <a:endParaRPr lang="en-US" sz="2800"/>
          </a:p>
        </p:txBody>
      </p:sp>
      <p:sp>
        <p:nvSpPr>
          <p:cNvPr id="28" name="Rounded Rectangle 2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02:47</a:t>
            </a:r>
            <a:endParaRPr lang="en-US" sz="2800"/>
          </a:p>
        </p:txBody>
      </p:sp>
      <p:sp>
        <p:nvSpPr>
          <p:cNvPr id="29" name="Rounded Rectangle 2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02:46</a:t>
            </a:r>
            <a:endParaRPr lang="en-US" sz="2800"/>
          </a:p>
        </p:txBody>
      </p:sp>
      <p:sp>
        <p:nvSpPr>
          <p:cNvPr id="30" name="Rounded Rectangle 2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02:45</a:t>
            </a:r>
            <a:endParaRPr lang="en-US" sz="2800"/>
          </a:p>
        </p:txBody>
      </p:sp>
      <p:sp>
        <p:nvSpPr>
          <p:cNvPr id="31" name="Rounded Rectangle 3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02:44</a:t>
            </a:r>
            <a:endParaRPr lang="en-US" sz="2800"/>
          </a:p>
        </p:txBody>
      </p:sp>
      <p:sp>
        <p:nvSpPr>
          <p:cNvPr id="32" name="Rounded Rectangle 3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02:43</a:t>
            </a:r>
            <a:endParaRPr lang="en-US" sz="2800"/>
          </a:p>
        </p:txBody>
      </p:sp>
      <p:sp>
        <p:nvSpPr>
          <p:cNvPr id="33" name="Rounded Rectangle 3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02:42</a:t>
            </a:r>
            <a:endParaRPr lang="en-US" sz="2800"/>
          </a:p>
        </p:txBody>
      </p:sp>
      <p:sp>
        <p:nvSpPr>
          <p:cNvPr id="34" name="Rounded Rectangle 3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02:41</a:t>
            </a:r>
            <a:endParaRPr lang="en-US" sz="2800"/>
          </a:p>
        </p:txBody>
      </p:sp>
      <p:sp>
        <p:nvSpPr>
          <p:cNvPr id="35" name="Rounded Rectangle 3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02:40</a:t>
            </a:r>
            <a:endParaRPr lang="en-US" sz="2800"/>
          </a:p>
        </p:txBody>
      </p:sp>
      <p:sp>
        <p:nvSpPr>
          <p:cNvPr id="36" name="Rounded Rectangle 3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02:39</a:t>
            </a:r>
            <a:endParaRPr lang="en-US" sz="2800"/>
          </a:p>
        </p:txBody>
      </p:sp>
      <p:sp>
        <p:nvSpPr>
          <p:cNvPr id="37" name="Rounded Rectangle 3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02:38</a:t>
            </a:r>
            <a:endParaRPr lang="en-US" sz="2800"/>
          </a:p>
        </p:txBody>
      </p:sp>
      <p:sp>
        <p:nvSpPr>
          <p:cNvPr id="38" name="Rounded Rectangle 3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02:37</a:t>
            </a:r>
            <a:endParaRPr lang="en-US" sz="2800"/>
          </a:p>
        </p:txBody>
      </p:sp>
      <p:sp>
        <p:nvSpPr>
          <p:cNvPr id="39" name="Rounded Rectangle 3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02:36</a:t>
            </a:r>
            <a:endParaRPr lang="en-US" sz="2800"/>
          </a:p>
        </p:txBody>
      </p:sp>
      <p:sp>
        <p:nvSpPr>
          <p:cNvPr id="40" name="Rounded Rectangle 3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02:35</a:t>
            </a:r>
            <a:endParaRPr lang="en-US" sz="2800"/>
          </a:p>
        </p:txBody>
      </p:sp>
      <p:sp>
        <p:nvSpPr>
          <p:cNvPr id="41" name="Rounded Rectangle 4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02:34</a:t>
            </a:r>
            <a:endParaRPr lang="en-US" sz="2800"/>
          </a:p>
        </p:txBody>
      </p:sp>
      <p:sp>
        <p:nvSpPr>
          <p:cNvPr id="42" name="Rounded Rectangle 4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02:33</a:t>
            </a:r>
            <a:endParaRPr lang="en-US" sz="2800"/>
          </a:p>
        </p:txBody>
      </p:sp>
      <p:sp>
        <p:nvSpPr>
          <p:cNvPr id="43" name="Rounded Rectangle 4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02:32</a:t>
            </a:r>
            <a:endParaRPr lang="en-US" sz="2800"/>
          </a:p>
        </p:txBody>
      </p:sp>
      <p:sp>
        <p:nvSpPr>
          <p:cNvPr id="44" name="Rounded Rectangle 4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02:31</a:t>
            </a:r>
            <a:endParaRPr lang="en-US" sz="2800"/>
          </a:p>
        </p:txBody>
      </p:sp>
      <p:sp>
        <p:nvSpPr>
          <p:cNvPr id="45" name="Rounded Rectangle 4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02:30</a:t>
            </a:r>
            <a:endParaRPr lang="en-US" sz="2800"/>
          </a:p>
        </p:txBody>
      </p:sp>
      <p:sp>
        <p:nvSpPr>
          <p:cNvPr id="46" name="Rounded Rectangle 4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02:29</a:t>
            </a:r>
            <a:endParaRPr lang="en-US" sz="2800"/>
          </a:p>
        </p:txBody>
      </p:sp>
      <p:sp>
        <p:nvSpPr>
          <p:cNvPr id="47" name="Rounded Rectangle 4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02:28</a:t>
            </a:r>
            <a:endParaRPr lang="en-US" sz="2800"/>
          </a:p>
        </p:txBody>
      </p:sp>
      <p:sp>
        <p:nvSpPr>
          <p:cNvPr id="48" name="Rounded Rectangle 4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02:27</a:t>
            </a:r>
            <a:endParaRPr lang="en-US" sz="2800"/>
          </a:p>
        </p:txBody>
      </p:sp>
      <p:sp>
        <p:nvSpPr>
          <p:cNvPr id="49" name="Rounded Rectangle 4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02:26</a:t>
            </a:r>
            <a:endParaRPr lang="en-US" sz="2800"/>
          </a:p>
        </p:txBody>
      </p:sp>
      <p:sp>
        <p:nvSpPr>
          <p:cNvPr id="50" name="Rounded Rectangle 4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02:25</a:t>
            </a:r>
            <a:endParaRPr lang="en-US" sz="2800"/>
          </a:p>
        </p:txBody>
      </p:sp>
      <p:sp>
        <p:nvSpPr>
          <p:cNvPr id="51" name="Rounded Rectangle 5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02:24</a:t>
            </a:r>
            <a:endParaRPr lang="en-US" sz="2800"/>
          </a:p>
        </p:txBody>
      </p:sp>
      <p:sp>
        <p:nvSpPr>
          <p:cNvPr id="52" name="Rounded Rectangle 5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02:23</a:t>
            </a:r>
            <a:endParaRPr lang="en-US" sz="2800"/>
          </a:p>
        </p:txBody>
      </p:sp>
      <p:sp>
        <p:nvSpPr>
          <p:cNvPr id="53" name="Rounded Rectangle 5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02:22</a:t>
            </a:r>
            <a:endParaRPr lang="en-US" sz="2800"/>
          </a:p>
        </p:txBody>
      </p:sp>
      <p:sp>
        <p:nvSpPr>
          <p:cNvPr id="54" name="Rounded Rectangle 5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02:21</a:t>
            </a:r>
            <a:endParaRPr lang="en-US" sz="2800"/>
          </a:p>
        </p:txBody>
      </p:sp>
      <p:sp>
        <p:nvSpPr>
          <p:cNvPr id="55" name="Rounded Rectangle 5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02:20</a:t>
            </a:r>
            <a:endParaRPr lang="en-US" sz="2800"/>
          </a:p>
        </p:txBody>
      </p:sp>
      <p:sp>
        <p:nvSpPr>
          <p:cNvPr id="56" name="Rounded Rectangle 5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02:19</a:t>
            </a:r>
            <a:endParaRPr lang="en-US" sz="2800"/>
          </a:p>
        </p:txBody>
      </p:sp>
      <p:sp>
        <p:nvSpPr>
          <p:cNvPr id="57" name="Rounded Rectangle 5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02:18</a:t>
            </a:r>
            <a:endParaRPr lang="en-US" sz="2800"/>
          </a:p>
        </p:txBody>
      </p:sp>
      <p:sp>
        <p:nvSpPr>
          <p:cNvPr id="58" name="Rounded Rectangle 5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02:17</a:t>
            </a:r>
            <a:endParaRPr lang="en-US" sz="2800"/>
          </a:p>
        </p:txBody>
      </p:sp>
      <p:sp>
        <p:nvSpPr>
          <p:cNvPr id="59" name="Rounded Rectangle 5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02:16</a:t>
            </a:r>
            <a:endParaRPr lang="en-US" sz="2800"/>
          </a:p>
        </p:txBody>
      </p:sp>
      <p:sp>
        <p:nvSpPr>
          <p:cNvPr id="60" name="Rounded Rectangle 5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02:15</a:t>
            </a:r>
            <a:endParaRPr lang="en-US" sz="2800"/>
          </a:p>
        </p:txBody>
      </p:sp>
      <p:sp>
        <p:nvSpPr>
          <p:cNvPr id="61" name="Rounded Rectangle 6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02:14</a:t>
            </a:r>
            <a:endParaRPr lang="en-US" sz="2800"/>
          </a:p>
        </p:txBody>
      </p:sp>
      <p:sp>
        <p:nvSpPr>
          <p:cNvPr id="62" name="Rounded Rectangle 6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02:13</a:t>
            </a:r>
            <a:endParaRPr lang="en-US" sz="2800"/>
          </a:p>
        </p:txBody>
      </p:sp>
      <p:sp>
        <p:nvSpPr>
          <p:cNvPr id="63" name="Rounded Rectangle 6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02:12</a:t>
            </a:r>
            <a:endParaRPr lang="en-US" sz="2800"/>
          </a:p>
        </p:txBody>
      </p:sp>
      <p:sp>
        <p:nvSpPr>
          <p:cNvPr id="64" name="Rounded Rectangle 6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02:11</a:t>
            </a:r>
            <a:endParaRPr lang="en-US" sz="2800"/>
          </a:p>
        </p:txBody>
      </p:sp>
      <p:sp>
        <p:nvSpPr>
          <p:cNvPr id="65" name="Rounded Rectangle 6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02:10</a:t>
            </a:r>
            <a:endParaRPr lang="en-US" sz="2800"/>
          </a:p>
        </p:txBody>
      </p:sp>
      <p:sp>
        <p:nvSpPr>
          <p:cNvPr id="66" name="Rounded Rectangle 6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02:09</a:t>
            </a:r>
            <a:endParaRPr lang="en-US" sz="2800"/>
          </a:p>
        </p:txBody>
      </p:sp>
      <p:sp>
        <p:nvSpPr>
          <p:cNvPr id="67" name="Rounded Rectangle 6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02:08</a:t>
            </a:r>
            <a:endParaRPr lang="en-US" sz="2800"/>
          </a:p>
        </p:txBody>
      </p:sp>
      <p:sp>
        <p:nvSpPr>
          <p:cNvPr id="68" name="Rounded Rectangle 6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02:07</a:t>
            </a:r>
            <a:endParaRPr lang="en-US" sz="2800"/>
          </a:p>
        </p:txBody>
      </p:sp>
      <p:sp>
        <p:nvSpPr>
          <p:cNvPr id="69" name="Rounded Rectangle 6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02:06</a:t>
            </a:r>
            <a:endParaRPr lang="en-US" sz="2800"/>
          </a:p>
        </p:txBody>
      </p:sp>
      <p:sp>
        <p:nvSpPr>
          <p:cNvPr id="70" name="Rounded Rectangle 6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02:05</a:t>
            </a:r>
            <a:endParaRPr lang="en-US" sz="2800"/>
          </a:p>
        </p:txBody>
      </p:sp>
      <p:sp>
        <p:nvSpPr>
          <p:cNvPr id="71" name="Rounded Rectangle 7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02:04</a:t>
            </a:r>
            <a:endParaRPr lang="en-US" sz="2800"/>
          </a:p>
        </p:txBody>
      </p:sp>
      <p:sp>
        <p:nvSpPr>
          <p:cNvPr id="72" name="Rounded Rectangle 7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02:03</a:t>
            </a:r>
            <a:endParaRPr lang="en-US" sz="2800"/>
          </a:p>
        </p:txBody>
      </p:sp>
      <p:sp>
        <p:nvSpPr>
          <p:cNvPr id="73" name="Rounded Rectangle 7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02:02</a:t>
            </a:r>
            <a:endParaRPr lang="en-US" sz="2800"/>
          </a:p>
        </p:txBody>
      </p:sp>
      <p:sp>
        <p:nvSpPr>
          <p:cNvPr id="74" name="Rounded Rectangle 7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02:01</a:t>
            </a:r>
            <a:endParaRPr lang="en-US" sz="2800"/>
          </a:p>
        </p:txBody>
      </p:sp>
      <p:sp>
        <p:nvSpPr>
          <p:cNvPr id="75" name="Rounded Rectangle 7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02:00</a:t>
            </a:r>
            <a:endParaRPr lang="en-US" sz="2800"/>
          </a:p>
        </p:txBody>
      </p:sp>
      <p:sp>
        <p:nvSpPr>
          <p:cNvPr id="76" name="Rounded Rectangle 7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01:59</a:t>
            </a:r>
            <a:endParaRPr lang="en-US" sz="2800"/>
          </a:p>
        </p:txBody>
      </p:sp>
      <p:sp>
        <p:nvSpPr>
          <p:cNvPr id="77" name="Rounded Rectangle 7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01:58</a:t>
            </a:r>
            <a:endParaRPr lang="en-US" sz="2800"/>
          </a:p>
        </p:txBody>
      </p:sp>
      <p:sp>
        <p:nvSpPr>
          <p:cNvPr id="78" name="Rounded Rectangle 7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01:57</a:t>
            </a:r>
            <a:endParaRPr lang="en-US" sz="2800"/>
          </a:p>
        </p:txBody>
      </p:sp>
      <p:sp>
        <p:nvSpPr>
          <p:cNvPr id="79" name="Rounded Rectangle 7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01:56</a:t>
            </a:r>
            <a:endParaRPr lang="en-US" sz="2800"/>
          </a:p>
        </p:txBody>
      </p:sp>
      <p:sp>
        <p:nvSpPr>
          <p:cNvPr id="80" name="Rounded Rectangle 7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01:55</a:t>
            </a:r>
            <a:endParaRPr lang="en-US" sz="2800"/>
          </a:p>
        </p:txBody>
      </p:sp>
      <p:sp>
        <p:nvSpPr>
          <p:cNvPr id="81" name="Rounded Rectangle 8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01:54</a:t>
            </a:r>
            <a:endParaRPr lang="en-US" sz="2800"/>
          </a:p>
        </p:txBody>
      </p:sp>
      <p:sp>
        <p:nvSpPr>
          <p:cNvPr id="82" name="Rounded Rectangle 8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01:53</a:t>
            </a:r>
            <a:endParaRPr lang="en-US" sz="2800"/>
          </a:p>
        </p:txBody>
      </p:sp>
      <p:sp>
        <p:nvSpPr>
          <p:cNvPr id="83" name="Rounded Rectangle 8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01:52</a:t>
            </a:r>
            <a:endParaRPr lang="en-US" sz="2800"/>
          </a:p>
        </p:txBody>
      </p:sp>
      <p:sp>
        <p:nvSpPr>
          <p:cNvPr id="84" name="Rounded Rectangle 8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01:51</a:t>
            </a:r>
            <a:endParaRPr lang="en-US" sz="2800"/>
          </a:p>
        </p:txBody>
      </p:sp>
      <p:sp>
        <p:nvSpPr>
          <p:cNvPr id="85" name="Rounded Rectangle 8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01:50</a:t>
            </a:r>
            <a:endParaRPr lang="en-US" sz="2800"/>
          </a:p>
        </p:txBody>
      </p:sp>
      <p:sp>
        <p:nvSpPr>
          <p:cNvPr id="86" name="Rounded Rectangle 8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01:49</a:t>
            </a:r>
            <a:endParaRPr lang="en-US" sz="2800"/>
          </a:p>
        </p:txBody>
      </p:sp>
      <p:sp>
        <p:nvSpPr>
          <p:cNvPr id="87" name="Rounded Rectangle 8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01:48</a:t>
            </a:r>
            <a:endParaRPr lang="en-US" sz="2800"/>
          </a:p>
        </p:txBody>
      </p:sp>
      <p:sp>
        <p:nvSpPr>
          <p:cNvPr id="88" name="Rounded Rectangle 8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01:47</a:t>
            </a:r>
            <a:endParaRPr lang="en-US" sz="2800"/>
          </a:p>
        </p:txBody>
      </p:sp>
      <p:sp>
        <p:nvSpPr>
          <p:cNvPr id="89" name="Rounded Rectangle 8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01:46</a:t>
            </a:r>
            <a:endParaRPr lang="en-US" sz="2800"/>
          </a:p>
        </p:txBody>
      </p:sp>
      <p:sp>
        <p:nvSpPr>
          <p:cNvPr id="90" name="Rounded Rectangle 8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01:45</a:t>
            </a:r>
            <a:endParaRPr lang="en-US" sz="2800"/>
          </a:p>
        </p:txBody>
      </p:sp>
      <p:sp>
        <p:nvSpPr>
          <p:cNvPr id="91" name="Rounded Rectangle 9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01:44</a:t>
            </a:r>
            <a:endParaRPr lang="en-US" sz="2800"/>
          </a:p>
        </p:txBody>
      </p:sp>
      <p:sp>
        <p:nvSpPr>
          <p:cNvPr id="92" name="Rounded Rectangle 9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01:43</a:t>
            </a:r>
            <a:endParaRPr lang="en-US" sz="2800"/>
          </a:p>
        </p:txBody>
      </p:sp>
      <p:sp>
        <p:nvSpPr>
          <p:cNvPr id="93" name="Rounded Rectangle 9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01:42</a:t>
            </a:r>
            <a:endParaRPr lang="en-US" sz="2800"/>
          </a:p>
        </p:txBody>
      </p:sp>
      <p:sp>
        <p:nvSpPr>
          <p:cNvPr id="94" name="Rounded Rectangle 9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01:41</a:t>
            </a:r>
            <a:endParaRPr lang="en-US" sz="2800"/>
          </a:p>
        </p:txBody>
      </p:sp>
      <p:sp>
        <p:nvSpPr>
          <p:cNvPr id="95" name="Rounded Rectangle 9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01:40</a:t>
            </a:r>
            <a:endParaRPr lang="en-US" sz="2800"/>
          </a:p>
        </p:txBody>
      </p:sp>
      <p:sp>
        <p:nvSpPr>
          <p:cNvPr id="96" name="Rounded Rectangle 9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01:39</a:t>
            </a:r>
            <a:endParaRPr lang="en-US" sz="2800"/>
          </a:p>
        </p:txBody>
      </p:sp>
      <p:sp>
        <p:nvSpPr>
          <p:cNvPr id="97" name="Rounded Rectangle 9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01:38</a:t>
            </a:r>
            <a:endParaRPr lang="en-US" sz="2800"/>
          </a:p>
        </p:txBody>
      </p:sp>
      <p:sp>
        <p:nvSpPr>
          <p:cNvPr id="98" name="Rounded Rectangle 9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01:37</a:t>
            </a:r>
            <a:endParaRPr lang="en-US" sz="2800"/>
          </a:p>
        </p:txBody>
      </p:sp>
      <p:sp>
        <p:nvSpPr>
          <p:cNvPr id="99" name="Rounded Rectangle 9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01:36</a:t>
            </a:r>
            <a:endParaRPr lang="en-US" sz="2800"/>
          </a:p>
        </p:txBody>
      </p:sp>
      <p:sp>
        <p:nvSpPr>
          <p:cNvPr id="100" name="Rounded Rectangle 9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01:35</a:t>
            </a:r>
            <a:endParaRPr lang="en-US" sz="2800"/>
          </a:p>
        </p:txBody>
      </p:sp>
      <p:sp>
        <p:nvSpPr>
          <p:cNvPr id="101" name="Rounded Rectangle 10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01:34</a:t>
            </a:r>
            <a:endParaRPr lang="en-US" sz="2800"/>
          </a:p>
        </p:txBody>
      </p:sp>
      <p:sp>
        <p:nvSpPr>
          <p:cNvPr id="102" name="Rounded Rectangle 10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01:33</a:t>
            </a:r>
            <a:endParaRPr lang="en-US" sz="2800"/>
          </a:p>
        </p:txBody>
      </p:sp>
      <p:sp>
        <p:nvSpPr>
          <p:cNvPr id="103" name="Rounded Rectangle 10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01:32</a:t>
            </a:r>
            <a:endParaRPr lang="en-US" sz="2800"/>
          </a:p>
        </p:txBody>
      </p:sp>
      <p:sp>
        <p:nvSpPr>
          <p:cNvPr id="104" name="Rounded Rectangle 10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01:31</a:t>
            </a:r>
            <a:endParaRPr lang="en-US" sz="2800"/>
          </a:p>
        </p:txBody>
      </p:sp>
      <p:sp>
        <p:nvSpPr>
          <p:cNvPr id="105" name="Rounded Rectangle 10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01:30</a:t>
            </a:r>
            <a:endParaRPr lang="en-US" sz="2800"/>
          </a:p>
        </p:txBody>
      </p:sp>
      <p:sp>
        <p:nvSpPr>
          <p:cNvPr id="106" name="Rounded Rectangle 10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01:29</a:t>
            </a:r>
            <a:endParaRPr lang="en-US" sz="2800"/>
          </a:p>
        </p:txBody>
      </p:sp>
      <p:sp>
        <p:nvSpPr>
          <p:cNvPr id="107" name="Rounded Rectangle 10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01:28</a:t>
            </a:r>
            <a:endParaRPr lang="en-US" sz="2800"/>
          </a:p>
        </p:txBody>
      </p:sp>
      <p:sp>
        <p:nvSpPr>
          <p:cNvPr id="108" name="Rounded Rectangle 10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01:27</a:t>
            </a:r>
            <a:endParaRPr lang="en-US" sz="2800"/>
          </a:p>
        </p:txBody>
      </p:sp>
      <p:sp>
        <p:nvSpPr>
          <p:cNvPr id="109" name="Rounded Rectangle 10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01:26</a:t>
            </a:r>
            <a:endParaRPr lang="en-US" sz="2800"/>
          </a:p>
        </p:txBody>
      </p:sp>
      <p:sp>
        <p:nvSpPr>
          <p:cNvPr id="110" name="Rounded Rectangle 10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01:25</a:t>
            </a:r>
            <a:endParaRPr lang="en-US" sz="2800"/>
          </a:p>
        </p:txBody>
      </p:sp>
      <p:sp>
        <p:nvSpPr>
          <p:cNvPr id="111" name="Rounded Rectangle 11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01:24</a:t>
            </a:r>
            <a:endParaRPr lang="en-US" sz="2800"/>
          </a:p>
        </p:txBody>
      </p:sp>
      <p:sp>
        <p:nvSpPr>
          <p:cNvPr id="112" name="Rounded Rectangle 11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01:23</a:t>
            </a:r>
            <a:endParaRPr lang="en-US" sz="2800"/>
          </a:p>
        </p:txBody>
      </p:sp>
      <p:sp>
        <p:nvSpPr>
          <p:cNvPr id="113" name="Rounded Rectangle 11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01:22</a:t>
            </a:r>
            <a:endParaRPr lang="en-US" sz="2800"/>
          </a:p>
        </p:txBody>
      </p:sp>
      <p:sp>
        <p:nvSpPr>
          <p:cNvPr id="114" name="Rounded Rectangle 11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01:21</a:t>
            </a:r>
            <a:endParaRPr lang="en-US" sz="2800"/>
          </a:p>
        </p:txBody>
      </p:sp>
      <p:sp>
        <p:nvSpPr>
          <p:cNvPr id="115" name="Rounded Rectangle 11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01:20</a:t>
            </a:r>
            <a:endParaRPr lang="en-US" sz="2800"/>
          </a:p>
        </p:txBody>
      </p:sp>
      <p:sp>
        <p:nvSpPr>
          <p:cNvPr id="116" name="Rounded Rectangle 11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01:19</a:t>
            </a:r>
            <a:endParaRPr lang="en-US" sz="2800"/>
          </a:p>
        </p:txBody>
      </p:sp>
      <p:sp>
        <p:nvSpPr>
          <p:cNvPr id="117" name="Rounded Rectangle 11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01:18</a:t>
            </a:r>
            <a:endParaRPr lang="en-US" sz="2800"/>
          </a:p>
        </p:txBody>
      </p:sp>
      <p:sp>
        <p:nvSpPr>
          <p:cNvPr id="118" name="Rounded Rectangle 11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01:17</a:t>
            </a:r>
            <a:endParaRPr lang="en-US" sz="2800"/>
          </a:p>
        </p:txBody>
      </p:sp>
      <p:sp>
        <p:nvSpPr>
          <p:cNvPr id="119" name="Rounded Rectangle 11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01:16</a:t>
            </a:r>
            <a:endParaRPr lang="en-US" sz="2800"/>
          </a:p>
        </p:txBody>
      </p:sp>
      <p:sp>
        <p:nvSpPr>
          <p:cNvPr id="120" name="Rounded Rectangle 11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01:15</a:t>
            </a:r>
            <a:endParaRPr lang="en-US" sz="2800"/>
          </a:p>
        </p:txBody>
      </p:sp>
      <p:sp>
        <p:nvSpPr>
          <p:cNvPr id="121" name="Rounded Rectangle 12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01:14</a:t>
            </a:r>
            <a:endParaRPr lang="en-US" sz="2800"/>
          </a:p>
        </p:txBody>
      </p:sp>
      <p:sp>
        <p:nvSpPr>
          <p:cNvPr id="122" name="Rounded Rectangle 12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01:13</a:t>
            </a:r>
            <a:endParaRPr lang="en-US" sz="2800"/>
          </a:p>
        </p:txBody>
      </p:sp>
      <p:sp>
        <p:nvSpPr>
          <p:cNvPr id="123" name="Rounded Rectangle 12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01:12</a:t>
            </a:r>
            <a:endParaRPr lang="en-US" sz="2800"/>
          </a:p>
        </p:txBody>
      </p:sp>
      <p:sp>
        <p:nvSpPr>
          <p:cNvPr id="124" name="Rounded Rectangle 12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01:11</a:t>
            </a:r>
            <a:endParaRPr lang="en-US" sz="2800"/>
          </a:p>
        </p:txBody>
      </p:sp>
      <p:sp>
        <p:nvSpPr>
          <p:cNvPr id="125" name="Rounded Rectangle 12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01:10</a:t>
            </a:r>
            <a:endParaRPr lang="en-US" sz="2800"/>
          </a:p>
        </p:txBody>
      </p:sp>
      <p:sp>
        <p:nvSpPr>
          <p:cNvPr id="126" name="Rounded Rectangle 12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01:09</a:t>
            </a:r>
            <a:endParaRPr lang="en-US" sz="2800"/>
          </a:p>
        </p:txBody>
      </p:sp>
      <p:sp>
        <p:nvSpPr>
          <p:cNvPr id="127" name="Rounded Rectangle 12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01:08</a:t>
            </a:r>
            <a:endParaRPr lang="en-US" sz="2800"/>
          </a:p>
        </p:txBody>
      </p:sp>
      <p:sp>
        <p:nvSpPr>
          <p:cNvPr id="128" name="Rounded Rectangle 12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01:07</a:t>
            </a:r>
            <a:endParaRPr lang="en-US" sz="2800"/>
          </a:p>
        </p:txBody>
      </p:sp>
      <p:sp>
        <p:nvSpPr>
          <p:cNvPr id="129" name="Rounded Rectangle 12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01:06</a:t>
            </a:r>
            <a:endParaRPr lang="en-US" sz="2800"/>
          </a:p>
        </p:txBody>
      </p:sp>
      <p:sp>
        <p:nvSpPr>
          <p:cNvPr id="130" name="Rounded Rectangle 12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01:05</a:t>
            </a:r>
            <a:endParaRPr lang="en-US" sz="2800"/>
          </a:p>
        </p:txBody>
      </p:sp>
      <p:sp>
        <p:nvSpPr>
          <p:cNvPr id="131" name="Rounded Rectangle 13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01:04</a:t>
            </a:r>
            <a:endParaRPr lang="en-US" sz="2800"/>
          </a:p>
        </p:txBody>
      </p:sp>
      <p:sp>
        <p:nvSpPr>
          <p:cNvPr id="132" name="Rounded Rectangle 13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01:03</a:t>
            </a:r>
            <a:endParaRPr lang="en-US" sz="2800"/>
          </a:p>
        </p:txBody>
      </p:sp>
      <p:sp>
        <p:nvSpPr>
          <p:cNvPr id="133" name="Rounded Rectangle 13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01:02</a:t>
            </a:r>
            <a:endParaRPr lang="en-US" sz="2800"/>
          </a:p>
        </p:txBody>
      </p:sp>
      <p:sp>
        <p:nvSpPr>
          <p:cNvPr id="134" name="Rounded Rectangle 13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01:01</a:t>
            </a:r>
            <a:endParaRPr lang="en-US" sz="2800"/>
          </a:p>
        </p:txBody>
      </p:sp>
      <p:sp>
        <p:nvSpPr>
          <p:cNvPr id="135" name="Rounded Rectangle 13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01:00</a:t>
            </a:r>
            <a:endParaRPr lang="en-US" sz="2800"/>
          </a:p>
        </p:txBody>
      </p:sp>
      <p:sp>
        <p:nvSpPr>
          <p:cNvPr id="136" name="Rounded Rectangle 13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00:59</a:t>
            </a:r>
            <a:endParaRPr lang="en-US" sz="2800"/>
          </a:p>
        </p:txBody>
      </p:sp>
      <p:sp>
        <p:nvSpPr>
          <p:cNvPr id="137" name="Rounded Rectangle 13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00:58</a:t>
            </a:r>
            <a:endParaRPr lang="en-US" sz="2800"/>
          </a:p>
        </p:txBody>
      </p:sp>
      <p:sp>
        <p:nvSpPr>
          <p:cNvPr id="138" name="Rounded Rectangle 13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00:57</a:t>
            </a:r>
            <a:endParaRPr lang="en-US" sz="2800"/>
          </a:p>
        </p:txBody>
      </p:sp>
      <p:sp>
        <p:nvSpPr>
          <p:cNvPr id="139" name="Rounded Rectangle 13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00:56</a:t>
            </a:r>
            <a:endParaRPr lang="en-US" sz="2800"/>
          </a:p>
        </p:txBody>
      </p:sp>
      <p:sp>
        <p:nvSpPr>
          <p:cNvPr id="140" name="Rounded Rectangle 13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00:55</a:t>
            </a:r>
            <a:endParaRPr lang="en-US" sz="2800"/>
          </a:p>
        </p:txBody>
      </p:sp>
      <p:sp>
        <p:nvSpPr>
          <p:cNvPr id="141" name="Rounded Rectangle 14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00:54</a:t>
            </a:r>
            <a:endParaRPr lang="en-US" sz="2800"/>
          </a:p>
        </p:txBody>
      </p:sp>
      <p:sp>
        <p:nvSpPr>
          <p:cNvPr id="142" name="Rounded Rectangle 14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00:53</a:t>
            </a:r>
            <a:endParaRPr lang="en-US" sz="2800"/>
          </a:p>
        </p:txBody>
      </p:sp>
      <p:sp>
        <p:nvSpPr>
          <p:cNvPr id="143" name="Rounded Rectangle 14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00:52</a:t>
            </a:r>
            <a:endParaRPr lang="en-US" sz="2800"/>
          </a:p>
        </p:txBody>
      </p:sp>
      <p:sp>
        <p:nvSpPr>
          <p:cNvPr id="144" name="Rounded Rectangle 14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00:51</a:t>
            </a:r>
            <a:endParaRPr lang="en-US" sz="2800"/>
          </a:p>
        </p:txBody>
      </p:sp>
      <p:sp>
        <p:nvSpPr>
          <p:cNvPr id="145" name="Rounded Rectangle 14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00:50</a:t>
            </a:r>
            <a:endParaRPr lang="en-US" sz="2800"/>
          </a:p>
        </p:txBody>
      </p:sp>
      <p:sp>
        <p:nvSpPr>
          <p:cNvPr id="146" name="Rounded Rectangle 14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00:49</a:t>
            </a:r>
            <a:endParaRPr lang="en-US" sz="2800"/>
          </a:p>
        </p:txBody>
      </p:sp>
      <p:sp>
        <p:nvSpPr>
          <p:cNvPr id="147" name="Rounded Rectangle 14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00:48</a:t>
            </a:r>
            <a:endParaRPr lang="en-US" sz="2800"/>
          </a:p>
        </p:txBody>
      </p:sp>
      <p:sp>
        <p:nvSpPr>
          <p:cNvPr id="148" name="Rounded Rectangle 14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00:47</a:t>
            </a:r>
            <a:endParaRPr lang="en-US" sz="2800"/>
          </a:p>
        </p:txBody>
      </p:sp>
      <p:sp>
        <p:nvSpPr>
          <p:cNvPr id="149" name="Rounded Rectangle 14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00:46</a:t>
            </a:r>
            <a:endParaRPr lang="en-US" sz="2800"/>
          </a:p>
        </p:txBody>
      </p:sp>
      <p:sp>
        <p:nvSpPr>
          <p:cNvPr id="150" name="Rounded Rectangle 14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00:45</a:t>
            </a:r>
            <a:endParaRPr lang="en-US" sz="2800"/>
          </a:p>
        </p:txBody>
      </p:sp>
      <p:sp>
        <p:nvSpPr>
          <p:cNvPr id="151" name="Rounded Rectangle 15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00:44</a:t>
            </a:r>
            <a:endParaRPr lang="en-US" sz="2800"/>
          </a:p>
        </p:txBody>
      </p:sp>
      <p:sp>
        <p:nvSpPr>
          <p:cNvPr id="152" name="Rounded Rectangle 15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00:43</a:t>
            </a:r>
            <a:endParaRPr lang="en-US" sz="2800"/>
          </a:p>
        </p:txBody>
      </p:sp>
      <p:sp>
        <p:nvSpPr>
          <p:cNvPr id="153" name="Rounded Rectangle 15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00:42</a:t>
            </a:r>
            <a:endParaRPr lang="en-US" sz="2800"/>
          </a:p>
        </p:txBody>
      </p:sp>
      <p:sp>
        <p:nvSpPr>
          <p:cNvPr id="154" name="Rounded Rectangle 15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00:41</a:t>
            </a:r>
            <a:endParaRPr lang="en-US" sz="2800"/>
          </a:p>
        </p:txBody>
      </p:sp>
      <p:sp>
        <p:nvSpPr>
          <p:cNvPr id="155" name="Rounded Rectangle 15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00:40</a:t>
            </a:r>
            <a:endParaRPr lang="en-US" sz="2800"/>
          </a:p>
        </p:txBody>
      </p:sp>
      <p:sp>
        <p:nvSpPr>
          <p:cNvPr id="156" name="Rounded Rectangle 15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00:39</a:t>
            </a:r>
            <a:endParaRPr lang="en-US" sz="2800"/>
          </a:p>
        </p:txBody>
      </p:sp>
      <p:sp>
        <p:nvSpPr>
          <p:cNvPr id="157" name="Rounded Rectangle 15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00:38</a:t>
            </a:r>
            <a:endParaRPr lang="en-US" sz="2800"/>
          </a:p>
        </p:txBody>
      </p:sp>
      <p:sp>
        <p:nvSpPr>
          <p:cNvPr id="158" name="Rounded Rectangle 15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00:37</a:t>
            </a:r>
            <a:endParaRPr lang="en-US" sz="2800"/>
          </a:p>
        </p:txBody>
      </p:sp>
      <p:sp>
        <p:nvSpPr>
          <p:cNvPr id="159" name="Rounded Rectangle 15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00:36</a:t>
            </a:r>
            <a:endParaRPr lang="en-US" sz="2800"/>
          </a:p>
        </p:txBody>
      </p:sp>
      <p:sp>
        <p:nvSpPr>
          <p:cNvPr id="160" name="Rounded Rectangle 15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00:35</a:t>
            </a:r>
            <a:endParaRPr lang="en-US" sz="2800"/>
          </a:p>
        </p:txBody>
      </p:sp>
      <p:sp>
        <p:nvSpPr>
          <p:cNvPr id="161" name="Rounded Rectangle 16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00:34</a:t>
            </a:r>
            <a:endParaRPr lang="en-US" sz="2800"/>
          </a:p>
        </p:txBody>
      </p:sp>
      <p:sp>
        <p:nvSpPr>
          <p:cNvPr id="162" name="Rounded Rectangle 16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00:33</a:t>
            </a:r>
            <a:endParaRPr lang="en-US" sz="2800"/>
          </a:p>
        </p:txBody>
      </p:sp>
      <p:sp>
        <p:nvSpPr>
          <p:cNvPr id="163" name="Rounded Rectangle 16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00:32</a:t>
            </a:r>
            <a:endParaRPr lang="en-US" sz="2800"/>
          </a:p>
        </p:txBody>
      </p:sp>
      <p:sp>
        <p:nvSpPr>
          <p:cNvPr id="164" name="Rounded Rectangle 16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00:31</a:t>
            </a:r>
            <a:endParaRPr lang="en-US" sz="2800"/>
          </a:p>
        </p:txBody>
      </p:sp>
      <p:sp>
        <p:nvSpPr>
          <p:cNvPr id="165" name="Rounded Rectangle 16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00:30</a:t>
            </a:r>
            <a:endParaRPr lang="en-US" sz="2800"/>
          </a:p>
        </p:txBody>
      </p:sp>
      <p:sp>
        <p:nvSpPr>
          <p:cNvPr id="166" name="Rounded Rectangle 16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00:29</a:t>
            </a:r>
            <a:endParaRPr lang="en-US" sz="2800"/>
          </a:p>
        </p:txBody>
      </p:sp>
      <p:sp>
        <p:nvSpPr>
          <p:cNvPr id="167" name="Rounded Rectangle 16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00:28</a:t>
            </a:r>
            <a:endParaRPr lang="en-US" sz="2800"/>
          </a:p>
        </p:txBody>
      </p:sp>
      <p:sp>
        <p:nvSpPr>
          <p:cNvPr id="168" name="Rounded Rectangle 16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00:27</a:t>
            </a:r>
            <a:endParaRPr lang="en-US" sz="2800"/>
          </a:p>
        </p:txBody>
      </p:sp>
      <p:sp>
        <p:nvSpPr>
          <p:cNvPr id="169" name="Rounded Rectangle 16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00:26</a:t>
            </a:r>
            <a:endParaRPr lang="en-US" sz="2800"/>
          </a:p>
        </p:txBody>
      </p:sp>
      <p:sp>
        <p:nvSpPr>
          <p:cNvPr id="170" name="Rounded Rectangle 16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00:25</a:t>
            </a:r>
            <a:endParaRPr lang="en-US" sz="2800"/>
          </a:p>
        </p:txBody>
      </p:sp>
      <p:sp>
        <p:nvSpPr>
          <p:cNvPr id="171" name="Rounded Rectangle 17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00:24</a:t>
            </a:r>
            <a:endParaRPr lang="en-US" sz="2800"/>
          </a:p>
        </p:txBody>
      </p:sp>
      <p:sp>
        <p:nvSpPr>
          <p:cNvPr id="172" name="Rounded Rectangle 17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00:23</a:t>
            </a:r>
            <a:endParaRPr lang="en-US" sz="2800"/>
          </a:p>
        </p:txBody>
      </p:sp>
      <p:sp>
        <p:nvSpPr>
          <p:cNvPr id="173" name="Rounded Rectangle 17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00:22</a:t>
            </a:r>
            <a:endParaRPr lang="en-US" sz="2800"/>
          </a:p>
        </p:txBody>
      </p:sp>
      <p:sp>
        <p:nvSpPr>
          <p:cNvPr id="174" name="Rounded Rectangle 17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00:21</a:t>
            </a:r>
            <a:endParaRPr lang="en-US" sz="2800"/>
          </a:p>
        </p:txBody>
      </p:sp>
      <p:sp>
        <p:nvSpPr>
          <p:cNvPr id="175" name="Rounded Rectangle 17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00:20</a:t>
            </a:r>
            <a:endParaRPr lang="en-US" sz="2800"/>
          </a:p>
        </p:txBody>
      </p:sp>
      <p:sp>
        <p:nvSpPr>
          <p:cNvPr id="176" name="Rounded Rectangle 17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00:19</a:t>
            </a:r>
            <a:endParaRPr lang="en-US" sz="2800"/>
          </a:p>
        </p:txBody>
      </p:sp>
      <p:sp>
        <p:nvSpPr>
          <p:cNvPr id="177" name="Rounded Rectangle 17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00:18</a:t>
            </a:r>
            <a:endParaRPr lang="en-US" sz="2800"/>
          </a:p>
        </p:txBody>
      </p:sp>
      <p:sp>
        <p:nvSpPr>
          <p:cNvPr id="178" name="Rounded Rectangle 17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00:17</a:t>
            </a:r>
            <a:endParaRPr lang="en-US" sz="2800"/>
          </a:p>
        </p:txBody>
      </p:sp>
      <p:sp>
        <p:nvSpPr>
          <p:cNvPr id="179" name="Rounded Rectangle 17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00:16</a:t>
            </a:r>
            <a:endParaRPr lang="en-US" sz="2800"/>
          </a:p>
        </p:txBody>
      </p:sp>
      <p:sp>
        <p:nvSpPr>
          <p:cNvPr id="180" name="Rounded Rectangle 17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00:15</a:t>
            </a:r>
            <a:endParaRPr lang="en-US" sz="2800"/>
          </a:p>
        </p:txBody>
      </p:sp>
      <p:sp>
        <p:nvSpPr>
          <p:cNvPr id="181" name="Rounded Rectangle 18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00:14</a:t>
            </a:r>
            <a:endParaRPr lang="en-US" sz="2800"/>
          </a:p>
        </p:txBody>
      </p:sp>
      <p:sp>
        <p:nvSpPr>
          <p:cNvPr id="182" name="Rounded Rectangle 18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00:13</a:t>
            </a:r>
            <a:endParaRPr lang="en-US" sz="2800"/>
          </a:p>
        </p:txBody>
      </p:sp>
      <p:sp>
        <p:nvSpPr>
          <p:cNvPr id="183" name="Rounded Rectangle 18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00:12</a:t>
            </a:r>
            <a:endParaRPr lang="en-US" sz="2800"/>
          </a:p>
        </p:txBody>
      </p:sp>
      <p:sp>
        <p:nvSpPr>
          <p:cNvPr id="184" name="Rounded Rectangle 18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00:11</a:t>
            </a:r>
            <a:endParaRPr lang="en-US" sz="2800"/>
          </a:p>
        </p:txBody>
      </p:sp>
      <p:sp>
        <p:nvSpPr>
          <p:cNvPr id="185" name="Rounded Rectangle 184"/>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00:10</a:t>
            </a:r>
            <a:endParaRPr lang="en-US" sz="2800"/>
          </a:p>
        </p:txBody>
      </p:sp>
      <p:sp>
        <p:nvSpPr>
          <p:cNvPr id="186" name="Rounded Rectangle 185"/>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00:09</a:t>
            </a:r>
            <a:endParaRPr lang="en-US" sz="2800"/>
          </a:p>
        </p:txBody>
      </p:sp>
      <p:sp>
        <p:nvSpPr>
          <p:cNvPr id="187" name="Rounded Rectangle 186"/>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00:08</a:t>
            </a:r>
            <a:endParaRPr lang="en-US" sz="2800"/>
          </a:p>
        </p:txBody>
      </p:sp>
      <p:sp>
        <p:nvSpPr>
          <p:cNvPr id="188" name="Rounded Rectangle 187"/>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00:07</a:t>
            </a:r>
            <a:endParaRPr lang="en-US" sz="2800"/>
          </a:p>
        </p:txBody>
      </p:sp>
      <p:sp>
        <p:nvSpPr>
          <p:cNvPr id="189" name="Rounded Rectangle 188"/>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00:06</a:t>
            </a:r>
            <a:endParaRPr lang="en-US" sz="2800"/>
          </a:p>
        </p:txBody>
      </p:sp>
      <p:sp>
        <p:nvSpPr>
          <p:cNvPr id="190" name="Rounded Rectangle 189"/>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00:05</a:t>
            </a:r>
            <a:endParaRPr lang="en-US" sz="2800"/>
          </a:p>
        </p:txBody>
      </p:sp>
      <p:sp>
        <p:nvSpPr>
          <p:cNvPr id="191" name="Rounded Rectangle 190"/>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00:04</a:t>
            </a:r>
            <a:endParaRPr lang="en-US" sz="2800"/>
          </a:p>
        </p:txBody>
      </p:sp>
      <p:sp>
        <p:nvSpPr>
          <p:cNvPr id="192" name="Rounded Rectangle 191"/>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00:03</a:t>
            </a:r>
            <a:endParaRPr lang="en-US" sz="2800"/>
          </a:p>
        </p:txBody>
      </p:sp>
      <p:sp>
        <p:nvSpPr>
          <p:cNvPr id="193" name="Rounded Rectangle 192"/>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00:02</a:t>
            </a:r>
            <a:endParaRPr lang="en-US" sz="2800"/>
          </a:p>
        </p:txBody>
      </p:sp>
      <p:sp>
        <p:nvSpPr>
          <p:cNvPr id="194" name="Rounded Rectangle 193"/>
          <p:cNvSpPr/>
          <p:nvPr/>
        </p:nvSpPr>
        <p:spPr>
          <a:xfrm>
            <a:off x="2992588" y="4378046"/>
            <a:ext cx="1143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t>00:01</a:t>
            </a:r>
            <a:endParaRPr lang="en-US" sz="2800"/>
          </a:p>
        </p:txBody>
      </p:sp>
      <p:sp>
        <p:nvSpPr>
          <p:cNvPr id="195" name="Rounded Rectangle 194"/>
          <p:cNvSpPr/>
          <p:nvPr/>
        </p:nvSpPr>
        <p:spPr>
          <a:xfrm>
            <a:off x="2955113" y="4360558"/>
            <a:ext cx="1217951" cy="568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00:00</a:t>
            </a:r>
            <a:endParaRPr lang="en-US" sz="2800" dirty="0"/>
          </a:p>
        </p:txBody>
      </p:sp>
      <p:pic>
        <p:nvPicPr>
          <p:cNvPr id="196" name="Picture 195">
            <a:hlinkClick r:id="rId7" action="ppaction://hlinksldjump"/>
            <a:extLst>
              <a:ext uri="{FF2B5EF4-FFF2-40B4-BE49-F238E27FC236}">
                <a16:creationId xmlns:a16="http://schemas.microsoft.com/office/drawing/2014/main" id="{B8E33643-9A68-44BC-BBB2-F59BAB676673}"/>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06547" y="3518944"/>
            <a:ext cx="1644869" cy="1644869"/>
          </a:xfrm>
          <a:prstGeom prst="rect">
            <a:avLst/>
          </a:prstGeom>
        </p:spPr>
      </p:pic>
    </p:spTree>
    <p:extLst>
      <p:ext uri="{BB962C8B-B14F-4D97-AF65-F5344CB8AC3E}">
        <p14:creationId xmlns:p14="http://schemas.microsoft.com/office/powerpoint/2010/main" val="2124399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1" presetClass="entr" presetSubtype="0" fill="hold" grpId="0" nodeType="clickEffect">
                                  <p:stCondLst>
                                    <p:cond delay="0"/>
                                  </p:stCondLst>
                                  <p:childTnLst>
                                    <p:set>
                                      <p:cBhvr>
                                        <p:cTn id="6" dur="1000">
                                          <p:stCondLst>
                                            <p:cond delay="0"/>
                                          </p:stCondLst>
                                        </p:cTn>
                                        <p:tgtEl>
                                          <p:spTgt spid="14"/>
                                        </p:tgtEl>
                                        <p:attrNameLst>
                                          <p:attrName>style.visibility</p:attrName>
                                        </p:attrNameLst>
                                      </p:cBhvr>
                                      <p:to>
                                        <p:strVal val="visible"/>
                                      </p:to>
                                    </p:set>
                                  </p:childTnLst>
                                </p:cTn>
                              </p:par>
                            </p:childTnLst>
                          </p:cTn>
                        </p:par>
                        <p:par>
                          <p:cTn id="7" fill="hold">
                            <p:stCondLst>
                              <p:cond delay="1000"/>
                            </p:stCondLst>
                            <p:childTnLst>
                              <p:par>
                                <p:cTn id="8" presetID="11" presetClass="entr" presetSubtype="0" fill="hold" grpId="0" nodeType="afterEffect">
                                  <p:stCondLst>
                                    <p:cond delay="0"/>
                                  </p:stCondLst>
                                  <p:childTnLst>
                                    <p:set>
                                      <p:cBhvr>
                                        <p:cTn id="9" dur="1000">
                                          <p:stCondLst>
                                            <p:cond delay="0"/>
                                          </p:stCondLst>
                                        </p:cTn>
                                        <p:tgtEl>
                                          <p:spTgt spid="15"/>
                                        </p:tgtEl>
                                        <p:attrNameLst>
                                          <p:attrName>style.visibility</p:attrName>
                                        </p:attrNameLst>
                                      </p:cBhvr>
                                      <p:to>
                                        <p:strVal val="visible"/>
                                      </p:to>
                                    </p:set>
                                  </p:childTnLst>
                                </p:cTn>
                              </p:par>
                            </p:childTnLst>
                          </p:cTn>
                        </p:par>
                        <p:par>
                          <p:cTn id="10" fill="hold">
                            <p:stCondLst>
                              <p:cond delay="2000"/>
                            </p:stCondLst>
                            <p:childTnLst>
                              <p:par>
                                <p:cTn id="11" presetID="11" presetClass="entr" presetSubtype="0" fill="hold" grpId="0" nodeType="afterEffect">
                                  <p:stCondLst>
                                    <p:cond delay="0"/>
                                  </p:stCondLst>
                                  <p:childTnLst>
                                    <p:set>
                                      <p:cBhvr>
                                        <p:cTn id="12" dur="1000">
                                          <p:stCondLst>
                                            <p:cond delay="0"/>
                                          </p:stCondLst>
                                        </p:cTn>
                                        <p:tgtEl>
                                          <p:spTgt spid="16"/>
                                        </p:tgtEl>
                                        <p:attrNameLst>
                                          <p:attrName>style.visibility</p:attrName>
                                        </p:attrNameLst>
                                      </p:cBhvr>
                                      <p:to>
                                        <p:strVal val="visible"/>
                                      </p:to>
                                    </p:set>
                                  </p:childTnLst>
                                </p:cTn>
                              </p:par>
                            </p:childTnLst>
                          </p:cTn>
                        </p:par>
                        <p:par>
                          <p:cTn id="13" fill="hold">
                            <p:stCondLst>
                              <p:cond delay="3000"/>
                            </p:stCondLst>
                            <p:childTnLst>
                              <p:par>
                                <p:cTn id="14" presetID="11" presetClass="entr" presetSubtype="0" fill="hold" grpId="0" nodeType="afterEffect">
                                  <p:stCondLst>
                                    <p:cond delay="0"/>
                                  </p:stCondLst>
                                  <p:childTnLst>
                                    <p:set>
                                      <p:cBhvr>
                                        <p:cTn id="15" dur="1000">
                                          <p:stCondLst>
                                            <p:cond delay="0"/>
                                          </p:stCondLst>
                                        </p:cTn>
                                        <p:tgtEl>
                                          <p:spTgt spid="17"/>
                                        </p:tgtEl>
                                        <p:attrNameLst>
                                          <p:attrName>style.visibility</p:attrName>
                                        </p:attrNameLst>
                                      </p:cBhvr>
                                      <p:to>
                                        <p:strVal val="visible"/>
                                      </p:to>
                                    </p:set>
                                  </p:childTnLst>
                                </p:cTn>
                              </p:par>
                            </p:childTnLst>
                          </p:cTn>
                        </p:par>
                        <p:par>
                          <p:cTn id="16" fill="hold">
                            <p:stCondLst>
                              <p:cond delay="4000"/>
                            </p:stCondLst>
                            <p:childTnLst>
                              <p:par>
                                <p:cTn id="17" presetID="11" presetClass="entr" presetSubtype="0" fill="hold" grpId="0" nodeType="afterEffect">
                                  <p:stCondLst>
                                    <p:cond delay="0"/>
                                  </p:stCondLst>
                                  <p:childTnLst>
                                    <p:set>
                                      <p:cBhvr>
                                        <p:cTn id="18" dur="1000">
                                          <p:stCondLst>
                                            <p:cond delay="0"/>
                                          </p:stCondLst>
                                        </p:cTn>
                                        <p:tgtEl>
                                          <p:spTgt spid="18"/>
                                        </p:tgtEl>
                                        <p:attrNameLst>
                                          <p:attrName>style.visibility</p:attrName>
                                        </p:attrNameLst>
                                      </p:cBhvr>
                                      <p:to>
                                        <p:strVal val="visible"/>
                                      </p:to>
                                    </p:set>
                                  </p:childTnLst>
                                </p:cTn>
                              </p:par>
                            </p:childTnLst>
                          </p:cTn>
                        </p:par>
                        <p:par>
                          <p:cTn id="19" fill="hold">
                            <p:stCondLst>
                              <p:cond delay="5000"/>
                            </p:stCondLst>
                            <p:childTnLst>
                              <p:par>
                                <p:cTn id="20" presetID="11" presetClass="entr" presetSubtype="0" fill="hold" grpId="0" nodeType="afterEffect">
                                  <p:stCondLst>
                                    <p:cond delay="0"/>
                                  </p:stCondLst>
                                  <p:childTnLst>
                                    <p:set>
                                      <p:cBhvr>
                                        <p:cTn id="21" dur="1000">
                                          <p:stCondLst>
                                            <p:cond delay="0"/>
                                          </p:stCondLst>
                                        </p:cTn>
                                        <p:tgtEl>
                                          <p:spTgt spid="19"/>
                                        </p:tgtEl>
                                        <p:attrNameLst>
                                          <p:attrName>style.visibility</p:attrName>
                                        </p:attrNameLst>
                                      </p:cBhvr>
                                      <p:to>
                                        <p:strVal val="visible"/>
                                      </p:to>
                                    </p:set>
                                  </p:childTnLst>
                                </p:cTn>
                              </p:par>
                            </p:childTnLst>
                          </p:cTn>
                        </p:par>
                        <p:par>
                          <p:cTn id="22" fill="hold">
                            <p:stCondLst>
                              <p:cond delay="6000"/>
                            </p:stCondLst>
                            <p:childTnLst>
                              <p:par>
                                <p:cTn id="23" presetID="11" presetClass="entr" presetSubtype="0" fill="hold" grpId="0" nodeType="afterEffect">
                                  <p:stCondLst>
                                    <p:cond delay="0"/>
                                  </p:stCondLst>
                                  <p:childTnLst>
                                    <p:set>
                                      <p:cBhvr>
                                        <p:cTn id="24" dur="1000">
                                          <p:stCondLst>
                                            <p:cond delay="0"/>
                                          </p:stCondLst>
                                        </p:cTn>
                                        <p:tgtEl>
                                          <p:spTgt spid="20"/>
                                        </p:tgtEl>
                                        <p:attrNameLst>
                                          <p:attrName>style.visibility</p:attrName>
                                        </p:attrNameLst>
                                      </p:cBhvr>
                                      <p:to>
                                        <p:strVal val="visible"/>
                                      </p:to>
                                    </p:set>
                                  </p:childTnLst>
                                </p:cTn>
                              </p:par>
                            </p:childTnLst>
                          </p:cTn>
                        </p:par>
                        <p:par>
                          <p:cTn id="25" fill="hold">
                            <p:stCondLst>
                              <p:cond delay="7000"/>
                            </p:stCondLst>
                            <p:childTnLst>
                              <p:par>
                                <p:cTn id="26" presetID="11" presetClass="entr" presetSubtype="0" fill="hold" grpId="0" nodeType="afterEffect">
                                  <p:stCondLst>
                                    <p:cond delay="0"/>
                                  </p:stCondLst>
                                  <p:childTnLst>
                                    <p:set>
                                      <p:cBhvr>
                                        <p:cTn id="27" dur="1000">
                                          <p:stCondLst>
                                            <p:cond delay="0"/>
                                          </p:stCondLst>
                                        </p:cTn>
                                        <p:tgtEl>
                                          <p:spTgt spid="22"/>
                                        </p:tgtEl>
                                        <p:attrNameLst>
                                          <p:attrName>style.visibility</p:attrName>
                                        </p:attrNameLst>
                                      </p:cBhvr>
                                      <p:to>
                                        <p:strVal val="visible"/>
                                      </p:to>
                                    </p:set>
                                  </p:childTnLst>
                                </p:cTn>
                              </p:par>
                            </p:childTnLst>
                          </p:cTn>
                        </p:par>
                        <p:par>
                          <p:cTn id="28" fill="hold">
                            <p:stCondLst>
                              <p:cond delay="8000"/>
                            </p:stCondLst>
                            <p:childTnLst>
                              <p:par>
                                <p:cTn id="29" presetID="11" presetClass="entr" presetSubtype="0" fill="hold" grpId="0" nodeType="afterEffect">
                                  <p:stCondLst>
                                    <p:cond delay="0"/>
                                  </p:stCondLst>
                                  <p:childTnLst>
                                    <p:set>
                                      <p:cBhvr>
                                        <p:cTn id="30" dur="1000">
                                          <p:stCondLst>
                                            <p:cond delay="0"/>
                                          </p:stCondLst>
                                        </p:cTn>
                                        <p:tgtEl>
                                          <p:spTgt spid="23"/>
                                        </p:tgtEl>
                                        <p:attrNameLst>
                                          <p:attrName>style.visibility</p:attrName>
                                        </p:attrNameLst>
                                      </p:cBhvr>
                                      <p:to>
                                        <p:strVal val="visible"/>
                                      </p:to>
                                    </p:set>
                                  </p:childTnLst>
                                </p:cTn>
                              </p:par>
                            </p:childTnLst>
                          </p:cTn>
                        </p:par>
                        <p:par>
                          <p:cTn id="31" fill="hold">
                            <p:stCondLst>
                              <p:cond delay="9000"/>
                            </p:stCondLst>
                            <p:childTnLst>
                              <p:par>
                                <p:cTn id="32" presetID="11" presetClass="entr" presetSubtype="0" fill="hold" grpId="0" nodeType="afterEffect">
                                  <p:stCondLst>
                                    <p:cond delay="0"/>
                                  </p:stCondLst>
                                  <p:childTnLst>
                                    <p:set>
                                      <p:cBhvr>
                                        <p:cTn id="33" dur="1000">
                                          <p:stCondLst>
                                            <p:cond delay="0"/>
                                          </p:stCondLst>
                                        </p:cTn>
                                        <p:tgtEl>
                                          <p:spTgt spid="24"/>
                                        </p:tgtEl>
                                        <p:attrNameLst>
                                          <p:attrName>style.visibility</p:attrName>
                                        </p:attrNameLst>
                                      </p:cBhvr>
                                      <p:to>
                                        <p:strVal val="visible"/>
                                      </p:to>
                                    </p:set>
                                  </p:childTnLst>
                                </p:cTn>
                              </p:par>
                            </p:childTnLst>
                          </p:cTn>
                        </p:par>
                        <p:par>
                          <p:cTn id="34" fill="hold">
                            <p:stCondLst>
                              <p:cond delay="10000"/>
                            </p:stCondLst>
                            <p:childTnLst>
                              <p:par>
                                <p:cTn id="35" presetID="11" presetClass="entr" presetSubtype="0" fill="hold" grpId="0" nodeType="afterEffect">
                                  <p:stCondLst>
                                    <p:cond delay="0"/>
                                  </p:stCondLst>
                                  <p:childTnLst>
                                    <p:set>
                                      <p:cBhvr>
                                        <p:cTn id="36" dur="1000">
                                          <p:stCondLst>
                                            <p:cond delay="0"/>
                                          </p:stCondLst>
                                        </p:cTn>
                                        <p:tgtEl>
                                          <p:spTgt spid="25"/>
                                        </p:tgtEl>
                                        <p:attrNameLst>
                                          <p:attrName>style.visibility</p:attrName>
                                        </p:attrNameLst>
                                      </p:cBhvr>
                                      <p:to>
                                        <p:strVal val="visible"/>
                                      </p:to>
                                    </p:set>
                                  </p:childTnLst>
                                </p:cTn>
                              </p:par>
                            </p:childTnLst>
                          </p:cTn>
                        </p:par>
                        <p:par>
                          <p:cTn id="37" fill="hold">
                            <p:stCondLst>
                              <p:cond delay="11000"/>
                            </p:stCondLst>
                            <p:childTnLst>
                              <p:par>
                                <p:cTn id="38" presetID="11" presetClass="entr" presetSubtype="0" fill="hold" grpId="0" nodeType="afterEffect">
                                  <p:stCondLst>
                                    <p:cond delay="0"/>
                                  </p:stCondLst>
                                  <p:childTnLst>
                                    <p:set>
                                      <p:cBhvr>
                                        <p:cTn id="39" dur="1000">
                                          <p:stCondLst>
                                            <p:cond delay="0"/>
                                          </p:stCondLst>
                                        </p:cTn>
                                        <p:tgtEl>
                                          <p:spTgt spid="26"/>
                                        </p:tgtEl>
                                        <p:attrNameLst>
                                          <p:attrName>style.visibility</p:attrName>
                                        </p:attrNameLst>
                                      </p:cBhvr>
                                      <p:to>
                                        <p:strVal val="visible"/>
                                      </p:to>
                                    </p:set>
                                  </p:childTnLst>
                                </p:cTn>
                              </p:par>
                            </p:childTnLst>
                          </p:cTn>
                        </p:par>
                        <p:par>
                          <p:cTn id="40" fill="hold">
                            <p:stCondLst>
                              <p:cond delay="12000"/>
                            </p:stCondLst>
                            <p:childTnLst>
                              <p:par>
                                <p:cTn id="41" presetID="11" presetClass="entr" presetSubtype="0" fill="hold" grpId="0" nodeType="afterEffect">
                                  <p:stCondLst>
                                    <p:cond delay="0"/>
                                  </p:stCondLst>
                                  <p:childTnLst>
                                    <p:set>
                                      <p:cBhvr>
                                        <p:cTn id="42" dur="1000">
                                          <p:stCondLst>
                                            <p:cond delay="0"/>
                                          </p:stCondLst>
                                        </p:cTn>
                                        <p:tgtEl>
                                          <p:spTgt spid="27"/>
                                        </p:tgtEl>
                                        <p:attrNameLst>
                                          <p:attrName>style.visibility</p:attrName>
                                        </p:attrNameLst>
                                      </p:cBhvr>
                                      <p:to>
                                        <p:strVal val="visible"/>
                                      </p:to>
                                    </p:set>
                                  </p:childTnLst>
                                </p:cTn>
                              </p:par>
                            </p:childTnLst>
                          </p:cTn>
                        </p:par>
                        <p:par>
                          <p:cTn id="43" fill="hold">
                            <p:stCondLst>
                              <p:cond delay="13000"/>
                            </p:stCondLst>
                            <p:childTnLst>
                              <p:par>
                                <p:cTn id="44" presetID="11" presetClass="entr" presetSubtype="0" fill="hold" grpId="0" nodeType="afterEffect">
                                  <p:stCondLst>
                                    <p:cond delay="0"/>
                                  </p:stCondLst>
                                  <p:childTnLst>
                                    <p:set>
                                      <p:cBhvr>
                                        <p:cTn id="45" dur="1000">
                                          <p:stCondLst>
                                            <p:cond delay="0"/>
                                          </p:stCondLst>
                                        </p:cTn>
                                        <p:tgtEl>
                                          <p:spTgt spid="28"/>
                                        </p:tgtEl>
                                        <p:attrNameLst>
                                          <p:attrName>style.visibility</p:attrName>
                                        </p:attrNameLst>
                                      </p:cBhvr>
                                      <p:to>
                                        <p:strVal val="visible"/>
                                      </p:to>
                                    </p:set>
                                  </p:childTnLst>
                                </p:cTn>
                              </p:par>
                            </p:childTnLst>
                          </p:cTn>
                        </p:par>
                        <p:par>
                          <p:cTn id="46" fill="hold">
                            <p:stCondLst>
                              <p:cond delay="14000"/>
                            </p:stCondLst>
                            <p:childTnLst>
                              <p:par>
                                <p:cTn id="47" presetID="11" presetClass="entr" presetSubtype="0" fill="hold" grpId="0" nodeType="afterEffect">
                                  <p:stCondLst>
                                    <p:cond delay="0"/>
                                  </p:stCondLst>
                                  <p:childTnLst>
                                    <p:set>
                                      <p:cBhvr>
                                        <p:cTn id="48" dur="1000">
                                          <p:stCondLst>
                                            <p:cond delay="0"/>
                                          </p:stCondLst>
                                        </p:cTn>
                                        <p:tgtEl>
                                          <p:spTgt spid="29"/>
                                        </p:tgtEl>
                                        <p:attrNameLst>
                                          <p:attrName>style.visibility</p:attrName>
                                        </p:attrNameLst>
                                      </p:cBhvr>
                                      <p:to>
                                        <p:strVal val="visible"/>
                                      </p:to>
                                    </p:set>
                                  </p:childTnLst>
                                </p:cTn>
                              </p:par>
                            </p:childTnLst>
                          </p:cTn>
                        </p:par>
                        <p:par>
                          <p:cTn id="49" fill="hold">
                            <p:stCondLst>
                              <p:cond delay="15000"/>
                            </p:stCondLst>
                            <p:childTnLst>
                              <p:par>
                                <p:cTn id="50" presetID="11" presetClass="entr" presetSubtype="0" fill="hold" grpId="0" nodeType="afterEffect">
                                  <p:stCondLst>
                                    <p:cond delay="0"/>
                                  </p:stCondLst>
                                  <p:childTnLst>
                                    <p:set>
                                      <p:cBhvr>
                                        <p:cTn id="51" dur="1000">
                                          <p:stCondLst>
                                            <p:cond delay="0"/>
                                          </p:stCondLst>
                                        </p:cTn>
                                        <p:tgtEl>
                                          <p:spTgt spid="30"/>
                                        </p:tgtEl>
                                        <p:attrNameLst>
                                          <p:attrName>style.visibility</p:attrName>
                                        </p:attrNameLst>
                                      </p:cBhvr>
                                      <p:to>
                                        <p:strVal val="visible"/>
                                      </p:to>
                                    </p:set>
                                  </p:childTnLst>
                                </p:cTn>
                              </p:par>
                            </p:childTnLst>
                          </p:cTn>
                        </p:par>
                        <p:par>
                          <p:cTn id="52" fill="hold">
                            <p:stCondLst>
                              <p:cond delay="16000"/>
                            </p:stCondLst>
                            <p:childTnLst>
                              <p:par>
                                <p:cTn id="53" presetID="11" presetClass="entr" presetSubtype="0" fill="hold" grpId="0" nodeType="afterEffect">
                                  <p:stCondLst>
                                    <p:cond delay="0"/>
                                  </p:stCondLst>
                                  <p:childTnLst>
                                    <p:set>
                                      <p:cBhvr>
                                        <p:cTn id="54" dur="1000">
                                          <p:stCondLst>
                                            <p:cond delay="0"/>
                                          </p:stCondLst>
                                        </p:cTn>
                                        <p:tgtEl>
                                          <p:spTgt spid="31"/>
                                        </p:tgtEl>
                                        <p:attrNameLst>
                                          <p:attrName>style.visibility</p:attrName>
                                        </p:attrNameLst>
                                      </p:cBhvr>
                                      <p:to>
                                        <p:strVal val="visible"/>
                                      </p:to>
                                    </p:set>
                                  </p:childTnLst>
                                </p:cTn>
                              </p:par>
                            </p:childTnLst>
                          </p:cTn>
                        </p:par>
                        <p:par>
                          <p:cTn id="55" fill="hold">
                            <p:stCondLst>
                              <p:cond delay="17000"/>
                            </p:stCondLst>
                            <p:childTnLst>
                              <p:par>
                                <p:cTn id="56" presetID="11" presetClass="entr" presetSubtype="0" fill="hold" grpId="0" nodeType="afterEffect">
                                  <p:stCondLst>
                                    <p:cond delay="0"/>
                                  </p:stCondLst>
                                  <p:childTnLst>
                                    <p:set>
                                      <p:cBhvr>
                                        <p:cTn id="57" dur="1000">
                                          <p:stCondLst>
                                            <p:cond delay="0"/>
                                          </p:stCondLst>
                                        </p:cTn>
                                        <p:tgtEl>
                                          <p:spTgt spid="32"/>
                                        </p:tgtEl>
                                        <p:attrNameLst>
                                          <p:attrName>style.visibility</p:attrName>
                                        </p:attrNameLst>
                                      </p:cBhvr>
                                      <p:to>
                                        <p:strVal val="visible"/>
                                      </p:to>
                                    </p:set>
                                  </p:childTnLst>
                                </p:cTn>
                              </p:par>
                            </p:childTnLst>
                          </p:cTn>
                        </p:par>
                        <p:par>
                          <p:cTn id="58" fill="hold">
                            <p:stCondLst>
                              <p:cond delay="18000"/>
                            </p:stCondLst>
                            <p:childTnLst>
                              <p:par>
                                <p:cTn id="59" presetID="11" presetClass="entr" presetSubtype="0" fill="hold" grpId="0" nodeType="afterEffect">
                                  <p:stCondLst>
                                    <p:cond delay="0"/>
                                  </p:stCondLst>
                                  <p:childTnLst>
                                    <p:set>
                                      <p:cBhvr>
                                        <p:cTn id="60" dur="1000">
                                          <p:stCondLst>
                                            <p:cond delay="0"/>
                                          </p:stCondLst>
                                        </p:cTn>
                                        <p:tgtEl>
                                          <p:spTgt spid="33"/>
                                        </p:tgtEl>
                                        <p:attrNameLst>
                                          <p:attrName>style.visibility</p:attrName>
                                        </p:attrNameLst>
                                      </p:cBhvr>
                                      <p:to>
                                        <p:strVal val="visible"/>
                                      </p:to>
                                    </p:set>
                                  </p:childTnLst>
                                </p:cTn>
                              </p:par>
                            </p:childTnLst>
                          </p:cTn>
                        </p:par>
                        <p:par>
                          <p:cTn id="61" fill="hold">
                            <p:stCondLst>
                              <p:cond delay="19000"/>
                            </p:stCondLst>
                            <p:childTnLst>
                              <p:par>
                                <p:cTn id="62" presetID="11" presetClass="entr" presetSubtype="0" fill="hold" grpId="0" nodeType="afterEffect">
                                  <p:stCondLst>
                                    <p:cond delay="0"/>
                                  </p:stCondLst>
                                  <p:childTnLst>
                                    <p:set>
                                      <p:cBhvr>
                                        <p:cTn id="63" dur="1000">
                                          <p:stCondLst>
                                            <p:cond delay="0"/>
                                          </p:stCondLst>
                                        </p:cTn>
                                        <p:tgtEl>
                                          <p:spTgt spid="34"/>
                                        </p:tgtEl>
                                        <p:attrNameLst>
                                          <p:attrName>style.visibility</p:attrName>
                                        </p:attrNameLst>
                                      </p:cBhvr>
                                      <p:to>
                                        <p:strVal val="visible"/>
                                      </p:to>
                                    </p:set>
                                  </p:childTnLst>
                                </p:cTn>
                              </p:par>
                            </p:childTnLst>
                          </p:cTn>
                        </p:par>
                        <p:par>
                          <p:cTn id="64" fill="hold">
                            <p:stCondLst>
                              <p:cond delay="20000"/>
                            </p:stCondLst>
                            <p:childTnLst>
                              <p:par>
                                <p:cTn id="65" presetID="11" presetClass="entr" presetSubtype="0" fill="hold" grpId="0" nodeType="afterEffect">
                                  <p:stCondLst>
                                    <p:cond delay="0"/>
                                  </p:stCondLst>
                                  <p:childTnLst>
                                    <p:set>
                                      <p:cBhvr>
                                        <p:cTn id="66" dur="1000">
                                          <p:stCondLst>
                                            <p:cond delay="0"/>
                                          </p:stCondLst>
                                        </p:cTn>
                                        <p:tgtEl>
                                          <p:spTgt spid="35"/>
                                        </p:tgtEl>
                                        <p:attrNameLst>
                                          <p:attrName>style.visibility</p:attrName>
                                        </p:attrNameLst>
                                      </p:cBhvr>
                                      <p:to>
                                        <p:strVal val="visible"/>
                                      </p:to>
                                    </p:set>
                                  </p:childTnLst>
                                </p:cTn>
                              </p:par>
                            </p:childTnLst>
                          </p:cTn>
                        </p:par>
                        <p:par>
                          <p:cTn id="67" fill="hold">
                            <p:stCondLst>
                              <p:cond delay="21000"/>
                            </p:stCondLst>
                            <p:childTnLst>
                              <p:par>
                                <p:cTn id="68" presetID="11" presetClass="entr" presetSubtype="0" fill="hold" grpId="0" nodeType="afterEffect">
                                  <p:stCondLst>
                                    <p:cond delay="0"/>
                                  </p:stCondLst>
                                  <p:childTnLst>
                                    <p:set>
                                      <p:cBhvr>
                                        <p:cTn id="69" dur="1000">
                                          <p:stCondLst>
                                            <p:cond delay="0"/>
                                          </p:stCondLst>
                                        </p:cTn>
                                        <p:tgtEl>
                                          <p:spTgt spid="36"/>
                                        </p:tgtEl>
                                        <p:attrNameLst>
                                          <p:attrName>style.visibility</p:attrName>
                                        </p:attrNameLst>
                                      </p:cBhvr>
                                      <p:to>
                                        <p:strVal val="visible"/>
                                      </p:to>
                                    </p:set>
                                  </p:childTnLst>
                                </p:cTn>
                              </p:par>
                            </p:childTnLst>
                          </p:cTn>
                        </p:par>
                        <p:par>
                          <p:cTn id="70" fill="hold">
                            <p:stCondLst>
                              <p:cond delay="22000"/>
                            </p:stCondLst>
                            <p:childTnLst>
                              <p:par>
                                <p:cTn id="71" presetID="11" presetClass="entr" presetSubtype="0" fill="hold" grpId="0" nodeType="afterEffect">
                                  <p:stCondLst>
                                    <p:cond delay="0"/>
                                  </p:stCondLst>
                                  <p:childTnLst>
                                    <p:set>
                                      <p:cBhvr>
                                        <p:cTn id="72" dur="1000">
                                          <p:stCondLst>
                                            <p:cond delay="0"/>
                                          </p:stCondLst>
                                        </p:cTn>
                                        <p:tgtEl>
                                          <p:spTgt spid="37"/>
                                        </p:tgtEl>
                                        <p:attrNameLst>
                                          <p:attrName>style.visibility</p:attrName>
                                        </p:attrNameLst>
                                      </p:cBhvr>
                                      <p:to>
                                        <p:strVal val="visible"/>
                                      </p:to>
                                    </p:set>
                                  </p:childTnLst>
                                </p:cTn>
                              </p:par>
                            </p:childTnLst>
                          </p:cTn>
                        </p:par>
                        <p:par>
                          <p:cTn id="73" fill="hold">
                            <p:stCondLst>
                              <p:cond delay="23000"/>
                            </p:stCondLst>
                            <p:childTnLst>
                              <p:par>
                                <p:cTn id="74" presetID="11" presetClass="entr" presetSubtype="0" fill="hold" grpId="0" nodeType="afterEffect">
                                  <p:stCondLst>
                                    <p:cond delay="0"/>
                                  </p:stCondLst>
                                  <p:childTnLst>
                                    <p:set>
                                      <p:cBhvr>
                                        <p:cTn id="75" dur="1000">
                                          <p:stCondLst>
                                            <p:cond delay="0"/>
                                          </p:stCondLst>
                                        </p:cTn>
                                        <p:tgtEl>
                                          <p:spTgt spid="38"/>
                                        </p:tgtEl>
                                        <p:attrNameLst>
                                          <p:attrName>style.visibility</p:attrName>
                                        </p:attrNameLst>
                                      </p:cBhvr>
                                      <p:to>
                                        <p:strVal val="visible"/>
                                      </p:to>
                                    </p:set>
                                  </p:childTnLst>
                                </p:cTn>
                              </p:par>
                            </p:childTnLst>
                          </p:cTn>
                        </p:par>
                        <p:par>
                          <p:cTn id="76" fill="hold">
                            <p:stCondLst>
                              <p:cond delay="24000"/>
                            </p:stCondLst>
                            <p:childTnLst>
                              <p:par>
                                <p:cTn id="77" presetID="11" presetClass="entr" presetSubtype="0" fill="hold" grpId="0" nodeType="afterEffect">
                                  <p:stCondLst>
                                    <p:cond delay="0"/>
                                  </p:stCondLst>
                                  <p:childTnLst>
                                    <p:set>
                                      <p:cBhvr>
                                        <p:cTn id="78" dur="1000">
                                          <p:stCondLst>
                                            <p:cond delay="0"/>
                                          </p:stCondLst>
                                        </p:cTn>
                                        <p:tgtEl>
                                          <p:spTgt spid="39"/>
                                        </p:tgtEl>
                                        <p:attrNameLst>
                                          <p:attrName>style.visibility</p:attrName>
                                        </p:attrNameLst>
                                      </p:cBhvr>
                                      <p:to>
                                        <p:strVal val="visible"/>
                                      </p:to>
                                    </p:set>
                                  </p:childTnLst>
                                </p:cTn>
                              </p:par>
                            </p:childTnLst>
                          </p:cTn>
                        </p:par>
                        <p:par>
                          <p:cTn id="79" fill="hold">
                            <p:stCondLst>
                              <p:cond delay="25000"/>
                            </p:stCondLst>
                            <p:childTnLst>
                              <p:par>
                                <p:cTn id="80" presetID="11" presetClass="entr" presetSubtype="0" fill="hold" grpId="0" nodeType="afterEffect">
                                  <p:stCondLst>
                                    <p:cond delay="0"/>
                                  </p:stCondLst>
                                  <p:childTnLst>
                                    <p:set>
                                      <p:cBhvr>
                                        <p:cTn id="81" dur="1000">
                                          <p:stCondLst>
                                            <p:cond delay="0"/>
                                          </p:stCondLst>
                                        </p:cTn>
                                        <p:tgtEl>
                                          <p:spTgt spid="40"/>
                                        </p:tgtEl>
                                        <p:attrNameLst>
                                          <p:attrName>style.visibility</p:attrName>
                                        </p:attrNameLst>
                                      </p:cBhvr>
                                      <p:to>
                                        <p:strVal val="visible"/>
                                      </p:to>
                                    </p:set>
                                  </p:childTnLst>
                                </p:cTn>
                              </p:par>
                            </p:childTnLst>
                          </p:cTn>
                        </p:par>
                        <p:par>
                          <p:cTn id="82" fill="hold">
                            <p:stCondLst>
                              <p:cond delay="26000"/>
                            </p:stCondLst>
                            <p:childTnLst>
                              <p:par>
                                <p:cTn id="83" presetID="11" presetClass="entr" presetSubtype="0" fill="hold" grpId="0" nodeType="afterEffect">
                                  <p:stCondLst>
                                    <p:cond delay="0"/>
                                  </p:stCondLst>
                                  <p:childTnLst>
                                    <p:set>
                                      <p:cBhvr>
                                        <p:cTn id="84" dur="1000">
                                          <p:stCondLst>
                                            <p:cond delay="0"/>
                                          </p:stCondLst>
                                        </p:cTn>
                                        <p:tgtEl>
                                          <p:spTgt spid="41"/>
                                        </p:tgtEl>
                                        <p:attrNameLst>
                                          <p:attrName>style.visibility</p:attrName>
                                        </p:attrNameLst>
                                      </p:cBhvr>
                                      <p:to>
                                        <p:strVal val="visible"/>
                                      </p:to>
                                    </p:set>
                                  </p:childTnLst>
                                </p:cTn>
                              </p:par>
                            </p:childTnLst>
                          </p:cTn>
                        </p:par>
                        <p:par>
                          <p:cTn id="85" fill="hold">
                            <p:stCondLst>
                              <p:cond delay="27000"/>
                            </p:stCondLst>
                            <p:childTnLst>
                              <p:par>
                                <p:cTn id="86" presetID="11" presetClass="entr" presetSubtype="0" fill="hold" grpId="0" nodeType="afterEffect">
                                  <p:stCondLst>
                                    <p:cond delay="0"/>
                                  </p:stCondLst>
                                  <p:childTnLst>
                                    <p:set>
                                      <p:cBhvr>
                                        <p:cTn id="87" dur="1000">
                                          <p:stCondLst>
                                            <p:cond delay="0"/>
                                          </p:stCondLst>
                                        </p:cTn>
                                        <p:tgtEl>
                                          <p:spTgt spid="42"/>
                                        </p:tgtEl>
                                        <p:attrNameLst>
                                          <p:attrName>style.visibility</p:attrName>
                                        </p:attrNameLst>
                                      </p:cBhvr>
                                      <p:to>
                                        <p:strVal val="visible"/>
                                      </p:to>
                                    </p:set>
                                  </p:childTnLst>
                                </p:cTn>
                              </p:par>
                            </p:childTnLst>
                          </p:cTn>
                        </p:par>
                        <p:par>
                          <p:cTn id="88" fill="hold">
                            <p:stCondLst>
                              <p:cond delay="28000"/>
                            </p:stCondLst>
                            <p:childTnLst>
                              <p:par>
                                <p:cTn id="89" presetID="11" presetClass="entr" presetSubtype="0" fill="hold" grpId="0" nodeType="afterEffect">
                                  <p:stCondLst>
                                    <p:cond delay="0"/>
                                  </p:stCondLst>
                                  <p:childTnLst>
                                    <p:set>
                                      <p:cBhvr>
                                        <p:cTn id="90" dur="1000">
                                          <p:stCondLst>
                                            <p:cond delay="0"/>
                                          </p:stCondLst>
                                        </p:cTn>
                                        <p:tgtEl>
                                          <p:spTgt spid="43"/>
                                        </p:tgtEl>
                                        <p:attrNameLst>
                                          <p:attrName>style.visibility</p:attrName>
                                        </p:attrNameLst>
                                      </p:cBhvr>
                                      <p:to>
                                        <p:strVal val="visible"/>
                                      </p:to>
                                    </p:set>
                                  </p:childTnLst>
                                </p:cTn>
                              </p:par>
                            </p:childTnLst>
                          </p:cTn>
                        </p:par>
                        <p:par>
                          <p:cTn id="91" fill="hold">
                            <p:stCondLst>
                              <p:cond delay="29000"/>
                            </p:stCondLst>
                            <p:childTnLst>
                              <p:par>
                                <p:cTn id="92" presetID="11" presetClass="entr" presetSubtype="0" fill="hold" grpId="0" nodeType="afterEffect">
                                  <p:stCondLst>
                                    <p:cond delay="0"/>
                                  </p:stCondLst>
                                  <p:childTnLst>
                                    <p:set>
                                      <p:cBhvr>
                                        <p:cTn id="93" dur="1000">
                                          <p:stCondLst>
                                            <p:cond delay="0"/>
                                          </p:stCondLst>
                                        </p:cTn>
                                        <p:tgtEl>
                                          <p:spTgt spid="44"/>
                                        </p:tgtEl>
                                        <p:attrNameLst>
                                          <p:attrName>style.visibility</p:attrName>
                                        </p:attrNameLst>
                                      </p:cBhvr>
                                      <p:to>
                                        <p:strVal val="visible"/>
                                      </p:to>
                                    </p:set>
                                  </p:childTnLst>
                                </p:cTn>
                              </p:par>
                            </p:childTnLst>
                          </p:cTn>
                        </p:par>
                        <p:par>
                          <p:cTn id="94" fill="hold">
                            <p:stCondLst>
                              <p:cond delay="30000"/>
                            </p:stCondLst>
                            <p:childTnLst>
                              <p:par>
                                <p:cTn id="95" presetID="11" presetClass="entr" presetSubtype="0" fill="hold" grpId="0" nodeType="afterEffect">
                                  <p:stCondLst>
                                    <p:cond delay="0"/>
                                  </p:stCondLst>
                                  <p:childTnLst>
                                    <p:set>
                                      <p:cBhvr>
                                        <p:cTn id="96" dur="1000">
                                          <p:stCondLst>
                                            <p:cond delay="0"/>
                                          </p:stCondLst>
                                        </p:cTn>
                                        <p:tgtEl>
                                          <p:spTgt spid="45"/>
                                        </p:tgtEl>
                                        <p:attrNameLst>
                                          <p:attrName>style.visibility</p:attrName>
                                        </p:attrNameLst>
                                      </p:cBhvr>
                                      <p:to>
                                        <p:strVal val="visible"/>
                                      </p:to>
                                    </p:set>
                                  </p:childTnLst>
                                </p:cTn>
                              </p:par>
                            </p:childTnLst>
                          </p:cTn>
                        </p:par>
                        <p:par>
                          <p:cTn id="97" fill="hold">
                            <p:stCondLst>
                              <p:cond delay="31000"/>
                            </p:stCondLst>
                            <p:childTnLst>
                              <p:par>
                                <p:cTn id="98" presetID="11" presetClass="entr" presetSubtype="0" fill="hold" grpId="0" nodeType="afterEffect">
                                  <p:stCondLst>
                                    <p:cond delay="0"/>
                                  </p:stCondLst>
                                  <p:childTnLst>
                                    <p:set>
                                      <p:cBhvr>
                                        <p:cTn id="99" dur="1000">
                                          <p:stCondLst>
                                            <p:cond delay="0"/>
                                          </p:stCondLst>
                                        </p:cTn>
                                        <p:tgtEl>
                                          <p:spTgt spid="46"/>
                                        </p:tgtEl>
                                        <p:attrNameLst>
                                          <p:attrName>style.visibility</p:attrName>
                                        </p:attrNameLst>
                                      </p:cBhvr>
                                      <p:to>
                                        <p:strVal val="visible"/>
                                      </p:to>
                                    </p:set>
                                  </p:childTnLst>
                                </p:cTn>
                              </p:par>
                            </p:childTnLst>
                          </p:cTn>
                        </p:par>
                        <p:par>
                          <p:cTn id="100" fill="hold">
                            <p:stCondLst>
                              <p:cond delay="32000"/>
                            </p:stCondLst>
                            <p:childTnLst>
                              <p:par>
                                <p:cTn id="101" presetID="11" presetClass="entr" presetSubtype="0" fill="hold" grpId="0" nodeType="afterEffect">
                                  <p:stCondLst>
                                    <p:cond delay="0"/>
                                  </p:stCondLst>
                                  <p:childTnLst>
                                    <p:set>
                                      <p:cBhvr>
                                        <p:cTn id="102" dur="1000">
                                          <p:stCondLst>
                                            <p:cond delay="0"/>
                                          </p:stCondLst>
                                        </p:cTn>
                                        <p:tgtEl>
                                          <p:spTgt spid="47"/>
                                        </p:tgtEl>
                                        <p:attrNameLst>
                                          <p:attrName>style.visibility</p:attrName>
                                        </p:attrNameLst>
                                      </p:cBhvr>
                                      <p:to>
                                        <p:strVal val="visible"/>
                                      </p:to>
                                    </p:set>
                                  </p:childTnLst>
                                </p:cTn>
                              </p:par>
                            </p:childTnLst>
                          </p:cTn>
                        </p:par>
                        <p:par>
                          <p:cTn id="103" fill="hold">
                            <p:stCondLst>
                              <p:cond delay="33000"/>
                            </p:stCondLst>
                            <p:childTnLst>
                              <p:par>
                                <p:cTn id="104" presetID="11" presetClass="entr" presetSubtype="0" fill="hold" grpId="0" nodeType="afterEffect">
                                  <p:stCondLst>
                                    <p:cond delay="0"/>
                                  </p:stCondLst>
                                  <p:childTnLst>
                                    <p:set>
                                      <p:cBhvr>
                                        <p:cTn id="105" dur="1000">
                                          <p:stCondLst>
                                            <p:cond delay="0"/>
                                          </p:stCondLst>
                                        </p:cTn>
                                        <p:tgtEl>
                                          <p:spTgt spid="48"/>
                                        </p:tgtEl>
                                        <p:attrNameLst>
                                          <p:attrName>style.visibility</p:attrName>
                                        </p:attrNameLst>
                                      </p:cBhvr>
                                      <p:to>
                                        <p:strVal val="visible"/>
                                      </p:to>
                                    </p:set>
                                  </p:childTnLst>
                                </p:cTn>
                              </p:par>
                            </p:childTnLst>
                          </p:cTn>
                        </p:par>
                        <p:par>
                          <p:cTn id="106" fill="hold">
                            <p:stCondLst>
                              <p:cond delay="34000"/>
                            </p:stCondLst>
                            <p:childTnLst>
                              <p:par>
                                <p:cTn id="107" presetID="11" presetClass="entr" presetSubtype="0" fill="hold" grpId="0" nodeType="afterEffect">
                                  <p:stCondLst>
                                    <p:cond delay="0"/>
                                  </p:stCondLst>
                                  <p:childTnLst>
                                    <p:set>
                                      <p:cBhvr>
                                        <p:cTn id="108" dur="1000">
                                          <p:stCondLst>
                                            <p:cond delay="0"/>
                                          </p:stCondLst>
                                        </p:cTn>
                                        <p:tgtEl>
                                          <p:spTgt spid="49"/>
                                        </p:tgtEl>
                                        <p:attrNameLst>
                                          <p:attrName>style.visibility</p:attrName>
                                        </p:attrNameLst>
                                      </p:cBhvr>
                                      <p:to>
                                        <p:strVal val="visible"/>
                                      </p:to>
                                    </p:set>
                                  </p:childTnLst>
                                </p:cTn>
                              </p:par>
                            </p:childTnLst>
                          </p:cTn>
                        </p:par>
                        <p:par>
                          <p:cTn id="109" fill="hold">
                            <p:stCondLst>
                              <p:cond delay="35000"/>
                            </p:stCondLst>
                            <p:childTnLst>
                              <p:par>
                                <p:cTn id="110" presetID="11" presetClass="entr" presetSubtype="0" fill="hold" grpId="0" nodeType="afterEffect">
                                  <p:stCondLst>
                                    <p:cond delay="0"/>
                                  </p:stCondLst>
                                  <p:childTnLst>
                                    <p:set>
                                      <p:cBhvr>
                                        <p:cTn id="111" dur="1000">
                                          <p:stCondLst>
                                            <p:cond delay="0"/>
                                          </p:stCondLst>
                                        </p:cTn>
                                        <p:tgtEl>
                                          <p:spTgt spid="50"/>
                                        </p:tgtEl>
                                        <p:attrNameLst>
                                          <p:attrName>style.visibility</p:attrName>
                                        </p:attrNameLst>
                                      </p:cBhvr>
                                      <p:to>
                                        <p:strVal val="visible"/>
                                      </p:to>
                                    </p:set>
                                  </p:childTnLst>
                                </p:cTn>
                              </p:par>
                            </p:childTnLst>
                          </p:cTn>
                        </p:par>
                        <p:par>
                          <p:cTn id="112" fill="hold">
                            <p:stCondLst>
                              <p:cond delay="36000"/>
                            </p:stCondLst>
                            <p:childTnLst>
                              <p:par>
                                <p:cTn id="113" presetID="11" presetClass="entr" presetSubtype="0" fill="hold" grpId="0" nodeType="afterEffect">
                                  <p:stCondLst>
                                    <p:cond delay="0"/>
                                  </p:stCondLst>
                                  <p:childTnLst>
                                    <p:set>
                                      <p:cBhvr>
                                        <p:cTn id="114" dur="1000">
                                          <p:stCondLst>
                                            <p:cond delay="0"/>
                                          </p:stCondLst>
                                        </p:cTn>
                                        <p:tgtEl>
                                          <p:spTgt spid="51"/>
                                        </p:tgtEl>
                                        <p:attrNameLst>
                                          <p:attrName>style.visibility</p:attrName>
                                        </p:attrNameLst>
                                      </p:cBhvr>
                                      <p:to>
                                        <p:strVal val="visible"/>
                                      </p:to>
                                    </p:set>
                                  </p:childTnLst>
                                </p:cTn>
                              </p:par>
                            </p:childTnLst>
                          </p:cTn>
                        </p:par>
                        <p:par>
                          <p:cTn id="115" fill="hold">
                            <p:stCondLst>
                              <p:cond delay="37000"/>
                            </p:stCondLst>
                            <p:childTnLst>
                              <p:par>
                                <p:cTn id="116" presetID="11" presetClass="entr" presetSubtype="0" fill="hold" grpId="0" nodeType="afterEffect">
                                  <p:stCondLst>
                                    <p:cond delay="0"/>
                                  </p:stCondLst>
                                  <p:childTnLst>
                                    <p:set>
                                      <p:cBhvr>
                                        <p:cTn id="117" dur="1000">
                                          <p:stCondLst>
                                            <p:cond delay="0"/>
                                          </p:stCondLst>
                                        </p:cTn>
                                        <p:tgtEl>
                                          <p:spTgt spid="52"/>
                                        </p:tgtEl>
                                        <p:attrNameLst>
                                          <p:attrName>style.visibility</p:attrName>
                                        </p:attrNameLst>
                                      </p:cBhvr>
                                      <p:to>
                                        <p:strVal val="visible"/>
                                      </p:to>
                                    </p:set>
                                  </p:childTnLst>
                                </p:cTn>
                              </p:par>
                            </p:childTnLst>
                          </p:cTn>
                        </p:par>
                        <p:par>
                          <p:cTn id="118" fill="hold">
                            <p:stCondLst>
                              <p:cond delay="38000"/>
                            </p:stCondLst>
                            <p:childTnLst>
                              <p:par>
                                <p:cTn id="119" presetID="11" presetClass="entr" presetSubtype="0" fill="hold" grpId="0" nodeType="afterEffect">
                                  <p:stCondLst>
                                    <p:cond delay="0"/>
                                  </p:stCondLst>
                                  <p:childTnLst>
                                    <p:set>
                                      <p:cBhvr>
                                        <p:cTn id="120" dur="1000">
                                          <p:stCondLst>
                                            <p:cond delay="0"/>
                                          </p:stCondLst>
                                        </p:cTn>
                                        <p:tgtEl>
                                          <p:spTgt spid="53"/>
                                        </p:tgtEl>
                                        <p:attrNameLst>
                                          <p:attrName>style.visibility</p:attrName>
                                        </p:attrNameLst>
                                      </p:cBhvr>
                                      <p:to>
                                        <p:strVal val="visible"/>
                                      </p:to>
                                    </p:set>
                                  </p:childTnLst>
                                </p:cTn>
                              </p:par>
                            </p:childTnLst>
                          </p:cTn>
                        </p:par>
                        <p:par>
                          <p:cTn id="121" fill="hold">
                            <p:stCondLst>
                              <p:cond delay="39000"/>
                            </p:stCondLst>
                            <p:childTnLst>
                              <p:par>
                                <p:cTn id="122" presetID="11" presetClass="entr" presetSubtype="0" fill="hold" grpId="0" nodeType="afterEffect">
                                  <p:stCondLst>
                                    <p:cond delay="0"/>
                                  </p:stCondLst>
                                  <p:childTnLst>
                                    <p:set>
                                      <p:cBhvr>
                                        <p:cTn id="123" dur="1000">
                                          <p:stCondLst>
                                            <p:cond delay="0"/>
                                          </p:stCondLst>
                                        </p:cTn>
                                        <p:tgtEl>
                                          <p:spTgt spid="54"/>
                                        </p:tgtEl>
                                        <p:attrNameLst>
                                          <p:attrName>style.visibility</p:attrName>
                                        </p:attrNameLst>
                                      </p:cBhvr>
                                      <p:to>
                                        <p:strVal val="visible"/>
                                      </p:to>
                                    </p:set>
                                  </p:childTnLst>
                                </p:cTn>
                              </p:par>
                            </p:childTnLst>
                          </p:cTn>
                        </p:par>
                        <p:par>
                          <p:cTn id="124" fill="hold">
                            <p:stCondLst>
                              <p:cond delay="40000"/>
                            </p:stCondLst>
                            <p:childTnLst>
                              <p:par>
                                <p:cTn id="125" presetID="11" presetClass="entr" presetSubtype="0" fill="hold" grpId="0" nodeType="afterEffect">
                                  <p:stCondLst>
                                    <p:cond delay="0"/>
                                  </p:stCondLst>
                                  <p:childTnLst>
                                    <p:set>
                                      <p:cBhvr>
                                        <p:cTn id="126" dur="1000">
                                          <p:stCondLst>
                                            <p:cond delay="0"/>
                                          </p:stCondLst>
                                        </p:cTn>
                                        <p:tgtEl>
                                          <p:spTgt spid="55"/>
                                        </p:tgtEl>
                                        <p:attrNameLst>
                                          <p:attrName>style.visibility</p:attrName>
                                        </p:attrNameLst>
                                      </p:cBhvr>
                                      <p:to>
                                        <p:strVal val="visible"/>
                                      </p:to>
                                    </p:set>
                                  </p:childTnLst>
                                </p:cTn>
                              </p:par>
                            </p:childTnLst>
                          </p:cTn>
                        </p:par>
                        <p:par>
                          <p:cTn id="127" fill="hold">
                            <p:stCondLst>
                              <p:cond delay="41000"/>
                            </p:stCondLst>
                            <p:childTnLst>
                              <p:par>
                                <p:cTn id="128" presetID="11" presetClass="entr" presetSubtype="0" fill="hold" grpId="0" nodeType="afterEffect">
                                  <p:stCondLst>
                                    <p:cond delay="0"/>
                                  </p:stCondLst>
                                  <p:childTnLst>
                                    <p:set>
                                      <p:cBhvr>
                                        <p:cTn id="129" dur="1000">
                                          <p:stCondLst>
                                            <p:cond delay="0"/>
                                          </p:stCondLst>
                                        </p:cTn>
                                        <p:tgtEl>
                                          <p:spTgt spid="56"/>
                                        </p:tgtEl>
                                        <p:attrNameLst>
                                          <p:attrName>style.visibility</p:attrName>
                                        </p:attrNameLst>
                                      </p:cBhvr>
                                      <p:to>
                                        <p:strVal val="visible"/>
                                      </p:to>
                                    </p:set>
                                  </p:childTnLst>
                                </p:cTn>
                              </p:par>
                            </p:childTnLst>
                          </p:cTn>
                        </p:par>
                        <p:par>
                          <p:cTn id="130" fill="hold">
                            <p:stCondLst>
                              <p:cond delay="42000"/>
                            </p:stCondLst>
                            <p:childTnLst>
                              <p:par>
                                <p:cTn id="131" presetID="11" presetClass="entr" presetSubtype="0" fill="hold" grpId="0" nodeType="afterEffect">
                                  <p:stCondLst>
                                    <p:cond delay="0"/>
                                  </p:stCondLst>
                                  <p:childTnLst>
                                    <p:set>
                                      <p:cBhvr>
                                        <p:cTn id="132" dur="1000">
                                          <p:stCondLst>
                                            <p:cond delay="0"/>
                                          </p:stCondLst>
                                        </p:cTn>
                                        <p:tgtEl>
                                          <p:spTgt spid="57"/>
                                        </p:tgtEl>
                                        <p:attrNameLst>
                                          <p:attrName>style.visibility</p:attrName>
                                        </p:attrNameLst>
                                      </p:cBhvr>
                                      <p:to>
                                        <p:strVal val="visible"/>
                                      </p:to>
                                    </p:set>
                                  </p:childTnLst>
                                </p:cTn>
                              </p:par>
                            </p:childTnLst>
                          </p:cTn>
                        </p:par>
                        <p:par>
                          <p:cTn id="133" fill="hold">
                            <p:stCondLst>
                              <p:cond delay="43000"/>
                            </p:stCondLst>
                            <p:childTnLst>
                              <p:par>
                                <p:cTn id="134" presetID="11" presetClass="entr" presetSubtype="0" fill="hold" grpId="0" nodeType="afterEffect">
                                  <p:stCondLst>
                                    <p:cond delay="0"/>
                                  </p:stCondLst>
                                  <p:childTnLst>
                                    <p:set>
                                      <p:cBhvr>
                                        <p:cTn id="135" dur="1000">
                                          <p:stCondLst>
                                            <p:cond delay="0"/>
                                          </p:stCondLst>
                                        </p:cTn>
                                        <p:tgtEl>
                                          <p:spTgt spid="58"/>
                                        </p:tgtEl>
                                        <p:attrNameLst>
                                          <p:attrName>style.visibility</p:attrName>
                                        </p:attrNameLst>
                                      </p:cBhvr>
                                      <p:to>
                                        <p:strVal val="visible"/>
                                      </p:to>
                                    </p:set>
                                  </p:childTnLst>
                                </p:cTn>
                              </p:par>
                            </p:childTnLst>
                          </p:cTn>
                        </p:par>
                        <p:par>
                          <p:cTn id="136" fill="hold">
                            <p:stCondLst>
                              <p:cond delay="44000"/>
                            </p:stCondLst>
                            <p:childTnLst>
                              <p:par>
                                <p:cTn id="137" presetID="11" presetClass="entr" presetSubtype="0" fill="hold" grpId="0" nodeType="afterEffect">
                                  <p:stCondLst>
                                    <p:cond delay="0"/>
                                  </p:stCondLst>
                                  <p:childTnLst>
                                    <p:set>
                                      <p:cBhvr>
                                        <p:cTn id="138" dur="1000">
                                          <p:stCondLst>
                                            <p:cond delay="0"/>
                                          </p:stCondLst>
                                        </p:cTn>
                                        <p:tgtEl>
                                          <p:spTgt spid="59"/>
                                        </p:tgtEl>
                                        <p:attrNameLst>
                                          <p:attrName>style.visibility</p:attrName>
                                        </p:attrNameLst>
                                      </p:cBhvr>
                                      <p:to>
                                        <p:strVal val="visible"/>
                                      </p:to>
                                    </p:set>
                                  </p:childTnLst>
                                </p:cTn>
                              </p:par>
                            </p:childTnLst>
                          </p:cTn>
                        </p:par>
                        <p:par>
                          <p:cTn id="139" fill="hold">
                            <p:stCondLst>
                              <p:cond delay="45000"/>
                            </p:stCondLst>
                            <p:childTnLst>
                              <p:par>
                                <p:cTn id="140" presetID="11" presetClass="entr" presetSubtype="0" fill="hold" grpId="0" nodeType="afterEffect">
                                  <p:stCondLst>
                                    <p:cond delay="0"/>
                                  </p:stCondLst>
                                  <p:childTnLst>
                                    <p:set>
                                      <p:cBhvr>
                                        <p:cTn id="141" dur="1000">
                                          <p:stCondLst>
                                            <p:cond delay="0"/>
                                          </p:stCondLst>
                                        </p:cTn>
                                        <p:tgtEl>
                                          <p:spTgt spid="60"/>
                                        </p:tgtEl>
                                        <p:attrNameLst>
                                          <p:attrName>style.visibility</p:attrName>
                                        </p:attrNameLst>
                                      </p:cBhvr>
                                      <p:to>
                                        <p:strVal val="visible"/>
                                      </p:to>
                                    </p:set>
                                  </p:childTnLst>
                                </p:cTn>
                              </p:par>
                            </p:childTnLst>
                          </p:cTn>
                        </p:par>
                        <p:par>
                          <p:cTn id="142" fill="hold">
                            <p:stCondLst>
                              <p:cond delay="46000"/>
                            </p:stCondLst>
                            <p:childTnLst>
                              <p:par>
                                <p:cTn id="143" presetID="11" presetClass="entr" presetSubtype="0" fill="hold" grpId="0" nodeType="afterEffect">
                                  <p:stCondLst>
                                    <p:cond delay="0"/>
                                  </p:stCondLst>
                                  <p:childTnLst>
                                    <p:set>
                                      <p:cBhvr>
                                        <p:cTn id="144" dur="1000">
                                          <p:stCondLst>
                                            <p:cond delay="0"/>
                                          </p:stCondLst>
                                        </p:cTn>
                                        <p:tgtEl>
                                          <p:spTgt spid="61"/>
                                        </p:tgtEl>
                                        <p:attrNameLst>
                                          <p:attrName>style.visibility</p:attrName>
                                        </p:attrNameLst>
                                      </p:cBhvr>
                                      <p:to>
                                        <p:strVal val="visible"/>
                                      </p:to>
                                    </p:set>
                                  </p:childTnLst>
                                </p:cTn>
                              </p:par>
                            </p:childTnLst>
                          </p:cTn>
                        </p:par>
                        <p:par>
                          <p:cTn id="145" fill="hold">
                            <p:stCondLst>
                              <p:cond delay="47000"/>
                            </p:stCondLst>
                            <p:childTnLst>
                              <p:par>
                                <p:cTn id="146" presetID="11" presetClass="entr" presetSubtype="0" fill="hold" grpId="0" nodeType="afterEffect">
                                  <p:stCondLst>
                                    <p:cond delay="0"/>
                                  </p:stCondLst>
                                  <p:childTnLst>
                                    <p:set>
                                      <p:cBhvr>
                                        <p:cTn id="147" dur="1000">
                                          <p:stCondLst>
                                            <p:cond delay="0"/>
                                          </p:stCondLst>
                                        </p:cTn>
                                        <p:tgtEl>
                                          <p:spTgt spid="62"/>
                                        </p:tgtEl>
                                        <p:attrNameLst>
                                          <p:attrName>style.visibility</p:attrName>
                                        </p:attrNameLst>
                                      </p:cBhvr>
                                      <p:to>
                                        <p:strVal val="visible"/>
                                      </p:to>
                                    </p:set>
                                  </p:childTnLst>
                                </p:cTn>
                              </p:par>
                            </p:childTnLst>
                          </p:cTn>
                        </p:par>
                        <p:par>
                          <p:cTn id="148" fill="hold">
                            <p:stCondLst>
                              <p:cond delay="48000"/>
                            </p:stCondLst>
                            <p:childTnLst>
                              <p:par>
                                <p:cTn id="149" presetID="11" presetClass="entr" presetSubtype="0" fill="hold" grpId="0" nodeType="afterEffect">
                                  <p:stCondLst>
                                    <p:cond delay="0"/>
                                  </p:stCondLst>
                                  <p:childTnLst>
                                    <p:set>
                                      <p:cBhvr>
                                        <p:cTn id="150" dur="1000">
                                          <p:stCondLst>
                                            <p:cond delay="0"/>
                                          </p:stCondLst>
                                        </p:cTn>
                                        <p:tgtEl>
                                          <p:spTgt spid="63"/>
                                        </p:tgtEl>
                                        <p:attrNameLst>
                                          <p:attrName>style.visibility</p:attrName>
                                        </p:attrNameLst>
                                      </p:cBhvr>
                                      <p:to>
                                        <p:strVal val="visible"/>
                                      </p:to>
                                    </p:set>
                                  </p:childTnLst>
                                </p:cTn>
                              </p:par>
                            </p:childTnLst>
                          </p:cTn>
                        </p:par>
                        <p:par>
                          <p:cTn id="151" fill="hold">
                            <p:stCondLst>
                              <p:cond delay="49000"/>
                            </p:stCondLst>
                            <p:childTnLst>
                              <p:par>
                                <p:cTn id="152" presetID="11" presetClass="entr" presetSubtype="0" fill="hold" grpId="0" nodeType="afterEffect">
                                  <p:stCondLst>
                                    <p:cond delay="0"/>
                                  </p:stCondLst>
                                  <p:childTnLst>
                                    <p:set>
                                      <p:cBhvr>
                                        <p:cTn id="153" dur="1000">
                                          <p:stCondLst>
                                            <p:cond delay="0"/>
                                          </p:stCondLst>
                                        </p:cTn>
                                        <p:tgtEl>
                                          <p:spTgt spid="64"/>
                                        </p:tgtEl>
                                        <p:attrNameLst>
                                          <p:attrName>style.visibility</p:attrName>
                                        </p:attrNameLst>
                                      </p:cBhvr>
                                      <p:to>
                                        <p:strVal val="visible"/>
                                      </p:to>
                                    </p:set>
                                  </p:childTnLst>
                                </p:cTn>
                              </p:par>
                            </p:childTnLst>
                          </p:cTn>
                        </p:par>
                        <p:par>
                          <p:cTn id="154" fill="hold">
                            <p:stCondLst>
                              <p:cond delay="50000"/>
                            </p:stCondLst>
                            <p:childTnLst>
                              <p:par>
                                <p:cTn id="155" presetID="11" presetClass="entr" presetSubtype="0" fill="hold" grpId="0" nodeType="afterEffect">
                                  <p:stCondLst>
                                    <p:cond delay="0"/>
                                  </p:stCondLst>
                                  <p:childTnLst>
                                    <p:set>
                                      <p:cBhvr>
                                        <p:cTn id="156" dur="1000">
                                          <p:stCondLst>
                                            <p:cond delay="0"/>
                                          </p:stCondLst>
                                        </p:cTn>
                                        <p:tgtEl>
                                          <p:spTgt spid="65"/>
                                        </p:tgtEl>
                                        <p:attrNameLst>
                                          <p:attrName>style.visibility</p:attrName>
                                        </p:attrNameLst>
                                      </p:cBhvr>
                                      <p:to>
                                        <p:strVal val="visible"/>
                                      </p:to>
                                    </p:set>
                                  </p:childTnLst>
                                </p:cTn>
                              </p:par>
                            </p:childTnLst>
                          </p:cTn>
                        </p:par>
                        <p:par>
                          <p:cTn id="157" fill="hold">
                            <p:stCondLst>
                              <p:cond delay="51000"/>
                            </p:stCondLst>
                            <p:childTnLst>
                              <p:par>
                                <p:cTn id="158" presetID="11" presetClass="entr" presetSubtype="0" fill="hold" grpId="0" nodeType="afterEffect">
                                  <p:stCondLst>
                                    <p:cond delay="0"/>
                                  </p:stCondLst>
                                  <p:childTnLst>
                                    <p:set>
                                      <p:cBhvr>
                                        <p:cTn id="159" dur="1000">
                                          <p:stCondLst>
                                            <p:cond delay="0"/>
                                          </p:stCondLst>
                                        </p:cTn>
                                        <p:tgtEl>
                                          <p:spTgt spid="66"/>
                                        </p:tgtEl>
                                        <p:attrNameLst>
                                          <p:attrName>style.visibility</p:attrName>
                                        </p:attrNameLst>
                                      </p:cBhvr>
                                      <p:to>
                                        <p:strVal val="visible"/>
                                      </p:to>
                                    </p:set>
                                  </p:childTnLst>
                                </p:cTn>
                              </p:par>
                            </p:childTnLst>
                          </p:cTn>
                        </p:par>
                        <p:par>
                          <p:cTn id="160" fill="hold">
                            <p:stCondLst>
                              <p:cond delay="52000"/>
                            </p:stCondLst>
                            <p:childTnLst>
                              <p:par>
                                <p:cTn id="161" presetID="11" presetClass="entr" presetSubtype="0" fill="hold" grpId="0" nodeType="afterEffect">
                                  <p:stCondLst>
                                    <p:cond delay="0"/>
                                  </p:stCondLst>
                                  <p:childTnLst>
                                    <p:set>
                                      <p:cBhvr>
                                        <p:cTn id="162" dur="1000">
                                          <p:stCondLst>
                                            <p:cond delay="0"/>
                                          </p:stCondLst>
                                        </p:cTn>
                                        <p:tgtEl>
                                          <p:spTgt spid="67"/>
                                        </p:tgtEl>
                                        <p:attrNameLst>
                                          <p:attrName>style.visibility</p:attrName>
                                        </p:attrNameLst>
                                      </p:cBhvr>
                                      <p:to>
                                        <p:strVal val="visible"/>
                                      </p:to>
                                    </p:set>
                                  </p:childTnLst>
                                </p:cTn>
                              </p:par>
                            </p:childTnLst>
                          </p:cTn>
                        </p:par>
                        <p:par>
                          <p:cTn id="163" fill="hold">
                            <p:stCondLst>
                              <p:cond delay="53000"/>
                            </p:stCondLst>
                            <p:childTnLst>
                              <p:par>
                                <p:cTn id="164" presetID="11" presetClass="entr" presetSubtype="0" fill="hold" grpId="0" nodeType="afterEffect">
                                  <p:stCondLst>
                                    <p:cond delay="0"/>
                                  </p:stCondLst>
                                  <p:childTnLst>
                                    <p:set>
                                      <p:cBhvr>
                                        <p:cTn id="165" dur="1000">
                                          <p:stCondLst>
                                            <p:cond delay="0"/>
                                          </p:stCondLst>
                                        </p:cTn>
                                        <p:tgtEl>
                                          <p:spTgt spid="68"/>
                                        </p:tgtEl>
                                        <p:attrNameLst>
                                          <p:attrName>style.visibility</p:attrName>
                                        </p:attrNameLst>
                                      </p:cBhvr>
                                      <p:to>
                                        <p:strVal val="visible"/>
                                      </p:to>
                                    </p:set>
                                  </p:childTnLst>
                                </p:cTn>
                              </p:par>
                            </p:childTnLst>
                          </p:cTn>
                        </p:par>
                        <p:par>
                          <p:cTn id="166" fill="hold">
                            <p:stCondLst>
                              <p:cond delay="54000"/>
                            </p:stCondLst>
                            <p:childTnLst>
                              <p:par>
                                <p:cTn id="167" presetID="11" presetClass="entr" presetSubtype="0" fill="hold" grpId="0" nodeType="afterEffect">
                                  <p:stCondLst>
                                    <p:cond delay="0"/>
                                  </p:stCondLst>
                                  <p:childTnLst>
                                    <p:set>
                                      <p:cBhvr>
                                        <p:cTn id="168" dur="1000">
                                          <p:stCondLst>
                                            <p:cond delay="0"/>
                                          </p:stCondLst>
                                        </p:cTn>
                                        <p:tgtEl>
                                          <p:spTgt spid="69"/>
                                        </p:tgtEl>
                                        <p:attrNameLst>
                                          <p:attrName>style.visibility</p:attrName>
                                        </p:attrNameLst>
                                      </p:cBhvr>
                                      <p:to>
                                        <p:strVal val="visible"/>
                                      </p:to>
                                    </p:set>
                                  </p:childTnLst>
                                </p:cTn>
                              </p:par>
                            </p:childTnLst>
                          </p:cTn>
                        </p:par>
                        <p:par>
                          <p:cTn id="169" fill="hold">
                            <p:stCondLst>
                              <p:cond delay="55000"/>
                            </p:stCondLst>
                            <p:childTnLst>
                              <p:par>
                                <p:cTn id="170" presetID="11" presetClass="entr" presetSubtype="0" fill="hold" grpId="0" nodeType="afterEffect">
                                  <p:stCondLst>
                                    <p:cond delay="0"/>
                                  </p:stCondLst>
                                  <p:childTnLst>
                                    <p:set>
                                      <p:cBhvr>
                                        <p:cTn id="171" dur="1000">
                                          <p:stCondLst>
                                            <p:cond delay="0"/>
                                          </p:stCondLst>
                                        </p:cTn>
                                        <p:tgtEl>
                                          <p:spTgt spid="70"/>
                                        </p:tgtEl>
                                        <p:attrNameLst>
                                          <p:attrName>style.visibility</p:attrName>
                                        </p:attrNameLst>
                                      </p:cBhvr>
                                      <p:to>
                                        <p:strVal val="visible"/>
                                      </p:to>
                                    </p:set>
                                  </p:childTnLst>
                                </p:cTn>
                              </p:par>
                            </p:childTnLst>
                          </p:cTn>
                        </p:par>
                        <p:par>
                          <p:cTn id="172" fill="hold">
                            <p:stCondLst>
                              <p:cond delay="56000"/>
                            </p:stCondLst>
                            <p:childTnLst>
                              <p:par>
                                <p:cTn id="173" presetID="11" presetClass="entr" presetSubtype="0" fill="hold" grpId="0" nodeType="afterEffect">
                                  <p:stCondLst>
                                    <p:cond delay="0"/>
                                  </p:stCondLst>
                                  <p:childTnLst>
                                    <p:set>
                                      <p:cBhvr>
                                        <p:cTn id="174" dur="1000">
                                          <p:stCondLst>
                                            <p:cond delay="0"/>
                                          </p:stCondLst>
                                        </p:cTn>
                                        <p:tgtEl>
                                          <p:spTgt spid="71"/>
                                        </p:tgtEl>
                                        <p:attrNameLst>
                                          <p:attrName>style.visibility</p:attrName>
                                        </p:attrNameLst>
                                      </p:cBhvr>
                                      <p:to>
                                        <p:strVal val="visible"/>
                                      </p:to>
                                    </p:set>
                                  </p:childTnLst>
                                </p:cTn>
                              </p:par>
                            </p:childTnLst>
                          </p:cTn>
                        </p:par>
                        <p:par>
                          <p:cTn id="175" fill="hold">
                            <p:stCondLst>
                              <p:cond delay="57000"/>
                            </p:stCondLst>
                            <p:childTnLst>
                              <p:par>
                                <p:cTn id="176" presetID="11" presetClass="entr" presetSubtype="0" fill="hold" grpId="0" nodeType="afterEffect">
                                  <p:stCondLst>
                                    <p:cond delay="0"/>
                                  </p:stCondLst>
                                  <p:childTnLst>
                                    <p:set>
                                      <p:cBhvr>
                                        <p:cTn id="177" dur="1000">
                                          <p:stCondLst>
                                            <p:cond delay="0"/>
                                          </p:stCondLst>
                                        </p:cTn>
                                        <p:tgtEl>
                                          <p:spTgt spid="72"/>
                                        </p:tgtEl>
                                        <p:attrNameLst>
                                          <p:attrName>style.visibility</p:attrName>
                                        </p:attrNameLst>
                                      </p:cBhvr>
                                      <p:to>
                                        <p:strVal val="visible"/>
                                      </p:to>
                                    </p:set>
                                  </p:childTnLst>
                                </p:cTn>
                              </p:par>
                            </p:childTnLst>
                          </p:cTn>
                        </p:par>
                        <p:par>
                          <p:cTn id="178" fill="hold">
                            <p:stCondLst>
                              <p:cond delay="58000"/>
                            </p:stCondLst>
                            <p:childTnLst>
                              <p:par>
                                <p:cTn id="179" presetID="11" presetClass="entr" presetSubtype="0" fill="hold" grpId="0" nodeType="afterEffect">
                                  <p:stCondLst>
                                    <p:cond delay="0"/>
                                  </p:stCondLst>
                                  <p:childTnLst>
                                    <p:set>
                                      <p:cBhvr>
                                        <p:cTn id="180" dur="1000">
                                          <p:stCondLst>
                                            <p:cond delay="0"/>
                                          </p:stCondLst>
                                        </p:cTn>
                                        <p:tgtEl>
                                          <p:spTgt spid="73"/>
                                        </p:tgtEl>
                                        <p:attrNameLst>
                                          <p:attrName>style.visibility</p:attrName>
                                        </p:attrNameLst>
                                      </p:cBhvr>
                                      <p:to>
                                        <p:strVal val="visible"/>
                                      </p:to>
                                    </p:set>
                                  </p:childTnLst>
                                </p:cTn>
                              </p:par>
                            </p:childTnLst>
                          </p:cTn>
                        </p:par>
                        <p:par>
                          <p:cTn id="181" fill="hold">
                            <p:stCondLst>
                              <p:cond delay="59000"/>
                            </p:stCondLst>
                            <p:childTnLst>
                              <p:par>
                                <p:cTn id="182" presetID="11" presetClass="entr" presetSubtype="0" fill="hold" grpId="0" nodeType="afterEffect">
                                  <p:stCondLst>
                                    <p:cond delay="0"/>
                                  </p:stCondLst>
                                  <p:childTnLst>
                                    <p:set>
                                      <p:cBhvr>
                                        <p:cTn id="183" dur="1000">
                                          <p:stCondLst>
                                            <p:cond delay="0"/>
                                          </p:stCondLst>
                                        </p:cTn>
                                        <p:tgtEl>
                                          <p:spTgt spid="74"/>
                                        </p:tgtEl>
                                        <p:attrNameLst>
                                          <p:attrName>style.visibility</p:attrName>
                                        </p:attrNameLst>
                                      </p:cBhvr>
                                      <p:to>
                                        <p:strVal val="visible"/>
                                      </p:to>
                                    </p:set>
                                  </p:childTnLst>
                                </p:cTn>
                              </p:par>
                            </p:childTnLst>
                          </p:cTn>
                        </p:par>
                        <p:par>
                          <p:cTn id="184" fill="hold">
                            <p:stCondLst>
                              <p:cond delay="60000"/>
                            </p:stCondLst>
                            <p:childTnLst>
                              <p:par>
                                <p:cTn id="185" presetID="11" presetClass="entr" presetSubtype="0" fill="hold" grpId="0" nodeType="afterEffect">
                                  <p:stCondLst>
                                    <p:cond delay="0"/>
                                  </p:stCondLst>
                                  <p:childTnLst>
                                    <p:set>
                                      <p:cBhvr>
                                        <p:cTn id="186" dur="1000">
                                          <p:stCondLst>
                                            <p:cond delay="0"/>
                                          </p:stCondLst>
                                        </p:cTn>
                                        <p:tgtEl>
                                          <p:spTgt spid="75"/>
                                        </p:tgtEl>
                                        <p:attrNameLst>
                                          <p:attrName>style.visibility</p:attrName>
                                        </p:attrNameLst>
                                      </p:cBhvr>
                                      <p:to>
                                        <p:strVal val="visible"/>
                                      </p:to>
                                    </p:set>
                                  </p:childTnLst>
                                </p:cTn>
                              </p:par>
                            </p:childTnLst>
                          </p:cTn>
                        </p:par>
                        <p:par>
                          <p:cTn id="187" fill="hold">
                            <p:stCondLst>
                              <p:cond delay="61000"/>
                            </p:stCondLst>
                            <p:childTnLst>
                              <p:par>
                                <p:cTn id="188" presetID="11" presetClass="entr" presetSubtype="0" fill="hold" grpId="0" nodeType="afterEffect">
                                  <p:stCondLst>
                                    <p:cond delay="0"/>
                                  </p:stCondLst>
                                  <p:childTnLst>
                                    <p:set>
                                      <p:cBhvr>
                                        <p:cTn id="189" dur="1000">
                                          <p:stCondLst>
                                            <p:cond delay="0"/>
                                          </p:stCondLst>
                                        </p:cTn>
                                        <p:tgtEl>
                                          <p:spTgt spid="76"/>
                                        </p:tgtEl>
                                        <p:attrNameLst>
                                          <p:attrName>style.visibility</p:attrName>
                                        </p:attrNameLst>
                                      </p:cBhvr>
                                      <p:to>
                                        <p:strVal val="visible"/>
                                      </p:to>
                                    </p:set>
                                  </p:childTnLst>
                                </p:cTn>
                              </p:par>
                            </p:childTnLst>
                          </p:cTn>
                        </p:par>
                        <p:par>
                          <p:cTn id="190" fill="hold">
                            <p:stCondLst>
                              <p:cond delay="62000"/>
                            </p:stCondLst>
                            <p:childTnLst>
                              <p:par>
                                <p:cTn id="191" presetID="11" presetClass="entr" presetSubtype="0" fill="hold" grpId="0" nodeType="afterEffect">
                                  <p:stCondLst>
                                    <p:cond delay="0"/>
                                  </p:stCondLst>
                                  <p:childTnLst>
                                    <p:set>
                                      <p:cBhvr>
                                        <p:cTn id="192" dur="1000">
                                          <p:stCondLst>
                                            <p:cond delay="0"/>
                                          </p:stCondLst>
                                        </p:cTn>
                                        <p:tgtEl>
                                          <p:spTgt spid="77"/>
                                        </p:tgtEl>
                                        <p:attrNameLst>
                                          <p:attrName>style.visibility</p:attrName>
                                        </p:attrNameLst>
                                      </p:cBhvr>
                                      <p:to>
                                        <p:strVal val="visible"/>
                                      </p:to>
                                    </p:set>
                                  </p:childTnLst>
                                </p:cTn>
                              </p:par>
                            </p:childTnLst>
                          </p:cTn>
                        </p:par>
                        <p:par>
                          <p:cTn id="193" fill="hold">
                            <p:stCondLst>
                              <p:cond delay="63000"/>
                            </p:stCondLst>
                            <p:childTnLst>
                              <p:par>
                                <p:cTn id="194" presetID="11" presetClass="entr" presetSubtype="0" fill="hold" grpId="0" nodeType="afterEffect">
                                  <p:stCondLst>
                                    <p:cond delay="0"/>
                                  </p:stCondLst>
                                  <p:childTnLst>
                                    <p:set>
                                      <p:cBhvr>
                                        <p:cTn id="195" dur="1000">
                                          <p:stCondLst>
                                            <p:cond delay="0"/>
                                          </p:stCondLst>
                                        </p:cTn>
                                        <p:tgtEl>
                                          <p:spTgt spid="78"/>
                                        </p:tgtEl>
                                        <p:attrNameLst>
                                          <p:attrName>style.visibility</p:attrName>
                                        </p:attrNameLst>
                                      </p:cBhvr>
                                      <p:to>
                                        <p:strVal val="visible"/>
                                      </p:to>
                                    </p:set>
                                  </p:childTnLst>
                                </p:cTn>
                              </p:par>
                            </p:childTnLst>
                          </p:cTn>
                        </p:par>
                        <p:par>
                          <p:cTn id="196" fill="hold">
                            <p:stCondLst>
                              <p:cond delay="64000"/>
                            </p:stCondLst>
                            <p:childTnLst>
                              <p:par>
                                <p:cTn id="197" presetID="11" presetClass="entr" presetSubtype="0" fill="hold" grpId="0" nodeType="afterEffect">
                                  <p:stCondLst>
                                    <p:cond delay="0"/>
                                  </p:stCondLst>
                                  <p:childTnLst>
                                    <p:set>
                                      <p:cBhvr>
                                        <p:cTn id="198" dur="1000">
                                          <p:stCondLst>
                                            <p:cond delay="0"/>
                                          </p:stCondLst>
                                        </p:cTn>
                                        <p:tgtEl>
                                          <p:spTgt spid="79"/>
                                        </p:tgtEl>
                                        <p:attrNameLst>
                                          <p:attrName>style.visibility</p:attrName>
                                        </p:attrNameLst>
                                      </p:cBhvr>
                                      <p:to>
                                        <p:strVal val="visible"/>
                                      </p:to>
                                    </p:set>
                                  </p:childTnLst>
                                </p:cTn>
                              </p:par>
                            </p:childTnLst>
                          </p:cTn>
                        </p:par>
                        <p:par>
                          <p:cTn id="199" fill="hold">
                            <p:stCondLst>
                              <p:cond delay="65000"/>
                            </p:stCondLst>
                            <p:childTnLst>
                              <p:par>
                                <p:cTn id="200" presetID="11" presetClass="entr" presetSubtype="0" fill="hold" grpId="0" nodeType="afterEffect">
                                  <p:stCondLst>
                                    <p:cond delay="0"/>
                                  </p:stCondLst>
                                  <p:childTnLst>
                                    <p:set>
                                      <p:cBhvr>
                                        <p:cTn id="201" dur="1000">
                                          <p:stCondLst>
                                            <p:cond delay="0"/>
                                          </p:stCondLst>
                                        </p:cTn>
                                        <p:tgtEl>
                                          <p:spTgt spid="80"/>
                                        </p:tgtEl>
                                        <p:attrNameLst>
                                          <p:attrName>style.visibility</p:attrName>
                                        </p:attrNameLst>
                                      </p:cBhvr>
                                      <p:to>
                                        <p:strVal val="visible"/>
                                      </p:to>
                                    </p:set>
                                  </p:childTnLst>
                                </p:cTn>
                              </p:par>
                            </p:childTnLst>
                          </p:cTn>
                        </p:par>
                        <p:par>
                          <p:cTn id="202" fill="hold">
                            <p:stCondLst>
                              <p:cond delay="66000"/>
                            </p:stCondLst>
                            <p:childTnLst>
                              <p:par>
                                <p:cTn id="203" presetID="11" presetClass="entr" presetSubtype="0" fill="hold" grpId="0" nodeType="afterEffect">
                                  <p:stCondLst>
                                    <p:cond delay="0"/>
                                  </p:stCondLst>
                                  <p:childTnLst>
                                    <p:set>
                                      <p:cBhvr>
                                        <p:cTn id="204" dur="1000">
                                          <p:stCondLst>
                                            <p:cond delay="0"/>
                                          </p:stCondLst>
                                        </p:cTn>
                                        <p:tgtEl>
                                          <p:spTgt spid="81"/>
                                        </p:tgtEl>
                                        <p:attrNameLst>
                                          <p:attrName>style.visibility</p:attrName>
                                        </p:attrNameLst>
                                      </p:cBhvr>
                                      <p:to>
                                        <p:strVal val="visible"/>
                                      </p:to>
                                    </p:set>
                                  </p:childTnLst>
                                </p:cTn>
                              </p:par>
                            </p:childTnLst>
                          </p:cTn>
                        </p:par>
                        <p:par>
                          <p:cTn id="205" fill="hold">
                            <p:stCondLst>
                              <p:cond delay="67000"/>
                            </p:stCondLst>
                            <p:childTnLst>
                              <p:par>
                                <p:cTn id="206" presetID="11" presetClass="entr" presetSubtype="0" fill="hold" grpId="0" nodeType="afterEffect">
                                  <p:stCondLst>
                                    <p:cond delay="0"/>
                                  </p:stCondLst>
                                  <p:childTnLst>
                                    <p:set>
                                      <p:cBhvr>
                                        <p:cTn id="207" dur="1000">
                                          <p:stCondLst>
                                            <p:cond delay="0"/>
                                          </p:stCondLst>
                                        </p:cTn>
                                        <p:tgtEl>
                                          <p:spTgt spid="82"/>
                                        </p:tgtEl>
                                        <p:attrNameLst>
                                          <p:attrName>style.visibility</p:attrName>
                                        </p:attrNameLst>
                                      </p:cBhvr>
                                      <p:to>
                                        <p:strVal val="visible"/>
                                      </p:to>
                                    </p:set>
                                  </p:childTnLst>
                                </p:cTn>
                              </p:par>
                            </p:childTnLst>
                          </p:cTn>
                        </p:par>
                        <p:par>
                          <p:cTn id="208" fill="hold">
                            <p:stCondLst>
                              <p:cond delay="68000"/>
                            </p:stCondLst>
                            <p:childTnLst>
                              <p:par>
                                <p:cTn id="209" presetID="11" presetClass="entr" presetSubtype="0" fill="hold" grpId="0" nodeType="afterEffect">
                                  <p:stCondLst>
                                    <p:cond delay="0"/>
                                  </p:stCondLst>
                                  <p:childTnLst>
                                    <p:set>
                                      <p:cBhvr>
                                        <p:cTn id="210" dur="1000">
                                          <p:stCondLst>
                                            <p:cond delay="0"/>
                                          </p:stCondLst>
                                        </p:cTn>
                                        <p:tgtEl>
                                          <p:spTgt spid="83"/>
                                        </p:tgtEl>
                                        <p:attrNameLst>
                                          <p:attrName>style.visibility</p:attrName>
                                        </p:attrNameLst>
                                      </p:cBhvr>
                                      <p:to>
                                        <p:strVal val="visible"/>
                                      </p:to>
                                    </p:set>
                                  </p:childTnLst>
                                </p:cTn>
                              </p:par>
                            </p:childTnLst>
                          </p:cTn>
                        </p:par>
                        <p:par>
                          <p:cTn id="211" fill="hold">
                            <p:stCondLst>
                              <p:cond delay="69000"/>
                            </p:stCondLst>
                            <p:childTnLst>
                              <p:par>
                                <p:cTn id="212" presetID="11" presetClass="entr" presetSubtype="0" fill="hold" grpId="0" nodeType="afterEffect">
                                  <p:stCondLst>
                                    <p:cond delay="0"/>
                                  </p:stCondLst>
                                  <p:childTnLst>
                                    <p:set>
                                      <p:cBhvr>
                                        <p:cTn id="213" dur="1000">
                                          <p:stCondLst>
                                            <p:cond delay="0"/>
                                          </p:stCondLst>
                                        </p:cTn>
                                        <p:tgtEl>
                                          <p:spTgt spid="84"/>
                                        </p:tgtEl>
                                        <p:attrNameLst>
                                          <p:attrName>style.visibility</p:attrName>
                                        </p:attrNameLst>
                                      </p:cBhvr>
                                      <p:to>
                                        <p:strVal val="visible"/>
                                      </p:to>
                                    </p:set>
                                  </p:childTnLst>
                                </p:cTn>
                              </p:par>
                            </p:childTnLst>
                          </p:cTn>
                        </p:par>
                        <p:par>
                          <p:cTn id="214" fill="hold">
                            <p:stCondLst>
                              <p:cond delay="70000"/>
                            </p:stCondLst>
                            <p:childTnLst>
                              <p:par>
                                <p:cTn id="215" presetID="11" presetClass="entr" presetSubtype="0" fill="hold" grpId="0" nodeType="afterEffect">
                                  <p:stCondLst>
                                    <p:cond delay="0"/>
                                  </p:stCondLst>
                                  <p:childTnLst>
                                    <p:set>
                                      <p:cBhvr>
                                        <p:cTn id="216" dur="1000">
                                          <p:stCondLst>
                                            <p:cond delay="0"/>
                                          </p:stCondLst>
                                        </p:cTn>
                                        <p:tgtEl>
                                          <p:spTgt spid="85"/>
                                        </p:tgtEl>
                                        <p:attrNameLst>
                                          <p:attrName>style.visibility</p:attrName>
                                        </p:attrNameLst>
                                      </p:cBhvr>
                                      <p:to>
                                        <p:strVal val="visible"/>
                                      </p:to>
                                    </p:set>
                                  </p:childTnLst>
                                </p:cTn>
                              </p:par>
                            </p:childTnLst>
                          </p:cTn>
                        </p:par>
                        <p:par>
                          <p:cTn id="217" fill="hold">
                            <p:stCondLst>
                              <p:cond delay="71000"/>
                            </p:stCondLst>
                            <p:childTnLst>
                              <p:par>
                                <p:cTn id="218" presetID="11" presetClass="entr" presetSubtype="0" fill="hold" grpId="0" nodeType="afterEffect">
                                  <p:stCondLst>
                                    <p:cond delay="0"/>
                                  </p:stCondLst>
                                  <p:childTnLst>
                                    <p:set>
                                      <p:cBhvr>
                                        <p:cTn id="219" dur="1000">
                                          <p:stCondLst>
                                            <p:cond delay="0"/>
                                          </p:stCondLst>
                                        </p:cTn>
                                        <p:tgtEl>
                                          <p:spTgt spid="86"/>
                                        </p:tgtEl>
                                        <p:attrNameLst>
                                          <p:attrName>style.visibility</p:attrName>
                                        </p:attrNameLst>
                                      </p:cBhvr>
                                      <p:to>
                                        <p:strVal val="visible"/>
                                      </p:to>
                                    </p:set>
                                  </p:childTnLst>
                                </p:cTn>
                              </p:par>
                            </p:childTnLst>
                          </p:cTn>
                        </p:par>
                        <p:par>
                          <p:cTn id="220" fill="hold">
                            <p:stCondLst>
                              <p:cond delay="72000"/>
                            </p:stCondLst>
                            <p:childTnLst>
                              <p:par>
                                <p:cTn id="221" presetID="11" presetClass="entr" presetSubtype="0" fill="hold" grpId="0" nodeType="afterEffect">
                                  <p:stCondLst>
                                    <p:cond delay="0"/>
                                  </p:stCondLst>
                                  <p:childTnLst>
                                    <p:set>
                                      <p:cBhvr>
                                        <p:cTn id="222" dur="1000">
                                          <p:stCondLst>
                                            <p:cond delay="0"/>
                                          </p:stCondLst>
                                        </p:cTn>
                                        <p:tgtEl>
                                          <p:spTgt spid="87"/>
                                        </p:tgtEl>
                                        <p:attrNameLst>
                                          <p:attrName>style.visibility</p:attrName>
                                        </p:attrNameLst>
                                      </p:cBhvr>
                                      <p:to>
                                        <p:strVal val="visible"/>
                                      </p:to>
                                    </p:set>
                                  </p:childTnLst>
                                </p:cTn>
                              </p:par>
                            </p:childTnLst>
                          </p:cTn>
                        </p:par>
                        <p:par>
                          <p:cTn id="223" fill="hold">
                            <p:stCondLst>
                              <p:cond delay="73000"/>
                            </p:stCondLst>
                            <p:childTnLst>
                              <p:par>
                                <p:cTn id="224" presetID="11" presetClass="entr" presetSubtype="0" fill="hold" grpId="0" nodeType="afterEffect">
                                  <p:stCondLst>
                                    <p:cond delay="0"/>
                                  </p:stCondLst>
                                  <p:childTnLst>
                                    <p:set>
                                      <p:cBhvr>
                                        <p:cTn id="225" dur="1000">
                                          <p:stCondLst>
                                            <p:cond delay="0"/>
                                          </p:stCondLst>
                                        </p:cTn>
                                        <p:tgtEl>
                                          <p:spTgt spid="88"/>
                                        </p:tgtEl>
                                        <p:attrNameLst>
                                          <p:attrName>style.visibility</p:attrName>
                                        </p:attrNameLst>
                                      </p:cBhvr>
                                      <p:to>
                                        <p:strVal val="visible"/>
                                      </p:to>
                                    </p:set>
                                  </p:childTnLst>
                                </p:cTn>
                              </p:par>
                            </p:childTnLst>
                          </p:cTn>
                        </p:par>
                        <p:par>
                          <p:cTn id="226" fill="hold">
                            <p:stCondLst>
                              <p:cond delay="74000"/>
                            </p:stCondLst>
                            <p:childTnLst>
                              <p:par>
                                <p:cTn id="227" presetID="11" presetClass="entr" presetSubtype="0" fill="hold" grpId="0" nodeType="afterEffect">
                                  <p:stCondLst>
                                    <p:cond delay="0"/>
                                  </p:stCondLst>
                                  <p:childTnLst>
                                    <p:set>
                                      <p:cBhvr>
                                        <p:cTn id="228" dur="1000">
                                          <p:stCondLst>
                                            <p:cond delay="0"/>
                                          </p:stCondLst>
                                        </p:cTn>
                                        <p:tgtEl>
                                          <p:spTgt spid="89"/>
                                        </p:tgtEl>
                                        <p:attrNameLst>
                                          <p:attrName>style.visibility</p:attrName>
                                        </p:attrNameLst>
                                      </p:cBhvr>
                                      <p:to>
                                        <p:strVal val="visible"/>
                                      </p:to>
                                    </p:set>
                                  </p:childTnLst>
                                </p:cTn>
                              </p:par>
                            </p:childTnLst>
                          </p:cTn>
                        </p:par>
                        <p:par>
                          <p:cTn id="229" fill="hold">
                            <p:stCondLst>
                              <p:cond delay="75000"/>
                            </p:stCondLst>
                            <p:childTnLst>
                              <p:par>
                                <p:cTn id="230" presetID="11" presetClass="entr" presetSubtype="0" fill="hold" grpId="0" nodeType="afterEffect">
                                  <p:stCondLst>
                                    <p:cond delay="0"/>
                                  </p:stCondLst>
                                  <p:childTnLst>
                                    <p:set>
                                      <p:cBhvr>
                                        <p:cTn id="231" dur="1000">
                                          <p:stCondLst>
                                            <p:cond delay="0"/>
                                          </p:stCondLst>
                                        </p:cTn>
                                        <p:tgtEl>
                                          <p:spTgt spid="90"/>
                                        </p:tgtEl>
                                        <p:attrNameLst>
                                          <p:attrName>style.visibility</p:attrName>
                                        </p:attrNameLst>
                                      </p:cBhvr>
                                      <p:to>
                                        <p:strVal val="visible"/>
                                      </p:to>
                                    </p:set>
                                  </p:childTnLst>
                                </p:cTn>
                              </p:par>
                            </p:childTnLst>
                          </p:cTn>
                        </p:par>
                        <p:par>
                          <p:cTn id="232" fill="hold">
                            <p:stCondLst>
                              <p:cond delay="76000"/>
                            </p:stCondLst>
                            <p:childTnLst>
                              <p:par>
                                <p:cTn id="233" presetID="11" presetClass="entr" presetSubtype="0" fill="hold" grpId="0" nodeType="afterEffect">
                                  <p:stCondLst>
                                    <p:cond delay="0"/>
                                  </p:stCondLst>
                                  <p:childTnLst>
                                    <p:set>
                                      <p:cBhvr>
                                        <p:cTn id="234" dur="1000">
                                          <p:stCondLst>
                                            <p:cond delay="0"/>
                                          </p:stCondLst>
                                        </p:cTn>
                                        <p:tgtEl>
                                          <p:spTgt spid="91"/>
                                        </p:tgtEl>
                                        <p:attrNameLst>
                                          <p:attrName>style.visibility</p:attrName>
                                        </p:attrNameLst>
                                      </p:cBhvr>
                                      <p:to>
                                        <p:strVal val="visible"/>
                                      </p:to>
                                    </p:set>
                                  </p:childTnLst>
                                </p:cTn>
                              </p:par>
                            </p:childTnLst>
                          </p:cTn>
                        </p:par>
                        <p:par>
                          <p:cTn id="235" fill="hold">
                            <p:stCondLst>
                              <p:cond delay="77000"/>
                            </p:stCondLst>
                            <p:childTnLst>
                              <p:par>
                                <p:cTn id="236" presetID="11" presetClass="entr" presetSubtype="0" fill="hold" grpId="0" nodeType="afterEffect">
                                  <p:stCondLst>
                                    <p:cond delay="0"/>
                                  </p:stCondLst>
                                  <p:childTnLst>
                                    <p:set>
                                      <p:cBhvr>
                                        <p:cTn id="237" dur="1000">
                                          <p:stCondLst>
                                            <p:cond delay="0"/>
                                          </p:stCondLst>
                                        </p:cTn>
                                        <p:tgtEl>
                                          <p:spTgt spid="92"/>
                                        </p:tgtEl>
                                        <p:attrNameLst>
                                          <p:attrName>style.visibility</p:attrName>
                                        </p:attrNameLst>
                                      </p:cBhvr>
                                      <p:to>
                                        <p:strVal val="visible"/>
                                      </p:to>
                                    </p:set>
                                  </p:childTnLst>
                                </p:cTn>
                              </p:par>
                            </p:childTnLst>
                          </p:cTn>
                        </p:par>
                        <p:par>
                          <p:cTn id="238" fill="hold">
                            <p:stCondLst>
                              <p:cond delay="78000"/>
                            </p:stCondLst>
                            <p:childTnLst>
                              <p:par>
                                <p:cTn id="239" presetID="11" presetClass="entr" presetSubtype="0" fill="hold" grpId="0" nodeType="afterEffect">
                                  <p:stCondLst>
                                    <p:cond delay="0"/>
                                  </p:stCondLst>
                                  <p:childTnLst>
                                    <p:set>
                                      <p:cBhvr>
                                        <p:cTn id="240" dur="1000">
                                          <p:stCondLst>
                                            <p:cond delay="0"/>
                                          </p:stCondLst>
                                        </p:cTn>
                                        <p:tgtEl>
                                          <p:spTgt spid="93"/>
                                        </p:tgtEl>
                                        <p:attrNameLst>
                                          <p:attrName>style.visibility</p:attrName>
                                        </p:attrNameLst>
                                      </p:cBhvr>
                                      <p:to>
                                        <p:strVal val="visible"/>
                                      </p:to>
                                    </p:set>
                                  </p:childTnLst>
                                </p:cTn>
                              </p:par>
                            </p:childTnLst>
                          </p:cTn>
                        </p:par>
                        <p:par>
                          <p:cTn id="241" fill="hold">
                            <p:stCondLst>
                              <p:cond delay="79000"/>
                            </p:stCondLst>
                            <p:childTnLst>
                              <p:par>
                                <p:cTn id="242" presetID="11" presetClass="entr" presetSubtype="0" fill="hold" grpId="0" nodeType="afterEffect">
                                  <p:stCondLst>
                                    <p:cond delay="0"/>
                                  </p:stCondLst>
                                  <p:childTnLst>
                                    <p:set>
                                      <p:cBhvr>
                                        <p:cTn id="243" dur="1000">
                                          <p:stCondLst>
                                            <p:cond delay="0"/>
                                          </p:stCondLst>
                                        </p:cTn>
                                        <p:tgtEl>
                                          <p:spTgt spid="94"/>
                                        </p:tgtEl>
                                        <p:attrNameLst>
                                          <p:attrName>style.visibility</p:attrName>
                                        </p:attrNameLst>
                                      </p:cBhvr>
                                      <p:to>
                                        <p:strVal val="visible"/>
                                      </p:to>
                                    </p:set>
                                  </p:childTnLst>
                                </p:cTn>
                              </p:par>
                            </p:childTnLst>
                          </p:cTn>
                        </p:par>
                        <p:par>
                          <p:cTn id="244" fill="hold">
                            <p:stCondLst>
                              <p:cond delay="80000"/>
                            </p:stCondLst>
                            <p:childTnLst>
                              <p:par>
                                <p:cTn id="245" presetID="11" presetClass="entr" presetSubtype="0" fill="hold" grpId="0" nodeType="afterEffect">
                                  <p:stCondLst>
                                    <p:cond delay="0"/>
                                  </p:stCondLst>
                                  <p:childTnLst>
                                    <p:set>
                                      <p:cBhvr>
                                        <p:cTn id="246" dur="1000">
                                          <p:stCondLst>
                                            <p:cond delay="0"/>
                                          </p:stCondLst>
                                        </p:cTn>
                                        <p:tgtEl>
                                          <p:spTgt spid="95"/>
                                        </p:tgtEl>
                                        <p:attrNameLst>
                                          <p:attrName>style.visibility</p:attrName>
                                        </p:attrNameLst>
                                      </p:cBhvr>
                                      <p:to>
                                        <p:strVal val="visible"/>
                                      </p:to>
                                    </p:set>
                                  </p:childTnLst>
                                </p:cTn>
                              </p:par>
                            </p:childTnLst>
                          </p:cTn>
                        </p:par>
                        <p:par>
                          <p:cTn id="247" fill="hold">
                            <p:stCondLst>
                              <p:cond delay="81000"/>
                            </p:stCondLst>
                            <p:childTnLst>
                              <p:par>
                                <p:cTn id="248" presetID="11" presetClass="entr" presetSubtype="0" fill="hold" grpId="0" nodeType="afterEffect">
                                  <p:stCondLst>
                                    <p:cond delay="0"/>
                                  </p:stCondLst>
                                  <p:childTnLst>
                                    <p:set>
                                      <p:cBhvr>
                                        <p:cTn id="249" dur="1000">
                                          <p:stCondLst>
                                            <p:cond delay="0"/>
                                          </p:stCondLst>
                                        </p:cTn>
                                        <p:tgtEl>
                                          <p:spTgt spid="96"/>
                                        </p:tgtEl>
                                        <p:attrNameLst>
                                          <p:attrName>style.visibility</p:attrName>
                                        </p:attrNameLst>
                                      </p:cBhvr>
                                      <p:to>
                                        <p:strVal val="visible"/>
                                      </p:to>
                                    </p:set>
                                  </p:childTnLst>
                                </p:cTn>
                              </p:par>
                            </p:childTnLst>
                          </p:cTn>
                        </p:par>
                        <p:par>
                          <p:cTn id="250" fill="hold">
                            <p:stCondLst>
                              <p:cond delay="82000"/>
                            </p:stCondLst>
                            <p:childTnLst>
                              <p:par>
                                <p:cTn id="251" presetID="11" presetClass="entr" presetSubtype="0" fill="hold" grpId="0" nodeType="afterEffect">
                                  <p:stCondLst>
                                    <p:cond delay="0"/>
                                  </p:stCondLst>
                                  <p:childTnLst>
                                    <p:set>
                                      <p:cBhvr>
                                        <p:cTn id="252" dur="1000">
                                          <p:stCondLst>
                                            <p:cond delay="0"/>
                                          </p:stCondLst>
                                        </p:cTn>
                                        <p:tgtEl>
                                          <p:spTgt spid="97"/>
                                        </p:tgtEl>
                                        <p:attrNameLst>
                                          <p:attrName>style.visibility</p:attrName>
                                        </p:attrNameLst>
                                      </p:cBhvr>
                                      <p:to>
                                        <p:strVal val="visible"/>
                                      </p:to>
                                    </p:set>
                                  </p:childTnLst>
                                </p:cTn>
                              </p:par>
                            </p:childTnLst>
                          </p:cTn>
                        </p:par>
                        <p:par>
                          <p:cTn id="253" fill="hold">
                            <p:stCondLst>
                              <p:cond delay="83000"/>
                            </p:stCondLst>
                            <p:childTnLst>
                              <p:par>
                                <p:cTn id="254" presetID="11" presetClass="entr" presetSubtype="0" fill="hold" grpId="0" nodeType="afterEffect">
                                  <p:stCondLst>
                                    <p:cond delay="0"/>
                                  </p:stCondLst>
                                  <p:childTnLst>
                                    <p:set>
                                      <p:cBhvr>
                                        <p:cTn id="255" dur="1000">
                                          <p:stCondLst>
                                            <p:cond delay="0"/>
                                          </p:stCondLst>
                                        </p:cTn>
                                        <p:tgtEl>
                                          <p:spTgt spid="98"/>
                                        </p:tgtEl>
                                        <p:attrNameLst>
                                          <p:attrName>style.visibility</p:attrName>
                                        </p:attrNameLst>
                                      </p:cBhvr>
                                      <p:to>
                                        <p:strVal val="visible"/>
                                      </p:to>
                                    </p:set>
                                  </p:childTnLst>
                                </p:cTn>
                              </p:par>
                            </p:childTnLst>
                          </p:cTn>
                        </p:par>
                        <p:par>
                          <p:cTn id="256" fill="hold">
                            <p:stCondLst>
                              <p:cond delay="84000"/>
                            </p:stCondLst>
                            <p:childTnLst>
                              <p:par>
                                <p:cTn id="257" presetID="11" presetClass="entr" presetSubtype="0" fill="hold" grpId="0" nodeType="afterEffect">
                                  <p:stCondLst>
                                    <p:cond delay="0"/>
                                  </p:stCondLst>
                                  <p:childTnLst>
                                    <p:set>
                                      <p:cBhvr>
                                        <p:cTn id="258" dur="1000">
                                          <p:stCondLst>
                                            <p:cond delay="0"/>
                                          </p:stCondLst>
                                        </p:cTn>
                                        <p:tgtEl>
                                          <p:spTgt spid="99"/>
                                        </p:tgtEl>
                                        <p:attrNameLst>
                                          <p:attrName>style.visibility</p:attrName>
                                        </p:attrNameLst>
                                      </p:cBhvr>
                                      <p:to>
                                        <p:strVal val="visible"/>
                                      </p:to>
                                    </p:set>
                                  </p:childTnLst>
                                </p:cTn>
                              </p:par>
                            </p:childTnLst>
                          </p:cTn>
                        </p:par>
                        <p:par>
                          <p:cTn id="259" fill="hold">
                            <p:stCondLst>
                              <p:cond delay="85000"/>
                            </p:stCondLst>
                            <p:childTnLst>
                              <p:par>
                                <p:cTn id="260" presetID="11" presetClass="entr" presetSubtype="0" fill="hold" grpId="0" nodeType="afterEffect">
                                  <p:stCondLst>
                                    <p:cond delay="0"/>
                                  </p:stCondLst>
                                  <p:childTnLst>
                                    <p:set>
                                      <p:cBhvr>
                                        <p:cTn id="261" dur="1000">
                                          <p:stCondLst>
                                            <p:cond delay="0"/>
                                          </p:stCondLst>
                                        </p:cTn>
                                        <p:tgtEl>
                                          <p:spTgt spid="100"/>
                                        </p:tgtEl>
                                        <p:attrNameLst>
                                          <p:attrName>style.visibility</p:attrName>
                                        </p:attrNameLst>
                                      </p:cBhvr>
                                      <p:to>
                                        <p:strVal val="visible"/>
                                      </p:to>
                                    </p:set>
                                  </p:childTnLst>
                                </p:cTn>
                              </p:par>
                            </p:childTnLst>
                          </p:cTn>
                        </p:par>
                        <p:par>
                          <p:cTn id="262" fill="hold">
                            <p:stCondLst>
                              <p:cond delay="86000"/>
                            </p:stCondLst>
                            <p:childTnLst>
                              <p:par>
                                <p:cTn id="263" presetID="11" presetClass="entr" presetSubtype="0" fill="hold" grpId="0" nodeType="afterEffect">
                                  <p:stCondLst>
                                    <p:cond delay="0"/>
                                  </p:stCondLst>
                                  <p:childTnLst>
                                    <p:set>
                                      <p:cBhvr>
                                        <p:cTn id="264" dur="1000">
                                          <p:stCondLst>
                                            <p:cond delay="0"/>
                                          </p:stCondLst>
                                        </p:cTn>
                                        <p:tgtEl>
                                          <p:spTgt spid="101"/>
                                        </p:tgtEl>
                                        <p:attrNameLst>
                                          <p:attrName>style.visibility</p:attrName>
                                        </p:attrNameLst>
                                      </p:cBhvr>
                                      <p:to>
                                        <p:strVal val="visible"/>
                                      </p:to>
                                    </p:set>
                                  </p:childTnLst>
                                </p:cTn>
                              </p:par>
                            </p:childTnLst>
                          </p:cTn>
                        </p:par>
                        <p:par>
                          <p:cTn id="265" fill="hold">
                            <p:stCondLst>
                              <p:cond delay="87000"/>
                            </p:stCondLst>
                            <p:childTnLst>
                              <p:par>
                                <p:cTn id="266" presetID="11" presetClass="entr" presetSubtype="0" fill="hold" grpId="0" nodeType="afterEffect">
                                  <p:stCondLst>
                                    <p:cond delay="0"/>
                                  </p:stCondLst>
                                  <p:childTnLst>
                                    <p:set>
                                      <p:cBhvr>
                                        <p:cTn id="267" dur="1000">
                                          <p:stCondLst>
                                            <p:cond delay="0"/>
                                          </p:stCondLst>
                                        </p:cTn>
                                        <p:tgtEl>
                                          <p:spTgt spid="102"/>
                                        </p:tgtEl>
                                        <p:attrNameLst>
                                          <p:attrName>style.visibility</p:attrName>
                                        </p:attrNameLst>
                                      </p:cBhvr>
                                      <p:to>
                                        <p:strVal val="visible"/>
                                      </p:to>
                                    </p:set>
                                  </p:childTnLst>
                                </p:cTn>
                              </p:par>
                            </p:childTnLst>
                          </p:cTn>
                        </p:par>
                        <p:par>
                          <p:cTn id="268" fill="hold">
                            <p:stCondLst>
                              <p:cond delay="88000"/>
                            </p:stCondLst>
                            <p:childTnLst>
                              <p:par>
                                <p:cTn id="269" presetID="11" presetClass="entr" presetSubtype="0" fill="hold" grpId="0" nodeType="afterEffect">
                                  <p:stCondLst>
                                    <p:cond delay="0"/>
                                  </p:stCondLst>
                                  <p:childTnLst>
                                    <p:set>
                                      <p:cBhvr>
                                        <p:cTn id="270" dur="1000">
                                          <p:stCondLst>
                                            <p:cond delay="0"/>
                                          </p:stCondLst>
                                        </p:cTn>
                                        <p:tgtEl>
                                          <p:spTgt spid="103"/>
                                        </p:tgtEl>
                                        <p:attrNameLst>
                                          <p:attrName>style.visibility</p:attrName>
                                        </p:attrNameLst>
                                      </p:cBhvr>
                                      <p:to>
                                        <p:strVal val="visible"/>
                                      </p:to>
                                    </p:set>
                                  </p:childTnLst>
                                </p:cTn>
                              </p:par>
                            </p:childTnLst>
                          </p:cTn>
                        </p:par>
                        <p:par>
                          <p:cTn id="271" fill="hold">
                            <p:stCondLst>
                              <p:cond delay="89000"/>
                            </p:stCondLst>
                            <p:childTnLst>
                              <p:par>
                                <p:cTn id="272" presetID="11" presetClass="entr" presetSubtype="0" fill="hold" grpId="0" nodeType="afterEffect">
                                  <p:stCondLst>
                                    <p:cond delay="0"/>
                                  </p:stCondLst>
                                  <p:childTnLst>
                                    <p:set>
                                      <p:cBhvr>
                                        <p:cTn id="273" dur="1000">
                                          <p:stCondLst>
                                            <p:cond delay="0"/>
                                          </p:stCondLst>
                                        </p:cTn>
                                        <p:tgtEl>
                                          <p:spTgt spid="104"/>
                                        </p:tgtEl>
                                        <p:attrNameLst>
                                          <p:attrName>style.visibility</p:attrName>
                                        </p:attrNameLst>
                                      </p:cBhvr>
                                      <p:to>
                                        <p:strVal val="visible"/>
                                      </p:to>
                                    </p:set>
                                  </p:childTnLst>
                                </p:cTn>
                              </p:par>
                            </p:childTnLst>
                          </p:cTn>
                        </p:par>
                        <p:par>
                          <p:cTn id="274" fill="hold">
                            <p:stCondLst>
                              <p:cond delay="90000"/>
                            </p:stCondLst>
                            <p:childTnLst>
                              <p:par>
                                <p:cTn id="275" presetID="11" presetClass="entr" presetSubtype="0" fill="hold" grpId="0" nodeType="afterEffect">
                                  <p:stCondLst>
                                    <p:cond delay="0"/>
                                  </p:stCondLst>
                                  <p:childTnLst>
                                    <p:set>
                                      <p:cBhvr>
                                        <p:cTn id="276" dur="1000">
                                          <p:stCondLst>
                                            <p:cond delay="0"/>
                                          </p:stCondLst>
                                        </p:cTn>
                                        <p:tgtEl>
                                          <p:spTgt spid="105"/>
                                        </p:tgtEl>
                                        <p:attrNameLst>
                                          <p:attrName>style.visibility</p:attrName>
                                        </p:attrNameLst>
                                      </p:cBhvr>
                                      <p:to>
                                        <p:strVal val="visible"/>
                                      </p:to>
                                    </p:set>
                                  </p:childTnLst>
                                </p:cTn>
                              </p:par>
                            </p:childTnLst>
                          </p:cTn>
                        </p:par>
                        <p:par>
                          <p:cTn id="277" fill="hold">
                            <p:stCondLst>
                              <p:cond delay="91000"/>
                            </p:stCondLst>
                            <p:childTnLst>
                              <p:par>
                                <p:cTn id="278" presetID="11" presetClass="entr" presetSubtype="0" fill="hold" grpId="0" nodeType="afterEffect">
                                  <p:stCondLst>
                                    <p:cond delay="0"/>
                                  </p:stCondLst>
                                  <p:childTnLst>
                                    <p:set>
                                      <p:cBhvr>
                                        <p:cTn id="279" dur="1000">
                                          <p:stCondLst>
                                            <p:cond delay="0"/>
                                          </p:stCondLst>
                                        </p:cTn>
                                        <p:tgtEl>
                                          <p:spTgt spid="106"/>
                                        </p:tgtEl>
                                        <p:attrNameLst>
                                          <p:attrName>style.visibility</p:attrName>
                                        </p:attrNameLst>
                                      </p:cBhvr>
                                      <p:to>
                                        <p:strVal val="visible"/>
                                      </p:to>
                                    </p:set>
                                  </p:childTnLst>
                                </p:cTn>
                              </p:par>
                            </p:childTnLst>
                          </p:cTn>
                        </p:par>
                        <p:par>
                          <p:cTn id="280" fill="hold">
                            <p:stCondLst>
                              <p:cond delay="92000"/>
                            </p:stCondLst>
                            <p:childTnLst>
                              <p:par>
                                <p:cTn id="281" presetID="11" presetClass="entr" presetSubtype="0" fill="hold" grpId="0" nodeType="afterEffect">
                                  <p:stCondLst>
                                    <p:cond delay="0"/>
                                  </p:stCondLst>
                                  <p:childTnLst>
                                    <p:set>
                                      <p:cBhvr>
                                        <p:cTn id="282" dur="1000">
                                          <p:stCondLst>
                                            <p:cond delay="0"/>
                                          </p:stCondLst>
                                        </p:cTn>
                                        <p:tgtEl>
                                          <p:spTgt spid="107"/>
                                        </p:tgtEl>
                                        <p:attrNameLst>
                                          <p:attrName>style.visibility</p:attrName>
                                        </p:attrNameLst>
                                      </p:cBhvr>
                                      <p:to>
                                        <p:strVal val="visible"/>
                                      </p:to>
                                    </p:set>
                                  </p:childTnLst>
                                </p:cTn>
                              </p:par>
                            </p:childTnLst>
                          </p:cTn>
                        </p:par>
                        <p:par>
                          <p:cTn id="283" fill="hold">
                            <p:stCondLst>
                              <p:cond delay="93000"/>
                            </p:stCondLst>
                            <p:childTnLst>
                              <p:par>
                                <p:cTn id="284" presetID="11" presetClass="entr" presetSubtype="0" fill="hold" grpId="0" nodeType="afterEffect">
                                  <p:stCondLst>
                                    <p:cond delay="0"/>
                                  </p:stCondLst>
                                  <p:childTnLst>
                                    <p:set>
                                      <p:cBhvr>
                                        <p:cTn id="285" dur="1000">
                                          <p:stCondLst>
                                            <p:cond delay="0"/>
                                          </p:stCondLst>
                                        </p:cTn>
                                        <p:tgtEl>
                                          <p:spTgt spid="108"/>
                                        </p:tgtEl>
                                        <p:attrNameLst>
                                          <p:attrName>style.visibility</p:attrName>
                                        </p:attrNameLst>
                                      </p:cBhvr>
                                      <p:to>
                                        <p:strVal val="visible"/>
                                      </p:to>
                                    </p:set>
                                  </p:childTnLst>
                                </p:cTn>
                              </p:par>
                            </p:childTnLst>
                          </p:cTn>
                        </p:par>
                        <p:par>
                          <p:cTn id="286" fill="hold">
                            <p:stCondLst>
                              <p:cond delay="94000"/>
                            </p:stCondLst>
                            <p:childTnLst>
                              <p:par>
                                <p:cTn id="287" presetID="11" presetClass="entr" presetSubtype="0" fill="hold" grpId="0" nodeType="afterEffect">
                                  <p:stCondLst>
                                    <p:cond delay="0"/>
                                  </p:stCondLst>
                                  <p:childTnLst>
                                    <p:set>
                                      <p:cBhvr>
                                        <p:cTn id="288" dur="1000">
                                          <p:stCondLst>
                                            <p:cond delay="0"/>
                                          </p:stCondLst>
                                        </p:cTn>
                                        <p:tgtEl>
                                          <p:spTgt spid="109"/>
                                        </p:tgtEl>
                                        <p:attrNameLst>
                                          <p:attrName>style.visibility</p:attrName>
                                        </p:attrNameLst>
                                      </p:cBhvr>
                                      <p:to>
                                        <p:strVal val="visible"/>
                                      </p:to>
                                    </p:set>
                                  </p:childTnLst>
                                </p:cTn>
                              </p:par>
                            </p:childTnLst>
                          </p:cTn>
                        </p:par>
                        <p:par>
                          <p:cTn id="289" fill="hold">
                            <p:stCondLst>
                              <p:cond delay="95000"/>
                            </p:stCondLst>
                            <p:childTnLst>
                              <p:par>
                                <p:cTn id="290" presetID="11" presetClass="entr" presetSubtype="0" fill="hold" grpId="0" nodeType="afterEffect">
                                  <p:stCondLst>
                                    <p:cond delay="0"/>
                                  </p:stCondLst>
                                  <p:childTnLst>
                                    <p:set>
                                      <p:cBhvr>
                                        <p:cTn id="291" dur="1000">
                                          <p:stCondLst>
                                            <p:cond delay="0"/>
                                          </p:stCondLst>
                                        </p:cTn>
                                        <p:tgtEl>
                                          <p:spTgt spid="110"/>
                                        </p:tgtEl>
                                        <p:attrNameLst>
                                          <p:attrName>style.visibility</p:attrName>
                                        </p:attrNameLst>
                                      </p:cBhvr>
                                      <p:to>
                                        <p:strVal val="visible"/>
                                      </p:to>
                                    </p:set>
                                  </p:childTnLst>
                                </p:cTn>
                              </p:par>
                            </p:childTnLst>
                          </p:cTn>
                        </p:par>
                        <p:par>
                          <p:cTn id="292" fill="hold">
                            <p:stCondLst>
                              <p:cond delay="96000"/>
                            </p:stCondLst>
                            <p:childTnLst>
                              <p:par>
                                <p:cTn id="293" presetID="11" presetClass="entr" presetSubtype="0" fill="hold" grpId="0" nodeType="afterEffect">
                                  <p:stCondLst>
                                    <p:cond delay="0"/>
                                  </p:stCondLst>
                                  <p:childTnLst>
                                    <p:set>
                                      <p:cBhvr>
                                        <p:cTn id="294" dur="1000">
                                          <p:stCondLst>
                                            <p:cond delay="0"/>
                                          </p:stCondLst>
                                        </p:cTn>
                                        <p:tgtEl>
                                          <p:spTgt spid="111"/>
                                        </p:tgtEl>
                                        <p:attrNameLst>
                                          <p:attrName>style.visibility</p:attrName>
                                        </p:attrNameLst>
                                      </p:cBhvr>
                                      <p:to>
                                        <p:strVal val="visible"/>
                                      </p:to>
                                    </p:set>
                                  </p:childTnLst>
                                </p:cTn>
                              </p:par>
                            </p:childTnLst>
                          </p:cTn>
                        </p:par>
                        <p:par>
                          <p:cTn id="295" fill="hold">
                            <p:stCondLst>
                              <p:cond delay="97000"/>
                            </p:stCondLst>
                            <p:childTnLst>
                              <p:par>
                                <p:cTn id="296" presetID="11" presetClass="entr" presetSubtype="0" fill="hold" grpId="0" nodeType="afterEffect">
                                  <p:stCondLst>
                                    <p:cond delay="0"/>
                                  </p:stCondLst>
                                  <p:childTnLst>
                                    <p:set>
                                      <p:cBhvr>
                                        <p:cTn id="297" dur="1000">
                                          <p:stCondLst>
                                            <p:cond delay="0"/>
                                          </p:stCondLst>
                                        </p:cTn>
                                        <p:tgtEl>
                                          <p:spTgt spid="112"/>
                                        </p:tgtEl>
                                        <p:attrNameLst>
                                          <p:attrName>style.visibility</p:attrName>
                                        </p:attrNameLst>
                                      </p:cBhvr>
                                      <p:to>
                                        <p:strVal val="visible"/>
                                      </p:to>
                                    </p:set>
                                  </p:childTnLst>
                                </p:cTn>
                              </p:par>
                            </p:childTnLst>
                          </p:cTn>
                        </p:par>
                        <p:par>
                          <p:cTn id="298" fill="hold">
                            <p:stCondLst>
                              <p:cond delay="98000"/>
                            </p:stCondLst>
                            <p:childTnLst>
                              <p:par>
                                <p:cTn id="299" presetID="11" presetClass="entr" presetSubtype="0" fill="hold" grpId="0" nodeType="afterEffect">
                                  <p:stCondLst>
                                    <p:cond delay="0"/>
                                  </p:stCondLst>
                                  <p:childTnLst>
                                    <p:set>
                                      <p:cBhvr>
                                        <p:cTn id="300" dur="1000">
                                          <p:stCondLst>
                                            <p:cond delay="0"/>
                                          </p:stCondLst>
                                        </p:cTn>
                                        <p:tgtEl>
                                          <p:spTgt spid="113"/>
                                        </p:tgtEl>
                                        <p:attrNameLst>
                                          <p:attrName>style.visibility</p:attrName>
                                        </p:attrNameLst>
                                      </p:cBhvr>
                                      <p:to>
                                        <p:strVal val="visible"/>
                                      </p:to>
                                    </p:set>
                                  </p:childTnLst>
                                </p:cTn>
                              </p:par>
                            </p:childTnLst>
                          </p:cTn>
                        </p:par>
                        <p:par>
                          <p:cTn id="301" fill="hold">
                            <p:stCondLst>
                              <p:cond delay="99000"/>
                            </p:stCondLst>
                            <p:childTnLst>
                              <p:par>
                                <p:cTn id="302" presetID="11" presetClass="entr" presetSubtype="0" fill="hold" grpId="0" nodeType="afterEffect">
                                  <p:stCondLst>
                                    <p:cond delay="0"/>
                                  </p:stCondLst>
                                  <p:childTnLst>
                                    <p:set>
                                      <p:cBhvr>
                                        <p:cTn id="303" dur="1000">
                                          <p:stCondLst>
                                            <p:cond delay="0"/>
                                          </p:stCondLst>
                                        </p:cTn>
                                        <p:tgtEl>
                                          <p:spTgt spid="114"/>
                                        </p:tgtEl>
                                        <p:attrNameLst>
                                          <p:attrName>style.visibility</p:attrName>
                                        </p:attrNameLst>
                                      </p:cBhvr>
                                      <p:to>
                                        <p:strVal val="visible"/>
                                      </p:to>
                                    </p:set>
                                  </p:childTnLst>
                                </p:cTn>
                              </p:par>
                            </p:childTnLst>
                          </p:cTn>
                        </p:par>
                        <p:par>
                          <p:cTn id="304" fill="hold">
                            <p:stCondLst>
                              <p:cond delay="100000"/>
                            </p:stCondLst>
                            <p:childTnLst>
                              <p:par>
                                <p:cTn id="305" presetID="11" presetClass="entr" presetSubtype="0" fill="hold" grpId="0" nodeType="afterEffect">
                                  <p:stCondLst>
                                    <p:cond delay="0"/>
                                  </p:stCondLst>
                                  <p:childTnLst>
                                    <p:set>
                                      <p:cBhvr>
                                        <p:cTn id="306" dur="1000">
                                          <p:stCondLst>
                                            <p:cond delay="0"/>
                                          </p:stCondLst>
                                        </p:cTn>
                                        <p:tgtEl>
                                          <p:spTgt spid="115"/>
                                        </p:tgtEl>
                                        <p:attrNameLst>
                                          <p:attrName>style.visibility</p:attrName>
                                        </p:attrNameLst>
                                      </p:cBhvr>
                                      <p:to>
                                        <p:strVal val="visible"/>
                                      </p:to>
                                    </p:set>
                                  </p:childTnLst>
                                </p:cTn>
                              </p:par>
                            </p:childTnLst>
                          </p:cTn>
                        </p:par>
                        <p:par>
                          <p:cTn id="307" fill="hold">
                            <p:stCondLst>
                              <p:cond delay="101000"/>
                            </p:stCondLst>
                            <p:childTnLst>
                              <p:par>
                                <p:cTn id="308" presetID="11" presetClass="entr" presetSubtype="0" fill="hold" grpId="0" nodeType="afterEffect">
                                  <p:stCondLst>
                                    <p:cond delay="0"/>
                                  </p:stCondLst>
                                  <p:childTnLst>
                                    <p:set>
                                      <p:cBhvr>
                                        <p:cTn id="309" dur="1000">
                                          <p:stCondLst>
                                            <p:cond delay="0"/>
                                          </p:stCondLst>
                                        </p:cTn>
                                        <p:tgtEl>
                                          <p:spTgt spid="116"/>
                                        </p:tgtEl>
                                        <p:attrNameLst>
                                          <p:attrName>style.visibility</p:attrName>
                                        </p:attrNameLst>
                                      </p:cBhvr>
                                      <p:to>
                                        <p:strVal val="visible"/>
                                      </p:to>
                                    </p:set>
                                  </p:childTnLst>
                                </p:cTn>
                              </p:par>
                            </p:childTnLst>
                          </p:cTn>
                        </p:par>
                        <p:par>
                          <p:cTn id="310" fill="hold">
                            <p:stCondLst>
                              <p:cond delay="102000"/>
                            </p:stCondLst>
                            <p:childTnLst>
                              <p:par>
                                <p:cTn id="311" presetID="11" presetClass="entr" presetSubtype="0" fill="hold" grpId="0" nodeType="afterEffect">
                                  <p:stCondLst>
                                    <p:cond delay="0"/>
                                  </p:stCondLst>
                                  <p:childTnLst>
                                    <p:set>
                                      <p:cBhvr>
                                        <p:cTn id="312" dur="1000">
                                          <p:stCondLst>
                                            <p:cond delay="0"/>
                                          </p:stCondLst>
                                        </p:cTn>
                                        <p:tgtEl>
                                          <p:spTgt spid="117"/>
                                        </p:tgtEl>
                                        <p:attrNameLst>
                                          <p:attrName>style.visibility</p:attrName>
                                        </p:attrNameLst>
                                      </p:cBhvr>
                                      <p:to>
                                        <p:strVal val="visible"/>
                                      </p:to>
                                    </p:set>
                                  </p:childTnLst>
                                </p:cTn>
                              </p:par>
                            </p:childTnLst>
                          </p:cTn>
                        </p:par>
                        <p:par>
                          <p:cTn id="313" fill="hold">
                            <p:stCondLst>
                              <p:cond delay="103000"/>
                            </p:stCondLst>
                            <p:childTnLst>
                              <p:par>
                                <p:cTn id="314" presetID="11" presetClass="entr" presetSubtype="0" fill="hold" grpId="0" nodeType="afterEffect">
                                  <p:stCondLst>
                                    <p:cond delay="0"/>
                                  </p:stCondLst>
                                  <p:childTnLst>
                                    <p:set>
                                      <p:cBhvr>
                                        <p:cTn id="315" dur="1000">
                                          <p:stCondLst>
                                            <p:cond delay="0"/>
                                          </p:stCondLst>
                                        </p:cTn>
                                        <p:tgtEl>
                                          <p:spTgt spid="118"/>
                                        </p:tgtEl>
                                        <p:attrNameLst>
                                          <p:attrName>style.visibility</p:attrName>
                                        </p:attrNameLst>
                                      </p:cBhvr>
                                      <p:to>
                                        <p:strVal val="visible"/>
                                      </p:to>
                                    </p:set>
                                  </p:childTnLst>
                                </p:cTn>
                              </p:par>
                            </p:childTnLst>
                          </p:cTn>
                        </p:par>
                        <p:par>
                          <p:cTn id="316" fill="hold">
                            <p:stCondLst>
                              <p:cond delay="104000"/>
                            </p:stCondLst>
                            <p:childTnLst>
                              <p:par>
                                <p:cTn id="317" presetID="11" presetClass="entr" presetSubtype="0" fill="hold" grpId="0" nodeType="afterEffect">
                                  <p:stCondLst>
                                    <p:cond delay="0"/>
                                  </p:stCondLst>
                                  <p:childTnLst>
                                    <p:set>
                                      <p:cBhvr>
                                        <p:cTn id="318" dur="1000">
                                          <p:stCondLst>
                                            <p:cond delay="0"/>
                                          </p:stCondLst>
                                        </p:cTn>
                                        <p:tgtEl>
                                          <p:spTgt spid="119"/>
                                        </p:tgtEl>
                                        <p:attrNameLst>
                                          <p:attrName>style.visibility</p:attrName>
                                        </p:attrNameLst>
                                      </p:cBhvr>
                                      <p:to>
                                        <p:strVal val="visible"/>
                                      </p:to>
                                    </p:set>
                                  </p:childTnLst>
                                </p:cTn>
                              </p:par>
                            </p:childTnLst>
                          </p:cTn>
                        </p:par>
                        <p:par>
                          <p:cTn id="319" fill="hold">
                            <p:stCondLst>
                              <p:cond delay="105000"/>
                            </p:stCondLst>
                            <p:childTnLst>
                              <p:par>
                                <p:cTn id="320" presetID="11" presetClass="entr" presetSubtype="0" fill="hold" grpId="0" nodeType="afterEffect">
                                  <p:stCondLst>
                                    <p:cond delay="0"/>
                                  </p:stCondLst>
                                  <p:childTnLst>
                                    <p:set>
                                      <p:cBhvr>
                                        <p:cTn id="321" dur="1000">
                                          <p:stCondLst>
                                            <p:cond delay="0"/>
                                          </p:stCondLst>
                                        </p:cTn>
                                        <p:tgtEl>
                                          <p:spTgt spid="120"/>
                                        </p:tgtEl>
                                        <p:attrNameLst>
                                          <p:attrName>style.visibility</p:attrName>
                                        </p:attrNameLst>
                                      </p:cBhvr>
                                      <p:to>
                                        <p:strVal val="visible"/>
                                      </p:to>
                                    </p:set>
                                  </p:childTnLst>
                                </p:cTn>
                              </p:par>
                            </p:childTnLst>
                          </p:cTn>
                        </p:par>
                        <p:par>
                          <p:cTn id="322" fill="hold">
                            <p:stCondLst>
                              <p:cond delay="106000"/>
                            </p:stCondLst>
                            <p:childTnLst>
                              <p:par>
                                <p:cTn id="323" presetID="11" presetClass="entr" presetSubtype="0" fill="hold" grpId="0" nodeType="afterEffect">
                                  <p:stCondLst>
                                    <p:cond delay="0"/>
                                  </p:stCondLst>
                                  <p:childTnLst>
                                    <p:set>
                                      <p:cBhvr>
                                        <p:cTn id="324" dur="1000">
                                          <p:stCondLst>
                                            <p:cond delay="0"/>
                                          </p:stCondLst>
                                        </p:cTn>
                                        <p:tgtEl>
                                          <p:spTgt spid="121"/>
                                        </p:tgtEl>
                                        <p:attrNameLst>
                                          <p:attrName>style.visibility</p:attrName>
                                        </p:attrNameLst>
                                      </p:cBhvr>
                                      <p:to>
                                        <p:strVal val="visible"/>
                                      </p:to>
                                    </p:set>
                                  </p:childTnLst>
                                </p:cTn>
                              </p:par>
                            </p:childTnLst>
                          </p:cTn>
                        </p:par>
                        <p:par>
                          <p:cTn id="325" fill="hold">
                            <p:stCondLst>
                              <p:cond delay="107000"/>
                            </p:stCondLst>
                            <p:childTnLst>
                              <p:par>
                                <p:cTn id="326" presetID="11" presetClass="entr" presetSubtype="0" fill="hold" grpId="0" nodeType="afterEffect">
                                  <p:stCondLst>
                                    <p:cond delay="0"/>
                                  </p:stCondLst>
                                  <p:childTnLst>
                                    <p:set>
                                      <p:cBhvr>
                                        <p:cTn id="327" dur="1000">
                                          <p:stCondLst>
                                            <p:cond delay="0"/>
                                          </p:stCondLst>
                                        </p:cTn>
                                        <p:tgtEl>
                                          <p:spTgt spid="122"/>
                                        </p:tgtEl>
                                        <p:attrNameLst>
                                          <p:attrName>style.visibility</p:attrName>
                                        </p:attrNameLst>
                                      </p:cBhvr>
                                      <p:to>
                                        <p:strVal val="visible"/>
                                      </p:to>
                                    </p:set>
                                  </p:childTnLst>
                                </p:cTn>
                              </p:par>
                            </p:childTnLst>
                          </p:cTn>
                        </p:par>
                        <p:par>
                          <p:cTn id="328" fill="hold">
                            <p:stCondLst>
                              <p:cond delay="108000"/>
                            </p:stCondLst>
                            <p:childTnLst>
                              <p:par>
                                <p:cTn id="329" presetID="11" presetClass="entr" presetSubtype="0" fill="hold" grpId="0" nodeType="afterEffect">
                                  <p:stCondLst>
                                    <p:cond delay="0"/>
                                  </p:stCondLst>
                                  <p:childTnLst>
                                    <p:set>
                                      <p:cBhvr>
                                        <p:cTn id="330" dur="1000">
                                          <p:stCondLst>
                                            <p:cond delay="0"/>
                                          </p:stCondLst>
                                        </p:cTn>
                                        <p:tgtEl>
                                          <p:spTgt spid="123"/>
                                        </p:tgtEl>
                                        <p:attrNameLst>
                                          <p:attrName>style.visibility</p:attrName>
                                        </p:attrNameLst>
                                      </p:cBhvr>
                                      <p:to>
                                        <p:strVal val="visible"/>
                                      </p:to>
                                    </p:set>
                                  </p:childTnLst>
                                </p:cTn>
                              </p:par>
                            </p:childTnLst>
                          </p:cTn>
                        </p:par>
                        <p:par>
                          <p:cTn id="331" fill="hold">
                            <p:stCondLst>
                              <p:cond delay="109000"/>
                            </p:stCondLst>
                            <p:childTnLst>
                              <p:par>
                                <p:cTn id="332" presetID="11" presetClass="entr" presetSubtype="0" fill="hold" grpId="0" nodeType="afterEffect">
                                  <p:stCondLst>
                                    <p:cond delay="0"/>
                                  </p:stCondLst>
                                  <p:childTnLst>
                                    <p:set>
                                      <p:cBhvr>
                                        <p:cTn id="333" dur="1000">
                                          <p:stCondLst>
                                            <p:cond delay="0"/>
                                          </p:stCondLst>
                                        </p:cTn>
                                        <p:tgtEl>
                                          <p:spTgt spid="124"/>
                                        </p:tgtEl>
                                        <p:attrNameLst>
                                          <p:attrName>style.visibility</p:attrName>
                                        </p:attrNameLst>
                                      </p:cBhvr>
                                      <p:to>
                                        <p:strVal val="visible"/>
                                      </p:to>
                                    </p:set>
                                  </p:childTnLst>
                                </p:cTn>
                              </p:par>
                            </p:childTnLst>
                          </p:cTn>
                        </p:par>
                        <p:par>
                          <p:cTn id="334" fill="hold">
                            <p:stCondLst>
                              <p:cond delay="110000"/>
                            </p:stCondLst>
                            <p:childTnLst>
                              <p:par>
                                <p:cTn id="335" presetID="11" presetClass="entr" presetSubtype="0" fill="hold" grpId="0" nodeType="afterEffect">
                                  <p:stCondLst>
                                    <p:cond delay="0"/>
                                  </p:stCondLst>
                                  <p:childTnLst>
                                    <p:set>
                                      <p:cBhvr>
                                        <p:cTn id="336" dur="1000">
                                          <p:stCondLst>
                                            <p:cond delay="0"/>
                                          </p:stCondLst>
                                        </p:cTn>
                                        <p:tgtEl>
                                          <p:spTgt spid="125"/>
                                        </p:tgtEl>
                                        <p:attrNameLst>
                                          <p:attrName>style.visibility</p:attrName>
                                        </p:attrNameLst>
                                      </p:cBhvr>
                                      <p:to>
                                        <p:strVal val="visible"/>
                                      </p:to>
                                    </p:set>
                                  </p:childTnLst>
                                </p:cTn>
                              </p:par>
                            </p:childTnLst>
                          </p:cTn>
                        </p:par>
                        <p:par>
                          <p:cTn id="337" fill="hold">
                            <p:stCondLst>
                              <p:cond delay="111000"/>
                            </p:stCondLst>
                            <p:childTnLst>
                              <p:par>
                                <p:cTn id="338" presetID="11" presetClass="entr" presetSubtype="0" fill="hold" grpId="0" nodeType="afterEffect">
                                  <p:stCondLst>
                                    <p:cond delay="0"/>
                                  </p:stCondLst>
                                  <p:childTnLst>
                                    <p:set>
                                      <p:cBhvr>
                                        <p:cTn id="339" dur="1000">
                                          <p:stCondLst>
                                            <p:cond delay="0"/>
                                          </p:stCondLst>
                                        </p:cTn>
                                        <p:tgtEl>
                                          <p:spTgt spid="126"/>
                                        </p:tgtEl>
                                        <p:attrNameLst>
                                          <p:attrName>style.visibility</p:attrName>
                                        </p:attrNameLst>
                                      </p:cBhvr>
                                      <p:to>
                                        <p:strVal val="visible"/>
                                      </p:to>
                                    </p:set>
                                  </p:childTnLst>
                                </p:cTn>
                              </p:par>
                            </p:childTnLst>
                          </p:cTn>
                        </p:par>
                        <p:par>
                          <p:cTn id="340" fill="hold">
                            <p:stCondLst>
                              <p:cond delay="112000"/>
                            </p:stCondLst>
                            <p:childTnLst>
                              <p:par>
                                <p:cTn id="341" presetID="11" presetClass="entr" presetSubtype="0" fill="hold" grpId="0" nodeType="afterEffect">
                                  <p:stCondLst>
                                    <p:cond delay="0"/>
                                  </p:stCondLst>
                                  <p:childTnLst>
                                    <p:set>
                                      <p:cBhvr>
                                        <p:cTn id="342" dur="1000">
                                          <p:stCondLst>
                                            <p:cond delay="0"/>
                                          </p:stCondLst>
                                        </p:cTn>
                                        <p:tgtEl>
                                          <p:spTgt spid="127"/>
                                        </p:tgtEl>
                                        <p:attrNameLst>
                                          <p:attrName>style.visibility</p:attrName>
                                        </p:attrNameLst>
                                      </p:cBhvr>
                                      <p:to>
                                        <p:strVal val="visible"/>
                                      </p:to>
                                    </p:set>
                                  </p:childTnLst>
                                </p:cTn>
                              </p:par>
                            </p:childTnLst>
                          </p:cTn>
                        </p:par>
                        <p:par>
                          <p:cTn id="343" fill="hold">
                            <p:stCondLst>
                              <p:cond delay="113000"/>
                            </p:stCondLst>
                            <p:childTnLst>
                              <p:par>
                                <p:cTn id="344" presetID="11" presetClass="entr" presetSubtype="0" fill="hold" grpId="0" nodeType="afterEffect">
                                  <p:stCondLst>
                                    <p:cond delay="0"/>
                                  </p:stCondLst>
                                  <p:childTnLst>
                                    <p:set>
                                      <p:cBhvr>
                                        <p:cTn id="345" dur="1000">
                                          <p:stCondLst>
                                            <p:cond delay="0"/>
                                          </p:stCondLst>
                                        </p:cTn>
                                        <p:tgtEl>
                                          <p:spTgt spid="128"/>
                                        </p:tgtEl>
                                        <p:attrNameLst>
                                          <p:attrName>style.visibility</p:attrName>
                                        </p:attrNameLst>
                                      </p:cBhvr>
                                      <p:to>
                                        <p:strVal val="visible"/>
                                      </p:to>
                                    </p:set>
                                  </p:childTnLst>
                                </p:cTn>
                              </p:par>
                            </p:childTnLst>
                          </p:cTn>
                        </p:par>
                        <p:par>
                          <p:cTn id="346" fill="hold">
                            <p:stCondLst>
                              <p:cond delay="114000"/>
                            </p:stCondLst>
                            <p:childTnLst>
                              <p:par>
                                <p:cTn id="347" presetID="11" presetClass="entr" presetSubtype="0" fill="hold" grpId="0" nodeType="afterEffect">
                                  <p:stCondLst>
                                    <p:cond delay="0"/>
                                  </p:stCondLst>
                                  <p:childTnLst>
                                    <p:set>
                                      <p:cBhvr>
                                        <p:cTn id="348" dur="1000">
                                          <p:stCondLst>
                                            <p:cond delay="0"/>
                                          </p:stCondLst>
                                        </p:cTn>
                                        <p:tgtEl>
                                          <p:spTgt spid="129"/>
                                        </p:tgtEl>
                                        <p:attrNameLst>
                                          <p:attrName>style.visibility</p:attrName>
                                        </p:attrNameLst>
                                      </p:cBhvr>
                                      <p:to>
                                        <p:strVal val="visible"/>
                                      </p:to>
                                    </p:set>
                                  </p:childTnLst>
                                </p:cTn>
                              </p:par>
                            </p:childTnLst>
                          </p:cTn>
                        </p:par>
                        <p:par>
                          <p:cTn id="349" fill="hold">
                            <p:stCondLst>
                              <p:cond delay="115000"/>
                            </p:stCondLst>
                            <p:childTnLst>
                              <p:par>
                                <p:cTn id="350" presetID="11" presetClass="entr" presetSubtype="0" fill="hold" grpId="0" nodeType="afterEffect">
                                  <p:stCondLst>
                                    <p:cond delay="0"/>
                                  </p:stCondLst>
                                  <p:childTnLst>
                                    <p:set>
                                      <p:cBhvr>
                                        <p:cTn id="351" dur="1000">
                                          <p:stCondLst>
                                            <p:cond delay="0"/>
                                          </p:stCondLst>
                                        </p:cTn>
                                        <p:tgtEl>
                                          <p:spTgt spid="130"/>
                                        </p:tgtEl>
                                        <p:attrNameLst>
                                          <p:attrName>style.visibility</p:attrName>
                                        </p:attrNameLst>
                                      </p:cBhvr>
                                      <p:to>
                                        <p:strVal val="visible"/>
                                      </p:to>
                                    </p:set>
                                  </p:childTnLst>
                                </p:cTn>
                              </p:par>
                            </p:childTnLst>
                          </p:cTn>
                        </p:par>
                        <p:par>
                          <p:cTn id="352" fill="hold">
                            <p:stCondLst>
                              <p:cond delay="116000"/>
                            </p:stCondLst>
                            <p:childTnLst>
                              <p:par>
                                <p:cTn id="353" presetID="11" presetClass="entr" presetSubtype="0" fill="hold" grpId="0" nodeType="afterEffect">
                                  <p:stCondLst>
                                    <p:cond delay="0"/>
                                  </p:stCondLst>
                                  <p:childTnLst>
                                    <p:set>
                                      <p:cBhvr>
                                        <p:cTn id="354" dur="1000">
                                          <p:stCondLst>
                                            <p:cond delay="0"/>
                                          </p:stCondLst>
                                        </p:cTn>
                                        <p:tgtEl>
                                          <p:spTgt spid="131"/>
                                        </p:tgtEl>
                                        <p:attrNameLst>
                                          <p:attrName>style.visibility</p:attrName>
                                        </p:attrNameLst>
                                      </p:cBhvr>
                                      <p:to>
                                        <p:strVal val="visible"/>
                                      </p:to>
                                    </p:set>
                                  </p:childTnLst>
                                </p:cTn>
                              </p:par>
                            </p:childTnLst>
                          </p:cTn>
                        </p:par>
                        <p:par>
                          <p:cTn id="355" fill="hold">
                            <p:stCondLst>
                              <p:cond delay="117000"/>
                            </p:stCondLst>
                            <p:childTnLst>
                              <p:par>
                                <p:cTn id="356" presetID="11" presetClass="entr" presetSubtype="0" fill="hold" grpId="0" nodeType="afterEffect">
                                  <p:stCondLst>
                                    <p:cond delay="0"/>
                                  </p:stCondLst>
                                  <p:childTnLst>
                                    <p:set>
                                      <p:cBhvr>
                                        <p:cTn id="357" dur="1000">
                                          <p:stCondLst>
                                            <p:cond delay="0"/>
                                          </p:stCondLst>
                                        </p:cTn>
                                        <p:tgtEl>
                                          <p:spTgt spid="132"/>
                                        </p:tgtEl>
                                        <p:attrNameLst>
                                          <p:attrName>style.visibility</p:attrName>
                                        </p:attrNameLst>
                                      </p:cBhvr>
                                      <p:to>
                                        <p:strVal val="visible"/>
                                      </p:to>
                                    </p:set>
                                  </p:childTnLst>
                                </p:cTn>
                              </p:par>
                            </p:childTnLst>
                          </p:cTn>
                        </p:par>
                        <p:par>
                          <p:cTn id="358" fill="hold">
                            <p:stCondLst>
                              <p:cond delay="118000"/>
                            </p:stCondLst>
                            <p:childTnLst>
                              <p:par>
                                <p:cTn id="359" presetID="11" presetClass="entr" presetSubtype="0" fill="hold" grpId="0" nodeType="afterEffect">
                                  <p:stCondLst>
                                    <p:cond delay="0"/>
                                  </p:stCondLst>
                                  <p:childTnLst>
                                    <p:set>
                                      <p:cBhvr>
                                        <p:cTn id="360" dur="1000">
                                          <p:stCondLst>
                                            <p:cond delay="0"/>
                                          </p:stCondLst>
                                        </p:cTn>
                                        <p:tgtEl>
                                          <p:spTgt spid="133"/>
                                        </p:tgtEl>
                                        <p:attrNameLst>
                                          <p:attrName>style.visibility</p:attrName>
                                        </p:attrNameLst>
                                      </p:cBhvr>
                                      <p:to>
                                        <p:strVal val="visible"/>
                                      </p:to>
                                    </p:set>
                                  </p:childTnLst>
                                </p:cTn>
                              </p:par>
                            </p:childTnLst>
                          </p:cTn>
                        </p:par>
                        <p:par>
                          <p:cTn id="361" fill="hold">
                            <p:stCondLst>
                              <p:cond delay="119000"/>
                            </p:stCondLst>
                            <p:childTnLst>
                              <p:par>
                                <p:cTn id="362" presetID="11" presetClass="entr" presetSubtype="0" fill="hold" grpId="0" nodeType="afterEffect">
                                  <p:stCondLst>
                                    <p:cond delay="0"/>
                                  </p:stCondLst>
                                  <p:childTnLst>
                                    <p:set>
                                      <p:cBhvr>
                                        <p:cTn id="363" dur="1000">
                                          <p:stCondLst>
                                            <p:cond delay="0"/>
                                          </p:stCondLst>
                                        </p:cTn>
                                        <p:tgtEl>
                                          <p:spTgt spid="134"/>
                                        </p:tgtEl>
                                        <p:attrNameLst>
                                          <p:attrName>style.visibility</p:attrName>
                                        </p:attrNameLst>
                                      </p:cBhvr>
                                      <p:to>
                                        <p:strVal val="visible"/>
                                      </p:to>
                                    </p:set>
                                  </p:childTnLst>
                                </p:cTn>
                              </p:par>
                            </p:childTnLst>
                          </p:cTn>
                        </p:par>
                        <p:par>
                          <p:cTn id="364" fill="hold">
                            <p:stCondLst>
                              <p:cond delay="120000"/>
                            </p:stCondLst>
                            <p:childTnLst>
                              <p:par>
                                <p:cTn id="365" presetID="11" presetClass="entr" presetSubtype="0" fill="hold" grpId="0" nodeType="afterEffect">
                                  <p:stCondLst>
                                    <p:cond delay="0"/>
                                  </p:stCondLst>
                                  <p:childTnLst>
                                    <p:set>
                                      <p:cBhvr>
                                        <p:cTn id="366" dur="1000">
                                          <p:stCondLst>
                                            <p:cond delay="0"/>
                                          </p:stCondLst>
                                        </p:cTn>
                                        <p:tgtEl>
                                          <p:spTgt spid="135"/>
                                        </p:tgtEl>
                                        <p:attrNameLst>
                                          <p:attrName>style.visibility</p:attrName>
                                        </p:attrNameLst>
                                      </p:cBhvr>
                                      <p:to>
                                        <p:strVal val="visible"/>
                                      </p:to>
                                    </p:set>
                                  </p:childTnLst>
                                </p:cTn>
                              </p:par>
                            </p:childTnLst>
                          </p:cTn>
                        </p:par>
                        <p:par>
                          <p:cTn id="367" fill="hold">
                            <p:stCondLst>
                              <p:cond delay="121000"/>
                            </p:stCondLst>
                            <p:childTnLst>
                              <p:par>
                                <p:cTn id="368" presetID="11" presetClass="entr" presetSubtype="0" fill="hold" grpId="0" nodeType="afterEffect">
                                  <p:stCondLst>
                                    <p:cond delay="0"/>
                                  </p:stCondLst>
                                  <p:childTnLst>
                                    <p:set>
                                      <p:cBhvr>
                                        <p:cTn id="369" dur="1000">
                                          <p:stCondLst>
                                            <p:cond delay="0"/>
                                          </p:stCondLst>
                                        </p:cTn>
                                        <p:tgtEl>
                                          <p:spTgt spid="136"/>
                                        </p:tgtEl>
                                        <p:attrNameLst>
                                          <p:attrName>style.visibility</p:attrName>
                                        </p:attrNameLst>
                                      </p:cBhvr>
                                      <p:to>
                                        <p:strVal val="visible"/>
                                      </p:to>
                                    </p:set>
                                  </p:childTnLst>
                                </p:cTn>
                              </p:par>
                            </p:childTnLst>
                          </p:cTn>
                        </p:par>
                        <p:par>
                          <p:cTn id="370" fill="hold">
                            <p:stCondLst>
                              <p:cond delay="122000"/>
                            </p:stCondLst>
                            <p:childTnLst>
                              <p:par>
                                <p:cTn id="371" presetID="11" presetClass="entr" presetSubtype="0" fill="hold" grpId="0" nodeType="afterEffect">
                                  <p:stCondLst>
                                    <p:cond delay="0"/>
                                  </p:stCondLst>
                                  <p:childTnLst>
                                    <p:set>
                                      <p:cBhvr>
                                        <p:cTn id="372" dur="1000">
                                          <p:stCondLst>
                                            <p:cond delay="0"/>
                                          </p:stCondLst>
                                        </p:cTn>
                                        <p:tgtEl>
                                          <p:spTgt spid="137"/>
                                        </p:tgtEl>
                                        <p:attrNameLst>
                                          <p:attrName>style.visibility</p:attrName>
                                        </p:attrNameLst>
                                      </p:cBhvr>
                                      <p:to>
                                        <p:strVal val="visible"/>
                                      </p:to>
                                    </p:set>
                                  </p:childTnLst>
                                </p:cTn>
                              </p:par>
                            </p:childTnLst>
                          </p:cTn>
                        </p:par>
                        <p:par>
                          <p:cTn id="373" fill="hold">
                            <p:stCondLst>
                              <p:cond delay="123000"/>
                            </p:stCondLst>
                            <p:childTnLst>
                              <p:par>
                                <p:cTn id="374" presetID="11" presetClass="entr" presetSubtype="0" fill="hold" grpId="0" nodeType="afterEffect">
                                  <p:stCondLst>
                                    <p:cond delay="0"/>
                                  </p:stCondLst>
                                  <p:childTnLst>
                                    <p:set>
                                      <p:cBhvr>
                                        <p:cTn id="375" dur="1000">
                                          <p:stCondLst>
                                            <p:cond delay="0"/>
                                          </p:stCondLst>
                                        </p:cTn>
                                        <p:tgtEl>
                                          <p:spTgt spid="138"/>
                                        </p:tgtEl>
                                        <p:attrNameLst>
                                          <p:attrName>style.visibility</p:attrName>
                                        </p:attrNameLst>
                                      </p:cBhvr>
                                      <p:to>
                                        <p:strVal val="visible"/>
                                      </p:to>
                                    </p:set>
                                  </p:childTnLst>
                                </p:cTn>
                              </p:par>
                            </p:childTnLst>
                          </p:cTn>
                        </p:par>
                        <p:par>
                          <p:cTn id="376" fill="hold">
                            <p:stCondLst>
                              <p:cond delay="124000"/>
                            </p:stCondLst>
                            <p:childTnLst>
                              <p:par>
                                <p:cTn id="377" presetID="11" presetClass="entr" presetSubtype="0" fill="hold" grpId="0" nodeType="afterEffect">
                                  <p:stCondLst>
                                    <p:cond delay="0"/>
                                  </p:stCondLst>
                                  <p:childTnLst>
                                    <p:set>
                                      <p:cBhvr>
                                        <p:cTn id="378" dur="1000">
                                          <p:stCondLst>
                                            <p:cond delay="0"/>
                                          </p:stCondLst>
                                        </p:cTn>
                                        <p:tgtEl>
                                          <p:spTgt spid="139"/>
                                        </p:tgtEl>
                                        <p:attrNameLst>
                                          <p:attrName>style.visibility</p:attrName>
                                        </p:attrNameLst>
                                      </p:cBhvr>
                                      <p:to>
                                        <p:strVal val="visible"/>
                                      </p:to>
                                    </p:set>
                                  </p:childTnLst>
                                </p:cTn>
                              </p:par>
                            </p:childTnLst>
                          </p:cTn>
                        </p:par>
                        <p:par>
                          <p:cTn id="379" fill="hold">
                            <p:stCondLst>
                              <p:cond delay="125000"/>
                            </p:stCondLst>
                            <p:childTnLst>
                              <p:par>
                                <p:cTn id="380" presetID="11" presetClass="entr" presetSubtype="0" fill="hold" grpId="0" nodeType="afterEffect">
                                  <p:stCondLst>
                                    <p:cond delay="0"/>
                                  </p:stCondLst>
                                  <p:childTnLst>
                                    <p:set>
                                      <p:cBhvr>
                                        <p:cTn id="381" dur="1000">
                                          <p:stCondLst>
                                            <p:cond delay="0"/>
                                          </p:stCondLst>
                                        </p:cTn>
                                        <p:tgtEl>
                                          <p:spTgt spid="140"/>
                                        </p:tgtEl>
                                        <p:attrNameLst>
                                          <p:attrName>style.visibility</p:attrName>
                                        </p:attrNameLst>
                                      </p:cBhvr>
                                      <p:to>
                                        <p:strVal val="visible"/>
                                      </p:to>
                                    </p:set>
                                  </p:childTnLst>
                                </p:cTn>
                              </p:par>
                            </p:childTnLst>
                          </p:cTn>
                        </p:par>
                        <p:par>
                          <p:cTn id="382" fill="hold">
                            <p:stCondLst>
                              <p:cond delay="126000"/>
                            </p:stCondLst>
                            <p:childTnLst>
                              <p:par>
                                <p:cTn id="383" presetID="11" presetClass="entr" presetSubtype="0" fill="hold" grpId="0" nodeType="afterEffect">
                                  <p:stCondLst>
                                    <p:cond delay="0"/>
                                  </p:stCondLst>
                                  <p:childTnLst>
                                    <p:set>
                                      <p:cBhvr>
                                        <p:cTn id="384" dur="1000">
                                          <p:stCondLst>
                                            <p:cond delay="0"/>
                                          </p:stCondLst>
                                        </p:cTn>
                                        <p:tgtEl>
                                          <p:spTgt spid="141"/>
                                        </p:tgtEl>
                                        <p:attrNameLst>
                                          <p:attrName>style.visibility</p:attrName>
                                        </p:attrNameLst>
                                      </p:cBhvr>
                                      <p:to>
                                        <p:strVal val="visible"/>
                                      </p:to>
                                    </p:set>
                                  </p:childTnLst>
                                </p:cTn>
                              </p:par>
                            </p:childTnLst>
                          </p:cTn>
                        </p:par>
                        <p:par>
                          <p:cTn id="385" fill="hold">
                            <p:stCondLst>
                              <p:cond delay="127000"/>
                            </p:stCondLst>
                            <p:childTnLst>
                              <p:par>
                                <p:cTn id="386" presetID="11" presetClass="entr" presetSubtype="0" fill="hold" grpId="0" nodeType="afterEffect">
                                  <p:stCondLst>
                                    <p:cond delay="0"/>
                                  </p:stCondLst>
                                  <p:childTnLst>
                                    <p:set>
                                      <p:cBhvr>
                                        <p:cTn id="387" dur="1000">
                                          <p:stCondLst>
                                            <p:cond delay="0"/>
                                          </p:stCondLst>
                                        </p:cTn>
                                        <p:tgtEl>
                                          <p:spTgt spid="142"/>
                                        </p:tgtEl>
                                        <p:attrNameLst>
                                          <p:attrName>style.visibility</p:attrName>
                                        </p:attrNameLst>
                                      </p:cBhvr>
                                      <p:to>
                                        <p:strVal val="visible"/>
                                      </p:to>
                                    </p:set>
                                  </p:childTnLst>
                                </p:cTn>
                              </p:par>
                            </p:childTnLst>
                          </p:cTn>
                        </p:par>
                        <p:par>
                          <p:cTn id="388" fill="hold">
                            <p:stCondLst>
                              <p:cond delay="128000"/>
                            </p:stCondLst>
                            <p:childTnLst>
                              <p:par>
                                <p:cTn id="389" presetID="11" presetClass="entr" presetSubtype="0" fill="hold" grpId="0" nodeType="afterEffect">
                                  <p:stCondLst>
                                    <p:cond delay="0"/>
                                  </p:stCondLst>
                                  <p:childTnLst>
                                    <p:set>
                                      <p:cBhvr>
                                        <p:cTn id="390" dur="1000">
                                          <p:stCondLst>
                                            <p:cond delay="0"/>
                                          </p:stCondLst>
                                        </p:cTn>
                                        <p:tgtEl>
                                          <p:spTgt spid="143"/>
                                        </p:tgtEl>
                                        <p:attrNameLst>
                                          <p:attrName>style.visibility</p:attrName>
                                        </p:attrNameLst>
                                      </p:cBhvr>
                                      <p:to>
                                        <p:strVal val="visible"/>
                                      </p:to>
                                    </p:set>
                                  </p:childTnLst>
                                </p:cTn>
                              </p:par>
                            </p:childTnLst>
                          </p:cTn>
                        </p:par>
                        <p:par>
                          <p:cTn id="391" fill="hold">
                            <p:stCondLst>
                              <p:cond delay="129000"/>
                            </p:stCondLst>
                            <p:childTnLst>
                              <p:par>
                                <p:cTn id="392" presetID="11" presetClass="entr" presetSubtype="0" fill="hold" grpId="0" nodeType="afterEffect">
                                  <p:stCondLst>
                                    <p:cond delay="0"/>
                                  </p:stCondLst>
                                  <p:childTnLst>
                                    <p:set>
                                      <p:cBhvr>
                                        <p:cTn id="393" dur="1000">
                                          <p:stCondLst>
                                            <p:cond delay="0"/>
                                          </p:stCondLst>
                                        </p:cTn>
                                        <p:tgtEl>
                                          <p:spTgt spid="144"/>
                                        </p:tgtEl>
                                        <p:attrNameLst>
                                          <p:attrName>style.visibility</p:attrName>
                                        </p:attrNameLst>
                                      </p:cBhvr>
                                      <p:to>
                                        <p:strVal val="visible"/>
                                      </p:to>
                                    </p:set>
                                  </p:childTnLst>
                                </p:cTn>
                              </p:par>
                            </p:childTnLst>
                          </p:cTn>
                        </p:par>
                        <p:par>
                          <p:cTn id="394" fill="hold">
                            <p:stCondLst>
                              <p:cond delay="130000"/>
                            </p:stCondLst>
                            <p:childTnLst>
                              <p:par>
                                <p:cTn id="395" presetID="11" presetClass="entr" presetSubtype="0" fill="hold" grpId="0" nodeType="afterEffect">
                                  <p:stCondLst>
                                    <p:cond delay="0"/>
                                  </p:stCondLst>
                                  <p:childTnLst>
                                    <p:set>
                                      <p:cBhvr>
                                        <p:cTn id="396" dur="1000">
                                          <p:stCondLst>
                                            <p:cond delay="0"/>
                                          </p:stCondLst>
                                        </p:cTn>
                                        <p:tgtEl>
                                          <p:spTgt spid="145"/>
                                        </p:tgtEl>
                                        <p:attrNameLst>
                                          <p:attrName>style.visibility</p:attrName>
                                        </p:attrNameLst>
                                      </p:cBhvr>
                                      <p:to>
                                        <p:strVal val="visible"/>
                                      </p:to>
                                    </p:set>
                                  </p:childTnLst>
                                </p:cTn>
                              </p:par>
                            </p:childTnLst>
                          </p:cTn>
                        </p:par>
                        <p:par>
                          <p:cTn id="397" fill="hold">
                            <p:stCondLst>
                              <p:cond delay="131000"/>
                            </p:stCondLst>
                            <p:childTnLst>
                              <p:par>
                                <p:cTn id="398" presetID="11" presetClass="entr" presetSubtype="0" fill="hold" grpId="0" nodeType="afterEffect">
                                  <p:stCondLst>
                                    <p:cond delay="0"/>
                                  </p:stCondLst>
                                  <p:childTnLst>
                                    <p:set>
                                      <p:cBhvr>
                                        <p:cTn id="399" dur="1000">
                                          <p:stCondLst>
                                            <p:cond delay="0"/>
                                          </p:stCondLst>
                                        </p:cTn>
                                        <p:tgtEl>
                                          <p:spTgt spid="146"/>
                                        </p:tgtEl>
                                        <p:attrNameLst>
                                          <p:attrName>style.visibility</p:attrName>
                                        </p:attrNameLst>
                                      </p:cBhvr>
                                      <p:to>
                                        <p:strVal val="visible"/>
                                      </p:to>
                                    </p:set>
                                  </p:childTnLst>
                                </p:cTn>
                              </p:par>
                            </p:childTnLst>
                          </p:cTn>
                        </p:par>
                        <p:par>
                          <p:cTn id="400" fill="hold">
                            <p:stCondLst>
                              <p:cond delay="132000"/>
                            </p:stCondLst>
                            <p:childTnLst>
                              <p:par>
                                <p:cTn id="401" presetID="11" presetClass="entr" presetSubtype="0" fill="hold" grpId="0" nodeType="afterEffect">
                                  <p:stCondLst>
                                    <p:cond delay="0"/>
                                  </p:stCondLst>
                                  <p:childTnLst>
                                    <p:set>
                                      <p:cBhvr>
                                        <p:cTn id="402" dur="1000">
                                          <p:stCondLst>
                                            <p:cond delay="0"/>
                                          </p:stCondLst>
                                        </p:cTn>
                                        <p:tgtEl>
                                          <p:spTgt spid="147"/>
                                        </p:tgtEl>
                                        <p:attrNameLst>
                                          <p:attrName>style.visibility</p:attrName>
                                        </p:attrNameLst>
                                      </p:cBhvr>
                                      <p:to>
                                        <p:strVal val="visible"/>
                                      </p:to>
                                    </p:set>
                                  </p:childTnLst>
                                </p:cTn>
                              </p:par>
                            </p:childTnLst>
                          </p:cTn>
                        </p:par>
                        <p:par>
                          <p:cTn id="403" fill="hold">
                            <p:stCondLst>
                              <p:cond delay="133000"/>
                            </p:stCondLst>
                            <p:childTnLst>
                              <p:par>
                                <p:cTn id="404" presetID="11" presetClass="entr" presetSubtype="0" fill="hold" grpId="0" nodeType="afterEffect">
                                  <p:stCondLst>
                                    <p:cond delay="0"/>
                                  </p:stCondLst>
                                  <p:childTnLst>
                                    <p:set>
                                      <p:cBhvr>
                                        <p:cTn id="405" dur="1000">
                                          <p:stCondLst>
                                            <p:cond delay="0"/>
                                          </p:stCondLst>
                                        </p:cTn>
                                        <p:tgtEl>
                                          <p:spTgt spid="148"/>
                                        </p:tgtEl>
                                        <p:attrNameLst>
                                          <p:attrName>style.visibility</p:attrName>
                                        </p:attrNameLst>
                                      </p:cBhvr>
                                      <p:to>
                                        <p:strVal val="visible"/>
                                      </p:to>
                                    </p:set>
                                  </p:childTnLst>
                                </p:cTn>
                              </p:par>
                            </p:childTnLst>
                          </p:cTn>
                        </p:par>
                        <p:par>
                          <p:cTn id="406" fill="hold">
                            <p:stCondLst>
                              <p:cond delay="134000"/>
                            </p:stCondLst>
                            <p:childTnLst>
                              <p:par>
                                <p:cTn id="407" presetID="11" presetClass="entr" presetSubtype="0" fill="hold" grpId="0" nodeType="afterEffect">
                                  <p:stCondLst>
                                    <p:cond delay="0"/>
                                  </p:stCondLst>
                                  <p:childTnLst>
                                    <p:set>
                                      <p:cBhvr>
                                        <p:cTn id="408" dur="1000">
                                          <p:stCondLst>
                                            <p:cond delay="0"/>
                                          </p:stCondLst>
                                        </p:cTn>
                                        <p:tgtEl>
                                          <p:spTgt spid="149"/>
                                        </p:tgtEl>
                                        <p:attrNameLst>
                                          <p:attrName>style.visibility</p:attrName>
                                        </p:attrNameLst>
                                      </p:cBhvr>
                                      <p:to>
                                        <p:strVal val="visible"/>
                                      </p:to>
                                    </p:set>
                                  </p:childTnLst>
                                </p:cTn>
                              </p:par>
                            </p:childTnLst>
                          </p:cTn>
                        </p:par>
                        <p:par>
                          <p:cTn id="409" fill="hold">
                            <p:stCondLst>
                              <p:cond delay="135000"/>
                            </p:stCondLst>
                            <p:childTnLst>
                              <p:par>
                                <p:cTn id="410" presetID="11" presetClass="entr" presetSubtype="0" fill="hold" grpId="0" nodeType="afterEffect">
                                  <p:stCondLst>
                                    <p:cond delay="0"/>
                                  </p:stCondLst>
                                  <p:childTnLst>
                                    <p:set>
                                      <p:cBhvr>
                                        <p:cTn id="411" dur="1000">
                                          <p:stCondLst>
                                            <p:cond delay="0"/>
                                          </p:stCondLst>
                                        </p:cTn>
                                        <p:tgtEl>
                                          <p:spTgt spid="150"/>
                                        </p:tgtEl>
                                        <p:attrNameLst>
                                          <p:attrName>style.visibility</p:attrName>
                                        </p:attrNameLst>
                                      </p:cBhvr>
                                      <p:to>
                                        <p:strVal val="visible"/>
                                      </p:to>
                                    </p:set>
                                  </p:childTnLst>
                                </p:cTn>
                              </p:par>
                            </p:childTnLst>
                          </p:cTn>
                        </p:par>
                        <p:par>
                          <p:cTn id="412" fill="hold">
                            <p:stCondLst>
                              <p:cond delay="136000"/>
                            </p:stCondLst>
                            <p:childTnLst>
                              <p:par>
                                <p:cTn id="413" presetID="11" presetClass="entr" presetSubtype="0" fill="hold" grpId="0" nodeType="afterEffect">
                                  <p:stCondLst>
                                    <p:cond delay="0"/>
                                  </p:stCondLst>
                                  <p:childTnLst>
                                    <p:set>
                                      <p:cBhvr>
                                        <p:cTn id="414" dur="1000">
                                          <p:stCondLst>
                                            <p:cond delay="0"/>
                                          </p:stCondLst>
                                        </p:cTn>
                                        <p:tgtEl>
                                          <p:spTgt spid="151"/>
                                        </p:tgtEl>
                                        <p:attrNameLst>
                                          <p:attrName>style.visibility</p:attrName>
                                        </p:attrNameLst>
                                      </p:cBhvr>
                                      <p:to>
                                        <p:strVal val="visible"/>
                                      </p:to>
                                    </p:set>
                                  </p:childTnLst>
                                </p:cTn>
                              </p:par>
                            </p:childTnLst>
                          </p:cTn>
                        </p:par>
                        <p:par>
                          <p:cTn id="415" fill="hold">
                            <p:stCondLst>
                              <p:cond delay="137000"/>
                            </p:stCondLst>
                            <p:childTnLst>
                              <p:par>
                                <p:cTn id="416" presetID="11" presetClass="entr" presetSubtype="0" fill="hold" grpId="0" nodeType="afterEffect">
                                  <p:stCondLst>
                                    <p:cond delay="0"/>
                                  </p:stCondLst>
                                  <p:childTnLst>
                                    <p:set>
                                      <p:cBhvr>
                                        <p:cTn id="417" dur="1000">
                                          <p:stCondLst>
                                            <p:cond delay="0"/>
                                          </p:stCondLst>
                                        </p:cTn>
                                        <p:tgtEl>
                                          <p:spTgt spid="152"/>
                                        </p:tgtEl>
                                        <p:attrNameLst>
                                          <p:attrName>style.visibility</p:attrName>
                                        </p:attrNameLst>
                                      </p:cBhvr>
                                      <p:to>
                                        <p:strVal val="visible"/>
                                      </p:to>
                                    </p:set>
                                  </p:childTnLst>
                                </p:cTn>
                              </p:par>
                            </p:childTnLst>
                          </p:cTn>
                        </p:par>
                        <p:par>
                          <p:cTn id="418" fill="hold">
                            <p:stCondLst>
                              <p:cond delay="138000"/>
                            </p:stCondLst>
                            <p:childTnLst>
                              <p:par>
                                <p:cTn id="419" presetID="11" presetClass="entr" presetSubtype="0" fill="hold" grpId="0" nodeType="afterEffect">
                                  <p:stCondLst>
                                    <p:cond delay="0"/>
                                  </p:stCondLst>
                                  <p:childTnLst>
                                    <p:set>
                                      <p:cBhvr>
                                        <p:cTn id="420" dur="1000">
                                          <p:stCondLst>
                                            <p:cond delay="0"/>
                                          </p:stCondLst>
                                        </p:cTn>
                                        <p:tgtEl>
                                          <p:spTgt spid="153"/>
                                        </p:tgtEl>
                                        <p:attrNameLst>
                                          <p:attrName>style.visibility</p:attrName>
                                        </p:attrNameLst>
                                      </p:cBhvr>
                                      <p:to>
                                        <p:strVal val="visible"/>
                                      </p:to>
                                    </p:set>
                                  </p:childTnLst>
                                </p:cTn>
                              </p:par>
                            </p:childTnLst>
                          </p:cTn>
                        </p:par>
                        <p:par>
                          <p:cTn id="421" fill="hold">
                            <p:stCondLst>
                              <p:cond delay="139000"/>
                            </p:stCondLst>
                            <p:childTnLst>
                              <p:par>
                                <p:cTn id="422" presetID="11" presetClass="entr" presetSubtype="0" fill="hold" grpId="0" nodeType="afterEffect">
                                  <p:stCondLst>
                                    <p:cond delay="0"/>
                                  </p:stCondLst>
                                  <p:childTnLst>
                                    <p:set>
                                      <p:cBhvr>
                                        <p:cTn id="423" dur="1000">
                                          <p:stCondLst>
                                            <p:cond delay="0"/>
                                          </p:stCondLst>
                                        </p:cTn>
                                        <p:tgtEl>
                                          <p:spTgt spid="154"/>
                                        </p:tgtEl>
                                        <p:attrNameLst>
                                          <p:attrName>style.visibility</p:attrName>
                                        </p:attrNameLst>
                                      </p:cBhvr>
                                      <p:to>
                                        <p:strVal val="visible"/>
                                      </p:to>
                                    </p:set>
                                  </p:childTnLst>
                                </p:cTn>
                              </p:par>
                            </p:childTnLst>
                          </p:cTn>
                        </p:par>
                        <p:par>
                          <p:cTn id="424" fill="hold">
                            <p:stCondLst>
                              <p:cond delay="140000"/>
                            </p:stCondLst>
                            <p:childTnLst>
                              <p:par>
                                <p:cTn id="425" presetID="11" presetClass="entr" presetSubtype="0" fill="hold" grpId="0" nodeType="afterEffect">
                                  <p:stCondLst>
                                    <p:cond delay="0"/>
                                  </p:stCondLst>
                                  <p:childTnLst>
                                    <p:set>
                                      <p:cBhvr>
                                        <p:cTn id="426" dur="1000">
                                          <p:stCondLst>
                                            <p:cond delay="0"/>
                                          </p:stCondLst>
                                        </p:cTn>
                                        <p:tgtEl>
                                          <p:spTgt spid="155"/>
                                        </p:tgtEl>
                                        <p:attrNameLst>
                                          <p:attrName>style.visibility</p:attrName>
                                        </p:attrNameLst>
                                      </p:cBhvr>
                                      <p:to>
                                        <p:strVal val="visible"/>
                                      </p:to>
                                    </p:set>
                                  </p:childTnLst>
                                </p:cTn>
                              </p:par>
                            </p:childTnLst>
                          </p:cTn>
                        </p:par>
                        <p:par>
                          <p:cTn id="427" fill="hold">
                            <p:stCondLst>
                              <p:cond delay="141000"/>
                            </p:stCondLst>
                            <p:childTnLst>
                              <p:par>
                                <p:cTn id="428" presetID="11" presetClass="entr" presetSubtype="0" fill="hold" grpId="0" nodeType="afterEffect">
                                  <p:stCondLst>
                                    <p:cond delay="0"/>
                                  </p:stCondLst>
                                  <p:childTnLst>
                                    <p:set>
                                      <p:cBhvr>
                                        <p:cTn id="429" dur="1000">
                                          <p:stCondLst>
                                            <p:cond delay="0"/>
                                          </p:stCondLst>
                                        </p:cTn>
                                        <p:tgtEl>
                                          <p:spTgt spid="156"/>
                                        </p:tgtEl>
                                        <p:attrNameLst>
                                          <p:attrName>style.visibility</p:attrName>
                                        </p:attrNameLst>
                                      </p:cBhvr>
                                      <p:to>
                                        <p:strVal val="visible"/>
                                      </p:to>
                                    </p:set>
                                  </p:childTnLst>
                                </p:cTn>
                              </p:par>
                            </p:childTnLst>
                          </p:cTn>
                        </p:par>
                        <p:par>
                          <p:cTn id="430" fill="hold">
                            <p:stCondLst>
                              <p:cond delay="142000"/>
                            </p:stCondLst>
                            <p:childTnLst>
                              <p:par>
                                <p:cTn id="431" presetID="11" presetClass="entr" presetSubtype="0" fill="hold" grpId="0" nodeType="afterEffect">
                                  <p:stCondLst>
                                    <p:cond delay="0"/>
                                  </p:stCondLst>
                                  <p:childTnLst>
                                    <p:set>
                                      <p:cBhvr>
                                        <p:cTn id="432" dur="1000">
                                          <p:stCondLst>
                                            <p:cond delay="0"/>
                                          </p:stCondLst>
                                        </p:cTn>
                                        <p:tgtEl>
                                          <p:spTgt spid="157"/>
                                        </p:tgtEl>
                                        <p:attrNameLst>
                                          <p:attrName>style.visibility</p:attrName>
                                        </p:attrNameLst>
                                      </p:cBhvr>
                                      <p:to>
                                        <p:strVal val="visible"/>
                                      </p:to>
                                    </p:set>
                                  </p:childTnLst>
                                </p:cTn>
                              </p:par>
                            </p:childTnLst>
                          </p:cTn>
                        </p:par>
                        <p:par>
                          <p:cTn id="433" fill="hold">
                            <p:stCondLst>
                              <p:cond delay="143000"/>
                            </p:stCondLst>
                            <p:childTnLst>
                              <p:par>
                                <p:cTn id="434" presetID="11" presetClass="entr" presetSubtype="0" fill="hold" grpId="0" nodeType="afterEffect">
                                  <p:stCondLst>
                                    <p:cond delay="0"/>
                                  </p:stCondLst>
                                  <p:childTnLst>
                                    <p:set>
                                      <p:cBhvr>
                                        <p:cTn id="435" dur="1000">
                                          <p:stCondLst>
                                            <p:cond delay="0"/>
                                          </p:stCondLst>
                                        </p:cTn>
                                        <p:tgtEl>
                                          <p:spTgt spid="158"/>
                                        </p:tgtEl>
                                        <p:attrNameLst>
                                          <p:attrName>style.visibility</p:attrName>
                                        </p:attrNameLst>
                                      </p:cBhvr>
                                      <p:to>
                                        <p:strVal val="visible"/>
                                      </p:to>
                                    </p:set>
                                  </p:childTnLst>
                                </p:cTn>
                              </p:par>
                            </p:childTnLst>
                          </p:cTn>
                        </p:par>
                        <p:par>
                          <p:cTn id="436" fill="hold">
                            <p:stCondLst>
                              <p:cond delay="144000"/>
                            </p:stCondLst>
                            <p:childTnLst>
                              <p:par>
                                <p:cTn id="437" presetID="11" presetClass="entr" presetSubtype="0" fill="hold" grpId="0" nodeType="afterEffect">
                                  <p:stCondLst>
                                    <p:cond delay="0"/>
                                  </p:stCondLst>
                                  <p:childTnLst>
                                    <p:set>
                                      <p:cBhvr>
                                        <p:cTn id="438" dur="1000">
                                          <p:stCondLst>
                                            <p:cond delay="0"/>
                                          </p:stCondLst>
                                        </p:cTn>
                                        <p:tgtEl>
                                          <p:spTgt spid="159"/>
                                        </p:tgtEl>
                                        <p:attrNameLst>
                                          <p:attrName>style.visibility</p:attrName>
                                        </p:attrNameLst>
                                      </p:cBhvr>
                                      <p:to>
                                        <p:strVal val="visible"/>
                                      </p:to>
                                    </p:set>
                                  </p:childTnLst>
                                </p:cTn>
                              </p:par>
                            </p:childTnLst>
                          </p:cTn>
                        </p:par>
                        <p:par>
                          <p:cTn id="439" fill="hold">
                            <p:stCondLst>
                              <p:cond delay="145000"/>
                            </p:stCondLst>
                            <p:childTnLst>
                              <p:par>
                                <p:cTn id="440" presetID="11" presetClass="entr" presetSubtype="0" fill="hold" grpId="0" nodeType="afterEffect">
                                  <p:stCondLst>
                                    <p:cond delay="0"/>
                                  </p:stCondLst>
                                  <p:childTnLst>
                                    <p:set>
                                      <p:cBhvr>
                                        <p:cTn id="441" dur="1000">
                                          <p:stCondLst>
                                            <p:cond delay="0"/>
                                          </p:stCondLst>
                                        </p:cTn>
                                        <p:tgtEl>
                                          <p:spTgt spid="160"/>
                                        </p:tgtEl>
                                        <p:attrNameLst>
                                          <p:attrName>style.visibility</p:attrName>
                                        </p:attrNameLst>
                                      </p:cBhvr>
                                      <p:to>
                                        <p:strVal val="visible"/>
                                      </p:to>
                                    </p:set>
                                  </p:childTnLst>
                                </p:cTn>
                              </p:par>
                            </p:childTnLst>
                          </p:cTn>
                        </p:par>
                        <p:par>
                          <p:cTn id="442" fill="hold">
                            <p:stCondLst>
                              <p:cond delay="146000"/>
                            </p:stCondLst>
                            <p:childTnLst>
                              <p:par>
                                <p:cTn id="443" presetID="11" presetClass="entr" presetSubtype="0" fill="hold" grpId="0" nodeType="afterEffect">
                                  <p:stCondLst>
                                    <p:cond delay="0"/>
                                  </p:stCondLst>
                                  <p:childTnLst>
                                    <p:set>
                                      <p:cBhvr>
                                        <p:cTn id="444" dur="1000">
                                          <p:stCondLst>
                                            <p:cond delay="0"/>
                                          </p:stCondLst>
                                        </p:cTn>
                                        <p:tgtEl>
                                          <p:spTgt spid="161"/>
                                        </p:tgtEl>
                                        <p:attrNameLst>
                                          <p:attrName>style.visibility</p:attrName>
                                        </p:attrNameLst>
                                      </p:cBhvr>
                                      <p:to>
                                        <p:strVal val="visible"/>
                                      </p:to>
                                    </p:set>
                                  </p:childTnLst>
                                </p:cTn>
                              </p:par>
                            </p:childTnLst>
                          </p:cTn>
                        </p:par>
                        <p:par>
                          <p:cTn id="445" fill="hold">
                            <p:stCondLst>
                              <p:cond delay="147000"/>
                            </p:stCondLst>
                            <p:childTnLst>
                              <p:par>
                                <p:cTn id="446" presetID="11" presetClass="entr" presetSubtype="0" fill="hold" grpId="0" nodeType="afterEffect">
                                  <p:stCondLst>
                                    <p:cond delay="0"/>
                                  </p:stCondLst>
                                  <p:childTnLst>
                                    <p:set>
                                      <p:cBhvr>
                                        <p:cTn id="447" dur="1000">
                                          <p:stCondLst>
                                            <p:cond delay="0"/>
                                          </p:stCondLst>
                                        </p:cTn>
                                        <p:tgtEl>
                                          <p:spTgt spid="162"/>
                                        </p:tgtEl>
                                        <p:attrNameLst>
                                          <p:attrName>style.visibility</p:attrName>
                                        </p:attrNameLst>
                                      </p:cBhvr>
                                      <p:to>
                                        <p:strVal val="visible"/>
                                      </p:to>
                                    </p:set>
                                  </p:childTnLst>
                                </p:cTn>
                              </p:par>
                            </p:childTnLst>
                          </p:cTn>
                        </p:par>
                        <p:par>
                          <p:cTn id="448" fill="hold">
                            <p:stCondLst>
                              <p:cond delay="148000"/>
                            </p:stCondLst>
                            <p:childTnLst>
                              <p:par>
                                <p:cTn id="449" presetID="11" presetClass="entr" presetSubtype="0" fill="hold" grpId="0" nodeType="afterEffect">
                                  <p:stCondLst>
                                    <p:cond delay="0"/>
                                  </p:stCondLst>
                                  <p:childTnLst>
                                    <p:set>
                                      <p:cBhvr>
                                        <p:cTn id="450" dur="1000">
                                          <p:stCondLst>
                                            <p:cond delay="0"/>
                                          </p:stCondLst>
                                        </p:cTn>
                                        <p:tgtEl>
                                          <p:spTgt spid="163"/>
                                        </p:tgtEl>
                                        <p:attrNameLst>
                                          <p:attrName>style.visibility</p:attrName>
                                        </p:attrNameLst>
                                      </p:cBhvr>
                                      <p:to>
                                        <p:strVal val="visible"/>
                                      </p:to>
                                    </p:set>
                                  </p:childTnLst>
                                </p:cTn>
                              </p:par>
                            </p:childTnLst>
                          </p:cTn>
                        </p:par>
                        <p:par>
                          <p:cTn id="451" fill="hold">
                            <p:stCondLst>
                              <p:cond delay="149000"/>
                            </p:stCondLst>
                            <p:childTnLst>
                              <p:par>
                                <p:cTn id="452" presetID="11" presetClass="entr" presetSubtype="0" fill="hold" grpId="0" nodeType="afterEffect">
                                  <p:stCondLst>
                                    <p:cond delay="0"/>
                                  </p:stCondLst>
                                  <p:childTnLst>
                                    <p:set>
                                      <p:cBhvr>
                                        <p:cTn id="453" dur="1000">
                                          <p:stCondLst>
                                            <p:cond delay="0"/>
                                          </p:stCondLst>
                                        </p:cTn>
                                        <p:tgtEl>
                                          <p:spTgt spid="164"/>
                                        </p:tgtEl>
                                        <p:attrNameLst>
                                          <p:attrName>style.visibility</p:attrName>
                                        </p:attrNameLst>
                                      </p:cBhvr>
                                      <p:to>
                                        <p:strVal val="visible"/>
                                      </p:to>
                                    </p:set>
                                  </p:childTnLst>
                                </p:cTn>
                              </p:par>
                            </p:childTnLst>
                          </p:cTn>
                        </p:par>
                        <p:par>
                          <p:cTn id="454" fill="hold">
                            <p:stCondLst>
                              <p:cond delay="150000"/>
                            </p:stCondLst>
                            <p:childTnLst>
                              <p:par>
                                <p:cTn id="455" presetID="11" presetClass="entr" presetSubtype="0" fill="hold" grpId="0" nodeType="afterEffect">
                                  <p:stCondLst>
                                    <p:cond delay="0"/>
                                  </p:stCondLst>
                                  <p:childTnLst>
                                    <p:set>
                                      <p:cBhvr>
                                        <p:cTn id="456" dur="1000">
                                          <p:stCondLst>
                                            <p:cond delay="0"/>
                                          </p:stCondLst>
                                        </p:cTn>
                                        <p:tgtEl>
                                          <p:spTgt spid="165"/>
                                        </p:tgtEl>
                                        <p:attrNameLst>
                                          <p:attrName>style.visibility</p:attrName>
                                        </p:attrNameLst>
                                      </p:cBhvr>
                                      <p:to>
                                        <p:strVal val="visible"/>
                                      </p:to>
                                    </p:set>
                                  </p:childTnLst>
                                </p:cTn>
                              </p:par>
                            </p:childTnLst>
                          </p:cTn>
                        </p:par>
                        <p:par>
                          <p:cTn id="457" fill="hold">
                            <p:stCondLst>
                              <p:cond delay="151000"/>
                            </p:stCondLst>
                            <p:childTnLst>
                              <p:par>
                                <p:cTn id="458" presetID="11" presetClass="entr" presetSubtype="0" fill="hold" grpId="0" nodeType="afterEffect">
                                  <p:stCondLst>
                                    <p:cond delay="0"/>
                                  </p:stCondLst>
                                  <p:childTnLst>
                                    <p:set>
                                      <p:cBhvr>
                                        <p:cTn id="459" dur="1000">
                                          <p:stCondLst>
                                            <p:cond delay="0"/>
                                          </p:stCondLst>
                                        </p:cTn>
                                        <p:tgtEl>
                                          <p:spTgt spid="166"/>
                                        </p:tgtEl>
                                        <p:attrNameLst>
                                          <p:attrName>style.visibility</p:attrName>
                                        </p:attrNameLst>
                                      </p:cBhvr>
                                      <p:to>
                                        <p:strVal val="visible"/>
                                      </p:to>
                                    </p:set>
                                  </p:childTnLst>
                                </p:cTn>
                              </p:par>
                            </p:childTnLst>
                          </p:cTn>
                        </p:par>
                        <p:par>
                          <p:cTn id="460" fill="hold">
                            <p:stCondLst>
                              <p:cond delay="152000"/>
                            </p:stCondLst>
                            <p:childTnLst>
                              <p:par>
                                <p:cTn id="461" presetID="11" presetClass="entr" presetSubtype="0" fill="hold" grpId="0" nodeType="afterEffect">
                                  <p:stCondLst>
                                    <p:cond delay="0"/>
                                  </p:stCondLst>
                                  <p:childTnLst>
                                    <p:set>
                                      <p:cBhvr>
                                        <p:cTn id="462" dur="1000">
                                          <p:stCondLst>
                                            <p:cond delay="0"/>
                                          </p:stCondLst>
                                        </p:cTn>
                                        <p:tgtEl>
                                          <p:spTgt spid="167"/>
                                        </p:tgtEl>
                                        <p:attrNameLst>
                                          <p:attrName>style.visibility</p:attrName>
                                        </p:attrNameLst>
                                      </p:cBhvr>
                                      <p:to>
                                        <p:strVal val="visible"/>
                                      </p:to>
                                    </p:set>
                                  </p:childTnLst>
                                </p:cTn>
                              </p:par>
                            </p:childTnLst>
                          </p:cTn>
                        </p:par>
                        <p:par>
                          <p:cTn id="463" fill="hold">
                            <p:stCondLst>
                              <p:cond delay="153000"/>
                            </p:stCondLst>
                            <p:childTnLst>
                              <p:par>
                                <p:cTn id="464" presetID="11" presetClass="entr" presetSubtype="0" fill="hold" grpId="0" nodeType="afterEffect">
                                  <p:stCondLst>
                                    <p:cond delay="0"/>
                                  </p:stCondLst>
                                  <p:childTnLst>
                                    <p:set>
                                      <p:cBhvr>
                                        <p:cTn id="465" dur="1000">
                                          <p:stCondLst>
                                            <p:cond delay="0"/>
                                          </p:stCondLst>
                                        </p:cTn>
                                        <p:tgtEl>
                                          <p:spTgt spid="168"/>
                                        </p:tgtEl>
                                        <p:attrNameLst>
                                          <p:attrName>style.visibility</p:attrName>
                                        </p:attrNameLst>
                                      </p:cBhvr>
                                      <p:to>
                                        <p:strVal val="visible"/>
                                      </p:to>
                                    </p:set>
                                  </p:childTnLst>
                                </p:cTn>
                              </p:par>
                            </p:childTnLst>
                          </p:cTn>
                        </p:par>
                        <p:par>
                          <p:cTn id="466" fill="hold">
                            <p:stCondLst>
                              <p:cond delay="154000"/>
                            </p:stCondLst>
                            <p:childTnLst>
                              <p:par>
                                <p:cTn id="467" presetID="11" presetClass="entr" presetSubtype="0" fill="hold" grpId="0" nodeType="afterEffect">
                                  <p:stCondLst>
                                    <p:cond delay="0"/>
                                  </p:stCondLst>
                                  <p:childTnLst>
                                    <p:set>
                                      <p:cBhvr>
                                        <p:cTn id="468" dur="1000">
                                          <p:stCondLst>
                                            <p:cond delay="0"/>
                                          </p:stCondLst>
                                        </p:cTn>
                                        <p:tgtEl>
                                          <p:spTgt spid="169"/>
                                        </p:tgtEl>
                                        <p:attrNameLst>
                                          <p:attrName>style.visibility</p:attrName>
                                        </p:attrNameLst>
                                      </p:cBhvr>
                                      <p:to>
                                        <p:strVal val="visible"/>
                                      </p:to>
                                    </p:set>
                                  </p:childTnLst>
                                </p:cTn>
                              </p:par>
                            </p:childTnLst>
                          </p:cTn>
                        </p:par>
                        <p:par>
                          <p:cTn id="469" fill="hold">
                            <p:stCondLst>
                              <p:cond delay="155000"/>
                            </p:stCondLst>
                            <p:childTnLst>
                              <p:par>
                                <p:cTn id="470" presetID="11" presetClass="entr" presetSubtype="0" fill="hold" grpId="0" nodeType="afterEffect">
                                  <p:stCondLst>
                                    <p:cond delay="0"/>
                                  </p:stCondLst>
                                  <p:childTnLst>
                                    <p:set>
                                      <p:cBhvr>
                                        <p:cTn id="471" dur="1000">
                                          <p:stCondLst>
                                            <p:cond delay="0"/>
                                          </p:stCondLst>
                                        </p:cTn>
                                        <p:tgtEl>
                                          <p:spTgt spid="170"/>
                                        </p:tgtEl>
                                        <p:attrNameLst>
                                          <p:attrName>style.visibility</p:attrName>
                                        </p:attrNameLst>
                                      </p:cBhvr>
                                      <p:to>
                                        <p:strVal val="visible"/>
                                      </p:to>
                                    </p:set>
                                  </p:childTnLst>
                                </p:cTn>
                              </p:par>
                            </p:childTnLst>
                          </p:cTn>
                        </p:par>
                        <p:par>
                          <p:cTn id="472" fill="hold">
                            <p:stCondLst>
                              <p:cond delay="156000"/>
                            </p:stCondLst>
                            <p:childTnLst>
                              <p:par>
                                <p:cTn id="473" presetID="11" presetClass="entr" presetSubtype="0" fill="hold" grpId="0" nodeType="afterEffect">
                                  <p:stCondLst>
                                    <p:cond delay="0"/>
                                  </p:stCondLst>
                                  <p:childTnLst>
                                    <p:set>
                                      <p:cBhvr>
                                        <p:cTn id="474" dur="1000">
                                          <p:stCondLst>
                                            <p:cond delay="0"/>
                                          </p:stCondLst>
                                        </p:cTn>
                                        <p:tgtEl>
                                          <p:spTgt spid="171"/>
                                        </p:tgtEl>
                                        <p:attrNameLst>
                                          <p:attrName>style.visibility</p:attrName>
                                        </p:attrNameLst>
                                      </p:cBhvr>
                                      <p:to>
                                        <p:strVal val="visible"/>
                                      </p:to>
                                    </p:set>
                                  </p:childTnLst>
                                </p:cTn>
                              </p:par>
                            </p:childTnLst>
                          </p:cTn>
                        </p:par>
                        <p:par>
                          <p:cTn id="475" fill="hold">
                            <p:stCondLst>
                              <p:cond delay="157000"/>
                            </p:stCondLst>
                            <p:childTnLst>
                              <p:par>
                                <p:cTn id="476" presetID="11" presetClass="entr" presetSubtype="0" fill="hold" grpId="0" nodeType="afterEffect">
                                  <p:stCondLst>
                                    <p:cond delay="0"/>
                                  </p:stCondLst>
                                  <p:childTnLst>
                                    <p:set>
                                      <p:cBhvr>
                                        <p:cTn id="477" dur="1000">
                                          <p:stCondLst>
                                            <p:cond delay="0"/>
                                          </p:stCondLst>
                                        </p:cTn>
                                        <p:tgtEl>
                                          <p:spTgt spid="172"/>
                                        </p:tgtEl>
                                        <p:attrNameLst>
                                          <p:attrName>style.visibility</p:attrName>
                                        </p:attrNameLst>
                                      </p:cBhvr>
                                      <p:to>
                                        <p:strVal val="visible"/>
                                      </p:to>
                                    </p:set>
                                  </p:childTnLst>
                                </p:cTn>
                              </p:par>
                            </p:childTnLst>
                          </p:cTn>
                        </p:par>
                        <p:par>
                          <p:cTn id="478" fill="hold">
                            <p:stCondLst>
                              <p:cond delay="158000"/>
                            </p:stCondLst>
                            <p:childTnLst>
                              <p:par>
                                <p:cTn id="479" presetID="11" presetClass="entr" presetSubtype="0" fill="hold" grpId="0" nodeType="afterEffect">
                                  <p:stCondLst>
                                    <p:cond delay="0"/>
                                  </p:stCondLst>
                                  <p:childTnLst>
                                    <p:set>
                                      <p:cBhvr>
                                        <p:cTn id="480" dur="1000">
                                          <p:stCondLst>
                                            <p:cond delay="0"/>
                                          </p:stCondLst>
                                        </p:cTn>
                                        <p:tgtEl>
                                          <p:spTgt spid="173"/>
                                        </p:tgtEl>
                                        <p:attrNameLst>
                                          <p:attrName>style.visibility</p:attrName>
                                        </p:attrNameLst>
                                      </p:cBhvr>
                                      <p:to>
                                        <p:strVal val="visible"/>
                                      </p:to>
                                    </p:set>
                                  </p:childTnLst>
                                </p:cTn>
                              </p:par>
                            </p:childTnLst>
                          </p:cTn>
                        </p:par>
                        <p:par>
                          <p:cTn id="481" fill="hold">
                            <p:stCondLst>
                              <p:cond delay="159000"/>
                            </p:stCondLst>
                            <p:childTnLst>
                              <p:par>
                                <p:cTn id="482" presetID="11" presetClass="entr" presetSubtype="0" fill="hold" grpId="0" nodeType="afterEffect">
                                  <p:stCondLst>
                                    <p:cond delay="0"/>
                                  </p:stCondLst>
                                  <p:childTnLst>
                                    <p:set>
                                      <p:cBhvr>
                                        <p:cTn id="483" dur="1000">
                                          <p:stCondLst>
                                            <p:cond delay="0"/>
                                          </p:stCondLst>
                                        </p:cTn>
                                        <p:tgtEl>
                                          <p:spTgt spid="174"/>
                                        </p:tgtEl>
                                        <p:attrNameLst>
                                          <p:attrName>style.visibility</p:attrName>
                                        </p:attrNameLst>
                                      </p:cBhvr>
                                      <p:to>
                                        <p:strVal val="visible"/>
                                      </p:to>
                                    </p:set>
                                  </p:childTnLst>
                                </p:cTn>
                              </p:par>
                            </p:childTnLst>
                          </p:cTn>
                        </p:par>
                        <p:par>
                          <p:cTn id="484" fill="hold">
                            <p:stCondLst>
                              <p:cond delay="160000"/>
                            </p:stCondLst>
                            <p:childTnLst>
                              <p:par>
                                <p:cTn id="485" presetID="11" presetClass="entr" presetSubtype="0" fill="hold" grpId="0" nodeType="afterEffect">
                                  <p:stCondLst>
                                    <p:cond delay="0"/>
                                  </p:stCondLst>
                                  <p:childTnLst>
                                    <p:set>
                                      <p:cBhvr>
                                        <p:cTn id="486" dur="1000">
                                          <p:stCondLst>
                                            <p:cond delay="0"/>
                                          </p:stCondLst>
                                        </p:cTn>
                                        <p:tgtEl>
                                          <p:spTgt spid="175"/>
                                        </p:tgtEl>
                                        <p:attrNameLst>
                                          <p:attrName>style.visibility</p:attrName>
                                        </p:attrNameLst>
                                      </p:cBhvr>
                                      <p:to>
                                        <p:strVal val="visible"/>
                                      </p:to>
                                    </p:set>
                                  </p:childTnLst>
                                </p:cTn>
                              </p:par>
                            </p:childTnLst>
                          </p:cTn>
                        </p:par>
                        <p:par>
                          <p:cTn id="487" fill="hold">
                            <p:stCondLst>
                              <p:cond delay="161000"/>
                            </p:stCondLst>
                            <p:childTnLst>
                              <p:par>
                                <p:cTn id="488" presetID="11" presetClass="entr" presetSubtype="0" fill="hold" grpId="0" nodeType="afterEffect">
                                  <p:stCondLst>
                                    <p:cond delay="0"/>
                                  </p:stCondLst>
                                  <p:childTnLst>
                                    <p:set>
                                      <p:cBhvr>
                                        <p:cTn id="489" dur="1000">
                                          <p:stCondLst>
                                            <p:cond delay="0"/>
                                          </p:stCondLst>
                                        </p:cTn>
                                        <p:tgtEl>
                                          <p:spTgt spid="176"/>
                                        </p:tgtEl>
                                        <p:attrNameLst>
                                          <p:attrName>style.visibility</p:attrName>
                                        </p:attrNameLst>
                                      </p:cBhvr>
                                      <p:to>
                                        <p:strVal val="visible"/>
                                      </p:to>
                                    </p:set>
                                  </p:childTnLst>
                                </p:cTn>
                              </p:par>
                            </p:childTnLst>
                          </p:cTn>
                        </p:par>
                        <p:par>
                          <p:cTn id="490" fill="hold">
                            <p:stCondLst>
                              <p:cond delay="162000"/>
                            </p:stCondLst>
                            <p:childTnLst>
                              <p:par>
                                <p:cTn id="491" presetID="11" presetClass="entr" presetSubtype="0" fill="hold" grpId="0" nodeType="afterEffect">
                                  <p:stCondLst>
                                    <p:cond delay="0"/>
                                  </p:stCondLst>
                                  <p:childTnLst>
                                    <p:set>
                                      <p:cBhvr>
                                        <p:cTn id="492" dur="1000">
                                          <p:stCondLst>
                                            <p:cond delay="0"/>
                                          </p:stCondLst>
                                        </p:cTn>
                                        <p:tgtEl>
                                          <p:spTgt spid="177"/>
                                        </p:tgtEl>
                                        <p:attrNameLst>
                                          <p:attrName>style.visibility</p:attrName>
                                        </p:attrNameLst>
                                      </p:cBhvr>
                                      <p:to>
                                        <p:strVal val="visible"/>
                                      </p:to>
                                    </p:set>
                                  </p:childTnLst>
                                </p:cTn>
                              </p:par>
                            </p:childTnLst>
                          </p:cTn>
                        </p:par>
                        <p:par>
                          <p:cTn id="493" fill="hold">
                            <p:stCondLst>
                              <p:cond delay="163000"/>
                            </p:stCondLst>
                            <p:childTnLst>
                              <p:par>
                                <p:cTn id="494" presetID="11" presetClass="entr" presetSubtype="0" fill="hold" grpId="0" nodeType="afterEffect">
                                  <p:stCondLst>
                                    <p:cond delay="0"/>
                                  </p:stCondLst>
                                  <p:childTnLst>
                                    <p:set>
                                      <p:cBhvr>
                                        <p:cTn id="495" dur="1000">
                                          <p:stCondLst>
                                            <p:cond delay="0"/>
                                          </p:stCondLst>
                                        </p:cTn>
                                        <p:tgtEl>
                                          <p:spTgt spid="178"/>
                                        </p:tgtEl>
                                        <p:attrNameLst>
                                          <p:attrName>style.visibility</p:attrName>
                                        </p:attrNameLst>
                                      </p:cBhvr>
                                      <p:to>
                                        <p:strVal val="visible"/>
                                      </p:to>
                                    </p:set>
                                  </p:childTnLst>
                                </p:cTn>
                              </p:par>
                            </p:childTnLst>
                          </p:cTn>
                        </p:par>
                        <p:par>
                          <p:cTn id="496" fill="hold">
                            <p:stCondLst>
                              <p:cond delay="164000"/>
                            </p:stCondLst>
                            <p:childTnLst>
                              <p:par>
                                <p:cTn id="497" presetID="11" presetClass="entr" presetSubtype="0" fill="hold" grpId="0" nodeType="afterEffect">
                                  <p:stCondLst>
                                    <p:cond delay="0"/>
                                  </p:stCondLst>
                                  <p:childTnLst>
                                    <p:set>
                                      <p:cBhvr>
                                        <p:cTn id="498" dur="1000">
                                          <p:stCondLst>
                                            <p:cond delay="0"/>
                                          </p:stCondLst>
                                        </p:cTn>
                                        <p:tgtEl>
                                          <p:spTgt spid="179"/>
                                        </p:tgtEl>
                                        <p:attrNameLst>
                                          <p:attrName>style.visibility</p:attrName>
                                        </p:attrNameLst>
                                      </p:cBhvr>
                                      <p:to>
                                        <p:strVal val="visible"/>
                                      </p:to>
                                    </p:set>
                                  </p:childTnLst>
                                </p:cTn>
                              </p:par>
                            </p:childTnLst>
                          </p:cTn>
                        </p:par>
                        <p:par>
                          <p:cTn id="499" fill="hold">
                            <p:stCondLst>
                              <p:cond delay="165000"/>
                            </p:stCondLst>
                            <p:childTnLst>
                              <p:par>
                                <p:cTn id="500" presetID="11" presetClass="entr" presetSubtype="0" fill="hold" grpId="0" nodeType="afterEffect">
                                  <p:stCondLst>
                                    <p:cond delay="0"/>
                                  </p:stCondLst>
                                  <p:childTnLst>
                                    <p:set>
                                      <p:cBhvr>
                                        <p:cTn id="501" dur="1000">
                                          <p:stCondLst>
                                            <p:cond delay="0"/>
                                          </p:stCondLst>
                                        </p:cTn>
                                        <p:tgtEl>
                                          <p:spTgt spid="180"/>
                                        </p:tgtEl>
                                        <p:attrNameLst>
                                          <p:attrName>style.visibility</p:attrName>
                                        </p:attrNameLst>
                                      </p:cBhvr>
                                      <p:to>
                                        <p:strVal val="visible"/>
                                      </p:to>
                                    </p:set>
                                  </p:childTnLst>
                                </p:cTn>
                              </p:par>
                            </p:childTnLst>
                          </p:cTn>
                        </p:par>
                        <p:par>
                          <p:cTn id="502" fill="hold">
                            <p:stCondLst>
                              <p:cond delay="166000"/>
                            </p:stCondLst>
                            <p:childTnLst>
                              <p:par>
                                <p:cTn id="503" presetID="11" presetClass="entr" presetSubtype="0" fill="hold" grpId="0" nodeType="afterEffect">
                                  <p:stCondLst>
                                    <p:cond delay="0"/>
                                  </p:stCondLst>
                                  <p:childTnLst>
                                    <p:set>
                                      <p:cBhvr>
                                        <p:cTn id="504" dur="1000">
                                          <p:stCondLst>
                                            <p:cond delay="0"/>
                                          </p:stCondLst>
                                        </p:cTn>
                                        <p:tgtEl>
                                          <p:spTgt spid="181"/>
                                        </p:tgtEl>
                                        <p:attrNameLst>
                                          <p:attrName>style.visibility</p:attrName>
                                        </p:attrNameLst>
                                      </p:cBhvr>
                                      <p:to>
                                        <p:strVal val="visible"/>
                                      </p:to>
                                    </p:set>
                                  </p:childTnLst>
                                </p:cTn>
                              </p:par>
                            </p:childTnLst>
                          </p:cTn>
                        </p:par>
                        <p:par>
                          <p:cTn id="505" fill="hold">
                            <p:stCondLst>
                              <p:cond delay="167000"/>
                            </p:stCondLst>
                            <p:childTnLst>
                              <p:par>
                                <p:cTn id="506" presetID="11" presetClass="entr" presetSubtype="0" fill="hold" grpId="0" nodeType="afterEffect">
                                  <p:stCondLst>
                                    <p:cond delay="0"/>
                                  </p:stCondLst>
                                  <p:childTnLst>
                                    <p:set>
                                      <p:cBhvr>
                                        <p:cTn id="507" dur="1000">
                                          <p:stCondLst>
                                            <p:cond delay="0"/>
                                          </p:stCondLst>
                                        </p:cTn>
                                        <p:tgtEl>
                                          <p:spTgt spid="182"/>
                                        </p:tgtEl>
                                        <p:attrNameLst>
                                          <p:attrName>style.visibility</p:attrName>
                                        </p:attrNameLst>
                                      </p:cBhvr>
                                      <p:to>
                                        <p:strVal val="visible"/>
                                      </p:to>
                                    </p:set>
                                  </p:childTnLst>
                                </p:cTn>
                              </p:par>
                            </p:childTnLst>
                          </p:cTn>
                        </p:par>
                        <p:par>
                          <p:cTn id="508" fill="hold">
                            <p:stCondLst>
                              <p:cond delay="168000"/>
                            </p:stCondLst>
                            <p:childTnLst>
                              <p:par>
                                <p:cTn id="509" presetID="11" presetClass="entr" presetSubtype="0" fill="hold" grpId="0" nodeType="afterEffect">
                                  <p:stCondLst>
                                    <p:cond delay="0"/>
                                  </p:stCondLst>
                                  <p:childTnLst>
                                    <p:set>
                                      <p:cBhvr>
                                        <p:cTn id="510" dur="1000">
                                          <p:stCondLst>
                                            <p:cond delay="0"/>
                                          </p:stCondLst>
                                        </p:cTn>
                                        <p:tgtEl>
                                          <p:spTgt spid="183"/>
                                        </p:tgtEl>
                                        <p:attrNameLst>
                                          <p:attrName>style.visibility</p:attrName>
                                        </p:attrNameLst>
                                      </p:cBhvr>
                                      <p:to>
                                        <p:strVal val="visible"/>
                                      </p:to>
                                    </p:set>
                                  </p:childTnLst>
                                </p:cTn>
                              </p:par>
                            </p:childTnLst>
                          </p:cTn>
                        </p:par>
                        <p:par>
                          <p:cTn id="511" fill="hold">
                            <p:stCondLst>
                              <p:cond delay="169000"/>
                            </p:stCondLst>
                            <p:childTnLst>
                              <p:par>
                                <p:cTn id="512" presetID="11" presetClass="entr" presetSubtype="0" fill="hold" grpId="0" nodeType="afterEffect">
                                  <p:stCondLst>
                                    <p:cond delay="0"/>
                                  </p:stCondLst>
                                  <p:childTnLst>
                                    <p:set>
                                      <p:cBhvr>
                                        <p:cTn id="513" dur="1000">
                                          <p:stCondLst>
                                            <p:cond delay="0"/>
                                          </p:stCondLst>
                                        </p:cTn>
                                        <p:tgtEl>
                                          <p:spTgt spid="184"/>
                                        </p:tgtEl>
                                        <p:attrNameLst>
                                          <p:attrName>style.visibility</p:attrName>
                                        </p:attrNameLst>
                                      </p:cBhvr>
                                      <p:to>
                                        <p:strVal val="visible"/>
                                      </p:to>
                                    </p:set>
                                  </p:childTnLst>
                                </p:cTn>
                              </p:par>
                            </p:childTnLst>
                          </p:cTn>
                        </p:par>
                        <p:par>
                          <p:cTn id="514" fill="hold">
                            <p:stCondLst>
                              <p:cond delay="170000"/>
                            </p:stCondLst>
                            <p:childTnLst>
                              <p:par>
                                <p:cTn id="515" presetID="11" presetClass="entr" presetSubtype="0" fill="hold" grpId="0" nodeType="afterEffect">
                                  <p:stCondLst>
                                    <p:cond delay="0"/>
                                  </p:stCondLst>
                                  <p:childTnLst>
                                    <p:set>
                                      <p:cBhvr>
                                        <p:cTn id="516" dur="1000">
                                          <p:stCondLst>
                                            <p:cond delay="0"/>
                                          </p:stCondLst>
                                        </p:cTn>
                                        <p:tgtEl>
                                          <p:spTgt spid="185"/>
                                        </p:tgtEl>
                                        <p:attrNameLst>
                                          <p:attrName>style.visibility</p:attrName>
                                        </p:attrNameLst>
                                      </p:cBhvr>
                                      <p:to>
                                        <p:strVal val="visible"/>
                                      </p:to>
                                    </p:set>
                                  </p:childTnLst>
                                </p:cTn>
                              </p:par>
                            </p:childTnLst>
                          </p:cTn>
                        </p:par>
                        <p:par>
                          <p:cTn id="517" fill="hold">
                            <p:stCondLst>
                              <p:cond delay="171000"/>
                            </p:stCondLst>
                            <p:childTnLst>
                              <p:par>
                                <p:cTn id="518" presetID="11" presetClass="entr" presetSubtype="0" fill="hold" grpId="0" nodeType="afterEffect">
                                  <p:stCondLst>
                                    <p:cond delay="0"/>
                                  </p:stCondLst>
                                  <p:childTnLst>
                                    <p:set>
                                      <p:cBhvr>
                                        <p:cTn id="519" dur="1000">
                                          <p:stCondLst>
                                            <p:cond delay="0"/>
                                          </p:stCondLst>
                                        </p:cTn>
                                        <p:tgtEl>
                                          <p:spTgt spid="186"/>
                                        </p:tgtEl>
                                        <p:attrNameLst>
                                          <p:attrName>style.visibility</p:attrName>
                                        </p:attrNameLst>
                                      </p:cBhvr>
                                      <p:to>
                                        <p:strVal val="visible"/>
                                      </p:to>
                                    </p:set>
                                  </p:childTnLst>
                                </p:cTn>
                              </p:par>
                            </p:childTnLst>
                          </p:cTn>
                        </p:par>
                        <p:par>
                          <p:cTn id="520" fill="hold">
                            <p:stCondLst>
                              <p:cond delay="172000"/>
                            </p:stCondLst>
                            <p:childTnLst>
                              <p:par>
                                <p:cTn id="521" presetID="11" presetClass="entr" presetSubtype="0" fill="hold" grpId="0" nodeType="afterEffect">
                                  <p:stCondLst>
                                    <p:cond delay="0"/>
                                  </p:stCondLst>
                                  <p:childTnLst>
                                    <p:set>
                                      <p:cBhvr>
                                        <p:cTn id="522" dur="1000">
                                          <p:stCondLst>
                                            <p:cond delay="0"/>
                                          </p:stCondLst>
                                        </p:cTn>
                                        <p:tgtEl>
                                          <p:spTgt spid="187"/>
                                        </p:tgtEl>
                                        <p:attrNameLst>
                                          <p:attrName>style.visibility</p:attrName>
                                        </p:attrNameLst>
                                      </p:cBhvr>
                                      <p:to>
                                        <p:strVal val="visible"/>
                                      </p:to>
                                    </p:set>
                                  </p:childTnLst>
                                </p:cTn>
                              </p:par>
                            </p:childTnLst>
                          </p:cTn>
                        </p:par>
                        <p:par>
                          <p:cTn id="523" fill="hold">
                            <p:stCondLst>
                              <p:cond delay="173000"/>
                            </p:stCondLst>
                            <p:childTnLst>
                              <p:par>
                                <p:cTn id="524" presetID="11" presetClass="entr" presetSubtype="0" fill="hold" grpId="0" nodeType="afterEffect">
                                  <p:stCondLst>
                                    <p:cond delay="0"/>
                                  </p:stCondLst>
                                  <p:childTnLst>
                                    <p:set>
                                      <p:cBhvr>
                                        <p:cTn id="525" dur="1000">
                                          <p:stCondLst>
                                            <p:cond delay="0"/>
                                          </p:stCondLst>
                                        </p:cTn>
                                        <p:tgtEl>
                                          <p:spTgt spid="188"/>
                                        </p:tgtEl>
                                        <p:attrNameLst>
                                          <p:attrName>style.visibility</p:attrName>
                                        </p:attrNameLst>
                                      </p:cBhvr>
                                      <p:to>
                                        <p:strVal val="visible"/>
                                      </p:to>
                                    </p:set>
                                  </p:childTnLst>
                                </p:cTn>
                              </p:par>
                            </p:childTnLst>
                          </p:cTn>
                        </p:par>
                        <p:par>
                          <p:cTn id="526" fill="hold">
                            <p:stCondLst>
                              <p:cond delay="174000"/>
                            </p:stCondLst>
                            <p:childTnLst>
                              <p:par>
                                <p:cTn id="527" presetID="11" presetClass="entr" presetSubtype="0" fill="hold" grpId="0" nodeType="afterEffect">
                                  <p:stCondLst>
                                    <p:cond delay="0"/>
                                  </p:stCondLst>
                                  <p:childTnLst>
                                    <p:set>
                                      <p:cBhvr>
                                        <p:cTn id="528" dur="1000">
                                          <p:stCondLst>
                                            <p:cond delay="0"/>
                                          </p:stCondLst>
                                        </p:cTn>
                                        <p:tgtEl>
                                          <p:spTgt spid="189"/>
                                        </p:tgtEl>
                                        <p:attrNameLst>
                                          <p:attrName>style.visibility</p:attrName>
                                        </p:attrNameLst>
                                      </p:cBhvr>
                                      <p:to>
                                        <p:strVal val="visible"/>
                                      </p:to>
                                    </p:set>
                                  </p:childTnLst>
                                </p:cTn>
                              </p:par>
                            </p:childTnLst>
                          </p:cTn>
                        </p:par>
                        <p:par>
                          <p:cTn id="529" fill="hold">
                            <p:stCondLst>
                              <p:cond delay="175000"/>
                            </p:stCondLst>
                            <p:childTnLst>
                              <p:par>
                                <p:cTn id="530" presetID="11" presetClass="entr" presetSubtype="0" fill="hold" grpId="0" nodeType="afterEffect">
                                  <p:stCondLst>
                                    <p:cond delay="0"/>
                                  </p:stCondLst>
                                  <p:childTnLst>
                                    <p:set>
                                      <p:cBhvr>
                                        <p:cTn id="531" dur="1000">
                                          <p:stCondLst>
                                            <p:cond delay="0"/>
                                          </p:stCondLst>
                                        </p:cTn>
                                        <p:tgtEl>
                                          <p:spTgt spid="190"/>
                                        </p:tgtEl>
                                        <p:attrNameLst>
                                          <p:attrName>style.visibility</p:attrName>
                                        </p:attrNameLst>
                                      </p:cBhvr>
                                      <p:to>
                                        <p:strVal val="visible"/>
                                      </p:to>
                                    </p:set>
                                  </p:childTnLst>
                                </p:cTn>
                              </p:par>
                            </p:childTnLst>
                          </p:cTn>
                        </p:par>
                        <p:par>
                          <p:cTn id="532" fill="hold">
                            <p:stCondLst>
                              <p:cond delay="176000"/>
                            </p:stCondLst>
                            <p:childTnLst>
                              <p:par>
                                <p:cTn id="533" presetID="11" presetClass="entr" presetSubtype="0" fill="hold" grpId="0" nodeType="afterEffect">
                                  <p:stCondLst>
                                    <p:cond delay="0"/>
                                  </p:stCondLst>
                                  <p:childTnLst>
                                    <p:set>
                                      <p:cBhvr>
                                        <p:cTn id="534" dur="1000">
                                          <p:stCondLst>
                                            <p:cond delay="0"/>
                                          </p:stCondLst>
                                        </p:cTn>
                                        <p:tgtEl>
                                          <p:spTgt spid="191"/>
                                        </p:tgtEl>
                                        <p:attrNameLst>
                                          <p:attrName>style.visibility</p:attrName>
                                        </p:attrNameLst>
                                      </p:cBhvr>
                                      <p:to>
                                        <p:strVal val="visible"/>
                                      </p:to>
                                    </p:set>
                                  </p:childTnLst>
                                </p:cTn>
                              </p:par>
                            </p:childTnLst>
                          </p:cTn>
                        </p:par>
                        <p:par>
                          <p:cTn id="535" fill="hold">
                            <p:stCondLst>
                              <p:cond delay="177000"/>
                            </p:stCondLst>
                            <p:childTnLst>
                              <p:par>
                                <p:cTn id="536" presetID="11" presetClass="entr" presetSubtype="0" fill="hold" grpId="0" nodeType="afterEffect">
                                  <p:stCondLst>
                                    <p:cond delay="0"/>
                                  </p:stCondLst>
                                  <p:childTnLst>
                                    <p:set>
                                      <p:cBhvr>
                                        <p:cTn id="537" dur="1000">
                                          <p:stCondLst>
                                            <p:cond delay="0"/>
                                          </p:stCondLst>
                                        </p:cTn>
                                        <p:tgtEl>
                                          <p:spTgt spid="192"/>
                                        </p:tgtEl>
                                        <p:attrNameLst>
                                          <p:attrName>style.visibility</p:attrName>
                                        </p:attrNameLst>
                                      </p:cBhvr>
                                      <p:to>
                                        <p:strVal val="visible"/>
                                      </p:to>
                                    </p:set>
                                  </p:childTnLst>
                                </p:cTn>
                              </p:par>
                            </p:childTnLst>
                          </p:cTn>
                        </p:par>
                        <p:par>
                          <p:cTn id="538" fill="hold">
                            <p:stCondLst>
                              <p:cond delay="178000"/>
                            </p:stCondLst>
                            <p:childTnLst>
                              <p:par>
                                <p:cTn id="539" presetID="11" presetClass="entr" presetSubtype="0" fill="hold" grpId="0" nodeType="afterEffect">
                                  <p:stCondLst>
                                    <p:cond delay="0"/>
                                  </p:stCondLst>
                                  <p:childTnLst>
                                    <p:set>
                                      <p:cBhvr>
                                        <p:cTn id="540" dur="1000">
                                          <p:stCondLst>
                                            <p:cond delay="0"/>
                                          </p:stCondLst>
                                        </p:cTn>
                                        <p:tgtEl>
                                          <p:spTgt spid="193"/>
                                        </p:tgtEl>
                                        <p:attrNameLst>
                                          <p:attrName>style.visibility</p:attrName>
                                        </p:attrNameLst>
                                      </p:cBhvr>
                                      <p:to>
                                        <p:strVal val="visible"/>
                                      </p:to>
                                    </p:set>
                                  </p:childTnLst>
                                </p:cTn>
                              </p:par>
                            </p:childTnLst>
                          </p:cTn>
                        </p:par>
                        <p:par>
                          <p:cTn id="541" fill="hold">
                            <p:stCondLst>
                              <p:cond delay="179000"/>
                            </p:stCondLst>
                            <p:childTnLst>
                              <p:par>
                                <p:cTn id="542" presetID="11" presetClass="entr" presetSubtype="0" fill="hold" grpId="0" nodeType="afterEffect">
                                  <p:stCondLst>
                                    <p:cond delay="0"/>
                                  </p:stCondLst>
                                  <p:childTnLst>
                                    <p:set>
                                      <p:cBhvr>
                                        <p:cTn id="543" dur="1000">
                                          <p:stCondLst>
                                            <p:cond delay="0"/>
                                          </p:stCondLst>
                                        </p:cTn>
                                        <p:tgtEl>
                                          <p:spTgt spid="194"/>
                                        </p:tgtEl>
                                        <p:attrNameLst>
                                          <p:attrName>style.visibility</p:attrName>
                                        </p:attrNameLst>
                                      </p:cBhvr>
                                      <p:to>
                                        <p:strVal val="visible"/>
                                      </p:to>
                                    </p:set>
                                  </p:childTnLst>
                                </p:cTn>
                              </p:par>
                            </p:childTnLst>
                          </p:cTn>
                        </p:par>
                        <p:par>
                          <p:cTn id="544" fill="hold">
                            <p:stCondLst>
                              <p:cond delay="180000"/>
                            </p:stCondLst>
                            <p:childTnLst>
                              <p:par>
                                <p:cTn id="545" presetID="11" presetClass="entr" presetSubtype="0" fill="hold" grpId="0" nodeType="afterEffect">
                                  <p:stCondLst>
                                    <p:cond delay="0"/>
                                  </p:stCondLst>
                                  <p:childTnLst>
                                    <p:set>
                                      <p:cBhvr>
                                        <p:cTn id="546" dur="1000">
                                          <p:stCondLst>
                                            <p:cond delay="0"/>
                                          </p:stCondLst>
                                        </p:cTn>
                                        <p:tgtEl>
                                          <p:spTgt spid="195"/>
                                        </p:tgtEl>
                                        <p:attrNameLst>
                                          <p:attrName>style.visibility</p:attrName>
                                        </p:attrNameLst>
                                      </p:cBhvr>
                                      <p:to>
                                        <p:strVal val="visible"/>
                                      </p:to>
                                    </p:set>
                                  </p:childTnLst>
                                </p:cTn>
                              </p:par>
                            </p:childTnLst>
                          </p:cTn>
                        </p:par>
                      </p:childTnLst>
                    </p:cTn>
                  </p:par>
                  <p:par>
                    <p:cTn id="547" fill="hold">
                      <p:stCondLst>
                        <p:cond delay="indefinite"/>
                      </p:stCondLst>
                      <p:childTnLst>
                        <p:par>
                          <p:cTn id="548" fill="hold">
                            <p:stCondLst>
                              <p:cond delay="0"/>
                            </p:stCondLst>
                            <p:childTnLst>
                              <p:par>
                                <p:cTn id="549" presetID="10" presetClass="entr" presetSubtype="0" fill="hold" grpId="0" nodeType="clickEffect">
                                  <p:stCondLst>
                                    <p:cond delay="0"/>
                                  </p:stCondLst>
                                  <p:childTnLst>
                                    <p:set>
                                      <p:cBhvr>
                                        <p:cTn id="550" dur="1" fill="hold">
                                          <p:stCondLst>
                                            <p:cond delay="0"/>
                                          </p:stCondLst>
                                        </p:cTn>
                                        <p:tgtEl>
                                          <p:spTgt spid="6"/>
                                        </p:tgtEl>
                                        <p:attrNameLst>
                                          <p:attrName>style.visibility</p:attrName>
                                        </p:attrNameLst>
                                      </p:cBhvr>
                                      <p:to>
                                        <p:strVal val="visible"/>
                                      </p:to>
                                    </p:set>
                                    <p:animEffect transition="in" filter="fade">
                                      <p:cBhvr>
                                        <p:cTn id="551" dur="500"/>
                                        <p:tgtEl>
                                          <p:spTgt spid="6"/>
                                        </p:tgtEl>
                                      </p:cBhvr>
                                    </p:animEffect>
                                  </p:childTnLst>
                                </p:cTn>
                              </p:par>
                            </p:childTnLst>
                          </p:cTn>
                        </p:par>
                      </p:childTnLst>
                    </p:cTn>
                  </p:par>
                  <p:par>
                    <p:cTn id="552" fill="hold">
                      <p:stCondLst>
                        <p:cond delay="indefinite"/>
                      </p:stCondLst>
                      <p:childTnLst>
                        <p:par>
                          <p:cTn id="553" fill="hold">
                            <p:stCondLst>
                              <p:cond delay="0"/>
                            </p:stCondLst>
                            <p:childTnLst>
                              <p:par>
                                <p:cTn id="554" presetID="10" presetClass="entr" presetSubtype="0" fill="hold" nodeType="clickEffect">
                                  <p:stCondLst>
                                    <p:cond delay="0"/>
                                  </p:stCondLst>
                                  <p:childTnLst>
                                    <p:set>
                                      <p:cBhvr>
                                        <p:cTn id="555" dur="1" fill="hold">
                                          <p:stCondLst>
                                            <p:cond delay="0"/>
                                          </p:stCondLst>
                                        </p:cTn>
                                        <p:tgtEl>
                                          <p:spTgt spid="7"/>
                                        </p:tgtEl>
                                        <p:attrNameLst>
                                          <p:attrName>style.visibility</p:attrName>
                                        </p:attrNameLst>
                                      </p:cBhvr>
                                      <p:to>
                                        <p:strVal val="visible"/>
                                      </p:to>
                                    </p:set>
                                    <p:animEffect transition="in" filter="fade">
                                      <p:cBhvr>
                                        <p:cTn id="55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4" grpId="0" animBg="1"/>
      <p:bldP spid="15" grpId="0" animBg="1"/>
      <p:bldP spid="16" grpId="0" animBg="1"/>
      <p:bldP spid="17" grpId="0" animBg="1"/>
      <p:bldP spid="18" grpId="0" animBg="1"/>
      <p:bldP spid="19" grpId="0" animBg="1"/>
      <p:bldP spid="20"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47" grpId="0" animBg="1"/>
      <p:bldP spid="48" grpId="0" animBg="1"/>
      <p:bldP spid="49" grpId="0" animBg="1"/>
      <p:bldP spid="50" grpId="0" animBg="1"/>
      <p:bldP spid="51" grpId="0" animBg="1"/>
      <p:bldP spid="52" grpId="0" animBg="1"/>
      <p:bldP spid="53" grpId="0" animBg="1"/>
      <p:bldP spid="54" grpId="0" animBg="1"/>
      <p:bldP spid="55" grpId="0" animBg="1"/>
      <p:bldP spid="56" grpId="0" animBg="1"/>
      <p:bldP spid="57" grpId="0" animBg="1"/>
      <p:bldP spid="58" grpId="0" animBg="1"/>
      <p:bldP spid="59" grpId="0" animBg="1"/>
      <p:bldP spid="60" grpId="0" animBg="1"/>
      <p:bldP spid="61" grpId="0" animBg="1"/>
      <p:bldP spid="62" grpId="0" animBg="1"/>
      <p:bldP spid="63" grpId="0" animBg="1"/>
      <p:bldP spid="64" grpId="0" animBg="1"/>
      <p:bldP spid="65" grpId="0" animBg="1"/>
      <p:bldP spid="66" grpId="0" animBg="1"/>
      <p:bldP spid="67" grpId="0" animBg="1"/>
      <p:bldP spid="68" grpId="0" animBg="1"/>
      <p:bldP spid="69" grpId="0" animBg="1"/>
      <p:bldP spid="70" grpId="0" animBg="1"/>
      <p:bldP spid="71" grpId="0" animBg="1"/>
      <p:bldP spid="72" grpId="0" animBg="1"/>
      <p:bldP spid="73" grpId="0" animBg="1"/>
      <p:bldP spid="74" grpId="0" animBg="1"/>
      <p:bldP spid="75" grpId="0" animBg="1"/>
      <p:bldP spid="76" grpId="0" animBg="1"/>
      <p:bldP spid="77" grpId="0" animBg="1"/>
      <p:bldP spid="78" grpId="0" animBg="1"/>
      <p:bldP spid="79" grpId="0" animBg="1"/>
      <p:bldP spid="80" grpId="0" animBg="1"/>
      <p:bldP spid="81" grpId="0" animBg="1"/>
      <p:bldP spid="82" grpId="0" animBg="1"/>
      <p:bldP spid="83" grpId="0" animBg="1"/>
      <p:bldP spid="84" grpId="0" animBg="1"/>
      <p:bldP spid="85" grpId="0" animBg="1"/>
      <p:bldP spid="86" grpId="0" animBg="1"/>
      <p:bldP spid="87" grpId="0" animBg="1"/>
      <p:bldP spid="88" grpId="0" animBg="1"/>
      <p:bldP spid="89" grpId="0" animBg="1"/>
      <p:bldP spid="90" grpId="0" animBg="1"/>
      <p:bldP spid="91" grpId="0" animBg="1"/>
      <p:bldP spid="92" grpId="0" animBg="1"/>
      <p:bldP spid="93" grpId="0" animBg="1"/>
      <p:bldP spid="94" grpId="0" animBg="1"/>
      <p:bldP spid="95" grpId="0" animBg="1"/>
      <p:bldP spid="96" grpId="0" animBg="1"/>
      <p:bldP spid="97" grpId="0" animBg="1"/>
      <p:bldP spid="98" grpId="0" animBg="1"/>
      <p:bldP spid="99" grpId="0" animBg="1"/>
      <p:bldP spid="100" grpId="0" animBg="1"/>
      <p:bldP spid="101" grpId="0" animBg="1"/>
      <p:bldP spid="102" grpId="0" animBg="1"/>
      <p:bldP spid="103" grpId="0" animBg="1"/>
      <p:bldP spid="104" grpId="0" animBg="1"/>
      <p:bldP spid="105" grpId="0" animBg="1"/>
      <p:bldP spid="106" grpId="0" animBg="1"/>
      <p:bldP spid="107" grpId="0" animBg="1"/>
      <p:bldP spid="108" grpId="0" animBg="1"/>
      <p:bldP spid="109" grpId="0" animBg="1"/>
      <p:bldP spid="110" grpId="0" animBg="1"/>
      <p:bldP spid="111" grpId="0" animBg="1"/>
      <p:bldP spid="112" grpId="0" animBg="1"/>
      <p:bldP spid="113" grpId="0" animBg="1"/>
      <p:bldP spid="114" grpId="0" animBg="1"/>
      <p:bldP spid="115" grpId="0" animBg="1"/>
      <p:bldP spid="116" grpId="0" animBg="1"/>
      <p:bldP spid="117" grpId="0" animBg="1"/>
      <p:bldP spid="118" grpId="0" animBg="1"/>
      <p:bldP spid="119" grpId="0" animBg="1"/>
      <p:bldP spid="120" grpId="0" animBg="1"/>
      <p:bldP spid="121" grpId="0" animBg="1"/>
      <p:bldP spid="122" grpId="0" animBg="1"/>
      <p:bldP spid="123" grpId="0" animBg="1"/>
      <p:bldP spid="124" grpId="0" animBg="1"/>
      <p:bldP spid="125" grpId="0" animBg="1"/>
      <p:bldP spid="126" grpId="0" animBg="1"/>
      <p:bldP spid="127" grpId="0" animBg="1"/>
      <p:bldP spid="128" grpId="0" animBg="1"/>
      <p:bldP spid="129" grpId="0" animBg="1"/>
      <p:bldP spid="130" grpId="0" animBg="1"/>
      <p:bldP spid="131" grpId="0" animBg="1"/>
      <p:bldP spid="132" grpId="0" animBg="1"/>
      <p:bldP spid="133" grpId="0" animBg="1"/>
      <p:bldP spid="134" grpId="0" animBg="1"/>
      <p:bldP spid="135" grpId="0" animBg="1"/>
      <p:bldP spid="136" grpId="0" animBg="1"/>
      <p:bldP spid="137" grpId="0" animBg="1"/>
      <p:bldP spid="138" grpId="0" animBg="1"/>
      <p:bldP spid="139" grpId="0" animBg="1"/>
      <p:bldP spid="140" grpId="0" animBg="1"/>
      <p:bldP spid="141" grpId="0" animBg="1"/>
      <p:bldP spid="142" grpId="0" animBg="1"/>
      <p:bldP spid="143" grpId="0" animBg="1"/>
      <p:bldP spid="144" grpId="0" animBg="1"/>
      <p:bldP spid="145" grpId="0" animBg="1"/>
      <p:bldP spid="146" grpId="0" animBg="1"/>
      <p:bldP spid="147" grpId="0" animBg="1"/>
      <p:bldP spid="148" grpId="0" animBg="1"/>
      <p:bldP spid="149" grpId="0" animBg="1"/>
      <p:bldP spid="150" grpId="0" animBg="1"/>
      <p:bldP spid="151" grpId="0" animBg="1"/>
      <p:bldP spid="152" grpId="0" animBg="1"/>
      <p:bldP spid="153" grpId="0" animBg="1"/>
      <p:bldP spid="154" grpId="0" animBg="1"/>
      <p:bldP spid="155" grpId="0" animBg="1"/>
      <p:bldP spid="156" grpId="0" animBg="1"/>
      <p:bldP spid="157" grpId="0" animBg="1"/>
      <p:bldP spid="158" grpId="0" animBg="1"/>
      <p:bldP spid="159" grpId="0" animBg="1"/>
      <p:bldP spid="160" grpId="0" animBg="1"/>
      <p:bldP spid="161" grpId="0" animBg="1"/>
      <p:bldP spid="162" grpId="0" animBg="1"/>
      <p:bldP spid="163" grpId="0" animBg="1"/>
      <p:bldP spid="164" grpId="0" animBg="1"/>
      <p:bldP spid="165" grpId="0" animBg="1"/>
      <p:bldP spid="166" grpId="0" animBg="1"/>
      <p:bldP spid="167" grpId="0" animBg="1"/>
      <p:bldP spid="168" grpId="0" animBg="1"/>
      <p:bldP spid="169" grpId="0" animBg="1"/>
      <p:bldP spid="170" grpId="0" animBg="1"/>
      <p:bldP spid="171" grpId="0" animBg="1"/>
      <p:bldP spid="172" grpId="0" animBg="1"/>
      <p:bldP spid="173" grpId="0" animBg="1"/>
      <p:bldP spid="174" grpId="0" animBg="1"/>
      <p:bldP spid="175" grpId="0" animBg="1"/>
      <p:bldP spid="176" grpId="0" animBg="1"/>
      <p:bldP spid="177" grpId="0" animBg="1"/>
      <p:bldP spid="178" grpId="0" animBg="1"/>
      <p:bldP spid="179" grpId="0" animBg="1"/>
      <p:bldP spid="180" grpId="0" animBg="1"/>
      <p:bldP spid="181" grpId="0" animBg="1"/>
      <p:bldP spid="182" grpId="0" animBg="1"/>
      <p:bldP spid="183" grpId="0" animBg="1"/>
      <p:bldP spid="184" grpId="0" animBg="1"/>
      <p:bldP spid="185" grpId="0" animBg="1"/>
      <p:bldP spid="186" grpId="0" animBg="1"/>
      <p:bldP spid="187" grpId="0" animBg="1"/>
      <p:bldP spid="188" grpId="0" animBg="1"/>
      <p:bldP spid="189" grpId="0" animBg="1"/>
      <p:bldP spid="190" grpId="0" animBg="1"/>
      <p:bldP spid="191" grpId="0" animBg="1"/>
      <p:bldP spid="192" grpId="0" animBg="1"/>
      <p:bldP spid="193" grpId="0" animBg="1"/>
      <p:bldP spid="194" grpId="0" animBg="1"/>
      <p:bldP spid="19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p:cNvPr>
          <p:cNvSpPr/>
          <p:nvPr/>
        </p:nvSpPr>
        <p:spPr>
          <a:xfrm>
            <a:off x="112713" y="100013"/>
            <a:ext cx="11942762" cy="6657975"/>
          </a:xfrm>
          <a:custGeom>
            <a:avLst/>
            <a:gdLst>
              <a:gd name="connsiteX0" fmla="*/ 0 w 11943219"/>
              <a:gd name="connsiteY0" fmla="*/ 0 h 6658786"/>
              <a:gd name="connsiteX1" fmla="*/ 11943219 w 11943219"/>
              <a:gd name="connsiteY1" fmla="*/ 0 h 6658786"/>
              <a:gd name="connsiteX2" fmla="*/ 11943219 w 11943219"/>
              <a:gd name="connsiteY2" fmla="*/ 6658786 h 6658786"/>
              <a:gd name="connsiteX3" fmla="*/ 0 w 11943219"/>
              <a:gd name="connsiteY3" fmla="*/ 6658786 h 6658786"/>
              <a:gd name="connsiteX4" fmla="*/ 0 w 11943219"/>
              <a:gd name="connsiteY4" fmla="*/ 0 h 6658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43219" h="6658786" extrusionOk="0">
                <a:moveTo>
                  <a:pt x="0" y="0"/>
                </a:moveTo>
                <a:cubicBezTo>
                  <a:pt x="4310450" y="118645"/>
                  <a:pt x="8658619" y="116012"/>
                  <a:pt x="11943219" y="0"/>
                </a:cubicBezTo>
                <a:cubicBezTo>
                  <a:pt x="11810337" y="1360470"/>
                  <a:pt x="12028170" y="5310941"/>
                  <a:pt x="11943219" y="6658786"/>
                </a:cubicBezTo>
                <a:cubicBezTo>
                  <a:pt x="10454998" y="6793386"/>
                  <a:pt x="2886094" y="6501590"/>
                  <a:pt x="0" y="6658786"/>
                </a:cubicBezTo>
                <a:cubicBezTo>
                  <a:pt x="-20187" y="5944707"/>
                  <a:pt x="-152480" y="740150"/>
                  <a:pt x="0" y="0"/>
                </a:cubicBezTo>
                <a:close/>
              </a:path>
            </a:pathLst>
          </a:custGeom>
          <a:noFill/>
          <a:ln w="69850">
            <a:solidFill>
              <a:srgbClr val="1F4E79"/>
            </a:solidFill>
            <a:extLst>
              <a:ext uri="{C807C97D-BFC1-408E-A445-0C87EB9F89A2}"/>
            </a:extLs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4">
            <a:extLst/>
          </p:cNvPr>
          <p:cNvSpPr/>
          <p:nvPr/>
        </p:nvSpPr>
        <p:spPr>
          <a:xfrm>
            <a:off x="3225800" y="328613"/>
            <a:ext cx="5716588" cy="955675"/>
          </a:xfrm>
          <a:prstGeom prst="roundRect">
            <a:avLst>
              <a:gd name="adj" fmla="val 50000"/>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800" b="1">
                <a:latin typeface="Times New Roman" panose="02020603050405020304" pitchFamily="18" charset="0"/>
                <a:cs typeface="Times New Roman" panose="02020603050405020304" pitchFamily="18" charset="0"/>
              </a:rPr>
              <a:t>HƯỚNG DẪN TỰ HỌC Ở NHÀ</a:t>
            </a:r>
          </a:p>
        </p:txBody>
      </p:sp>
      <p:sp>
        <p:nvSpPr>
          <p:cNvPr id="36868" name="TextBox 4"/>
          <p:cNvSpPr txBox="1">
            <a:spLocks noChangeArrowheads="1"/>
          </p:cNvSpPr>
          <p:nvPr/>
        </p:nvSpPr>
        <p:spPr bwMode="auto">
          <a:xfrm>
            <a:off x="1625600" y="2090738"/>
            <a:ext cx="9217025"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r>
              <a:rPr lang="vi-VN" sz="3200" dirty="0">
                <a:latin typeface="Arial" panose="020B0604020202020204" pitchFamily="34" charset="0"/>
              </a:rPr>
              <a:t>- Đọc lại toàn bộ nội dung bài đã học.</a:t>
            </a:r>
            <a:endParaRPr lang="en-US" sz="3200" dirty="0">
              <a:latin typeface="Arial" panose="020B0604020202020204" pitchFamily="34" charset="0"/>
            </a:endParaRPr>
          </a:p>
          <a:p>
            <a:pPr eaLnBrk="1" hangingPunct="1">
              <a:lnSpc>
                <a:spcPct val="100000"/>
              </a:lnSpc>
              <a:spcBef>
                <a:spcPct val="0"/>
              </a:spcBef>
              <a:buFontTx/>
              <a:buChar char="-"/>
            </a:pPr>
            <a:r>
              <a:rPr lang="en-US" sz="3200" dirty="0">
                <a:latin typeface="Arial" panose="020B0604020202020204" pitchFamily="34" charset="0"/>
              </a:rPr>
              <a:t> </a:t>
            </a:r>
            <a:r>
              <a:rPr lang="vi-VN" sz="3200" dirty="0">
                <a:latin typeface="Arial" panose="020B0604020202020204" pitchFamily="34" charset="0"/>
              </a:rPr>
              <a:t>Học thuộc:</a:t>
            </a:r>
            <a:r>
              <a:rPr lang="en-US" sz="3200" dirty="0">
                <a:latin typeface="Arial" panose="020B0604020202020204" pitchFamily="34" charset="0"/>
              </a:rPr>
              <a:t> </a:t>
            </a:r>
            <a:r>
              <a:rPr lang="en-US" sz="3200" dirty="0" err="1">
                <a:latin typeface="Arial" panose="020B0604020202020204" pitchFamily="34" charset="0"/>
              </a:rPr>
              <a:t>các</a:t>
            </a:r>
            <a:r>
              <a:rPr lang="en-US" sz="3200" dirty="0">
                <a:latin typeface="Arial" panose="020B0604020202020204" pitchFamily="34" charset="0"/>
              </a:rPr>
              <a:t> </a:t>
            </a:r>
            <a:r>
              <a:rPr lang="en-US" sz="3200" dirty="0" err="1">
                <a:latin typeface="Arial" panose="020B0604020202020204" pitchFamily="34" charset="0"/>
              </a:rPr>
              <a:t>phần</a:t>
            </a:r>
            <a:r>
              <a:rPr lang="en-US" sz="3200" dirty="0">
                <a:latin typeface="Arial" panose="020B0604020202020204" pitchFamily="34" charset="0"/>
              </a:rPr>
              <a:t> </a:t>
            </a:r>
            <a:r>
              <a:rPr lang="en-US" sz="3200" dirty="0" err="1">
                <a:latin typeface="Arial" panose="020B0604020202020204" pitchFamily="34" charset="0"/>
              </a:rPr>
              <a:t>kiến</a:t>
            </a:r>
            <a:r>
              <a:rPr lang="en-US" sz="3200" dirty="0">
                <a:latin typeface="Arial" panose="020B0604020202020204" pitchFamily="34" charset="0"/>
              </a:rPr>
              <a:t> </a:t>
            </a:r>
            <a:r>
              <a:rPr lang="en-US" sz="3200" dirty="0" err="1">
                <a:latin typeface="Arial" panose="020B0604020202020204" pitchFamily="34" charset="0"/>
              </a:rPr>
              <a:t>thức</a:t>
            </a:r>
            <a:r>
              <a:rPr lang="en-US" sz="3200" dirty="0">
                <a:latin typeface="Arial" panose="020B0604020202020204" pitchFamily="34" charset="0"/>
              </a:rPr>
              <a:t> </a:t>
            </a:r>
            <a:r>
              <a:rPr lang="en-US" sz="3200" dirty="0" err="1">
                <a:latin typeface="Arial" panose="020B0604020202020204" pitchFamily="34" charset="0"/>
              </a:rPr>
              <a:t>trọng</a:t>
            </a:r>
            <a:r>
              <a:rPr lang="en-US" sz="3200" dirty="0">
                <a:latin typeface="Arial" panose="020B0604020202020204" pitchFamily="34" charset="0"/>
              </a:rPr>
              <a:t> </a:t>
            </a:r>
            <a:r>
              <a:rPr lang="en-US" sz="3200" dirty="0" err="1" smtClean="0">
                <a:latin typeface="Arial" panose="020B0604020202020204" pitchFamily="34" charset="0"/>
              </a:rPr>
              <a:t>tâm</a:t>
            </a:r>
            <a:r>
              <a:rPr lang="en-US" sz="3200" dirty="0" smtClean="0">
                <a:latin typeface="Arial" panose="020B0604020202020204" pitchFamily="34" charset="0"/>
              </a:rPr>
              <a:t> </a:t>
            </a:r>
            <a:r>
              <a:rPr lang="en-US" sz="3200" dirty="0" err="1">
                <a:latin typeface="Arial" panose="020B0604020202020204" pitchFamily="34" charset="0"/>
              </a:rPr>
              <a:t>đã</a:t>
            </a:r>
            <a:r>
              <a:rPr lang="en-US" sz="3200" dirty="0">
                <a:latin typeface="Arial" panose="020B0604020202020204" pitchFamily="34" charset="0"/>
              </a:rPr>
              <a:t>  </a:t>
            </a:r>
            <a:r>
              <a:rPr lang="en-US" sz="3200" dirty="0" err="1">
                <a:latin typeface="Arial" panose="020B0604020202020204" pitchFamily="34" charset="0"/>
              </a:rPr>
              <a:t>học</a:t>
            </a:r>
            <a:r>
              <a:rPr lang="en-US" sz="3200" dirty="0" smtClean="0">
                <a:latin typeface="Arial" panose="020B0604020202020204" pitchFamily="34" charset="0"/>
              </a:rPr>
              <a:t>.</a:t>
            </a:r>
          </a:p>
          <a:p>
            <a:pPr eaLnBrk="1" hangingPunct="1">
              <a:lnSpc>
                <a:spcPct val="100000"/>
              </a:lnSpc>
              <a:spcBef>
                <a:spcPct val="0"/>
              </a:spcBef>
              <a:buFontTx/>
              <a:buChar char="-"/>
            </a:pPr>
            <a:r>
              <a:rPr lang="en-US" sz="3200" dirty="0">
                <a:latin typeface="Arial" panose="020B0604020202020204" pitchFamily="34" charset="0"/>
              </a:rPr>
              <a:t> </a:t>
            </a:r>
            <a:r>
              <a:rPr lang="en-US" sz="3200" dirty="0" err="1" smtClean="0">
                <a:latin typeface="Arial" panose="020B0604020202020204" pitchFamily="34" charset="0"/>
              </a:rPr>
              <a:t>Làm</a:t>
            </a:r>
            <a:r>
              <a:rPr lang="en-US" sz="3200" dirty="0" smtClean="0">
                <a:latin typeface="Arial" panose="020B0604020202020204" pitchFamily="34" charset="0"/>
              </a:rPr>
              <a:t> </a:t>
            </a:r>
            <a:r>
              <a:rPr lang="en-US" sz="3200" dirty="0" err="1" smtClean="0">
                <a:latin typeface="Arial" panose="020B0604020202020204" pitchFamily="34" charset="0"/>
              </a:rPr>
              <a:t>bài</a:t>
            </a:r>
            <a:r>
              <a:rPr lang="en-US" sz="3200" dirty="0" smtClean="0">
                <a:latin typeface="Arial" panose="020B0604020202020204" pitchFamily="34" charset="0"/>
              </a:rPr>
              <a:t> </a:t>
            </a:r>
            <a:r>
              <a:rPr lang="en-US" sz="3200" dirty="0" err="1" smtClean="0">
                <a:latin typeface="Arial" panose="020B0604020202020204" pitchFamily="34" charset="0"/>
              </a:rPr>
              <a:t>tập</a:t>
            </a:r>
            <a:r>
              <a:rPr lang="en-US" sz="3200" dirty="0" smtClean="0">
                <a:latin typeface="Arial" panose="020B0604020202020204" pitchFamily="34" charset="0"/>
              </a:rPr>
              <a:t>: 8, 9, 10 </a:t>
            </a:r>
            <a:r>
              <a:rPr lang="en-US" sz="3200" dirty="0" err="1" smtClean="0">
                <a:latin typeface="Arial" panose="020B0604020202020204" pitchFamily="34" charset="0"/>
              </a:rPr>
              <a:t>sách</a:t>
            </a:r>
            <a:r>
              <a:rPr lang="en-US" sz="3200" dirty="0" smtClean="0">
                <a:latin typeface="Arial" panose="020B0604020202020204" pitchFamily="34" charset="0"/>
              </a:rPr>
              <a:t> </a:t>
            </a:r>
            <a:r>
              <a:rPr lang="en-US" sz="3200" dirty="0" err="1" smtClean="0">
                <a:latin typeface="Arial" panose="020B0604020202020204" pitchFamily="34" charset="0"/>
              </a:rPr>
              <a:t>giáo</a:t>
            </a:r>
            <a:r>
              <a:rPr lang="en-US" sz="3200" dirty="0" smtClean="0">
                <a:latin typeface="Arial" panose="020B0604020202020204" pitchFamily="34" charset="0"/>
              </a:rPr>
              <a:t> </a:t>
            </a:r>
            <a:r>
              <a:rPr lang="en-US" sz="3200" dirty="0" err="1" smtClean="0">
                <a:latin typeface="Arial" panose="020B0604020202020204" pitchFamily="34" charset="0"/>
              </a:rPr>
              <a:t>khoa</a:t>
            </a:r>
            <a:r>
              <a:rPr lang="en-US" sz="3200" dirty="0" smtClean="0">
                <a:latin typeface="Arial" panose="020B0604020202020204" pitchFamily="34" charset="0"/>
              </a:rPr>
              <a:t>.</a:t>
            </a:r>
            <a:endParaRPr lang="en-US" sz="3200" dirty="0">
              <a:latin typeface="Arial" panose="020B0604020202020204" pitchFamily="34" charset="0"/>
            </a:endParaRPr>
          </a:p>
        </p:txBody>
      </p:sp>
    </p:spTree>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220663" y="151001"/>
            <a:ext cx="4511675" cy="6494085"/>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sz="2600" b="1" dirty="0">
                <a:solidFill>
                  <a:srgbClr val="0000FF"/>
                </a:solidFill>
                <a:latin typeface="Arial" panose="020B0604020202020204" pitchFamily="34" charset="0"/>
                <a:cs typeface="Times New Roman" panose="02020603050405020304" pitchFamily="18" charset="0"/>
              </a:rPr>
              <a:t>PHIẾU HỌC TẬP</a:t>
            </a:r>
          </a:p>
          <a:p>
            <a:pPr eaLnBrk="1" hangingPunct="1">
              <a:lnSpc>
                <a:spcPct val="100000"/>
              </a:lnSpc>
              <a:spcBef>
                <a:spcPct val="0"/>
              </a:spcBef>
              <a:buFontTx/>
              <a:buNone/>
            </a:pPr>
            <a:r>
              <a:rPr lang="en-US" sz="2600" b="1" dirty="0" err="1">
                <a:solidFill>
                  <a:srgbClr val="C00000"/>
                </a:solidFill>
                <a:latin typeface="Arial" panose="020B0604020202020204" pitchFamily="34" charset="0"/>
              </a:rPr>
              <a:t>Nhóm</a:t>
            </a:r>
            <a:r>
              <a:rPr lang="en-US" sz="2600" b="1" dirty="0">
                <a:solidFill>
                  <a:srgbClr val="C00000"/>
                </a:solidFill>
                <a:latin typeface="Arial" panose="020B0604020202020204" pitchFamily="34" charset="0"/>
              </a:rPr>
              <a:t> 1; </a:t>
            </a:r>
            <a:r>
              <a:rPr lang="en-US" sz="2600" b="1" dirty="0" smtClean="0">
                <a:solidFill>
                  <a:srgbClr val="C00000"/>
                </a:solidFill>
                <a:latin typeface="Arial" panose="020B0604020202020204" pitchFamily="34" charset="0"/>
              </a:rPr>
              <a:t>3; 5; 7 </a:t>
            </a:r>
            <a:endParaRPr lang="en-US" sz="2600" dirty="0">
              <a:solidFill>
                <a:srgbClr val="C00000"/>
              </a:solidFill>
              <a:latin typeface="Arial" panose="020B0604020202020204" pitchFamily="34" charset="0"/>
            </a:endParaRPr>
          </a:p>
          <a:p>
            <a:pPr>
              <a:lnSpc>
                <a:spcPct val="100000"/>
              </a:lnSpc>
              <a:spcBef>
                <a:spcPct val="0"/>
              </a:spcBef>
              <a:buFontTx/>
              <a:buNone/>
            </a:pPr>
            <a:r>
              <a:rPr lang="en-US" sz="2600" dirty="0" err="1">
                <a:solidFill>
                  <a:srgbClr val="FF0000"/>
                </a:solidFill>
                <a:latin typeface="Arial" panose="020B0604020202020204" pitchFamily="34" charset="0"/>
                <a:cs typeface="Times New Roman" panose="02020603050405020304" pitchFamily="18" charset="0"/>
              </a:rPr>
              <a:t>Câu</a:t>
            </a:r>
            <a:r>
              <a:rPr lang="en-US" sz="2600" dirty="0">
                <a:solidFill>
                  <a:srgbClr val="FF0000"/>
                </a:solidFill>
                <a:latin typeface="Arial" panose="020B0604020202020204" pitchFamily="34" charset="0"/>
                <a:cs typeface="Times New Roman" panose="02020603050405020304" pitchFamily="18" charset="0"/>
              </a:rPr>
              <a:t> 1:</a:t>
            </a:r>
            <a:r>
              <a:rPr lang="en-US" sz="2600" dirty="0">
                <a:solidFill>
                  <a:srgbClr val="0000FF"/>
                </a:solidFill>
                <a:latin typeface="Arial" panose="020B0604020202020204" pitchFamily="34" charset="0"/>
                <a:cs typeface="Times New Roman" panose="02020603050405020304" pitchFamily="18" charset="0"/>
              </a:rPr>
              <a:t> </a:t>
            </a:r>
            <a:r>
              <a:rPr lang="en-US" sz="2600" dirty="0" err="1">
                <a:solidFill>
                  <a:srgbClr val="0000FF"/>
                </a:solidFill>
                <a:latin typeface="Arial" panose="020B0604020202020204" pitchFamily="34" charset="0"/>
                <a:cs typeface="Times New Roman" panose="02020603050405020304" pitchFamily="18" charset="0"/>
              </a:rPr>
              <a:t>Nêu</a:t>
            </a:r>
            <a:r>
              <a:rPr lang="en-US" sz="2600" dirty="0">
                <a:solidFill>
                  <a:srgbClr val="0000FF"/>
                </a:solidFill>
                <a:latin typeface="Arial" panose="020B0604020202020204" pitchFamily="34" charset="0"/>
                <a:cs typeface="Times New Roman" panose="02020603050405020304" pitchFamily="18" charset="0"/>
              </a:rPr>
              <a:t> </a:t>
            </a:r>
            <a:r>
              <a:rPr lang="en-US" sz="2600" dirty="0" err="1">
                <a:solidFill>
                  <a:srgbClr val="0000FF"/>
                </a:solidFill>
                <a:latin typeface="Arial" panose="020B0604020202020204" pitchFamily="34" charset="0"/>
                <a:cs typeface="Times New Roman" panose="02020603050405020304" pitchFamily="18" charset="0"/>
              </a:rPr>
              <a:t>định</a:t>
            </a:r>
            <a:r>
              <a:rPr lang="en-US" sz="2600" dirty="0">
                <a:solidFill>
                  <a:srgbClr val="0000FF"/>
                </a:solidFill>
                <a:latin typeface="Arial" panose="020B0604020202020204" pitchFamily="34" charset="0"/>
                <a:cs typeface="Times New Roman" panose="02020603050405020304" pitchFamily="18" charset="0"/>
              </a:rPr>
              <a:t> </a:t>
            </a:r>
            <a:r>
              <a:rPr lang="en-US" sz="2600" dirty="0" err="1">
                <a:solidFill>
                  <a:srgbClr val="0000FF"/>
                </a:solidFill>
                <a:latin typeface="Arial" panose="020B0604020202020204" pitchFamily="34" charset="0"/>
                <a:cs typeface="Times New Roman" panose="02020603050405020304" pitchFamily="18" charset="0"/>
              </a:rPr>
              <a:t>nghĩa</a:t>
            </a:r>
            <a:r>
              <a:rPr lang="en-US" sz="2600" dirty="0">
                <a:solidFill>
                  <a:srgbClr val="0000FF"/>
                </a:solidFill>
                <a:latin typeface="Arial" panose="020B0604020202020204" pitchFamily="34" charset="0"/>
                <a:cs typeface="Times New Roman" panose="02020603050405020304" pitchFamily="18" charset="0"/>
              </a:rPr>
              <a:t> </a:t>
            </a:r>
            <a:r>
              <a:rPr lang="en-US" sz="2600" dirty="0" err="1">
                <a:solidFill>
                  <a:srgbClr val="0000FF"/>
                </a:solidFill>
                <a:latin typeface="Arial" panose="020B0604020202020204" pitchFamily="34" charset="0"/>
                <a:cs typeface="Times New Roman" panose="02020603050405020304" pitchFamily="18" charset="0"/>
              </a:rPr>
              <a:t>căn</a:t>
            </a:r>
            <a:r>
              <a:rPr lang="en-US" sz="2600" dirty="0">
                <a:solidFill>
                  <a:srgbClr val="0000FF"/>
                </a:solidFill>
                <a:latin typeface="Arial" panose="020B0604020202020204" pitchFamily="34" charset="0"/>
                <a:cs typeface="Times New Roman" panose="02020603050405020304" pitchFamily="18" charset="0"/>
              </a:rPr>
              <a:t> </a:t>
            </a:r>
            <a:r>
              <a:rPr lang="en-US" sz="2600" dirty="0" err="1">
                <a:solidFill>
                  <a:srgbClr val="0000FF"/>
                </a:solidFill>
                <a:latin typeface="Arial" panose="020B0604020202020204" pitchFamily="34" charset="0"/>
                <a:cs typeface="Times New Roman" panose="02020603050405020304" pitchFamily="18" charset="0"/>
              </a:rPr>
              <a:t>bậc</a:t>
            </a:r>
            <a:r>
              <a:rPr lang="en-US" sz="2600" dirty="0">
                <a:solidFill>
                  <a:srgbClr val="0000FF"/>
                </a:solidFill>
                <a:latin typeface="Arial" panose="020B0604020202020204" pitchFamily="34" charset="0"/>
                <a:cs typeface="Times New Roman" panose="02020603050405020304" pitchFamily="18" charset="0"/>
              </a:rPr>
              <a:t> </a:t>
            </a:r>
            <a:r>
              <a:rPr lang="en-US" sz="2600" dirty="0" err="1">
                <a:solidFill>
                  <a:srgbClr val="0000FF"/>
                </a:solidFill>
                <a:latin typeface="Arial" panose="020B0604020202020204" pitchFamily="34" charset="0"/>
                <a:cs typeface="Times New Roman" panose="02020603050405020304" pitchFamily="18" charset="0"/>
              </a:rPr>
              <a:t>hai</a:t>
            </a:r>
            <a:r>
              <a:rPr lang="en-US" sz="2600" dirty="0">
                <a:solidFill>
                  <a:srgbClr val="0000FF"/>
                </a:solidFill>
                <a:latin typeface="Arial" panose="020B0604020202020204" pitchFamily="34" charset="0"/>
                <a:cs typeface="Times New Roman" panose="02020603050405020304" pitchFamily="18" charset="0"/>
              </a:rPr>
              <a:t> </a:t>
            </a:r>
            <a:r>
              <a:rPr lang="en-US" sz="2600" dirty="0" err="1">
                <a:solidFill>
                  <a:srgbClr val="0000FF"/>
                </a:solidFill>
                <a:latin typeface="Arial" panose="020B0604020202020204" pitchFamily="34" charset="0"/>
                <a:cs typeface="Times New Roman" panose="02020603050405020304" pitchFamily="18" charset="0"/>
              </a:rPr>
              <a:t>số</a:t>
            </a:r>
            <a:r>
              <a:rPr lang="en-US" sz="2600" dirty="0">
                <a:solidFill>
                  <a:srgbClr val="0000FF"/>
                </a:solidFill>
                <a:latin typeface="Arial" panose="020B0604020202020204" pitchFamily="34" charset="0"/>
                <a:cs typeface="Times New Roman" panose="02020603050405020304" pitchFamily="18" charset="0"/>
              </a:rPr>
              <a:t> </a:t>
            </a:r>
            <a:r>
              <a:rPr lang="en-US" sz="2600" dirty="0" err="1">
                <a:solidFill>
                  <a:srgbClr val="0000FF"/>
                </a:solidFill>
                <a:latin typeface="Arial" panose="020B0604020202020204" pitchFamily="34" charset="0"/>
                <a:cs typeface="Times New Roman" panose="02020603050405020304" pitchFamily="18" charset="0"/>
              </a:rPr>
              <a:t>học</a:t>
            </a:r>
            <a:r>
              <a:rPr lang="en-US" sz="2600" dirty="0">
                <a:solidFill>
                  <a:srgbClr val="0000FF"/>
                </a:solidFill>
                <a:latin typeface="Arial" panose="020B0604020202020204" pitchFamily="34" charset="0"/>
                <a:cs typeface="Times New Roman" panose="02020603050405020304" pitchFamily="18" charset="0"/>
              </a:rPr>
              <a:t> </a:t>
            </a:r>
            <a:r>
              <a:rPr lang="en-US" sz="2600" dirty="0" err="1">
                <a:solidFill>
                  <a:srgbClr val="0000FF"/>
                </a:solidFill>
                <a:latin typeface="Arial" panose="020B0604020202020204" pitchFamily="34" charset="0"/>
                <a:cs typeface="Times New Roman" panose="02020603050405020304" pitchFamily="18" charset="0"/>
              </a:rPr>
              <a:t>của</a:t>
            </a:r>
            <a:r>
              <a:rPr lang="en-US" sz="2600" dirty="0">
                <a:solidFill>
                  <a:srgbClr val="0000FF"/>
                </a:solidFill>
                <a:latin typeface="Arial" panose="020B0604020202020204" pitchFamily="34" charset="0"/>
                <a:cs typeface="Times New Roman" panose="02020603050405020304" pitchFamily="18" charset="0"/>
              </a:rPr>
              <a:t> a. </a:t>
            </a:r>
            <a:r>
              <a:rPr lang="en-US" sz="2600" dirty="0" err="1">
                <a:solidFill>
                  <a:srgbClr val="0000FF"/>
                </a:solidFill>
                <a:latin typeface="Arial" panose="020B0604020202020204" pitchFamily="34" charset="0"/>
                <a:cs typeface="Times New Roman" panose="02020603050405020304" pitchFamily="18" charset="0"/>
              </a:rPr>
              <a:t>Viết</a:t>
            </a:r>
            <a:r>
              <a:rPr lang="en-US" sz="2600" dirty="0">
                <a:solidFill>
                  <a:srgbClr val="0000FF"/>
                </a:solidFill>
                <a:latin typeface="Arial" panose="020B0604020202020204" pitchFamily="34" charset="0"/>
                <a:cs typeface="Times New Roman" panose="02020603050405020304" pitchFamily="18" charset="0"/>
              </a:rPr>
              <a:t> </a:t>
            </a:r>
            <a:r>
              <a:rPr lang="en-US" sz="2600" dirty="0" err="1">
                <a:solidFill>
                  <a:srgbClr val="0000FF"/>
                </a:solidFill>
                <a:latin typeface="Arial" panose="020B0604020202020204" pitchFamily="34" charset="0"/>
                <a:cs typeface="Times New Roman" panose="02020603050405020304" pitchFamily="18" charset="0"/>
              </a:rPr>
              <a:t>dưới</a:t>
            </a:r>
            <a:r>
              <a:rPr lang="en-US" sz="2600" dirty="0">
                <a:solidFill>
                  <a:srgbClr val="0000FF"/>
                </a:solidFill>
                <a:latin typeface="Arial" panose="020B0604020202020204" pitchFamily="34" charset="0"/>
                <a:cs typeface="Times New Roman" panose="02020603050405020304" pitchFamily="18" charset="0"/>
              </a:rPr>
              <a:t> </a:t>
            </a:r>
            <a:r>
              <a:rPr lang="en-US" sz="2600" dirty="0" err="1">
                <a:solidFill>
                  <a:srgbClr val="0000FF"/>
                </a:solidFill>
                <a:latin typeface="Arial" panose="020B0604020202020204" pitchFamily="34" charset="0"/>
                <a:cs typeface="Times New Roman" panose="02020603050405020304" pitchFamily="18" charset="0"/>
              </a:rPr>
              <a:t>dạng</a:t>
            </a:r>
            <a:r>
              <a:rPr lang="en-US" sz="2600" dirty="0">
                <a:solidFill>
                  <a:srgbClr val="0000FF"/>
                </a:solidFill>
                <a:latin typeface="Arial" panose="020B0604020202020204" pitchFamily="34" charset="0"/>
                <a:cs typeface="Times New Roman" panose="02020603050405020304" pitchFamily="18" charset="0"/>
              </a:rPr>
              <a:t> </a:t>
            </a:r>
            <a:r>
              <a:rPr lang="en-US" sz="2600" dirty="0" err="1">
                <a:solidFill>
                  <a:srgbClr val="0000FF"/>
                </a:solidFill>
                <a:latin typeface="Arial" panose="020B0604020202020204" pitchFamily="34" charset="0"/>
                <a:cs typeface="Times New Roman" panose="02020603050405020304" pitchFamily="18" charset="0"/>
              </a:rPr>
              <a:t>kí</a:t>
            </a:r>
            <a:r>
              <a:rPr lang="en-US" sz="2600" dirty="0">
                <a:solidFill>
                  <a:srgbClr val="0000FF"/>
                </a:solidFill>
                <a:latin typeface="Arial" panose="020B0604020202020204" pitchFamily="34" charset="0"/>
                <a:cs typeface="Times New Roman" panose="02020603050405020304" pitchFamily="18" charset="0"/>
              </a:rPr>
              <a:t> </a:t>
            </a:r>
            <a:r>
              <a:rPr lang="en-US" sz="2600" dirty="0" err="1">
                <a:solidFill>
                  <a:srgbClr val="0000FF"/>
                </a:solidFill>
                <a:latin typeface="Arial" panose="020B0604020202020204" pitchFamily="34" charset="0"/>
                <a:cs typeface="Times New Roman" panose="02020603050405020304" pitchFamily="18" charset="0"/>
              </a:rPr>
              <a:t>hiệu</a:t>
            </a:r>
            <a:r>
              <a:rPr lang="en-US" sz="2600" dirty="0">
                <a:solidFill>
                  <a:srgbClr val="0000FF"/>
                </a:solidFill>
                <a:latin typeface="Arial" panose="020B0604020202020204" pitchFamily="34" charset="0"/>
                <a:cs typeface="Times New Roman" panose="02020603050405020304" pitchFamily="18" charset="0"/>
              </a:rPr>
              <a:t>?</a:t>
            </a:r>
          </a:p>
          <a:p>
            <a:pPr>
              <a:lnSpc>
                <a:spcPct val="100000"/>
              </a:lnSpc>
              <a:spcBef>
                <a:spcPct val="0"/>
              </a:spcBef>
              <a:buFontTx/>
              <a:buNone/>
            </a:pPr>
            <a:r>
              <a:rPr lang="en-US" sz="2600" dirty="0" err="1">
                <a:solidFill>
                  <a:srgbClr val="FF0000"/>
                </a:solidFill>
                <a:latin typeface="Arial" panose="020B0604020202020204" pitchFamily="34" charset="0"/>
                <a:cs typeface="Times New Roman" panose="02020603050405020304" pitchFamily="18" charset="0"/>
              </a:rPr>
              <a:t>Câu</a:t>
            </a:r>
            <a:r>
              <a:rPr lang="en-US" sz="2600" dirty="0">
                <a:solidFill>
                  <a:srgbClr val="FF0000"/>
                </a:solidFill>
                <a:latin typeface="Arial" panose="020B0604020202020204" pitchFamily="34" charset="0"/>
                <a:cs typeface="Times New Roman" panose="02020603050405020304" pitchFamily="18" charset="0"/>
              </a:rPr>
              <a:t> 2: </a:t>
            </a:r>
            <a:r>
              <a:rPr lang="en-US" sz="2600" dirty="0" err="1">
                <a:solidFill>
                  <a:srgbClr val="0070C0"/>
                </a:solidFill>
                <a:latin typeface="Arial" panose="020B0604020202020204" pitchFamily="34" charset="0"/>
                <a:cs typeface="Times New Roman" panose="02020603050405020304" pitchFamily="18" charset="0"/>
              </a:rPr>
              <a:t>Các</a:t>
            </a:r>
            <a:r>
              <a:rPr lang="en-US" sz="2600" dirty="0">
                <a:solidFill>
                  <a:srgbClr val="FF0000"/>
                </a:solidFill>
                <a:latin typeface="Arial" panose="020B0604020202020204" pitchFamily="34" charset="0"/>
                <a:cs typeface="Times New Roman" panose="02020603050405020304" pitchFamily="18" charset="0"/>
              </a:rPr>
              <a:t> </a:t>
            </a:r>
            <a:r>
              <a:rPr lang="en-US" sz="2600" dirty="0" err="1">
                <a:solidFill>
                  <a:srgbClr val="0000FF"/>
                </a:solidFill>
                <a:latin typeface="Arial" panose="020B0604020202020204" pitchFamily="34" charset="0"/>
                <a:cs typeface="Times New Roman" panose="02020603050405020304" pitchFamily="18" charset="0"/>
              </a:rPr>
              <a:t>khẳng</a:t>
            </a:r>
            <a:r>
              <a:rPr lang="en-US" sz="2600" dirty="0">
                <a:solidFill>
                  <a:srgbClr val="0000FF"/>
                </a:solidFill>
                <a:latin typeface="Arial" panose="020B0604020202020204" pitchFamily="34" charset="0"/>
                <a:cs typeface="Times New Roman" panose="02020603050405020304" pitchFamily="18" charset="0"/>
              </a:rPr>
              <a:t> </a:t>
            </a:r>
            <a:r>
              <a:rPr lang="en-US" sz="2600" dirty="0" err="1">
                <a:solidFill>
                  <a:srgbClr val="0000FF"/>
                </a:solidFill>
                <a:latin typeface="Arial" panose="020B0604020202020204" pitchFamily="34" charset="0"/>
                <a:cs typeface="Times New Roman" panose="02020603050405020304" pitchFamily="18" charset="0"/>
              </a:rPr>
              <a:t>định</a:t>
            </a:r>
            <a:r>
              <a:rPr lang="en-US" sz="2600" dirty="0">
                <a:solidFill>
                  <a:srgbClr val="0000FF"/>
                </a:solidFill>
                <a:latin typeface="Arial" panose="020B0604020202020204" pitchFamily="34" charset="0"/>
                <a:cs typeface="Times New Roman" panose="02020603050405020304" pitchFamily="18" charset="0"/>
              </a:rPr>
              <a:t> </a:t>
            </a:r>
            <a:r>
              <a:rPr lang="en-US" sz="2600" dirty="0" err="1">
                <a:solidFill>
                  <a:srgbClr val="0000FF"/>
                </a:solidFill>
                <a:latin typeface="Arial" panose="020B0604020202020204" pitchFamily="34" charset="0"/>
                <a:cs typeface="Times New Roman" panose="02020603050405020304" pitchFamily="18" charset="0"/>
              </a:rPr>
              <a:t>sau</a:t>
            </a:r>
            <a:r>
              <a:rPr lang="en-US" sz="2600" dirty="0">
                <a:solidFill>
                  <a:srgbClr val="0000FF"/>
                </a:solidFill>
                <a:latin typeface="Arial" panose="020B0604020202020204" pitchFamily="34" charset="0"/>
                <a:cs typeface="Times New Roman" panose="02020603050405020304" pitchFamily="18" charset="0"/>
              </a:rPr>
              <a:t> </a:t>
            </a:r>
            <a:r>
              <a:rPr lang="en-US" sz="2600" dirty="0" err="1">
                <a:solidFill>
                  <a:srgbClr val="0000FF"/>
                </a:solidFill>
                <a:latin typeface="Arial" panose="020B0604020202020204" pitchFamily="34" charset="0"/>
                <a:cs typeface="Times New Roman" panose="02020603050405020304" pitchFamily="18" charset="0"/>
              </a:rPr>
              <a:t>đúng</a:t>
            </a:r>
            <a:r>
              <a:rPr lang="en-US" sz="2600" dirty="0">
                <a:solidFill>
                  <a:srgbClr val="0000FF"/>
                </a:solidFill>
                <a:latin typeface="Arial" panose="020B0604020202020204" pitchFamily="34" charset="0"/>
                <a:cs typeface="Times New Roman" panose="02020603050405020304" pitchFamily="18" charset="0"/>
              </a:rPr>
              <a:t> hay </a:t>
            </a:r>
            <a:r>
              <a:rPr lang="en-US" sz="2600" dirty="0" err="1">
                <a:solidFill>
                  <a:srgbClr val="0000FF"/>
                </a:solidFill>
                <a:latin typeface="Arial" panose="020B0604020202020204" pitchFamily="34" charset="0"/>
                <a:cs typeface="Times New Roman" panose="02020603050405020304" pitchFamily="18" charset="0"/>
              </a:rPr>
              <a:t>sai</a:t>
            </a:r>
            <a:r>
              <a:rPr lang="en-US" sz="2600" dirty="0">
                <a:solidFill>
                  <a:srgbClr val="0000FF"/>
                </a:solidFill>
                <a:latin typeface="Arial" panose="020B0604020202020204" pitchFamily="34" charset="0"/>
                <a:cs typeface="Times New Roman" panose="02020603050405020304" pitchFamily="18" charset="0"/>
              </a:rPr>
              <a:t>?</a:t>
            </a:r>
          </a:p>
          <a:p>
            <a:pPr>
              <a:lnSpc>
                <a:spcPct val="100000"/>
              </a:lnSpc>
              <a:spcBef>
                <a:spcPct val="0"/>
              </a:spcBef>
              <a:buNone/>
            </a:pPr>
            <a:r>
              <a:rPr lang="en-US" sz="2600" dirty="0" smtClean="0">
                <a:solidFill>
                  <a:srgbClr val="0000FF"/>
                </a:solidFill>
                <a:latin typeface="Arial" panose="020B0604020202020204" pitchFamily="34" charset="0"/>
              </a:rPr>
              <a:t>a) </a:t>
            </a:r>
            <a:r>
              <a:rPr lang="en-US" sz="2600" dirty="0" err="1" smtClean="0">
                <a:solidFill>
                  <a:srgbClr val="0000FF"/>
                </a:solidFill>
                <a:latin typeface="Arial" panose="020B0604020202020204" pitchFamily="34" charset="0"/>
              </a:rPr>
              <a:t>Căn</a:t>
            </a:r>
            <a:r>
              <a:rPr lang="en-US" sz="2600" dirty="0" smtClean="0">
                <a:solidFill>
                  <a:srgbClr val="0000FF"/>
                </a:solidFill>
                <a:latin typeface="Arial" panose="020B0604020202020204" pitchFamily="34" charset="0"/>
              </a:rPr>
              <a:t> </a:t>
            </a:r>
            <a:r>
              <a:rPr lang="en-US" sz="2600" dirty="0" err="1">
                <a:solidFill>
                  <a:srgbClr val="0000FF"/>
                </a:solidFill>
                <a:latin typeface="Arial" panose="020B0604020202020204" pitchFamily="34" charset="0"/>
              </a:rPr>
              <a:t>bậc</a:t>
            </a:r>
            <a:r>
              <a:rPr lang="en-US" sz="2600" dirty="0">
                <a:solidFill>
                  <a:srgbClr val="0000FF"/>
                </a:solidFill>
                <a:latin typeface="Arial" panose="020B0604020202020204" pitchFamily="34" charset="0"/>
              </a:rPr>
              <a:t> </a:t>
            </a:r>
            <a:r>
              <a:rPr lang="en-US" sz="2600" dirty="0" err="1">
                <a:solidFill>
                  <a:srgbClr val="0000FF"/>
                </a:solidFill>
                <a:latin typeface="Arial" panose="020B0604020202020204" pitchFamily="34" charset="0"/>
              </a:rPr>
              <a:t>hai</a:t>
            </a:r>
            <a:r>
              <a:rPr lang="en-US" sz="2600" dirty="0">
                <a:solidFill>
                  <a:srgbClr val="0000FF"/>
                </a:solidFill>
                <a:latin typeface="Arial" panose="020B0604020202020204" pitchFamily="34" charset="0"/>
              </a:rPr>
              <a:t> </a:t>
            </a:r>
            <a:r>
              <a:rPr lang="en-US" sz="2600" dirty="0" err="1">
                <a:solidFill>
                  <a:srgbClr val="0000FF"/>
                </a:solidFill>
                <a:latin typeface="Arial" panose="020B0604020202020204" pitchFamily="34" charset="0"/>
              </a:rPr>
              <a:t>của</a:t>
            </a:r>
            <a:r>
              <a:rPr lang="en-US" sz="2600" dirty="0">
                <a:solidFill>
                  <a:srgbClr val="0000FF"/>
                </a:solidFill>
                <a:latin typeface="Arial" panose="020B0604020202020204" pitchFamily="34" charset="0"/>
              </a:rPr>
              <a:t> 64 </a:t>
            </a:r>
            <a:r>
              <a:rPr lang="en-US" sz="2600" dirty="0" err="1">
                <a:solidFill>
                  <a:srgbClr val="0000FF"/>
                </a:solidFill>
                <a:latin typeface="Arial" panose="020B0604020202020204" pitchFamily="34" charset="0"/>
              </a:rPr>
              <a:t>là</a:t>
            </a:r>
            <a:r>
              <a:rPr lang="en-US" sz="2600" dirty="0">
                <a:solidFill>
                  <a:srgbClr val="0000FF"/>
                </a:solidFill>
                <a:latin typeface="Arial" panose="020B0604020202020204" pitchFamily="34" charset="0"/>
              </a:rPr>
              <a:t> 8 </a:t>
            </a:r>
            <a:r>
              <a:rPr lang="en-US" sz="2600" dirty="0" err="1">
                <a:solidFill>
                  <a:srgbClr val="0000FF"/>
                </a:solidFill>
                <a:latin typeface="Arial" panose="020B0604020202020204" pitchFamily="34" charset="0"/>
              </a:rPr>
              <a:t>và</a:t>
            </a:r>
            <a:r>
              <a:rPr lang="en-US" sz="2600" dirty="0">
                <a:solidFill>
                  <a:srgbClr val="0000FF"/>
                </a:solidFill>
                <a:latin typeface="Arial" panose="020B0604020202020204" pitchFamily="34" charset="0"/>
              </a:rPr>
              <a:t> – 8</a:t>
            </a:r>
          </a:p>
          <a:p>
            <a:pPr>
              <a:lnSpc>
                <a:spcPct val="100000"/>
              </a:lnSpc>
              <a:spcBef>
                <a:spcPct val="0"/>
              </a:spcBef>
              <a:buFontTx/>
              <a:buNone/>
            </a:pPr>
            <a:endParaRPr lang="en-US" sz="2600" b="1" dirty="0">
              <a:solidFill>
                <a:srgbClr val="2208C0"/>
              </a:solidFill>
              <a:latin typeface="Arial" panose="020B0604020202020204" pitchFamily="34" charset="0"/>
            </a:endParaRPr>
          </a:p>
          <a:p>
            <a:pPr>
              <a:lnSpc>
                <a:spcPct val="100000"/>
              </a:lnSpc>
              <a:spcBef>
                <a:spcPct val="0"/>
              </a:spcBef>
              <a:buFontTx/>
              <a:buNone/>
            </a:pPr>
            <a:r>
              <a:rPr lang="en-US" sz="2600" b="1" dirty="0">
                <a:solidFill>
                  <a:srgbClr val="2208C0"/>
                </a:solidFill>
                <a:latin typeface="Arial" panose="020B0604020202020204" pitchFamily="34" charset="0"/>
              </a:rPr>
              <a:t>b) </a:t>
            </a:r>
          </a:p>
          <a:p>
            <a:pPr>
              <a:lnSpc>
                <a:spcPct val="100000"/>
              </a:lnSpc>
              <a:spcBef>
                <a:spcPct val="0"/>
              </a:spcBef>
              <a:buFontTx/>
              <a:buNone/>
            </a:pPr>
            <a:endParaRPr lang="en-US" sz="2600" b="1" dirty="0">
              <a:solidFill>
                <a:srgbClr val="2208C0"/>
              </a:solidFill>
              <a:latin typeface="Arial" panose="020B0604020202020204" pitchFamily="34" charset="0"/>
            </a:endParaRPr>
          </a:p>
          <a:p>
            <a:pPr>
              <a:lnSpc>
                <a:spcPct val="100000"/>
              </a:lnSpc>
              <a:spcBef>
                <a:spcPct val="0"/>
              </a:spcBef>
              <a:buFontTx/>
              <a:buNone/>
            </a:pPr>
            <a:r>
              <a:rPr lang="en-US" sz="2600" b="1" dirty="0">
                <a:solidFill>
                  <a:srgbClr val="2208C0"/>
                </a:solidFill>
                <a:latin typeface="Arial" panose="020B0604020202020204" pitchFamily="34" charset="0"/>
              </a:rPr>
              <a:t>c)</a:t>
            </a:r>
            <a:r>
              <a:rPr lang="en-US" sz="2600" b="1" dirty="0">
                <a:solidFill>
                  <a:srgbClr val="002060"/>
                </a:solidFill>
                <a:latin typeface="Arial" panose="020B0604020202020204" pitchFamily="34" charset="0"/>
              </a:rPr>
              <a:t> </a:t>
            </a:r>
          </a:p>
          <a:p>
            <a:pPr>
              <a:lnSpc>
                <a:spcPct val="100000"/>
              </a:lnSpc>
              <a:spcBef>
                <a:spcPct val="0"/>
              </a:spcBef>
              <a:buFontTx/>
              <a:buNone/>
            </a:pPr>
            <a:endParaRPr lang="en-US" sz="2600" b="1" dirty="0">
              <a:solidFill>
                <a:srgbClr val="002060"/>
              </a:solidFill>
              <a:latin typeface="Arial" panose="020B0604020202020204" pitchFamily="34" charset="0"/>
            </a:endParaRPr>
          </a:p>
          <a:p>
            <a:pPr>
              <a:lnSpc>
                <a:spcPct val="100000"/>
              </a:lnSpc>
              <a:spcBef>
                <a:spcPct val="0"/>
              </a:spcBef>
              <a:buFontTx/>
              <a:buNone/>
            </a:pPr>
            <a:r>
              <a:rPr lang="en-US" sz="2600" b="1" dirty="0">
                <a:solidFill>
                  <a:srgbClr val="2208C0"/>
                </a:solidFill>
                <a:latin typeface="Arial" panose="020B0604020202020204" pitchFamily="34" charset="0"/>
              </a:rPr>
              <a:t>d) </a:t>
            </a:r>
          </a:p>
          <a:p>
            <a:pPr>
              <a:lnSpc>
                <a:spcPct val="100000"/>
              </a:lnSpc>
              <a:spcBef>
                <a:spcPct val="0"/>
              </a:spcBef>
              <a:buFontTx/>
              <a:buNone/>
            </a:pPr>
            <a:endParaRPr lang="en-US" sz="2600" dirty="0">
              <a:latin typeface="Arial" panose="020B0604020202020204" pitchFamily="34" charset="0"/>
            </a:endParaRPr>
          </a:p>
        </p:txBody>
      </p:sp>
      <p:graphicFrame>
        <p:nvGraphicFramePr>
          <p:cNvPr id="5123" name="Object 1"/>
          <p:cNvGraphicFramePr>
            <a:graphicFrameLocks noChangeAspect="1"/>
          </p:cNvGraphicFramePr>
          <p:nvPr/>
        </p:nvGraphicFramePr>
        <p:xfrm>
          <a:off x="661988" y="4159250"/>
          <a:ext cx="1814512" cy="666750"/>
        </p:xfrm>
        <a:graphic>
          <a:graphicData uri="http://schemas.openxmlformats.org/presentationml/2006/ole">
            <mc:AlternateContent xmlns:mc="http://schemas.openxmlformats.org/markup-compatibility/2006">
              <mc:Choice xmlns:v="urn:schemas-microsoft-com:vml" Requires="v">
                <p:oleObj spid="_x0000_s5454" name="Equation" r:id="rId3" imgW="622030" imgH="228501" progId="Equation.DSMT4">
                  <p:embed/>
                </p:oleObj>
              </mc:Choice>
              <mc:Fallback>
                <p:oleObj name="Equation" r:id="rId3" imgW="622030" imgH="228501"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1988" y="4159250"/>
                        <a:ext cx="1814512"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124" name="Object 2"/>
          <p:cNvGraphicFramePr>
            <a:graphicFrameLocks noChangeAspect="1"/>
          </p:cNvGraphicFramePr>
          <p:nvPr/>
        </p:nvGraphicFramePr>
        <p:xfrm>
          <a:off x="623888" y="4922838"/>
          <a:ext cx="1852612" cy="1000125"/>
        </p:xfrm>
        <a:graphic>
          <a:graphicData uri="http://schemas.openxmlformats.org/presentationml/2006/ole">
            <mc:AlternateContent xmlns:mc="http://schemas.openxmlformats.org/markup-compatibility/2006">
              <mc:Choice xmlns:v="urn:schemas-microsoft-com:vml" Requires="v">
                <p:oleObj spid="_x0000_s5455" name="Equation" r:id="rId5" imgW="634725" imgH="342751" progId="Equation.DSMT4">
                  <p:embed/>
                </p:oleObj>
              </mc:Choice>
              <mc:Fallback>
                <p:oleObj name="Equation" r:id="rId5" imgW="634725" imgH="342751" progId="Equation.DSMT4">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3888" y="4922838"/>
                        <a:ext cx="1852612"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125" name="Object 6"/>
          <p:cNvGraphicFramePr>
            <a:graphicFrameLocks noChangeAspect="1"/>
          </p:cNvGraphicFramePr>
          <p:nvPr/>
        </p:nvGraphicFramePr>
        <p:xfrm>
          <a:off x="642938" y="5922963"/>
          <a:ext cx="2736850" cy="588962"/>
        </p:xfrm>
        <a:graphic>
          <a:graphicData uri="http://schemas.openxmlformats.org/presentationml/2006/ole">
            <mc:AlternateContent xmlns:mc="http://schemas.openxmlformats.org/markup-compatibility/2006">
              <mc:Choice xmlns:v="urn:schemas-microsoft-com:vml" Requires="v">
                <p:oleObj spid="_x0000_s5456" name="Equation" r:id="rId7" imgW="1002865" imgH="215806" progId="Equation.DSMT4">
                  <p:embed/>
                </p:oleObj>
              </mc:Choice>
              <mc:Fallback>
                <p:oleObj name="Equation" r:id="rId7" imgW="1002865" imgH="215806"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2938" y="5922963"/>
                        <a:ext cx="2736850" cy="58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5126" name="!!3"/>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9496425" y="330200"/>
            <a:ext cx="2398713" cy="213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7" name="Rectangle 2"/>
          <p:cNvSpPr>
            <a:spLocks noChangeArrowheads="1"/>
          </p:cNvSpPr>
          <p:nvPr/>
        </p:nvSpPr>
        <p:spPr bwMode="auto">
          <a:xfrm>
            <a:off x="4953000" y="152070"/>
            <a:ext cx="4543425" cy="4832092"/>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b="1" dirty="0">
                <a:solidFill>
                  <a:srgbClr val="0000FF"/>
                </a:solidFill>
                <a:latin typeface="Arial" panose="020B0604020202020204" pitchFamily="34" charset="0"/>
                <a:cs typeface="Times New Roman" panose="02020603050405020304" pitchFamily="18" charset="0"/>
              </a:rPr>
              <a:t>PHIẾU HỌC TẬP</a:t>
            </a:r>
          </a:p>
          <a:p>
            <a:pPr eaLnBrk="1" hangingPunct="1">
              <a:lnSpc>
                <a:spcPct val="100000"/>
              </a:lnSpc>
              <a:spcBef>
                <a:spcPct val="0"/>
              </a:spcBef>
              <a:buFontTx/>
              <a:buNone/>
            </a:pPr>
            <a:r>
              <a:rPr lang="en-US" b="1" dirty="0" err="1">
                <a:solidFill>
                  <a:srgbClr val="C00000"/>
                </a:solidFill>
                <a:latin typeface="Arial" panose="020B0604020202020204" pitchFamily="34" charset="0"/>
              </a:rPr>
              <a:t>Nhóm</a:t>
            </a:r>
            <a:r>
              <a:rPr lang="en-US" b="1" dirty="0">
                <a:solidFill>
                  <a:srgbClr val="C00000"/>
                </a:solidFill>
                <a:latin typeface="Arial" panose="020B0604020202020204" pitchFamily="34" charset="0"/>
              </a:rPr>
              <a:t> </a:t>
            </a:r>
            <a:r>
              <a:rPr lang="en-US" b="1" dirty="0" smtClean="0">
                <a:solidFill>
                  <a:srgbClr val="C00000"/>
                </a:solidFill>
                <a:latin typeface="Arial" panose="020B0604020202020204" pitchFamily="34" charset="0"/>
              </a:rPr>
              <a:t>2; 4; 6; 8</a:t>
            </a:r>
            <a:endParaRPr lang="en-US" b="1" dirty="0">
              <a:solidFill>
                <a:srgbClr val="C00000"/>
              </a:solidFill>
              <a:latin typeface="Arial" panose="020B0604020202020204" pitchFamily="34" charset="0"/>
            </a:endParaRPr>
          </a:p>
          <a:p>
            <a:pPr algn="ctr" eaLnBrk="1" hangingPunct="1">
              <a:lnSpc>
                <a:spcPct val="100000"/>
              </a:lnSpc>
              <a:spcBef>
                <a:spcPct val="0"/>
              </a:spcBef>
              <a:buFontTx/>
              <a:buNone/>
            </a:pPr>
            <a:endParaRPr lang="en-US" dirty="0">
              <a:latin typeface="Arial" panose="020B0604020202020204" pitchFamily="34" charset="0"/>
            </a:endParaRPr>
          </a:p>
          <a:p>
            <a:pPr>
              <a:lnSpc>
                <a:spcPct val="100000"/>
              </a:lnSpc>
              <a:spcBef>
                <a:spcPct val="0"/>
              </a:spcBef>
              <a:buFontTx/>
              <a:buNone/>
            </a:pPr>
            <a:r>
              <a:rPr lang="en-US" dirty="0" err="1">
                <a:solidFill>
                  <a:srgbClr val="FF0000"/>
                </a:solidFill>
                <a:latin typeface="Arial" panose="020B0604020202020204" pitchFamily="34" charset="0"/>
                <a:cs typeface="Times New Roman" panose="02020603050405020304" pitchFamily="18" charset="0"/>
              </a:rPr>
              <a:t>Câu</a:t>
            </a:r>
            <a:r>
              <a:rPr lang="en-US" dirty="0">
                <a:solidFill>
                  <a:srgbClr val="FF0000"/>
                </a:solidFill>
                <a:latin typeface="Arial" panose="020B0604020202020204" pitchFamily="34" charset="0"/>
                <a:cs typeface="Times New Roman" panose="02020603050405020304" pitchFamily="18" charset="0"/>
              </a:rPr>
              <a:t> </a:t>
            </a:r>
            <a:r>
              <a:rPr lang="en-US" dirty="0" smtClean="0">
                <a:solidFill>
                  <a:srgbClr val="FF0000"/>
                </a:solidFill>
                <a:latin typeface="Arial" panose="020B0604020202020204" pitchFamily="34" charset="0"/>
                <a:cs typeface="Times New Roman" panose="02020603050405020304" pitchFamily="18" charset="0"/>
              </a:rPr>
              <a:t>3</a:t>
            </a:r>
            <a:r>
              <a:rPr lang="en-US" b="1" dirty="0" smtClean="0">
                <a:solidFill>
                  <a:srgbClr val="FF0000"/>
                </a:solidFill>
                <a:latin typeface="Arial" panose="020B0604020202020204" pitchFamily="34" charset="0"/>
                <a:cs typeface="Times New Roman" panose="02020603050405020304" pitchFamily="18" charset="0"/>
              </a:rPr>
              <a:t>:</a:t>
            </a:r>
            <a:r>
              <a:rPr lang="en-US" dirty="0" smtClean="0">
                <a:solidFill>
                  <a:srgbClr val="0000FF"/>
                </a:solidFill>
                <a:latin typeface="Arial" panose="020B0604020202020204" pitchFamily="34" charset="0"/>
                <a:cs typeface="Times New Roman" panose="02020603050405020304" pitchFamily="18" charset="0"/>
              </a:rPr>
              <a:t> </a:t>
            </a:r>
            <a:r>
              <a:rPr lang="en-US" dirty="0" err="1">
                <a:solidFill>
                  <a:srgbClr val="0000FF"/>
                </a:solidFill>
                <a:latin typeface="Arial" panose="020B0604020202020204" pitchFamily="34" charset="0"/>
                <a:cs typeface="Times New Roman" panose="02020603050405020304" pitchFamily="18" charset="0"/>
              </a:rPr>
              <a:t>Phát</a:t>
            </a:r>
            <a:r>
              <a:rPr lang="en-US" dirty="0">
                <a:solidFill>
                  <a:srgbClr val="0000FF"/>
                </a:solidFill>
                <a:latin typeface="Arial" panose="020B0604020202020204" pitchFamily="34" charset="0"/>
                <a:cs typeface="Times New Roman" panose="02020603050405020304" pitchFamily="18" charset="0"/>
              </a:rPr>
              <a:t> </a:t>
            </a:r>
            <a:r>
              <a:rPr lang="en-US" dirty="0" err="1">
                <a:solidFill>
                  <a:srgbClr val="0000FF"/>
                </a:solidFill>
                <a:latin typeface="Arial" panose="020B0604020202020204" pitchFamily="34" charset="0"/>
                <a:cs typeface="Times New Roman" panose="02020603050405020304" pitchFamily="18" charset="0"/>
              </a:rPr>
              <a:t>biểu</a:t>
            </a:r>
            <a:r>
              <a:rPr lang="en-US" dirty="0">
                <a:solidFill>
                  <a:srgbClr val="0000FF"/>
                </a:solidFill>
                <a:latin typeface="Arial" panose="020B0604020202020204" pitchFamily="34" charset="0"/>
                <a:cs typeface="Times New Roman" panose="02020603050405020304" pitchFamily="18" charset="0"/>
              </a:rPr>
              <a:t> </a:t>
            </a:r>
            <a:r>
              <a:rPr lang="en-US" dirty="0" err="1">
                <a:solidFill>
                  <a:srgbClr val="0000FF"/>
                </a:solidFill>
                <a:latin typeface="Arial" panose="020B0604020202020204" pitchFamily="34" charset="0"/>
                <a:cs typeface="Times New Roman" panose="02020603050405020304" pitchFamily="18" charset="0"/>
              </a:rPr>
              <a:t>và</a:t>
            </a:r>
            <a:r>
              <a:rPr lang="en-US" dirty="0">
                <a:solidFill>
                  <a:srgbClr val="0000FF"/>
                </a:solidFill>
                <a:latin typeface="Arial" panose="020B0604020202020204" pitchFamily="34" charset="0"/>
                <a:cs typeface="Times New Roman" panose="02020603050405020304" pitchFamily="18" charset="0"/>
              </a:rPr>
              <a:t> </a:t>
            </a:r>
            <a:r>
              <a:rPr lang="en-US" dirty="0" err="1">
                <a:solidFill>
                  <a:srgbClr val="0000FF"/>
                </a:solidFill>
                <a:latin typeface="Arial" panose="020B0604020202020204" pitchFamily="34" charset="0"/>
                <a:cs typeface="Times New Roman" panose="02020603050405020304" pitchFamily="18" charset="0"/>
              </a:rPr>
              <a:t>viết</a:t>
            </a:r>
            <a:r>
              <a:rPr lang="en-US" dirty="0">
                <a:solidFill>
                  <a:srgbClr val="0000FF"/>
                </a:solidFill>
                <a:latin typeface="Arial" panose="020B0604020202020204" pitchFamily="34" charset="0"/>
                <a:cs typeface="Times New Roman" panose="02020603050405020304" pitchFamily="18" charset="0"/>
              </a:rPr>
              <a:t> </a:t>
            </a:r>
            <a:r>
              <a:rPr lang="en-US" dirty="0" err="1">
                <a:solidFill>
                  <a:srgbClr val="0000FF"/>
                </a:solidFill>
                <a:latin typeface="Arial" panose="020B0604020202020204" pitchFamily="34" charset="0"/>
                <a:cs typeface="Times New Roman" panose="02020603050405020304" pitchFamily="18" charset="0"/>
              </a:rPr>
              <a:t>định</a:t>
            </a:r>
            <a:r>
              <a:rPr lang="en-US" dirty="0">
                <a:solidFill>
                  <a:srgbClr val="0000FF"/>
                </a:solidFill>
                <a:latin typeface="Arial" panose="020B0604020202020204" pitchFamily="34" charset="0"/>
                <a:cs typeface="Times New Roman" panose="02020603050405020304" pitchFamily="18" charset="0"/>
              </a:rPr>
              <a:t> </a:t>
            </a:r>
            <a:r>
              <a:rPr lang="en-US" dirty="0" err="1">
                <a:solidFill>
                  <a:srgbClr val="0000FF"/>
                </a:solidFill>
                <a:latin typeface="Arial" panose="020B0604020202020204" pitchFamily="34" charset="0"/>
                <a:cs typeface="Times New Roman" panose="02020603050405020304" pitchFamily="18" charset="0"/>
              </a:rPr>
              <a:t>lý</a:t>
            </a:r>
            <a:r>
              <a:rPr lang="en-US" dirty="0">
                <a:solidFill>
                  <a:srgbClr val="0000FF"/>
                </a:solidFill>
                <a:latin typeface="Arial" panose="020B0604020202020204" pitchFamily="34" charset="0"/>
                <a:cs typeface="Times New Roman" panose="02020603050405020304" pitchFamily="18" charset="0"/>
              </a:rPr>
              <a:t> so </a:t>
            </a:r>
            <a:r>
              <a:rPr lang="en-US" dirty="0" err="1">
                <a:solidFill>
                  <a:srgbClr val="0000FF"/>
                </a:solidFill>
                <a:latin typeface="Arial" panose="020B0604020202020204" pitchFamily="34" charset="0"/>
                <a:cs typeface="Times New Roman" panose="02020603050405020304" pitchFamily="18" charset="0"/>
              </a:rPr>
              <a:t>sánh</a:t>
            </a:r>
            <a:r>
              <a:rPr lang="en-US" dirty="0">
                <a:solidFill>
                  <a:srgbClr val="0000FF"/>
                </a:solidFill>
                <a:latin typeface="Arial" panose="020B0604020202020204" pitchFamily="34" charset="0"/>
                <a:cs typeface="Times New Roman" panose="02020603050405020304" pitchFamily="18" charset="0"/>
              </a:rPr>
              <a:t> </a:t>
            </a:r>
            <a:r>
              <a:rPr lang="en-US" dirty="0" err="1">
                <a:solidFill>
                  <a:srgbClr val="0000FF"/>
                </a:solidFill>
                <a:latin typeface="Arial" panose="020B0604020202020204" pitchFamily="34" charset="0"/>
                <a:cs typeface="Times New Roman" panose="02020603050405020304" pitchFamily="18" charset="0"/>
              </a:rPr>
              <a:t>các</a:t>
            </a:r>
            <a:r>
              <a:rPr lang="en-US" dirty="0">
                <a:solidFill>
                  <a:srgbClr val="0000FF"/>
                </a:solidFill>
                <a:latin typeface="Arial" panose="020B0604020202020204" pitchFamily="34" charset="0"/>
                <a:cs typeface="Times New Roman" panose="02020603050405020304" pitchFamily="18" charset="0"/>
              </a:rPr>
              <a:t> </a:t>
            </a:r>
            <a:r>
              <a:rPr lang="en-US" dirty="0" err="1">
                <a:solidFill>
                  <a:srgbClr val="0000FF"/>
                </a:solidFill>
                <a:latin typeface="Arial" panose="020B0604020202020204" pitchFamily="34" charset="0"/>
                <a:cs typeface="Times New Roman" panose="02020603050405020304" pitchFamily="18" charset="0"/>
              </a:rPr>
              <a:t>căn</a:t>
            </a:r>
            <a:r>
              <a:rPr lang="en-US" dirty="0">
                <a:solidFill>
                  <a:srgbClr val="0000FF"/>
                </a:solidFill>
                <a:latin typeface="Arial" panose="020B0604020202020204" pitchFamily="34" charset="0"/>
                <a:cs typeface="Times New Roman" panose="02020603050405020304" pitchFamily="18" charset="0"/>
              </a:rPr>
              <a:t> </a:t>
            </a:r>
            <a:r>
              <a:rPr lang="en-US" dirty="0" err="1">
                <a:solidFill>
                  <a:srgbClr val="0000FF"/>
                </a:solidFill>
                <a:latin typeface="Arial" panose="020B0604020202020204" pitchFamily="34" charset="0"/>
                <a:cs typeface="Times New Roman" panose="02020603050405020304" pitchFamily="18" charset="0"/>
              </a:rPr>
              <a:t>bậc</a:t>
            </a:r>
            <a:r>
              <a:rPr lang="en-US" dirty="0">
                <a:solidFill>
                  <a:srgbClr val="0000FF"/>
                </a:solidFill>
                <a:latin typeface="Arial" panose="020B0604020202020204" pitchFamily="34" charset="0"/>
                <a:cs typeface="Times New Roman" panose="02020603050405020304" pitchFamily="18" charset="0"/>
              </a:rPr>
              <a:t> </a:t>
            </a:r>
            <a:r>
              <a:rPr lang="en-US" dirty="0" err="1">
                <a:solidFill>
                  <a:srgbClr val="0000FF"/>
                </a:solidFill>
                <a:latin typeface="Arial" panose="020B0604020202020204" pitchFamily="34" charset="0"/>
                <a:cs typeface="Times New Roman" panose="02020603050405020304" pitchFamily="18" charset="0"/>
              </a:rPr>
              <a:t>hai</a:t>
            </a:r>
            <a:r>
              <a:rPr lang="en-US" dirty="0">
                <a:solidFill>
                  <a:srgbClr val="0000FF"/>
                </a:solidFill>
                <a:latin typeface="Arial" panose="020B0604020202020204" pitchFamily="34" charset="0"/>
                <a:cs typeface="Times New Roman" panose="02020603050405020304" pitchFamily="18" charset="0"/>
              </a:rPr>
              <a:t> </a:t>
            </a:r>
            <a:r>
              <a:rPr lang="en-US" dirty="0" err="1">
                <a:solidFill>
                  <a:srgbClr val="0000FF"/>
                </a:solidFill>
                <a:latin typeface="Arial" panose="020B0604020202020204" pitchFamily="34" charset="0"/>
                <a:cs typeface="Times New Roman" panose="02020603050405020304" pitchFamily="18" charset="0"/>
              </a:rPr>
              <a:t>số</a:t>
            </a:r>
            <a:r>
              <a:rPr lang="en-US" dirty="0">
                <a:solidFill>
                  <a:srgbClr val="0000FF"/>
                </a:solidFill>
                <a:latin typeface="Arial" panose="020B0604020202020204" pitchFamily="34" charset="0"/>
                <a:cs typeface="Times New Roman" panose="02020603050405020304" pitchFamily="18" charset="0"/>
              </a:rPr>
              <a:t> </a:t>
            </a:r>
            <a:r>
              <a:rPr lang="en-US" dirty="0" err="1">
                <a:solidFill>
                  <a:srgbClr val="0000FF"/>
                </a:solidFill>
                <a:latin typeface="Arial" panose="020B0604020202020204" pitchFamily="34" charset="0"/>
                <a:cs typeface="Times New Roman" panose="02020603050405020304" pitchFamily="18" charset="0"/>
              </a:rPr>
              <a:t>học</a:t>
            </a:r>
            <a:r>
              <a:rPr lang="en-US" dirty="0">
                <a:solidFill>
                  <a:srgbClr val="0000FF"/>
                </a:solidFill>
                <a:latin typeface="Arial" panose="020B0604020202020204" pitchFamily="34" charset="0"/>
                <a:cs typeface="Times New Roman" panose="02020603050405020304" pitchFamily="18" charset="0"/>
              </a:rPr>
              <a:t>?</a:t>
            </a:r>
          </a:p>
          <a:p>
            <a:pPr>
              <a:lnSpc>
                <a:spcPct val="100000"/>
              </a:lnSpc>
              <a:spcBef>
                <a:spcPct val="0"/>
              </a:spcBef>
              <a:buFontTx/>
              <a:buNone/>
            </a:pPr>
            <a:endParaRPr lang="en-US" dirty="0" smtClean="0">
              <a:solidFill>
                <a:srgbClr val="FF0000"/>
              </a:solidFill>
              <a:latin typeface="Arial" panose="020B0604020202020204" pitchFamily="34" charset="0"/>
              <a:cs typeface="Times New Roman" panose="02020603050405020304" pitchFamily="18" charset="0"/>
            </a:endParaRPr>
          </a:p>
          <a:p>
            <a:pPr>
              <a:lnSpc>
                <a:spcPct val="100000"/>
              </a:lnSpc>
              <a:spcBef>
                <a:spcPct val="0"/>
              </a:spcBef>
              <a:buFontTx/>
              <a:buNone/>
            </a:pPr>
            <a:r>
              <a:rPr lang="en-US" dirty="0" err="1" smtClean="0">
                <a:solidFill>
                  <a:srgbClr val="FF0000"/>
                </a:solidFill>
                <a:latin typeface="Arial" panose="020B0604020202020204" pitchFamily="34" charset="0"/>
                <a:cs typeface="Times New Roman" panose="02020603050405020304" pitchFamily="18" charset="0"/>
              </a:rPr>
              <a:t>Câu</a:t>
            </a:r>
            <a:r>
              <a:rPr lang="en-US" dirty="0" smtClean="0">
                <a:solidFill>
                  <a:srgbClr val="FF0000"/>
                </a:solidFill>
                <a:latin typeface="Arial" panose="020B0604020202020204" pitchFamily="34" charset="0"/>
                <a:cs typeface="Times New Roman" panose="02020603050405020304" pitchFamily="18" charset="0"/>
              </a:rPr>
              <a:t> 4:</a:t>
            </a:r>
            <a:r>
              <a:rPr lang="en-US" dirty="0" smtClean="0">
                <a:solidFill>
                  <a:srgbClr val="0000FF"/>
                </a:solidFill>
                <a:latin typeface="Arial" panose="020B0604020202020204" pitchFamily="34" charset="0"/>
                <a:cs typeface="Times New Roman" panose="02020603050405020304" pitchFamily="18" charset="0"/>
              </a:rPr>
              <a:t> </a:t>
            </a:r>
            <a:r>
              <a:rPr lang="en-US" dirty="0">
                <a:solidFill>
                  <a:srgbClr val="0000FF"/>
                </a:solidFill>
                <a:latin typeface="Arial" panose="020B0604020202020204" pitchFamily="34" charset="0"/>
                <a:cs typeface="Times New Roman" panose="02020603050405020304" pitchFamily="18" charset="0"/>
              </a:rPr>
              <a:t>Cho </a:t>
            </a:r>
            <a:r>
              <a:rPr lang="en-US" dirty="0" err="1">
                <a:solidFill>
                  <a:srgbClr val="0000FF"/>
                </a:solidFill>
                <a:latin typeface="Arial" panose="020B0604020202020204" pitchFamily="34" charset="0"/>
                <a:cs typeface="Times New Roman" panose="02020603050405020304" pitchFamily="18" charset="0"/>
              </a:rPr>
              <a:t>hình</a:t>
            </a:r>
            <a:r>
              <a:rPr lang="en-US" dirty="0">
                <a:solidFill>
                  <a:srgbClr val="0000FF"/>
                </a:solidFill>
                <a:latin typeface="Arial" panose="020B0604020202020204" pitchFamily="34" charset="0"/>
                <a:cs typeface="Times New Roman" panose="02020603050405020304" pitchFamily="18" charset="0"/>
              </a:rPr>
              <a:t> </a:t>
            </a:r>
            <a:r>
              <a:rPr lang="en-US" dirty="0" err="1">
                <a:solidFill>
                  <a:srgbClr val="0000FF"/>
                </a:solidFill>
                <a:latin typeface="Arial" panose="020B0604020202020204" pitchFamily="34" charset="0"/>
                <a:cs typeface="Times New Roman" panose="02020603050405020304" pitchFamily="18" charset="0"/>
              </a:rPr>
              <a:t>chữ</a:t>
            </a:r>
            <a:r>
              <a:rPr lang="en-US" dirty="0">
                <a:solidFill>
                  <a:srgbClr val="0000FF"/>
                </a:solidFill>
                <a:latin typeface="Arial" panose="020B0604020202020204" pitchFamily="34" charset="0"/>
                <a:cs typeface="Times New Roman" panose="02020603050405020304" pitchFamily="18" charset="0"/>
              </a:rPr>
              <a:t> </a:t>
            </a:r>
            <a:r>
              <a:rPr lang="en-US" dirty="0" err="1">
                <a:solidFill>
                  <a:srgbClr val="0000FF"/>
                </a:solidFill>
                <a:latin typeface="Arial" panose="020B0604020202020204" pitchFamily="34" charset="0"/>
                <a:cs typeface="Times New Roman" panose="02020603050405020304" pitchFamily="18" charset="0"/>
              </a:rPr>
              <a:t>nhật</a:t>
            </a:r>
            <a:r>
              <a:rPr lang="en-US" dirty="0">
                <a:solidFill>
                  <a:srgbClr val="0000FF"/>
                </a:solidFill>
                <a:latin typeface="Arial" panose="020B0604020202020204" pitchFamily="34" charset="0"/>
                <a:cs typeface="Times New Roman" panose="02020603050405020304" pitchFamily="18" charset="0"/>
              </a:rPr>
              <a:t> ABCD </a:t>
            </a:r>
            <a:r>
              <a:rPr lang="en-US" dirty="0" err="1">
                <a:solidFill>
                  <a:srgbClr val="0000FF"/>
                </a:solidFill>
                <a:latin typeface="Arial" panose="020B0604020202020204" pitchFamily="34" charset="0"/>
                <a:cs typeface="Times New Roman" panose="02020603050405020304" pitchFamily="18" charset="0"/>
              </a:rPr>
              <a:t>có</a:t>
            </a:r>
            <a:r>
              <a:rPr lang="en-US" dirty="0">
                <a:solidFill>
                  <a:srgbClr val="0000FF"/>
                </a:solidFill>
                <a:latin typeface="Arial" panose="020B0604020202020204" pitchFamily="34" charset="0"/>
                <a:cs typeface="Times New Roman" panose="02020603050405020304" pitchFamily="18" charset="0"/>
              </a:rPr>
              <a:t> </a:t>
            </a:r>
            <a:r>
              <a:rPr lang="en-US" dirty="0" err="1">
                <a:solidFill>
                  <a:srgbClr val="0000FF"/>
                </a:solidFill>
                <a:latin typeface="Arial" panose="020B0604020202020204" pitchFamily="34" charset="0"/>
                <a:cs typeface="Times New Roman" panose="02020603050405020304" pitchFamily="18" charset="0"/>
              </a:rPr>
              <a:t>đường</a:t>
            </a:r>
            <a:r>
              <a:rPr lang="en-US" dirty="0">
                <a:solidFill>
                  <a:srgbClr val="0000FF"/>
                </a:solidFill>
                <a:latin typeface="Arial" panose="020B0604020202020204" pitchFamily="34" charset="0"/>
                <a:cs typeface="Times New Roman" panose="02020603050405020304" pitchFamily="18" charset="0"/>
              </a:rPr>
              <a:t> </a:t>
            </a:r>
            <a:r>
              <a:rPr lang="en-US" dirty="0" err="1">
                <a:solidFill>
                  <a:srgbClr val="0000FF"/>
                </a:solidFill>
                <a:latin typeface="Arial" panose="020B0604020202020204" pitchFamily="34" charset="0"/>
                <a:cs typeface="Times New Roman" panose="02020603050405020304" pitchFamily="18" charset="0"/>
              </a:rPr>
              <a:t>chéo</a:t>
            </a:r>
            <a:r>
              <a:rPr lang="en-US" dirty="0">
                <a:solidFill>
                  <a:srgbClr val="0000FF"/>
                </a:solidFill>
                <a:latin typeface="Arial" panose="020B0604020202020204" pitchFamily="34" charset="0"/>
                <a:cs typeface="Times New Roman" panose="02020603050405020304" pitchFamily="18" charset="0"/>
              </a:rPr>
              <a:t> AC = 5 cm </a:t>
            </a:r>
            <a:r>
              <a:rPr lang="en-US" dirty="0" err="1">
                <a:solidFill>
                  <a:srgbClr val="0000FF"/>
                </a:solidFill>
                <a:latin typeface="Arial" panose="020B0604020202020204" pitchFamily="34" charset="0"/>
                <a:cs typeface="Times New Roman" panose="02020603050405020304" pitchFamily="18" charset="0"/>
              </a:rPr>
              <a:t>và</a:t>
            </a:r>
            <a:r>
              <a:rPr lang="en-US" dirty="0">
                <a:solidFill>
                  <a:srgbClr val="0000FF"/>
                </a:solidFill>
                <a:latin typeface="Arial" panose="020B0604020202020204" pitchFamily="34" charset="0"/>
                <a:cs typeface="Times New Roman" panose="02020603050405020304" pitchFamily="18" charset="0"/>
              </a:rPr>
              <a:t> </a:t>
            </a:r>
            <a:r>
              <a:rPr lang="en-US" dirty="0" err="1">
                <a:solidFill>
                  <a:srgbClr val="0000FF"/>
                </a:solidFill>
                <a:latin typeface="Arial" panose="020B0604020202020204" pitchFamily="34" charset="0"/>
                <a:cs typeface="Times New Roman" panose="02020603050405020304" pitchFamily="18" charset="0"/>
              </a:rPr>
              <a:t>cạnh</a:t>
            </a:r>
            <a:r>
              <a:rPr lang="en-US" dirty="0">
                <a:solidFill>
                  <a:srgbClr val="0000FF"/>
                </a:solidFill>
                <a:latin typeface="Arial" panose="020B0604020202020204" pitchFamily="34" charset="0"/>
                <a:cs typeface="Times New Roman" panose="02020603050405020304" pitchFamily="18" charset="0"/>
              </a:rPr>
              <a:t> BC = x (cm) . </a:t>
            </a:r>
            <a:r>
              <a:rPr lang="en-US" dirty="0" err="1">
                <a:solidFill>
                  <a:srgbClr val="0000FF"/>
                </a:solidFill>
                <a:latin typeface="Arial" panose="020B0604020202020204" pitchFamily="34" charset="0"/>
                <a:cs typeface="Times New Roman" panose="02020603050405020304" pitchFamily="18" charset="0"/>
              </a:rPr>
              <a:t>Tính</a:t>
            </a:r>
            <a:r>
              <a:rPr lang="en-US" dirty="0">
                <a:solidFill>
                  <a:srgbClr val="0000FF"/>
                </a:solidFill>
                <a:latin typeface="Arial" panose="020B0604020202020204" pitchFamily="34" charset="0"/>
                <a:cs typeface="Times New Roman" panose="02020603050405020304" pitchFamily="18" charset="0"/>
              </a:rPr>
              <a:t> </a:t>
            </a:r>
            <a:r>
              <a:rPr lang="en-US" dirty="0" err="1">
                <a:solidFill>
                  <a:srgbClr val="0000FF"/>
                </a:solidFill>
                <a:latin typeface="Arial" panose="020B0604020202020204" pitchFamily="34" charset="0"/>
                <a:cs typeface="Times New Roman" panose="02020603050405020304" pitchFamily="18" charset="0"/>
              </a:rPr>
              <a:t>cạnh</a:t>
            </a:r>
            <a:r>
              <a:rPr lang="en-US" dirty="0">
                <a:solidFill>
                  <a:srgbClr val="0000FF"/>
                </a:solidFill>
                <a:latin typeface="Arial" panose="020B0604020202020204" pitchFamily="34" charset="0"/>
                <a:cs typeface="Times New Roman" panose="02020603050405020304" pitchFamily="18" charset="0"/>
              </a:rPr>
              <a:t> AB</a:t>
            </a:r>
            <a:endParaRPr lang="en-US" dirty="0">
              <a:latin typeface="Arial" panose="020B0604020202020204" pitchFamily="34" charset="0"/>
            </a:endParaRPr>
          </a:p>
        </p:txBody>
      </p:sp>
      <p:sp>
        <p:nvSpPr>
          <p:cNvPr id="5128" name="TextBox 11"/>
          <p:cNvSpPr txBox="1">
            <a:spLocks noChangeArrowheads="1"/>
          </p:cNvSpPr>
          <p:nvPr/>
        </p:nvSpPr>
        <p:spPr bwMode="auto">
          <a:xfrm>
            <a:off x="9718675" y="2814638"/>
            <a:ext cx="2386013" cy="1816100"/>
          </a:xfrm>
          <a:prstGeom prst="rect">
            <a:avLst/>
          </a:prstGeom>
          <a:noFill/>
          <a:ln w="9525">
            <a:solidFill>
              <a:srgbClr val="7030A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r>
              <a:rPr lang="en-US" b="1" i="1">
                <a:solidFill>
                  <a:srgbClr val="7030A0"/>
                </a:solidFill>
                <a:latin typeface="Arial" panose="020B0604020202020204" pitchFamily="34" charset="0"/>
              </a:rPr>
              <a:t>- Hoạt động nhóm 4 hs</a:t>
            </a:r>
          </a:p>
          <a:p>
            <a:pPr eaLnBrk="1" hangingPunct="1">
              <a:lnSpc>
                <a:spcPct val="100000"/>
              </a:lnSpc>
              <a:spcBef>
                <a:spcPct val="0"/>
              </a:spcBef>
              <a:buFontTx/>
              <a:buNone/>
            </a:pPr>
            <a:r>
              <a:rPr lang="en-US" b="1" i="1">
                <a:solidFill>
                  <a:srgbClr val="7030A0"/>
                </a:solidFill>
                <a:latin typeface="Arial" panose="020B0604020202020204" pitchFamily="34" charset="0"/>
              </a:rPr>
              <a:t>- Thời gian 2 phút.</a:t>
            </a:r>
          </a:p>
        </p:txBody>
      </p:sp>
      <p:sp>
        <p:nvSpPr>
          <p:cNvPr id="13" name="Rounded Rectangle 12"/>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02:00</a:t>
            </a:r>
          </a:p>
        </p:txBody>
      </p:sp>
      <p:sp>
        <p:nvSpPr>
          <p:cNvPr id="14" name="Rounded Rectangle 13"/>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01:59</a:t>
            </a:r>
          </a:p>
        </p:txBody>
      </p:sp>
      <p:sp>
        <p:nvSpPr>
          <p:cNvPr id="15" name="Rounded Rectangle 14"/>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01:58</a:t>
            </a:r>
          </a:p>
        </p:txBody>
      </p:sp>
      <p:sp>
        <p:nvSpPr>
          <p:cNvPr id="16" name="Rounded Rectangle 15"/>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01:57</a:t>
            </a:r>
          </a:p>
        </p:txBody>
      </p:sp>
      <p:sp>
        <p:nvSpPr>
          <p:cNvPr id="17" name="Rounded Rectangle 16"/>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01:56</a:t>
            </a:r>
          </a:p>
        </p:txBody>
      </p:sp>
      <p:sp>
        <p:nvSpPr>
          <p:cNvPr id="18" name="Rounded Rectangle 17"/>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01:55</a:t>
            </a:r>
          </a:p>
        </p:txBody>
      </p:sp>
      <p:sp>
        <p:nvSpPr>
          <p:cNvPr id="19" name="Rounded Rectangle 18"/>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01:54</a:t>
            </a:r>
          </a:p>
        </p:txBody>
      </p:sp>
      <p:sp>
        <p:nvSpPr>
          <p:cNvPr id="20" name="Rounded Rectangle 19"/>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01:53</a:t>
            </a:r>
          </a:p>
        </p:txBody>
      </p:sp>
      <p:sp>
        <p:nvSpPr>
          <p:cNvPr id="21" name="Rounded Rectangle 20"/>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01:52</a:t>
            </a:r>
          </a:p>
        </p:txBody>
      </p:sp>
      <p:sp>
        <p:nvSpPr>
          <p:cNvPr id="22" name="Rounded Rectangle 21"/>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01:51</a:t>
            </a:r>
          </a:p>
        </p:txBody>
      </p:sp>
      <p:sp>
        <p:nvSpPr>
          <p:cNvPr id="23" name="Rounded Rectangle 22"/>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01:50</a:t>
            </a:r>
          </a:p>
        </p:txBody>
      </p:sp>
      <p:sp>
        <p:nvSpPr>
          <p:cNvPr id="24" name="Rounded Rectangle 23"/>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01:49</a:t>
            </a:r>
          </a:p>
        </p:txBody>
      </p:sp>
      <p:sp>
        <p:nvSpPr>
          <p:cNvPr id="25" name="Rounded Rectangle 24"/>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01:48</a:t>
            </a:r>
          </a:p>
        </p:txBody>
      </p:sp>
      <p:sp>
        <p:nvSpPr>
          <p:cNvPr id="26" name="Rounded Rectangle 25"/>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01:47</a:t>
            </a:r>
          </a:p>
        </p:txBody>
      </p:sp>
      <p:sp>
        <p:nvSpPr>
          <p:cNvPr id="27" name="Rounded Rectangle 26"/>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01:46</a:t>
            </a:r>
          </a:p>
        </p:txBody>
      </p:sp>
      <p:sp>
        <p:nvSpPr>
          <p:cNvPr id="28" name="Rounded Rectangle 27"/>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01:45</a:t>
            </a:r>
          </a:p>
        </p:txBody>
      </p:sp>
      <p:sp>
        <p:nvSpPr>
          <p:cNvPr id="29" name="Rounded Rectangle 28"/>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01:44</a:t>
            </a:r>
          </a:p>
        </p:txBody>
      </p:sp>
      <p:sp>
        <p:nvSpPr>
          <p:cNvPr id="30" name="Rounded Rectangle 29"/>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01:43</a:t>
            </a:r>
          </a:p>
        </p:txBody>
      </p:sp>
      <p:sp>
        <p:nvSpPr>
          <p:cNvPr id="31" name="Rounded Rectangle 30"/>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01:42</a:t>
            </a:r>
          </a:p>
        </p:txBody>
      </p:sp>
      <p:sp>
        <p:nvSpPr>
          <p:cNvPr id="32" name="Rounded Rectangle 31"/>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01:41</a:t>
            </a:r>
          </a:p>
        </p:txBody>
      </p:sp>
      <p:sp>
        <p:nvSpPr>
          <p:cNvPr id="33" name="Rounded Rectangle 32"/>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01:40</a:t>
            </a:r>
          </a:p>
        </p:txBody>
      </p:sp>
      <p:sp>
        <p:nvSpPr>
          <p:cNvPr id="34" name="Rounded Rectangle 33"/>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01:39</a:t>
            </a:r>
          </a:p>
        </p:txBody>
      </p:sp>
      <p:sp>
        <p:nvSpPr>
          <p:cNvPr id="35" name="Rounded Rectangle 34"/>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01:38</a:t>
            </a:r>
          </a:p>
        </p:txBody>
      </p:sp>
      <p:sp>
        <p:nvSpPr>
          <p:cNvPr id="36" name="Rounded Rectangle 35"/>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01:37</a:t>
            </a:r>
          </a:p>
        </p:txBody>
      </p:sp>
      <p:sp>
        <p:nvSpPr>
          <p:cNvPr id="37" name="Rounded Rectangle 36"/>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01:36</a:t>
            </a:r>
          </a:p>
        </p:txBody>
      </p:sp>
      <p:sp>
        <p:nvSpPr>
          <p:cNvPr id="38" name="Rounded Rectangle 37"/>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01:35</a:t>
            </a:r>
          </a:p>
        </p:txBody>
      </p:sp>
      <p:sp>
        <p:nvSpPr>
          <p:cNvPr id="39" name="Rounded Rectangle 38"/>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01:34</a:t>
            </a:r>
          </a:p>
        </p:txBody>
      </p:sp>
      <p:sp>
        <p:nvSpPr>
          <p:cNvPr id="40" name="Rounded Rectangle 39"/>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01:33</a:t>
            </a:r>
          </a:p>
        </p:txBody>
      </p:sp>
      <p:sp>
        <p:nvSpPr>
          <p:cNvPr id="41" name="Rounded Rectangle 40"/>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01:32</a:t>
            </a:r>
          </a:p>
        </p:txBody>
      </p:sp>
      <p:sp>
        <p:nvSpPr>
          <p:cNvPr id="42" name="Rounded Rectangle 41"/>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01:31</a:t>
            </a:r>
          </a:p>
        </p:txBody>
      </p:sp>
      <p:sp>
        <p:nvSpPr>
          <p:cNvPr id="43" name="Rounded Rectangle 42"/>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01:30</a:t>
            </a:r>
          </a:p>
        </p:txBody>
      </p:sp>
      <p:sp>
        <p:nvSpPr>
          <p:cNvPr id="44" name="Rounded Rectangle 43"/>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01:29</a:t>
            </a:r>
          </a:p>
        </p:txBody>
      </p:sp>
      <p:sp>
        <p:nvSpPr>
          <p:cNvPr id="45" name="Rounded Rectangle 44"/>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01:28</a:t>
            </a:r>
          </a:p>
        </p:txBody>
      </p:sp>
      <p:sp>
        <p:nvSpPr>
          <p:cNvPr id="46" name="Rounded Rectangle 45"/>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01:27</a:t>
            </a:r>
          </a:p>
        </p:txBody>
      </p:sp>
      <p:sp>
        <p:nvSpPr>
          <p:cNvPr id="47" name="Rounded Rectangle 46"/>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01:26</a:t>
            </a:r>
          </a:p>
        </p:txBody>
      </p:sp>
      <p:sp>
        <p:nvSpPr>
          <p:cNvPr id="48" name="Rounded Rectangle 47"/>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01:25</a:t>
            </a:r>
          </a:p>
        </p:txBody>
      </p:sp>
      <p:sp>
        <p:nvSpPr>
          <p:cNvPr id="49" name="Rounded Rectangle 48"/>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01:24</a:t>
            </a:r>
          </a:p>
        </p:txBody>
      </p:sp>
      <p:sp>
        <p:nvSpPr>
          <p:cNvPr id="50" name="Rounded Rectangle 49"/>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01:23</a:t>
            </a:r>
          </a:p>
        </p:txBody>
      </p:sp>
      <p:sp>
        <p:nvSpPr>
          <p:cNvPr id="51" name="Rounded Rectangle 50"/>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01:22</a:t>
            </a:r>
          </a:p>
        </p:txBody>
      </p:sp>
      <p:sp>
        <p:nvSpPr>
          <p:cNvPr id="52" name="Rounded Rectangle 51"/>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01:21</a:t>
            </a:r>
          </a:p>
        </p:txBody>
      </p:sp>
      <p:sp>
        <p:nvSpPr>
          <p:cNvPr id="53" name="Rounded Rectangle 52"/>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01:20</a:t>
            </a:r>
          </a:p>
        </p:txBody>
      </p:sp>
      <p:sp>
        <p:nvSpPr>
          <p:cNvPr id="54" name="Rounded Rectangle 53"/>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01:19</a:t>
            </a:r>
          </a:p>
        </p:txBody>
      </p:sp>
      <p:sp>
        <p:nvSpPr>
          <p:cNvPr id="55" name="Rounded Rectangle 54"/>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01:18</a:t>
            </a:r>
          </a:p>
        </p:txBody>
      </p:sp>
      <p:sp>
        <p:nvSpPr>
          <p:cNvPr id="56" name="Rounded Rectangle 55"/>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01:17</a:t>
            </a:r>
          </a:p>
        </p:txBody>
      </p:sp>
      <p:sp>
        <p:nvSpPr>
          <p:cNvPr id="57" name="Rounded Rectangle 56"/>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01:16</a:t>
            </a:r>
          </a:p>
        </p:txBody>
      </p:sp>
      <p:sp>
        <p:nvSpPr>
          <p:cNvPr id="58" name="Rounded Rectangle 57"/>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01:15</a:t>
            </a:r>
          </a:p>
        </p:txBody>
      </p:sp>
      <p:sp>
        <p:nvSpPr>
          <p:cNvPr id="59" name="Rounded Rectangle 58"/>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01:14</a:t>
            </a:r>
          </a:p>
        </p:txBody>
      </p:sp>
      <p:sp>
        <p:nvSpPr>
          <p:cNvPr id="60" name="Rounded Rectangle 59"/>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01:13</a:t>
            </a:r>
          </a:p>
        </p:txBody>
      </p:sp>
      <p:sp>
        <p:nvSpPr>
          <p:cNvPr id="61" name="Rounded Rectangle 60"/>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01:12</a:t>
            </a:r>
          </a:p>
        </p:txBody>
      </p:sp>
      <p:sp>
        <p:nvSpPr>
          <p:cNvPr id="62" name="Rounded Rectangle 61"/>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01:11</a:t>
            </a:r>
          </a:p>
        </p:txBody>
      </p:sp>
      <p:sp>
        <p:nvSpPr>
          <p:cNvPr id="63" name="Rounded Rectangle 62"/>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01:10</a:t>
            </a:r>
          </a:p>
        </p:txBody>
      </p:sp>
      <p:sp>
        <p:nvSpPr>
          <p:cNvPr id="64" name="Rounded Rectangle 63"/>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01:09</a:t>
            </a:r>
          </a:p>
        </p:txBody>
      </p:sp>
      <p:sp>
        <p:nvSpPr>
          <p:cNvPr id="65" name="Rounded Rectangle 64"/>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01:08</a:t>
            </a:r>
          </a:p>
        </p:txBody>
      </p:sp>
      <p:sp>
        <p:nvSpPr>
          <p:cNvPr id="66" name="Rounded Rectangle 65"/>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01:07</a:t>
            </a:r>
          </a:p>
        </p:txBody>
      </p:sp>
      <p:sp>
        <p:nvSpPr>
          <p:cNvPr id="67" name="Rounded Rectangle 66"/>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01:06</a:t>
            </a:r>
          </a:p>
        </p:txBody>
      </p:sp>
      <p:sp>
        <p:nvSpPr>
          <p:cNvPr id="68" name="Rounded Rectangle 67"/>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01:05</a:t>
            </a:r>
          </a:p>
        </p:txBody>
      </p:sp>
      <p:sp>
        <p:nvSpPr>
          <p:cNvPr id="69" name="Rounded Rectangle 68"/>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01:04</a:t>
            </a:r>
          </a:p>
        </p:txBody>
      </p:sp>
      <p:sp>
        <p:nvSpPr>
          <p:cNvPr id="70" name="Rounded Rectangle 69"/>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01:03</a:t>
            </a:r>
          </a:p>
        </p:txBody>
      </p:sp>
      <p:sp>
        <p:nvSpPr>
          <p:cNvPr id="71" name="Rounded Rectangle 70"/>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01:02</a:t>
            </a:r>
          </a:p>
        </p:txBody>
      </p:sp>
      <p:sp>
        <p:nvSpPr>
          <p:cNvPr id="72" name="Rounded Rectangle 71"/>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01:01</a:t>
            </a:r>
          </a:p>
        </p:txBody>
      </p:sp>
      <p:sp>
        <p:nvSpPr>
          <p:cNvPr id="73" name="Rounded Rectangle 72"/>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01:00</a:t>
            </a:r>
          </a:p>
        </p:txBody>
      </p:sp>
      <p:sp>
        <p:nvSpPr>
          <p:cNvPr id="74" name="Rounded Rectangle 73"/>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00:59</a:t>
            </a:r>
          </a:p>
        </p:txBody>
      </p:sp>
      <p:sp>
        <p:nvSpPr>
          <p:cNvPr id="75" name="Rounded Rectangle 74"/>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00:58</a:t>
            </a:r>
          </a:p>
        </p:txBody>
      </p:sp>
      <p:sp>
        <p:nvSpPr>
          <p:cNvPr id="76" name="Rounded Rectangle 75"/>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00:57</a:t>
            </a:r>
          </a:p>
        </p:txBody>
      </p:sp>
      <p:sp>
        <p:nvSpPr>
          <p:cNvPr id="77" name="Rounded Rectangle 76"/>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00:56</a:t>
            </a:r>
          </a:p>
        </p:txBody>
      </p:sp>
      <p:sp>
        <p:nvSpPr>
          <p:cNvPr id="78" name="Rounded Rectangle 77"/>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00:55</a:t>
            </a:r>
          </a:p>
        </p:txBody>
      </p:sp>
      <p:sp>
        <p:nvSpPr>
          <p:cNvPr id="79" name="Rounded Rectangle 78"/>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00:54</a:t>
            </a:r>
          </a:p>
        </p:txBody>
      </p:sp>
      <p:sp>
        <p:nvSpPr>
          <p:cNvPr id="80" name="Rounded Rectangle 79"/>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00:53</a:t>
            </a:r>
          </a:p>
        </p:txBody>
      </p:sp>
      <p:sp>
        <p:nvSpPr>
          <p:cNvPr id="81" name="Rounded Rectangle 80"/>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00:52</a:t>
            </a:r>
          </a:p>
        </p:txBody>
      </p:sp>
      <p:sp>
        <p:nvSpPr>
          <p:cNvPr id="82" name="Rounded Rectangle 81"/>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00:51</a:t>
            </a:r>
          </a:p>
        </p:txBody>
      </p:sp>
      <p:sp>
        <p:nvSpPr>
          <p:cNvPr id="83" name="Rounded Rectangle 82"/>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00:50</a:t>
            </a:r>
          </a:p>
        </p:txBody>
      </p:sp>
      <p:sp>
        <p:nvSpPr>
          <p:cNvPr id="84" name="Rounded Rectangle 83"/>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00:49</a:t>
            </a:r>
          </a:p>
        </p:txBody>
      </p:sp>
      <p:sp>
        <p:nvSpPr>
          <p:cNvPr id="85" name="Rounded Rectangle 84"/>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00:48</a:t>
            </a:r>
          </a:p>
        </p:txBody>
      </p:sp>
      <p:sp>
        <p:nvSpPr>
          <p:cNvPr id="86" name="Rounded Rectangle 85"/>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00:47</a:t>
            </a:r>
          </a:p>
        </p:txBody>
      </p:sp>
      <p:sp>
        <p:nvSpPr>
          <p:cNvPr id="87" name="Rounded Rectangle 86"/>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00:46</a:t>
            </a:r>
          </a:p>
        </p:txBody>
      </p:sp>
      <p:sp>
        <p:nvSpPr>
          <p:cNvPr id="88" name="Rounded Rectangle 87"/>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00:45</a:t>
            </a:r>
          </a:p>
        </p:txBody>
      </p:sp>
      <p:sp>
        <p:nvSpPr>
          <p:cNvPr id="89" name="Rounded Rectangle 88"/>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00:44</a:t>
            </a:r>
          </a:p>
        </p:txBody>
      </p:sp>
      <p:sp>
        <p:nvSpPr>
          <p:cNvPr id="90" name="Rounded Rectangle 89"/>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00:43</a:t>
            </a:r>
          </a:p>
        </p:txBody>
      </p:sp>
      <p:sp>
        <p:nvSpPr>
          <p:cNvPr id="91" name="Rounded Rectangle 90"/>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00:42</a:t>
            </a:r>
          </a:p>
        </p:txBody>
      </p:sp>
      <p:sp>
        <p:nvSpPr>
          <p:cNvPr id="92" name="Rounded Rectangle 91"/>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00:41</a:t>
            </a:r>
          </a:p>
        </p:txBody>
      </p:sp>
      <p:sp>
        <p:nvSpPr>
          <p:cNvPr id="93" name="Rounded Rectangle 92"/>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00:40</a:t>
            </a:r>
          </a:p>
        </p:txBody>
      </p:sp>
      <p:sp>
        <p:nvSpPr>
          <p:cNvPr id="94" name="Rounded Rectangle 93"/>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00:39</a:t>
            </a:r>
          </a:p>
        </p:txBody>
      </p:sp>
      <p:sp>
        <p:nvSpPr>
          <p:cNvPr id="95" name="Rounded Rectangle 94"/>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00:38</a:t>
            </a:r>
          </a:p>
        </p:txBody>
      </p:sp>
      <p:sp>
        <p:nvSpPr>
          <p:cNvPr id="96" name="Rounded Rectangle 95"/>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00:37</a:t>
            </a:r>
          </a:p>
        </p:txBody>
      </p:sp>
      <p:sp>
        <p:nvSpPr>
          <p:cNvPr id="97" name="Rounded Rectangle 96"/>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00:36</a:t>
            </a:r>
          </a:p>
        </p:txBody>
      </p:sp>
      <p:sp>
        <p:nvSpPr>
          <p:cNvPr id="98" name="Rounded Rectangle 97"/>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00:35</a:t>
            </a:r>
          </a:p>
        </p:txBody>
      </p:sp>
      <p:sp>
        <p:nvSpPr>
          <p:cNvPr id="99" name="Rounded Rectangle 98"/>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00:34</a:t>
            </a:r>
          </a:p>
        </p:txBody>
      </p:sp>
      <p:sp>
        <p:nvSpPr>
          <p:cNvPr id="100" name="Rounded Rectangle 99"/>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00:33</a:t>
            </a:r>
          </a:p>
        </p:txBody>
      </p:sp>
      <p:sp>
        <p:nvSpPr>
          <p:cNvPr id="101" name="Rounded Rectangle 100"/>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00:32</a:t>
            </a:r>
          </a:p>
        </p:txBody>
      </p:sp>
      <p:sp>
        <p:nvSpPr>
          <p:cNvPr id="102" name="Rounded Rectangle 101"/>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00:31</a:t>
            </a:r>
          </a:p>
        </p:txBody>
      </p:sp>
      <p:sp>
        <p:nvSpPr>
          <p:cNvPr id="103" name="Rounded Rectangle 102"/>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00:30</a:t>
            </a:r>
          </a:p>
        </p:txBody>
      </p:sp>
      <p:sp>
        <p:nvSpPr>
          <p:cNvPr id="104" name="Rounded Rectangle 103"/>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00:29</a:t>
            </a:r>
          </a:p>
        </p:txBody>
      </p:sp>
      <p:sp>
        <p:nvSpPr>
          <p:cNvPr id="105" name="Rounded Rectangle 104"/>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00:28</a:t>
            </a:r>
          </a:p>
        </p:txBody>
      </p:sp>
      <p:sp>
        <p:nvSpPr>
          <p:cNvPr id="106" name="Rounded Rectangle 105"/>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00:27</a:t>
            </a:r>
          </a:p>
        </p:txBody>
      </p:sp>
      <p:sp>
        <p:nvSpPr>
          <p:cNvPr id="107" name="Rounded Rectangle 106"/>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00:26</a:t>
            </a:r>
          </a:p>
        </p:txBody>
      </p:sp>
      <p:sp>
        <p:nvSpPr>
          <p:cNvPr id="108" name="Rounded Rectangle 107"/>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00:25</a:t>
            </a:r>
          </a:p>
        </p:txBody>
      </p:sp>
      <p:sp>
        <p:nvSpPr>
          <p:cNvPr id="109" name="Rounded Rectangle 108"/>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00:24</a:t>
            </a:r>
          </a:p>
        </p:txBody>
      </p:sp>
      <p:sp>
        <p:nvSpPr>
          <p:cNvPr id="110" name="Rounded Rectangle 109"/>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00:23</a:t>
            </a:r>
          </a:p>
        </p:txBody>
      </p:sp>
      <p:sp>
        <p:nvSpPr>
          <p:cNvPr id="111" name="Rounded Rectangle 110"/>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00:22</a:t>
            </a:r>
          </a:p>
        </p:txBody>
      </p:sp>
      <p:sp>
        <p:nvSpPr>
          <p:cNvPr id="112" name="Rounded Rectangle 111"/>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00:21</a:t>
            </a:r>
          </a:p>
        </p:txBody>
      </p:sp>
      <p:sp>
        <p:nvSpPr>
          <p:cNvPr id="113" name="Rounded Rectangle 112"/>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00:20</a:t>
            </a:r>
          </a:p>
        </p:txBody>
      </p:sp>
      <p:sp>
        <p:nvSpPr>
          <p:cNvPr id="114" name="Rounded Rectangle 113"/>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00:19</a:t>
            </a:r>
          </a:p>
        </p:txBody>
      </p:sp>
      <p:sp>
        <p:nvSpPr>
          <p:cNvPr id="115" name="Rounded Rectangle 114"/>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00:18</a:t>
            </a:r>
          </a:p>
        </p:txBody>
      </p:sp>
      <p:sp>
        <p:nvSpPr>
          <p:cNvPr id="116" name="Rounded Rectangle 115"/>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00:17</a:t>
            </a:r>
          </a:p>
        </p:txBody>
      </p:sp>
      <p:sp>
        <p:nvSpPr>
          <p:cNvPr id="117" name="Rounded Rectangle 116"/>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00:16</a:t>
            </a:r>
          </a:p>
        </p:txBody>
      </p:sp>
      <p:sp>
        <p:nvSpPr>
          <p:cNvPr id="118" name="Rounded Rectangle 117"/>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00:15</a:t>
            </a:r>
          </a:p>
        </p:txBody>
      </p:sp>
      <p:sp>
        <p:nvSpPr>
          <p:cNvPr id="119" name="Rounded Rectangle 118"/>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00:14</a:t>
            </a:r>
          </a:p>
        </p:txBody>
      </p:sp>
      <p:sp>
        <p:nvSpPr>
          <p:cNvPr id="120" name="Rounded Rectangle 119"/>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00:13</a:t>
            </a:r>
          </a:p>
        </p:txBody>
      </p:sp>
      <p:sp>
        <p:nvSpPr>
          <p:cNvPr id="121" name="Rounded Rectangle 120"/>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00:12</a:t>
            </a:r>
          </a:p>
        </p:txBody>
      </p:sp>
      <p:sp>
        <p:nvSpPr>
          <p:cNvPr id="122" name="Rounded Rectangle 121"/>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00:11</a:t>
            </a:r>
          </a:p>
        </p:txBody>
      </p:sp>
      <p:sp>
        <p:nvSpPr>
          <p:cNvPr id="123" name="Rounded Rectangle 122"/>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00:10</a:t>
            </a:r>
          </a:p>
        </p:txBody>
      </p:sp>
      <p:sp>
        <p:nvSpPr>
          <p:cNvPr id="124" name="Rounded Rectangle 123"/>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00:09</a:t>
            </a:r>
          </a:p>
        </p:txBody>
      </p:sp>
      <p:sp>
        <p:nvSpPr>
          <p:cNvPr id="125" name="Rounded Rectangle 124"/>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00:08</a:t>
            </a:r>
          </a:p>
        </p:txBody>
      </p:sp>
      <p:sp>
        <p:nvSpPr>
          <p:cNvPr id="126" name="Rounded Rectangle 125"/>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00:07</a:t>
            </a:r>
          </a:p>
        </p:txBody>
      </p:sp>
      <p:sp>
        <p:nvSpPr>
          <p:cNvPr id="127" name="Rounded Rectangle 126"/>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00:06</a:t>
            </a:r>
          </a:p>
        </p:txBody>
      </p:sp>
      <p:sp>
        <p:nvSpPr>
          <p:cNvPr id="128" name="Rounded Rectangle 127"/>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00:05</a:t>
            </a:r>
          </a:p>
        </p:txBody>
      </p:sp>
      <p:sp>
        <p:nvSpPr>
          <p:cNvPr id="129" name="Rounded Rectangle 128"/>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00:04</a:t>
            </a:r>
          </a:p>
        </p:txBody>
      </p:sp>
      <p:sp>
        <p:nvSpPr>
          <p:cNvPr id="130" name="Rounded Rectangle 129"/>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00:03</a:t>
            </a:r>
          </a:p>
        </p:txBody>
      </p:sp>
      <p:sp>
        <p:nvSpPr>
          <p:cNvPr id="131" name="Rounded Rectangle 130"/>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00:02</a:t>
            </a:r>
          </a:p>
        </p:txBody>
      </p:sp>
      <p:sp>
        <p:nvSpPr>
          <p:cNvPr id="132" name="Rounded Rectangle 131"/>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dirty="0"/>
              <a:t>00:01</a:t>
            </a:r>
          </a:p>
        </p:txBody>
      </p:sp>
      <p:sp>
        <p:nvSpPr>
          <p:cNvPr id="133" name="Rounded Rectangle 132"/>
          <p:cNvSpPr/>
          <p:nvPr/>
        </p:nvSpPr>
        <p:spPr>
          <a:xfrm>
            <a:off x="5715000" y="549910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3200" dirty="0"/>
              <a:t>00:00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1" presetClass="entr" presetSubtype="0" fill="hold" grpId="0" nodeType="clickEffect">
                                  <p:stCondLst>
                                    <p:cond delay="0"/>
                                  </p:stCondLst>
                                  <p:childTnLst>
                                    <p:set>
                                      <p:cBhvr>
                                        <p:cTn id="6" dur="1000">
                                          <p:stCondLst>
                                            <p:cond delay="0"/>
                                          </p:stCondLst>
                                        </p:cTn>
                                        <p:tgtEl>
                                          <p:spTgt spid="13"/>
                                        </p:tgtEl>
                                        <p:attrNameLst>
                                          <p:attrName>style.visibility</p:attrName>
                                        </p:attrNameLst>
                                      </p:cBhvr>
                                      <p:to>
                                        <p:strVal val="visible"/>
                                      </p:to>
                                    </p:set>
                                  </p:childTnLst>
                                </p:cTn>
                              </p:par>
                            </p:childTnLst>
                          </p:cTn>
                        </p:par>
                        <p:par>
                          <p:cTn id="7" fill="hold" nodeType="afterGroup">
                            <p:stCondLst>
                              <p:cond delay="1000"/>
                            </p:stCondLst>
                            <p:childTnLst>
                              <p:par>
                                <p:cTn id="8" presetID="11" presetClass="entr" presetSubtype="0" fill="hold" grpId="0" nodeType="afterEffect">
                                  <p:stCondLst>
                                    <p:cond delay="0"/>
                                  </p:stCondLst>
                                  <p:childTnLst>
                                    <p:set>
                                      <p:cBhvr>
                                        <p:cTn id="9" dur="1000">
                                          <p:stCondLst>
                                            <p:cond delay="0"/>
                                          </p:stCondLst>
                                        </p:cTn>
                                        <p:tgtEl>
                                          <p:spTgt spid="14"/>
                                        </p:tgtEl>
                                        <p:attrNameLst>
                                          <p:attrName>style.visibility</p:attrName>
                                        </p:attrNameLst>
                                      </p:cBhvr>
                                      <p:to>
                                        <p:strVal val="visible"/>
                                      </p:to>
                                    </p:set>
                                  </p:childTnLst>
                                </p:cTn>
                              </p:par>
                            </p:childTnLst>
                          </p:cTn>
                        </p:par>
                        <p:par>
                          <p:cTn id="10" fill="hold" nodeType="afterGroup">
                            <p:stCondLst>
                              <p:cond delay="2000"/>
                            </p:stCondLst>
                            <p:childTnLst>
                              <p:par>
                                <p:cTn id="11" presetID="11" presetClass="entr" presetSubtype="0" fill="hold" grpId="0" nodeType="afterEffect">
                                  <p:stCondLst>
                                    <p:cond delay="0"/>
                                  </p:stCondLst>
                                  <p:childTnLst>
                                    <p:set>
                                      <p:cBhvr>
                                        <p:cTn id="12" dur="1000">
                                          <p:stCondLst>
                                            <p:cond delay="0"/>
                                          </p:stCondLst>
                                        </p:cTn>
                                        <p:tgtEl>
                                          <p:spTgt spid="15"/>
                                        </p:tgtEl>
                                        <p:attrNameLst>
                                          <p:attrName>style.visibility</p:attrName>
                                        </p:attrNameLst>
                                      </p:cBhvr>
                                      <p:to>
                                        <p:strVal val="visible"/>
                                      </p:to>
                                    </p:set>
                                  </p:childTnLst>
                                </p:cTn>
                              </p:par>
                            </p:childTnLst>
                          </p:cTn>
                        </p:par>
                        <p:par>
                          <p:cTn id="13" fill="hold" nodeType="afterGroup">
                            <p:stCondLst>
                              <p:cond delay="3000"/>
                            </p:stCondLst>
                            <p:childTnLst>
                              <p:par>
                                <p:cTn id="14" presetID="11" presetClass="entr" presetSubtype="0" fill="hold" grpId="0" nodeType="afterEffect">
                                  <p:stCondLst>
                                    <p:cond delay="0"/>
                                  </p:stCondLst>
                                  <p:childTnLst>
                                    <p:set>
                                      <p:cBhvr>
                                        <p:cTn id="15" dur="1000">
                                          <p:stCondLst>
                                            <p:cond delay="0"/>
                                          </p:stCondLst>
                                        </p:cTn>
                                        <p:tgtEl>
                                          <p:spTgt spid="16"/>
                                        </p:tgtEl>
                                        <p:attrNameLst>
                                          <p:attrName>style.visibility</p:attrName>
                                        </p:attrNameLst>
                                      </p:cBhvr>
                                      <p:to>
                                        <p:strVal val="visible"/>
                                      </p:to>
                                    </p:set>
                                  </p:childTnLst>
                                </p:cTn>
                              </p:par>
                            </p:childTnLst>
                          </p:cTn>
                        </p:par>
                        <p:par>
                          <p:cTn id="16" fill="hold" nodeType="afterGroup">
                            <p:stCondLst>
                              <p:cond delay="4000"/>
                            </p:stCondLst>
                            <p:childTnLst>
                              <p:par>
                                <p:cTn id="17" presetID="11" presetClass="entr" presetSubtype="0" fill="hold" grpId="0" nodeType="afterEffect">
                                  <p:stCondLst>
                                    <p:cond delay="0"/>
                                  </p:stCondLst>
                                  <p:childTnLst>
                                    <p:set>
                                      <p:cBhvr>
                                        <p:cTn id="18" dur="1000">
                                          <p:stCondLst>
                                            <p:cond delay="0"/>
                                          </p:stCondLst>
                                        </p:cTn>
                                        <p:tgtEl>
                                          <p:spTgt spid="17"/>
                                        </p:tgtEl>
                                        <p:attrNameLst>
                                          <p:attrName>style.visibility</p:attrName>
                                        </p:attrNameLst>
                                      </p:cBhvr>
                                      <p:to>
                                        <p:strVal val="visible"/>
                                      </p:to>
                                    </p:set>
                                  </p:childTnLst>
                                </p:cTn>
                              </p:par>
                            </p:childTnLst>
                          </p:cTn>
                        </p:par>
                        <p:par>
                          <p:cTn id="19" fill="hold" nodeType="afterGroup">
                            <p:stCondLst>
                              <p:cond delay="5000"/>
                            </p:stCondLst>
                            <p:childTnLst>
                              <p:par>
                                <p:cTn id="20" presetID="11" presetClass="entr" presetSubtype="0" fill="hold" grpId="0" nodeType="afterEffect">
                                  <p:stCondLst>
                                    <p:cond delay="0"/>
                                  </p:stCondLst>
                                  <p:childTnLst>
                                    <p:set>
                                      <p:cBhvr>
                                        <p:cTn id="21" dur="1000">
                                          <p:stCondLst>
                                            <p:cond delay="0"/>
                                          </p:stCondLst>
                                        </p:cTn>
                                        <p:tgtEl>
                                          <p:spTgt spid="18"/>
                                        </p:tgtEl>
                                        <p:attrNameLst>
                                          <p:attrName>style.visibility</p:attrName>
                                        </p:attrNameLst>
                                      </p:cBhvr>
                                      <p:to>
                                        <p:strVal val="visible"/>
                                      </p:to>
                                    </p:set>
                                  </p:childTnLst>
                                </p:cTn>
                              </p:par>
                            </p:childTnLst>
                          </p:cTn>
                        </p:par>
                        <p:par>
                          <p:cTn id="22" fill="hold" nodeType="afterGroup">
                            <p:stCondLst>
                              <p:cond delay="6000"/>
                            </p:stCondLst>
                            <p:childTnLst>
                              <p:par>
                                <p:cTn id="23" presetID="11" presetClass="entr" presetSubtype="0" fill="hold" grpId="0" nodeType="afterEffect">
                                  <p:stCondLst>
                                    <p:cond delay="0"/>
                                  </p:stCondLst>
                                  <p:childTnLst>
                                    <p:set>
                                      <p:cBhvr>
                                        <p:cTn id="24" dur="1000">
                                          <p:stCondLst>
                                            <p:cond delay="0"/>
                                          </p:stCondLst>
                                        </p:cTn>
                                        <p:tgtEl>
                                          <p:spTgt spid="19"/>
                                        </p:tgtEl>
                                        <p:attrNameLst>
                                          <p:attrName>style.visibility</p:attrName>
                                        </p:attrNameLst>
                                      </p:cBhvr>
                                      <p:to>
                                        <p:strVal val="visible"/>
                                      </p:to>
                                    </p:set>
                                  </p:childTnLst>
                                </p:cTn>
                              </p:par>
                            </p:childTnLst>
                          </p:cTn>
                        </p:par>
                        <p:par>
                          <p:cTn id="25" fill="hold" nodeType="afterGroup">
                            <p:stCondLst>
                              <p:cond delay="7000"/>
                            </p:stCondLst>
                            <p:childTnLst>
                              <p:par>
                                <p:cTn id="26" presetID="11" presetClass="entr" presetSubtype="0" fill="hold" grpId="0" nodeType="afterEffect">
                                  <p:stCondLst>
                                    <p:cond delay="0"/>
                                  </p:stCondLst>
                                  <p:childTnLst>
                                    <p:set>
                                      <p:cBhvr>
                                        <p:cTn id="27" dur="1000">
                                          <p:stCondLst>
                                            <p:cond delay="0"/>
                                          </p:stCondLst>
                                        </p:cTn>
                                        <p:tgtEl>
                                          <p:spTgt spid="20"/>
                                        </p:tgtEl>
                                        <p:attrNameLst>
                                          <p:attrName>style.visibility</p:attrName>
                                        </p:attrNameLst>
                                      </p:cBhvr>
                                      <p:to>
                                        <p:strVal val="visible"/>
                                      </p:to>
                                    </p:set>
                                  </p:childTnLst>
                                </p:cTn>
                              </p:par>
                            </p:childTnLst>
                          </p:cTn>
                        </p:par>
                        <p:par>
                          <p:cTn id="28" fill="hold" nodeType="afterGroup">
                            <p:stCondLst>
                              <p:cond delay="8000"/>
                            </p:stCondLst>
                            <p:childTnLst>
                              <p:par>
                                <p:cTn id="29" presetID="11" presetClass="entr" presetSubtype="0" fill="hold" grpId="0" nodeType="afterEffect">
                                  <p:stCondLst>
                                    <p:cond delay="0"/>
                                  </p:stCondLst>
                                  <p:childTnLst>
                                    <p:set>
                                      <p:cBhvr>
                                        <p:cTn id="30" dur="1000">
                                          <p:stCondLst>
                                            <p:cond delay="0"/>
                                          </p:stCondLst>
                                        </p:cTn>
                                        <p:tgtEl>
                                          <p:spTgt spid="21"/>
                                        </p:tgtEl>
                                        <p:attrNameLst>
                                          <p:attrName>style.visibility</p:attrName>
                                        </p:attrNameLst>
                                      </p:cBhvr>
                                      <p:to>
                                        <p:strVal val="visible"/>
                                      </p:to>
                                    </p:set>
                                  </p:childTnLst>
                                </p:cTn>
                              </p:par>
                            </p:childTnLst>
                          </p:cTn>
                        </p:par>
                        <p:par>
                          <p:cTn id="31" fill="hold" nodeType="afterGroup">
                            <p:stCondLst>
                              <p:cond delay="9000"/>
                            </p:stCondLst>
                            <p:childTnLst>
                              <p:par>
                                <p:cTn id="32" presetID="11" presetClass="entr" presetSubtype="0" fill="hold" grpId="0" nodeType="afterEffect">
                                  <p:stCondLst>
                                    <p:cond delay="0"/>
                                  </p:stCondLst>
                                  <p:childTnLst>
                                    <p:set>
                                      <p:cBhvr>
                                        <p:cTn id="33" dur="1000">
                                          <p:stCondLst>
                                            <p:cond delay="0"/>
                                          </p:stCondLst>
                                        </p:cTn>
                                        <p:tgtEl>
                                          <p:spTgt spid="22"/>
                                        </p:tgtEl>
                                        <p:attrNameLst>
                                          <p:attrName>style.visibility</p:attrName>
                                        </p:attrNameLst>
                                      </p:cBhvr>
                                      <p:to>
                                        <p:strVal val="visible"/>
                                      </p:to>
                                    </p:set>
                                  </p:childTnLst>
                                </p:cTn>
                              </p:par>
                            </p:childTnLst>
                          </p:cTn>
                        </p:par>
                        <p:par>
                          <p:cTn id="34" fill="hold" nodeType="afterGroup">
                            <p:stCondLst>
                              <p:cond delay="10000"/>
                            </p:stCondLst>
                            <p:childTnLst>
                              <p:par>
                                <p:cTn id="35" presetID="11" presetClass="entr" presetSubtype="0" fill="hold" grpId="0" nodeType="afterEffect">
                                  <p:stCondLst>
                                    <p:cond delay="0"/>
                                  </p:stCondLst>
                                  <p:childTnLst>
                                    <p:set>
                                      <p:cBhvr>
                                        <p:cTn id="36" dur="1000">
                                          <p:stCondLst>
                                            <p:cond delay="0"/>
                                          </p:stCondLst>
                                        </p:cTn>
                                        <p:tgtEl>
                                          <p:spTgt spid="23"/>
                                        </p:tgtEl>
                                        <p:attrNameLst>
                                          <p:attrName>style.visibility</p:attrName>
                                        </p:attrNameLst>
                                      </p:cBhvr>
                                      <p:to>
                                        <p:strVal val="visible"/>
                                      </p:to>
                                    </p:set>
                                  </p:childTnLst>
                                </p:cTn>
                              </p:par>
                            </p:childTnLst>
                          </p:cTn>
                        </p:par>
                        <p:par>
                          <p:cTn id="37" fill="hold" nodeType="afterGroup">
                            <p:stCondLst>
                              <p:cond delay="11000"/>
                            </p:stCondLst>
                            <p:childTnLst>
                              <p:par>
                                <p:cTn id="38" presetID="11" presetClass="entr" presetSubtype="0" fill="hold" grpId="0" nodeType="afterEffect">
                                  <p:stCondLst>
                                    <p:cond delay="0"/>
                                  </p:stCondLst>
                                  <p:childTnLst>
                                    <p:set>
                                      <p:cBhvr>
                                        <p:cTn id="39" dur="1000">
                                          <p:stCondLst>
                                            <p:cond delay="0"/>
                                          </p:stCondLst>
                                        </p:cTn>
                                        <p:tgtEl>
                                          <p:spTgt spid="24"/>
                                        </p:tgtEl>
                                        <p:attrNameLst>
                                          <p:attrName>style.visibility</p:attrName>
                                        </p:attrNameLst>
                                      </p:cBhvr>
                                      <p:to>
                                        <p:strVal val="visible"/>
                                      </p:to>
                                    </p:set>
                                  </p:childTnLst>
                                </p:cTn>
                              </p:par>
                            </p:childTnLst>
                          </p:cTn>
                        </p:par>
                        <p:par>
                          <p:cTn id="40" fill="hold" nodeType="afterGroup">
                            <p:stCondLst>
                              <p:cond delay="12000"/>
                            </p:stCondLst>
                            <p:childTnLst>
                              <p:par>
                                <p:cTn id="41" presetID="11" presetClass="entr" presetSubtype="0" fill="hold" grpId="0" nodeType="afterEffect">
                                  <p:stCondLst>
                                    <p:cond delay="0"/>
                                  </p:stCondLst>
                                  <p:childTnLst>
                                    <p:set>
                                      <p:cBhvr>
                                        <p:cTn id="42" dur="1000">
                                          <p:stCondLst>
                                            <p:cond delay="0"/>
                                          </p:stCondLst>
                                        </p:cTn>
                                        <p:tgtEl>
                                          <p:spTgt spid="25"/>
                                        </p:tgtEl>
                                        <p:attrNameLst>
                                          <p:attrName>style.visibility</p:attrName>
                                        </p:attrNameLst>
                                      </p:cBhvr>
                                      <p:to>
                                        <p:strVal val="visible"/>
                                      </p:to>
                                    </p:set>
                                  </p:childTnLst>
                                </p:cTn>
                              </p:par>
                            </p:childTnLst>
                          </p:cTn>
                        </p:par>
                        <p:par>
                          <p:cTn id="43" fill="hold" nodeType="afterGroup">
                            <p:stCondLst>
                              <p:cond delay="13000"/>
                            </p:stCondLst>
                            <p:childTnLst>
                              <p:par>
                                <p:cTn id="44" presetID="11" presetClass="entr" presetSubtype="0" fill="hold" grpId="0" nodeType="afterEffect">
                                  <p:stCondLst>
                                    <p:cond delay="0"/>
                                  </p:stCondLst>
                                  <p:childTnLst>
                                    <p:set>
                                      <p:cBhvr>
                                        <p:cTn id="45" dur="1000">
                                          <p:stCondLst>
                                            <p:cond delay="0"/>
                                          </p:stCondLst>
                                        </p:cTn>
                                        <p:tgtEl>
                                          <p:spTgt spid="26"/>
                                        </p:tgtEl>
                                        <p:attrNameLst>
                                          <p:attrName>style.visibility</p:attrName>
                                        </p:attrNameLst>
                                      </p:cBhvr>
                                      <p:to>
                                        <p:strVal val="visible"/>
                                      </p:to>
                                    </p:set>
                                  </p:childTnLst>
                                </p:cTn>
                              </p:par>
                            </p:childTnLst>
                          </p:cTn>
                        </p:par>
                        <p:par>
                          <p:cTn id="46" fill="hold" nodeType="afterGroup">
                            <p:stCondLst>
                              <p:cond delay="14000"/>
                            </p:stCondLst>
                            <p:childTnLst>
                              <p:par>
                                <p:cTn id="47" presetID="11" presetClass="entr" presetSubtype="0" fill="hold" grpId="0" nodeType="afterEffect">
                                  <p:stCondLst>
                                    <p:cond delay="0"/>
                                  </p:stCondLst>
                                  <p:childTnLst>
                                    <p:set>
                                      <p:cBhvr>
                                        <p:cTn id="48" dur="1000">
                                          <p:stCondLst>
                                            <p:cond delay="0"/>
                                          </p:stCondLst>
                                        </p:cTn>
                                        <p:tgtEl>
                                          <p:spTgt spid="27"/>
                                        </p:tgtEl>
                                        <p:attrNameLst>
                                          <p:attrName>style.visibility</p:attrName>
                                        </p:attrNameLst>
                                      </p:cBhvr>
                                      <p:to>
                                        <p:strVal val="visible"/>
                                      </p:to>
                                    </p:set>
                                  </p:childTnLst>
                                </p:cTn>
                              </p:par>
                            </p:childTnLst>
                          </p:cTn>
                        </p:par>
                        <p:par>
                          <p:cTn id="49" fill="hold" nodeType="afterGroup">
                            <p:stCondLst>
                              <p:cond delay="15000"/>
                            </p:stCondLst>
                            <p:childTnLst>
                              <p:par>
                                <p:cTn id="50" presetID="11" presetClass="entr" presetSubtype="0" fill="hold" grpId="0" nodeType="afterEffect">
                                  <p:stCondLst>
                                    <p:cond delay="0"/>
                                  </p:stCondLst>
                                  <p:childTnLst>
                                    <p:set>
                                      <p:cBhvr>
                                        <p:cTn id="51" dur="1000">
                                          <p:stCondLst>
                                            <p:cond delay="0"/>
                                          </p:stCondLst>
                                        </p:cTn>
                                        <p:tgtEl>
                                          <p:spTgt spid="28"/>
                                        </p:tgtEl>
                                        <p:attrNameLst>
                                          <p:attrName>style.visibility</p:attrName>
                                        </p:attrNameLst>
                                      </p:cBhvr>
                                      <p:to>
                                        <p:strVal val="visible"/>
                                      </p:to>
                                    </p:set>
                                  </p:childTnLst>
                                </p:cTn>
                              </p:par>
                            </p:childTnLst>
                          </p:cTn>
                        </p:par>
                        <p:par>
                          <p:cTn id="52" fill="hold" nodeType="afterGroup">
                            <p:stCondLst>
                              <p:cond delay="16000"/>
                            </p:stCondLst>
                            <p:childTnLst>
                              <p:par>
                                <p:cTn id="53" presetID="11" presetClass="entr" presetSubtype="0" fill="hold" grpId="0" nodeType="afterEffect">
                                  <p:stCondLst>
                                    <p:cond delay="0"/>
                                  </p:stCondLst>
                                  <p:childTnLst>
                                    <p:set>
                                      <p:cBhvr>
                                        <p:cTn id="54" dur="1000">
                                          <p:stCondLst>
                                            <p:cond delay="0"/>
                                          </p:stCondLst>
                                        </p:cTn>
                                        <p:tgtEl>
                                          <p:spTgt spid="29"/>
                                        </p:tgtEl>
                                        <p:attrNameLst>
                                          <p:attrName>style.visibility</p:attrName>
                                        </p:attrNameLst>
                                      </p:cBhvr>
                                      <p:to>
                                        <p:strVal val="visible"/>
                                      </p:to>
                                    </p:set>
                                  </p:childTnLst>
                                </p:cTn>
                              </p:par>
                            </p:childTnLst>
                          </p:cTn>
                        </p:par>
                        <p:par>
                          <p:cTn id="55" fill="hold" nodeType="afterGroup">
                            <p:stCondLst>
                              <p:cond delay="17000"/>
                            </p:stCondLst>
                            <p:childTnLst>
                              <p:par>
                                <p:cTn id="56" presetID="11" presetClass="entr" presetSubtype="0" fill="hold" grpId="0" nodeType="afterEffect">
                                  <p:stCondLst>
                                    <p:cond delay="0"/>
                                  </p:stCondLst>
                                  <p:childTnLst>
                                    <p:set>
                                      <p:cBhvr>
                                        <p:cTn id="57" dur="1000">
                                          <p:stCondLst>
                                            <p:cond delay="0"/>
                                          </p:stCondLst>
                                        </p:cTn>
                                        <p:tgtEl>
                                          <p:spTgt spid="30"/>
                                        </p:tgtEl>
                                        <p:attrNameLst>
                                          <p:attrName>style.visibility</p:attrName>
                                        </p:attrNameLst>
                                      </p:cBhvr>
                                      <p:to>
                                        <p:strVal val="visible"/>
                                      </p:to>
                                    </p:set>
                                  </p:childTnLst>
                                </p:cTn>
                              </p:par>
                            </p:childTnLst>
                          </p:cTn>
                        </p:par>
                        <p:par>
                          <p:cTn id="58" fill="hold" nodeType="afterGroup">
                            <p:stCondLst>
                              <p:cond delay="18000"/>
                            </p:stCondLst>
                            <p:childTnLst>
                              <p:par>
                                <p:cTn id="59" presetID="11" presetClass="entr" presetSubtype="0" fill="hold" grpId="0" nodeType="afterEffect">
                                  <p:stCondLst>
                                    <p:cond delay="0"/>
                                  </p:stCondLst>
                                  <p:childTnLst>
                                    <p:set>
                                      <p:cBhvr>
                                        <p:cTn id="60" dur="1000">
                                          <p:stCondLst>
                                            <p:cond delay="0"/>
                                          </p:stCondLst>
                                        </p:cTn>
                                        <p:tgtEl>
                                          <p:spTgt spid="31"/>
                                        </p:tgtEl>
                                        <p:attrNameLst>
                                          <p:attrName>style.visibility</p:attrName>
                                        </p:attrNameLst>
                                      </p:cBhvr>
                                      <p:to>
                                        <p:strVal val="visible"/>
                                      </p:to>
                                    </p:set>
                                  </p:childTnLst>
                                </p:cTn>
                              </p:par>
                            </p:childTnLst>
                          </p:cTn>
                        </p:par>
                        <p:par>
                          <p:cTn id="61" fill="hold" nodeType="afterGroup">
                            <p:stCondLst>
                              <p:cond delay="19000"/>
                            </p:stCondLst>
                            <p:childTnLst>
                              <p:par>
                                <p:cTn id="62" presetID="11" presetClass="entr" presetSubtype="0" fill="hold" grpId="0" nodeType="afterEffect">
                                  <p:stCondLst>
                                    <p:cond delay="0"/>
                                  </p:stCondLst>
                                  <p:childTnLst>
                                    <p:set>
                                      <p:cBhvr>
                                        <p:cTn id="63" dur="1000">
                                          <p:stCondLst>
                                            <p:cond delay="0"/>
                                          </p:stCondLst>
                                        </p:cTn>
                                        <p:tgtEl>
                                          <p:spTgt spid="32"/>
                                        </p:tgtEl>
                                        <p:attrNameLst>
                                          <p:attrName>style.visibility</p:attrName>
                                        </p:attrNameLst>
                                      </p:cBhvr>
                                      <p:to>
                                        <p:strVal val="visible"/>
                                      </p:to>
                                    </p:set>
                                  </p:childTnLst>
                                </p:cTn>
                              </p:par>
                            </p:childTnLst>
                          </p:cTn>
                        </p:par>
                        <p:par>
                          <p:cTn id="64" fill="hold" nodeType="afterGroup">
                            <p:stCondLst>
                              <p:cond delay="20000"/>
                            </p:stCondLst>
                            <p:childTnLst>
                              <p:par>
                                <p:cTn id="65" presetID="11" presetClass="entr" presetSubtype="0" fill="hold" grpId="0" nodeType="afterEffect">
                                  <p:stCondLst>
                                    <p:cond delay="0"/>
                                  </p:stCondLst>
                                  <p:childTnLst>
                                    <p:set>
                                      <p:cBhvr>
                                        <p:cTn id="66" dur="1000">
                                          <p:stCondLst>
                                            <p:cond delay="0"/>
                                          </p:stCondLst>
                                        </p:cTn>
                                        <p:tgtEl>
                                          <p:spTgt spid="33"/>
                                        </p:tgtEl>
                                        <p:attrNameLst>
                                          <p:attrName>style.visibility</p:attrName>
                                        </p:attrNameLst>
                                      </p:cBhvr>
                                      <p:to>
                                        <p:strVal val="visible"/>
                                      </p:to>
                                    </p:set>
                                  </p:childTnLst>
                                </p:cTn>
                              </p:par>
                            </p:childTnLst>
                          </p:cTn>
                        </p:par>
                        <p:par>
                          <p:cTn id="67" fill="hold" nodeType="afterGroup">
                            <p:stCondLst>
                              <p:cond delay="21000"/>
                            </p:stCondLst>
                            <p:childTnLst>
                              <p:par>
                                <p:cTn id="68" presetID="11" presetClass="entr" presetSubtype="0" fill="hold" grpId="0" nodeType="afterEffect">
                                  <p:stCondLst>
                                    <p:cond delay="0"/>
                                  </p:stCondLst>
                                  <p:childTnLst>
                                    <p:set>
                                      <p:cBhvr>
                                        <p:cTn id="69" dur="1000">
                                          <p:stCondLst>
                                            <p:cond delay="0"/>
                                          </p:stCondLst>
                                        </p:cTn>
                                        <p:tgtEl>
                                          <p:spTgt spid="34"/>
                                        </p:tgtEl>
                                        <p:attrNameLst>
                                          <p:attrName>style.visibility</p:attrName>
                                        </p:attrNameLst>
                                      </p:cBhvr>
                                      <p:to>
                                        <p:strVal val="visible"/>
                                      </p:to>
                                    </p:set>
                                  </p:childTnLst>
                                </p:cTn>
                              </p:par>
                            </p:childTnLst>
                          </p:cTn>
                        </p:par>
                        <p:par>
                          <p:cTn id="70" fill="hold" nodeType="afterGroup">
                            <p:stCondLst>
                              <p:cond delay="22000"/>
                            </p:stCondLst>
                            <p:childTnLst>
                              <p:par>
                                <p:cTn id="71" presetID="11" presetClass="entr" presetSubtype="0" fill="hold" grpId="0" nodeType="afterEffect">
                                  <p:stCondLst>
                                    <p:cond delay="0"/>
                                  </p:stCondLst>
                                  <p:childTnLst>
                                    <p:set>
                                      <p:cBhvr>
                                        <p:cTn id="72" dur="1000">
                                          <p:stCondLst>
                                            <p:cond delay="0"/>
                                          </p:stCondLst>
                                        </p:cTn>
                                        <p:tgtEl>
                                          <p:spTgt spid="35"/>
                                        </p:tgtEl>
                                        <p:attrNameLst>
                                          <p:attrName>style.visibility</p:attrName>
                                        </p:attrNameLst>
                                      </p:cBhvr>
                                      <p:to>
                                        <p:strVal val="visible"/>
                                      </p:to>
                                    </p:set>
                                  </p:childTnLst>
                                </p:cTn>
                              </p:par>
                            </p:childTnLst>
                          </p:cTn>
                        </p:par>
                        <p:par>
                          <p:cTn id="73" fill="hold" nodeType="afterGroup">
                            <p:stCondLst>
                              <p:cond delay="23000"/>
                            </p:stCondLst>
                            <p:childTnLst>
                              <p:par>
                                <p:cTn id="74" presetID="11" presetClass="entr" presetSubtype="0" fill="hold" grpId="0" nodeType="afterEffect">
                                  <p:stCondLst>
                                    <p:cond delay="0"/>
                                  </p:stCondLst>
                                  <p:childTnLst>
                                    <p:set>
                                      <p:cBhvr>
                                        <p:cTn id="75" dur="1000">
                                          <p:stCondLst>
                                            <p:cond delay="0"/>
                                          </p:stCondLst>
                                        </p:cTn>
                                        <p:tgtEl>
                                          <p:spTgt spid="36"/>
                                        </p:tgtEl>
                                        <p:attrNameLst>
                                          <p:attrName>style.visibility</p:attrName>
                                        </p:attrNameLst>
                                      </p:cBhvr>
                                      <p:to>
                                        <p:strVal val="visible"/>
                                      </p:to>
                                    </p:set>
                                  </p:childTnLst>
                                </p:cTn>
                              </p:par>
                            </p:childTnLst>
                          </p:cTn>
                        </p:par>
                        <p:par>
                          <p:cTn id="76" fill="hold" nodeType="afterGroup">
                            <p:stCondLst>
                              <p:cond delay="24000"/>
                            </p:stCondLst>
                            <p:childTnLst>
                              <p:par>
                                <p:cTn id="77" presetID="11" presetClass="entr" presetSubtype="0" fill="hold" grpId="0" nodeType="afterEffect">
                                  <p:stCondLst>
                                    <p:cond delay="0"/>
                                  </p:stCondLst>
                                  <p:childTnLst>
                                    <p:set>
                                      <p:cBhvr>
                                        <p:cTn id="78" dur="1000">
                                          <p:stCondLst>
                                            <p:cond delay="0"/>
                                          </p:stCondLst>
                                        </p:cTn>
                                        <p:tgtEl>
                                          <p:spTgt spid="37"/>
                                        </p:tgtEl>
                                        <p:attrNameLst>
                                          <p:attrName>style.visibility</p:attrName>
                                        </p:attrNameLst>
                                      </p:cBhvr>
                                      <p:to>
                                        <p:strVal val="visible"/>
                                      </p:to>
                                    </p:set>
                                  </p:childTnLst>
                                </p:cTn>
                              </p:par>
                            </p:childTnLst>
                          </p:cTn>
                        </p:par>
                        <p:par>
                          <p:cTn id="79" fill="hold" nodeType="afterGroup">
                            <p:stCondLst>
                              <p:cond delay="25000"/>
                            </p:stCondLst>
                            <p:childTnLst>
                              <p:par>
                                <p:cTn id="80" presetID="11" presetClass="entr" presetSubtype="0" fill="hold" grpId="0" nodeType="afterEffect">
                                  <p:stCondLst>
                                    <p:cond delay="0"/>
                                  </p:stCondLst>
                                  <p:childTnLst>
                                    <p:set>
                                      <p:cBhvr>
                                        <p:cTn id="81" dur="1000">
                                          <p:stCondLst>
                                            <p:cond delay="0"/>
                                          </p:stCondLst>
                                        </p:cTn>
                                        <p:tgtEl>
                                          <p:spTgt spid="38"/>
                                        </p:tgtEl>
                                        <p:attrNameLst>
                                          <p:attrName>style.visibility</p:attrName>
                                        </p:attrNameLst>
                                      </p:cBhvr>
                                      <p:to>
                                        <p:strVal val="visible"/>
                                      </p:to>
                                    </p:set>
                                  </p:childTnLst>
                                </p:cTn>
                              </p:par>
                            </p:childTnLst>
                          </p:cTn>
                        </p:par>
                        <p:par>
                          <p:cTn id="82" fill="hold" nodeType="afterGroup">
                            <p:stCondLst>
                              <p:cond delay="26000"/>
                            </p:stCondLst>
                            <p:childTnLst>
                              <p:par>
                                <p:cTn id="83" presetID="11" presetClass="entr" presetSubtype="0" fill="hold" grpId="0" nodeType="afterEffect">
                                  <p:stCondLst>
                                    <p:cond delay="0"/>
                                  </p:stCondLst>
                                  <p:childTnLst>
                                    <p:set>
                                      <p:cBhvr>
                                        <p:cTn id="84" dur="1000">
                                          <p:stCondLst>
                                            <p:cond delay="0"/>
                                          </p:stCondLst>
                                        </p:cTn>
                                        <p:tgtEl>
                                          <p:spTgt spid="39"/>
                                        </p:tgtEl>
                                        <p:attrNameLst>
                                          <p:attrName>style.visibility</p:attrName>
                                        </p:attrNameLst>
                                      </p:cBhvr>
                                      <p:to>
                                        <p:strVal val="visible"/>
                                      </p:to>
                                    </p:set>
                                  </p:childTnLst>
                                </p:cTn>
                              </p:par>
                            </p:childTnLst>
                          </p:cTn>
                        </p:par>
                        <p:par>
                          <p:cTn id="85" fill="hold" nodeType="afterGroup">
                            <p:stCondLst>
                              <p:cond delay="27000"/>
                            </p:stCondLst>
                            <p:childTnLst>
                              <p:par>
                                <p:cTn id="86" presetID="11" presetClass="entr" presetSubtype="0" fill="hold" grpId="0" nodeType="afterEffect">
                                  <p:stCondLst>
                                    <p:cond delay="0"/>
                                  </p:stCondLst>
                                  <p:childTnLst>
                                    <p:set>
                                      <p:cBhvr>
                                        <p:cTn id="87" dur="1000">
                                          <p:stCondLst>
                                            <p:cond delay="0"/>
                                          </p:stCondLst>
                                        </p:cTn>
                                        <p:tgtEl>
                                          <p:spTgt spid="40"/>
                                        </p:tgtEl>
                                        <p:attrNameLst>
                                          <p:attrName>style.visibility</p:attrName>
                                        </p:attrNameLst>
                                      </p:cBhvr>
                                      <p:to>
                                        <p:strVal val="visible"/>
                                      </p:to>
                                    </p:set>
                                  </p:childTnLst>
                                </p:cTn>
                              </p:par>
                            </p:childTnLst>
                          </p:cTn>
                        </p:par>
                        <p:par>
                          <p:cTn id="88" fill="hold" nodeType="afterGroup">
                            <p:stCondLst>
                              <p:cond delay="28000"/>
                            </p:stCondLst>
                            <p:childTnLst>
                              <p:par>
                                <p:cTn id="89" presetID="11" presetClass="entr" presetSubtype="0" fill="hold" grpId="0" nodeType="afterEffect">
                                  <p:stCondLst>
                                    <p:cond delay="0"/>
                                  </p:stCondLst>
                                  <p:childTnLst>
                                    <p:set>
                                      <p:cBhvr>
                                        <p:cTn id="90" dur="1000">
                                          <p:stCondLst>
                                            <p:cond delay="0"/>
                                          </p:stCondLst>
                                        </p:cTn>
                                        <p:tgtEl>
                                          <p:spTgt spid="41"/>
                                        </p:tgtEl>
                                        <p:attrNameLst>
                                          <p:attrName>style.visibility</p:attrName>
                                        </p:attrNameLst>
                                      </p:cBhvr>
                                      <p:to>
                                        <p:strVal val="visible"/>
                                      </p:to>
                                    </p:set>
                                  </p:childTnLst>
                                </p:cTn>
                              </p:par>
                            </p:childTnLst>
                          </p:cTn>
                        </p:par>
                        <p:par>
                          <p:cTn id="91" fill="hold" nodeType="afterGroup">
                            <p:stCondLst>
                              <p:cond delay="29000"/>
                            </p:stCondLst>
                            <p:childTnLst>
                              <p:par>
                                <p:cTn id="92" presetID="11" presetClass="entr" presetSubtype="0" fill="hold" grpId="0" nodeType="afterEffect">
                                  <p:stCondLst>
                                    <p:cond delay="0"/>
                                  </p:stCondLst>
                                  <p:childTnLst>
                                    <p:set>
                                      <p:cBhvr>
                                        <p:cTn id="93" dur="1000">
                                          <p:stCondLst>
                                            <p:cond delay="0"/>
                                          </p:stCondLst>
                                        </p:cTn>
                                        <p:tgtEl>
                                          <p:spTgt spid="42"/>
                                        </p:tgtEl>
                                        <p:attrNameLst>
                                          <p:attrName>style.visibility</p:attrName>
                                        </p:attrNameLst>
                                      </p:cBhvr>
                                      <p:to>
                                        <p:strVal val="visible"/>
                                      </p:to>
                                    </p:set>
                                  </p:childTnLst>
                                </p:cTn>
                              </p:par>
                            </p:childTnLst>
                          </p:cTn>
                        </p:par>
                        <p:par>
                          <p:cTn id="94" fill="hold" nodeType="afterGroup">
                            <p:stCondLst>
                              <p:cond delay="30000"/>
                            </p:stCondLst>
                            <p:childTnLst>
                              <p:par>
                                <p:cTn id="95" presetID="11" presetClass="entr" presetSubtype="0" fill="hold" grpId="0" nodeType="afterEffect">
                                  <p:stCondLst>
                                    <p:cond delay="0"/>
                                  </p:stCondLst>
                                  <p:childTnLst>
                                    <p:set>
                                      <p:cBhvr>
                                        <p:cTn id="96" dur="1000">
                                          <p:stCondLst>
                                            <p:cond delay="0"/>
                                          </p:stCondLst>
                                        </p:cTn>
                                        <p:tgtEl>
                                          <p:spTgt spid="43"/>
                                        </p:tgtEl>
                                        <p:attrNameLst>
                                          <p:attrName>style.visibility</p:attrName>
                                        </p:attrNameLst>
                                      </p:cBhvr>
                                      <p:to>
                                        <p:strVal val="visible"/>
                                      </p:to>
                                    </p:set>
                                  </p:childTnLst>
                                </p:cTn>
                              </p:par>
                            </p:childTnLst>
                          </p:cTn>
                        </p:par>
                        <p:par>
                          <p:cTn id="97" fill="hold" nodeType="afterGroup">
                            <p:stCondLst>
                              <p:cond delay="31000"/>
                            </p:stCondLst>
                            <p:childTnLst>
                              <p:par>
                                <p:cTn id="98" presetID="11" presetClass="entr" presetSubtype="0" fill="hold" grpId="0" nodeType="afterEffect">
                                  <p:stCondLst>
                                    <p:cond delay="0"/>
                                  </p:stCondLst>
                                  <p:childTnLst>
                                    <p:set>
                                      <p:cBhvr>
                                        <p:cTn id="99" dur="1000">
                                          <p:stCondLst>
                                            <p:cond delay="0"/>
                                          </p:stCondLst>
                                        </p:cTn>
                                        <p:tgtEl>
                                          <p:spTgt spid="44"/>
                                        </p:tgtEl>
                                        <p:attrNameLst>
                                          <p:attrName>style.visibility</p:attrName>
                                        </p:attrNameLst>
                                      </p:cBhvr>
                                      <p:to>
                                        <p:strVal val="visible"/>
                                      </p:to>
                                    </p:set>
                                  </p:childTnLst>
                                </p:cTn>
                              </p:par>
                            </p:childTnLst>
                          </p:cTn>
                        </p:par>
                        <p:par>
                          <p:cTn id="100" fill="hold" nodeType="afterGroup">
                            <p:stCondLst>
                              <p:cond delay="32000"/>
                            </p:stCondLst>
                            <p:childTnLst>
                              <p:par>
                                <p:cTn id="101" presetID="11" presetClass="entr" presetSubtype="0" fill="hold" grpId="0" nodeType="afterEffect">
                                  <p:stCondLst>
                                    <p:cond delay="0"/>
                                  </p:stCondLst>
                                  <p:childTnLst>
                                    <p:set>
                                      <p:cBhvr>
                                        <p:cTn id="102" dur="1000">
                                          <p:stCondLst>
                                            <p:cond delay="0"/>
                                          </p:stCondLst>
                                        </p:cTn>
                                        <p:tgtEl>
                                          <p:spTgt spid="45"/>
                                        </p:tgtEl>
                                        <p:attrNameLst>
                                          <p:attrName>style.visibility</p:attrName>
                                        </p:attrNameLst>
                                      </p:cBhvr>
                                      <p:to>
                                        <p:strVal val="visible"/>
                                      </p:to>
                                    </p:set>
                                  </p:childTnLst>
                                </p:cTn>
                              </p:par>
                            </p:childTnLst>
                          </p:cTn>
                        </p:par>
                        <p:par>
                          <p:cTn id="103" fill="hold" nodeType="afterGroup">
                            <p:stCondLst>
                              <p:cond delay="33000"/>
                            </p:stCondLst>
                            <p:childTnLst>
                              <p:par>
                                <p:cTn id="104" presetID="11" presetClass="entr" presetSubtype="0" fill="hold" grpId="0" nodeType="afterEffect">
                                  <p:stCondLst>
                                    <p:cond delay="0"/>
                                  </p:stCondLst>
                                  <p:childTnLst>
                                    <p:set>
                                      <p:cBhvr>
                                        <p:cTn id="105" dur="1000">
                                          <p:stCondLst>
                                            <p:cond delay="0"/>
                                          </p:stCondLst>
                                        </p:cTn>
                                        <p:tgtEl>
                                          <p:spTgt spid="46"/>
                                        </p:tgtEl>
                                        <p:attrNameLst>
                                          <p:attrName>style.visibility</p:attrName>
                                        </p:attrNameLst>
                                      </p:cBhvr>
                                      <p:to>
                                        <p:strVal val="visible"/>
                                      </p:to>
                                    </p:set>
                                  </p:childTnLst>
                                </p:cTn>
                              </p:par>
                            </p:childTnLst>
                          </p:cTn>
                        </p:par>
                        <p:par>
                          <p:cTn id="106" fill="hold" nodeType="afterGroup">
                            <p:stCondLst>
                              <p:cond delay="34000"/>
                            </p:stCondLst>
                            <p:childTnLst>
                              <p:par>
                                <p:cTn id="107" presetID="11" presetClass="entr" presetSubtype="0" fill="hold" grpId="0" nodeType="afterEffect">
                                  <p:stCondLst>
                                    <p:cond delay="0"/>
                                  </p:stCondLst>
                                  <p:childTnLst>
                                    <p:set>
                                      <p:cBhvr>
                                        <p:cTn id="108" dur="1000">
                                          <p:stCondLst>
                                            <p:cond delay="0"/>
                                          </p:stCondLst>
                                        </p:cTn>
                                        <p:tgtEl>
                                          <p:spTgt spid="47"/>
                                        </p:tgtEl>
                                        <p:attrNameLst>
                                          <p:attrName>style.visibility</p:attrName>
                                        </p:attrNameLst>
                                      </p:cBhvr>
                                      <p:to>
                                        <p:strVal val="visible"/>
                                      </p:to>
                                    </p:set>
                                  </p:childTnLst>
                                </p:cTn>
                              </p:par>
                            </p:childTnLst>
                          </p:cTn>
                        </p:par>
                        <p:par>
                          <p:cTn id="109" fill="hold" nodeType="afterGroup">
                            <p:stCondLst>
                              <p:cond delay="35000"/>
                            </p:stCondLst>
                            <p:childTnLst>
                              <p:par>
                                <p:cTn id="110" presetID="11" presetClass="entr" presetSubtype="0" fill="hold" grpId="0" nodeType="afterEffect">
                                  <p:stCondLst>
                                    <p:cond delay="0"/>
                                  </p:stCondLst>
                                  <p:childTnLst>
                                    <p:set>
                                      <p:cBhvr>
                                        <p:cTn id="111" dur="1000">
                                          <p:stCondLst>
                                            <p:cond delay="0"/>
                                          </p:stCondLst>
                                        </p:cTn>
                                        <p:tgtEl>
                                          <p:spTgt spid="48"/>
                                        </p:tgtEl>
                                        <p:attrNameLst>
                                          <p:attrName>style.visibility</p:attrName>
                                        </p:attrNameLst>
                                      </p:cBhvr>
                                      <p:to>
                                        <p:strVal val="visible"/>
                                      </p:to>
                                    </p:set>
                                  </p:childTnLst>
                                </p:cTn>
                              </p:par>
                            </p:childTnLst>
                          </p:cTn>
                        </p:par>
                        <p:par>
                          <p:cTn id="112" fill="hold" nodeType="afterGroup">
                            <p:stCondLst>
                              <p:cond delay="36000"/>
                            </p:stCondLst>
                            <p:childTnLst>
                              <p:par>
                                <p:cTn id="113" presetID="11" presetClass="entr" presetSubtype="0" fill="hold" grpId="0" nodeType="afterEffect">
                                  <p:stCondLst>
                                    <p:cond delay="0"/>
                                  </p:stCondLst>
                                  <p:childTnLst>
                                    <p:set>
                                      <p:cBhvr>
                                        <p:cTn id="114" dur="1000">
                                          <p:stCondLst>
                                            <p:cond delay="0"/>
                                          </p:stCondLst>
                                        </p:cTn>
                                        <p:tgtEl>
                                          <p:spTgt spid="49"/>
                                        </p:tgtEl>
                                        <p:attrNameLst>
                                          <p:attrName>style.visibility</p:attrName>
                                        </p:attrNameLst>
                                      </p:cBhvr>
                                      <p:to>
                                        <p:strVal val="visible"/>
                                      </p:to>
                                    </p:set>
                                  </p:childTnLst>
                                </p:cTn>
                              </p:par>
                            </p:childTnLst>
                          </p:cTn>
                        </p:par>
                        <p:par>
                          <p:cTn id="115" fill="hold" nodeType="afterGroup">
                            <p:stCondLst>
                              <p:cond delay="37000"/>
                            </p:stCondLst>
                            <p:childTnLst>
                              <p:par>
                                <p:cTn id="116" presetID="11" presetClass="entr" presetSubtype="0" fill="hold" grpId="0" nodeType="afterEffect">
                                  <p:stCondLst>
                                    <p:cond delay="0"/>
                                  </p:stCondLst>
                                  <p:childTnLst>
                                    <p:set>
                                      <p:cBhvr>
                                        <p:cTn id="117" dur="1000">
                                          <p:stCondLst>
                                            <p:cond delay="0"/>
                                          </p:stCondLst>
                                        </p:cTn>
                                        <p:tgtEl>
                                          <p:spTgt spid="50"/>
                                        </p:tgtEl>
                                        <p:attrNameLst>
                                          <p:attrName>style.visibility</p:attrName>
                                        </p:attrNameLst>
                                      </p:cBhvr>
                                      <p:to>
                                        <p:strVal val="visible"/>
                                      </p:to>
                                    </p:set>
                                  </p:childTnLst>
                                </p:cTn>
                              </p:par>
                            </p:childTnLst>
                          </p:cTn>
                        </p:par>
                        <p:par>
                          <p:cTn id="118" fill="hold" nodeType="afterGroup">
                            <p:stCondLst>
                              <p:cond delay="38000"/>
                            </p:stCondLst>
                            <p:childTnLst>
                              <p:par>
                                <p:cTn id="119" presetID="11" presetClass="entr" presetSubtype="0" fill="hold" grpId="0" nodeType="afterEffect">
                                  <p:stCondLst>
                                    <p:cond delay="0"/>
                                  </p:stCondLst>
                                  <p:childTnLst>
                                    <p:set>
                                      <p:cBhvr>
                                        <p:cTn id="120" dur="1000">
                                          <p:stCondLst>
                                            <p:cond delay="0"/>
                                          </p:stCondLst>
                                        </p:cTn>
                                        <p:tgtEl>
                                          <p:spTgt spid="51"/>
                                        </p:tgtEl>
                                        <p:attrNameLst>
                                          <p:attrName>style.visibility</p:attrName>
                                        </p:attrNameLst>
                                      </p:cBhvr>
                                      <p:to>
                                        <p:strVal val="visible"/>
                                      </p:to>
                                    </p:set>
                                  </p:childTnLst>
                                </p:cTn>
                              </p:par>
                            </p:childTnLst>
                          </p:cTn>
                        </p:par>
                        <p:par>
                          <p:cTn id="121" fill="hold" nodeType="afterGroup">
                            <p:stCondLst>
                              <p:cond delay="39000"/>
                            </p:stCondLst>
                            <p:childTnLst>
                              <p:par>
                                <p:cTn id="122" presetID="11" presetClass="entr" presetSubtype="0" fill="hold" grpId="0" nodeType="afterEffect">
                                  <p:stCondLst>
                                    <p:cond delay="0"/>
                                  </p:stCondLst>
                                  <p:childTnLst>
                                    <p:set>
                                      <p:cBhvr>
                                        <p:cTn id="123" dur="1000">
                                          <p:stCondLst>
                                            <p:cond delay="0"/>
                                          </p:stCondLst>
                                        </p:cTn>
                                        <p:tgtEl>
                                          <p:spTgt spid="52"/>
                                        </p:tgtEl>
                                        <p:attrNameLst>
                                          <p:attrName>style.visibility</p:attrName>
                                        </p:attrNameLst>
                                      </p:cBhvr>
                                      <p:to>
                                        <p:strVal val="visible"/>
                                      </p:to>
                                    </p:set>
                                  </p:childTnLst>
                                </p:cTn>
                              </p:par>
                            </p:childTnLst>
                          </p:cTn>
                        </p:par>
                        <p:par>
                          <p:cTn id="124" fill="hold" nodeType="afterGroup">
                            <p:stCondLst>
                              <p:cond delay="40000"/>
                            </p:stCondLst>
                            <p:childTnLst>
                              <p:par>
                                <p:cTn id="125" presetID="11" presetClass="entr" presetSubtype="0" fill="hold" grpId="0" nodeType="afterEffect">
                                  <p:stCondLst>
                                    <p:cond delay="0"/>
                                  </p:stCondLst>
                                  <p:childTnLst>
                                    <p:set>
                                      <p:cBhvr>
                                        <p:cTn id="126" dur="1000">
                                          <p:stCondLst>
                                            <p:cond delay="0"/>
                                          </p:stCondLst>
                                        </p:cTn>
                                        <p:tgtEl>
                                          <p:spTgt spid="53"/>
                                        </p:tgtEl>
                                        <p:attrNameLst>
                                          <p:attrName>style.visibility</p:attrName>
                                        </p:attrNameLst>
                                      </p:cBhvr>
                                      <p:to>
                                        <p:strVal val="visible"/>
                                      </p:to>
                                    </p:set>
                                  </p:childTnLst>
                                </p:cTn>
                              </p:par>
                            </p:childTnLst>
                          </p:cTn>
                        </p:par>
                        <p:par>
                          <p:cTn id="127" fill="hold" nodeType="afterGroup">
                            <p:stCondLst>
                              <p:cond delay="41000"/>
                            </p:stCondLst>
                            <p:childTnLst>
                              <p:par>
                                <p:cTn id="128" presetID="11" presetClass="entr" presetSubtype="0" fill="hold" grpId="0" nodeType="afterEffect">
                                  <p:stCondLst>
                                    <p:cond delay="0"/>
                                  </p:stCondLst>
                                  <p:childTnLst>
                                    <p:set>
                                      <p:cBhvr>
                                        <p:cTn id="129" dur="1000">
                                          <p:stCondLst>
                                            <p:cond delay="0"/>
                                          </p:stCondLst>
                                        </p:cTn>
                                        <p:tgtEl>
                                          <p:spTgt spid="54"/>
                                        </p:tgtEl>
                                        <p:attrNameLst>
                                          <p:attrName>style.visibility</p:attrName>
                                        </p:attrNameLst>
                                      </p:cBhvr>
                                      <p:to>
                                        <p:strVal val="visible"/>
                                      </p:to>
                                    </p:set>
                                  </p:childTnLst>
                                </p:cTn>
                              </p:par>
                            </p:childTnLst>
                          </p:cTn>
                        </p:par>
                        <p:par>
                          <p:cTn id="130" fill="hold" nodeType="afterGroup">
                            <p:stCondLst>
                              <p:cond delay="42000"/>
                            </p:stCondLst>
                            <p:childTnLst>
                              <p:par>
                                <p:cTn id="131" presetID="11" presetClass="entr" presetSubtype="0" fill="hold" grpId="0" nodeType="afterEffect">
                                  <p:stCondLst>
                                    <p:cond delay="0"/>
                                  </p:stCondLst>
                                  <p:childTnLst>
                                    <p:set>
                                      <p:cBhvr>
                                        <p:cTn id="132" dur="1000">
                                          <p:stCondLst>
                                            <p:cond delay="0"/>
                                          </p:stCondLst>
                                        </p:cTn>
                                        <p:tgtEl>
                                          <p:spTgt spid="55"/>
                                        </p:tgtEl>
                                        <p:attrNameLst>
                                          <p:attrName>style.visibility</p:attrName>
                                        </p:attrNameLst>
                                      </p:cBhvr>
                                      <p:to>
                                        <p:strVal val="visible"/>
                                      </p:to>
                                    </p:set>
                                  </p:childTnLst>
                                </p:cTn>
                              </p:par>
                            </p:childTnLst>
                          </p:cTn>
                        </p:par>
                        <p:par>
                          <p:cTn id="133" fill="hold" nodeType="afterGroup">
                            <p:stCondLst>
                              <p:cond delay="43000"/>
                            </p:stCondLst>
                            <p:childTnLst>
                              <p:par>
                                <p:cTn id="134" presetID="11" presetClass="entr" presetSubtype="0" fill="hold" grpId="0" nodeType="afterEffect">
                                  <p:stCondLst>
                                    <p:cond delay="0"/>
                                  </p:stCondLst>
                                  <p:childTnLst>
                                    <p:set>
                                      <p:cBhvr>
                                        <p:cTn id="135" dur="1000">
                                          <p:stCondLst>
                                            <p:cond delay="0"/>
                                          </p:stCondLst>
                                        </p:cTn>
                                        <p:tgtEl>
                                          <p:spTgt spid="56"/>
                                        </p:tgtEl>
                                        <p:attrNameLst>
                                          <p:attrName>style.visibility</p:attrName>
                                        </p:attrNameLst>
                                      </p:cBhvr>
                                      <p:to>
                                        <p:strVal val="visible"/>
                                      </p:to>
                                    </p:set>
                                  </p:childTnLst>
                                </p:cTn>
                              </p:par>
                            </p:childTnLst>
                          </p:cTn>
                        </p:par>
                        <p:par>
                          <p:cTn id="136" fill="hold" nodeType="afterGroup">
                            <p:stCondLst>
                              <p:cond delay="44000"/>
                            </p:stCondLst>
                            <p:childTnLst>
                              <p:par>
                                <p:cTn id="137" presetID="11" presetClass="entr" presetSubtype="0" fill="hold" grpId="0" nodeType="afterEffect">
                                  <p:stCondLst>
                                    <p:cond delay="0"/>
                                  </p:stCondLst>
                                  <p:childTnLst>
                                    <p:set>
                                      <p:cBhvr>
                                        <p:cTn id="138" dur="1000">
                                          <p:stCondLst>
                                            <p:cond delay="0"/>
                                          </p:stCondLst>
                                        </p:cTn>
                                        <p:tgtEl>
                                          <p:spTgt spid="57"/>
                                        </p:tgtEl>
                                        <p:attrNameLst>
                                          <p:attrName>style.visibility</p:attrName>
                                        </p:attrNameLst>
                                      </p:cBhvr>
                                      <p:to>
                                        <p:strVal val="visible"/>
                                      </p:to>
                                    </p:set>
                                  </p:childTnLst>
                                </p:cTn>
                              </p:par>
                            </p:childTnLst>
                          </p:cTn>
                        </p:par>
                        <p:par>
                          <p:cTn id="139" fill="hold" nodeType="afterGroup">
                            <p:stCondLst>
                              <p:cond delay="45000"/>
                            </p:stCondLst>
                            <p:childTnLst>
                              <p:par>
                                <p:cTn id="140" presetID="11" presetClass="entr" presetSubtype="0" fill="hold" grpId="0" nodeType="afterEffect">
                                  <p:stCondLst>
                                    <p:cond delay="0"/>
                                  </p:stCondLst>
                                  <p:childTnLst>
                                    <p:set>
                                      <p:cBhvr>
                                        <p:cTn id="141" dur="1000">
                                          <p:stCondLst>
                                            <p:cond delay="0"/>
                                          </p:stCondLst>
                                        </p:cTn>
                                        <p:tgtEl>
                                          <p:spTgt spid="58"/>
                                        </p:tgtEl>
                                        <p:attrNameLst>
                                          <p:attrName>style.visibility</p:attrName>
                                        </p:attrNameLst>
                                      </p:cBhvr>
                                      <p:to>
                                        <p:strVal val="visible"/>
                                      </p:to>
                                    </p:set>
                                  </p:childTnLst>
                                </p:cTn>
                              </p:par>
                            </p:childTnLst>
                          </p:cTn>
                        </p:par>
                        <p:par>
                          <p:cTn id="142" fill="hold" nodeType="afterGroup">
                            <p:stCondLst>
                              <p:cond delay="46000"/>
                            </p:stCondLst>
                            <p:childTnLst>
                              <p:par>
                                <p:cTn id="143" presetID="11" presetClass="entr" presetSubtype="0" fill="hold" grpId="0" nodeType="afterEffect">
                                  <p:stCondLst>
                                    <p:cond delay="0"/>
                                  </p:stCondLst>
                                  <p:childTnLst>
                                    <p:set>
                                      <p:cBhvr>
                                        <p:cTn id="144" dur="1000">
                                          <p:stCondLst>
                                            <p:cond delay="0"/>
                                          </p:stCondLst>
                                        </p:cTn>
                                        <p:tgtEl>
                                          <p:spTgt spid="59"/>
                                        </p:tgtEl>
                                        <p:attrNameLst>
                                          <p:attrName>style.visibility</p:attrName>
                                        </p:attrNameLst>
                                      </p:cBhvr>
                                      <p:to>
                                        <p:strVal val="visible"/>
                                      </p:to>
                                    </p:set>
                                  </p:childTnLst>
                                </p:cTn>
                              </p:par>
                            </p:childTnLst>
                          </p:cTn>
                        </p:par>
                        <p:par>
                          <p:cTn id="145" fill="hold" nodeType="afterGroup">
                            <p:stCondLst>
                              <p:cond delay="47000"/>
                            </p:stCondLst>
                            <p:childTnLst>
                              <p:par>
                                <p:cTn id="146" presetID="11" presetClass="entr" presetSubtype="0" fill="hold" grpId="0" nodeType="afterEffect">
                                  <p:stCondLst>
                                    <p:cond delay="0"/>
                                  </p:stCondLst>
                                  <p:childTnLst>
                                    <p:set>
                                      <p:cBhvr>
                                        <p:cTn id="147" dur="1000">
                                          <p:stCondLst>
                                            <p:cond delay="0"/>
                                          </p:stCondLst>
                                        </p:cTn>
                                        <p:tgtEl>
                                          <p:spTgt spid="60"/>
                                        </p:tgtEl>
                                        <p:attrNameLst>
                                          <p:attrName>style.visibility</p:attrName>
                                        </p:attrNameLst>
                                      </p:cBhvr>
                                      <p:to>
                                        <p:strVal val="visible"/>
                                      </p:to>
                                    </p:set>
                                  </p:childTnLst>
                                </p:cTn>
                              </p:par>
                            </p:childTnLst>
                          </p:cTn>
                        </p:par>
                        <p:par>
                          <p:cTn id="148" fill="hold" nodeType="afterGroup">
                            <p:stCondLst>
                              <p:cond delay="48000"/>
                            </p:stCondLst>
                            <p:childTnLst>
                              <p:par>
                                <p:cTn id="149" presetID="11" presetClass="entr" presetSubtype="0" fill="hold" grpId="0" nodeType="afterEffect">
                                  <p:stCondLst>
                                    <p:cond delay="0"/>
                                  </p:stCondLst>
                                  <p:childTnLst>
                                    <p:set>
                                      <p:cBhvr>
                                        <p:cTn id="150" dur="1000">
                                          <p:stCondLst>
                                            <p:cond delay="0"/>
                                          </p:stCondLst>
                                        </p:cTn>
                                        <p:tgtEl>
                                          <p:spTgt spid="61"/>
                                        </p:tgtEl>
                                        <p:attrNameLst>
                                          <p:attrName>style.visibility</p:attrName>
                                        </p:attrNameLst>
                                      </p:cBhvr>
                                      <p:to>
                                        <p:strVal val="visible"/>
                                      </p:to>
                                    </p:set>
                                  </p:childTnLst>
                                </p:cTn>
                              </p:par>
                            </p:childTnLst>
                          </p:cTn>
                        </p:par>
                        <p:par>
                          <p:cTn id="151" fill="hold" nodeType="afterGroup">
                            <p:stCondLst>
                              <p:cond delay="49000"/>
                            </p:stCondLst>
                            <p:childTnLst>
                              <p:par>
                                <p:cTn id="152" presetID="11" presetClass="entr" presetSubtype="0" fill="hold" grpId="0" nodeType="afterEffect">
                                  <p:stCondLst>
                                    <p:cond delay="0"/>
                                  </p:stCondLst>
                                  <p:childTnLst>
                                    <p:set>
                                      <p:cBhvr>
                                        <p:cTn id="153" dur="1000">
                                          <p:stCondLst>
                                            <p:cond delay="0"/>
                                          </p:stCondLst>
                                        </p:cTn>
                                        <p:tgtEl>
                                          <p:spTgt spid="62"/>
                                        </p:tgtEl>
                                        <p:attrNameLst>
                                          <p:attrName>style.visibility</p:attrName>
                                        </p:attrNameLst>
                                      </p:cBhvr>
                                      <p:to>
                                        <p:strVal val="visible"/>
                                      </p:to>
                                    </p:set>
                                  </p:childTnLst>
                                </p:cTn>
                              </p:par>
                            </p:childTnLst>
                          </p:cTn>
                        </p:par>
                        <p:par>
                          <p:cTn id="154" fill="hold" nodeType="afterGroup">
                            <p:stCondLst>
                              <p:cond delay="50000"/>
                            </p:stCondLst>
                            <p:childTnLst>
                              <p:par>
                                <p:cTn id="155" presetID="11" presetClass="entr" presetSubtype="0" fill="hold" grpId="0" nodeType="afterEffect">
                                  <p:stCondLst>
                                    <p:cond delay="0"/>
                                  </p:stCondLst>
                                  <p:childTnLst>
                                    <p:set>
                                      <p:cBhvr>
                                        <p:cTn id="156" dur="1000">
                                          <p:stCondLst>
                                            <p:cond delay="0"/>
                                          </p:stCondLst>
                                        </p:cTn>
                                        <p:tgtEl>
                                          <p:spTgt spid="63"/>
                                        </p:tgtEl>
                                        <p:attrNameLst>
                                          <p:attrName>style.visibility</p:attrName>
                                        </p:attrNameLst>
                                      </p:cBhvr>
                                      <p:to>
                                        <p:strVal val="visible"/>
                                      </p:to>
                                    </p:set>
                                  </p:childTnLst>
                                </p:cTn>
                              </p:par>
                            </p:childTnLst>
                          </p:cTn>
                        </p:par>
                        <p:par>
                          <p:cTn id="157" fill="hold" nodeType="afterGroup">
                            <p:stCondLst>
                              <p:cond delay="51000"/>
                            </p:stCondLst>
                            <p:childTnLst>
                              <p:par>
                                <p:cTn id="158" presetID="11" presetClass="entr" presetSubtype="0" fill="hold" grpId="0" nodeType="afterEffect">
                                  <p:stCondLst>
                                    <p:cond delay="0"/>
                                  </p:stCondLst>
                                  <p:childTnLst>
                                    <p:set>
                                      <p:cBhvr>
                                        <p:cTn id="159" dur="1000">
                                          <p:stCondLst>
                                            <p:cond delay="0"/>
                                          </p:stCondLst>
                                        </p:cTn>
                                        <p:tgtEl>
                                          <p:spTgt spid="64"/>
                                        </p:tgtEl>
                                        <p:attrNameLst>
                                          <p:attrName>style.visibility</p:attrName>
                                        </p:attrNameLst>
                                      </p:cBhvr>
                                      <p:to>
                                        <p:strVal val="visible"/>
                                      </p:to>
                                    </p:set>
                                  </p:childTnLst>
                                </p:cTn>
                              </p:par>
                            </p:childTnLst>
                          </p:cTn>
                        </p:par>
                        <p:par>
                          <p:cTn id="160" fill="hold" nodeType="afterGroup">
                            <p:stCondLst>
                              <p:cond delay="52000"/>
                            </p:stCondLst>
                            <p:childTnLst>
                              <p:par>
                                <p:cTn id="161" presetID="11" presetClass="entr" presetSubtype="0" fill="hold" grpId="0" nodeType="afterEffect">
                                  <p:stCondLst>
                                    <p:cond delay="0"/>
                                  </p:stCondLst>
                                  <p:childTnLst>
                                    <p:set>
                                      <p:cBhvr>
                                        <p:cTn id="162" dur="1000">
                                          <p:stCondLst>
                                            <p:cond delay="0"/>
                                          </p:stCondLst>
                                        </p:cTn>
                                        <p:tgtEl>
                                          <p:spTgt spid="65"/>
                                        </p:tgtEl>
                                        <p:attrNameLst>
                                          <p:attrName>style.visibility</p:attrName>
                                        </p:attrNameLst>
                                      </p:cBhvr>
                                      <p:to>
                                        <p:strVal val="visible"/>
                                      </p:to>
                                    </p:set>
                                  </p:childTnLst>
                                </p:cTn>
                              </p:par>
                            </p:childTnLst>
                          </p:cTn>
                        </p:par>
                        <p:par>
                          <p:cTn id="163" fill="hold" nodeType="afterGroup">
                            <p:stCondLst>
                              <p:cond delay="53000"/>
                            </p:stCondLst>
                            <p:childTnLst>
                              <p:par>
                                <p:cTn id="164" presetID="11" presetClass="entr" presetSubtype="0" fill="hold" grpId="0" nodeType="afterEffect">
                                  <p:stCondLst>
                                    <p:cond delay="0"/>
                                  </p:stCondLst>
                                  <p:childTnLst>
                                    <p:set>
                                      <p:cBhvr>
                                        <p:cTn id="165" dur="1000">
                                          <p:stCondLst>
                                            <p:cond delay="0"/>
                                          </p:stCondLst>
                                        </p:cTn>
                                        <p:tgtEl>
                                          <p:spTgt spid="66"/>
                                        </p:tgtEl>
                                        <p:attrNameLst>
                                          <p:attrName>style.visibility</p:attrName>
                                        </p:attrNameLst>
                                      </p:cBhvr>
                                      <p:to>
                                        <p:strVal val="visible"/>
                                      </p:to>
                                    </p:set>
                                  </p:childTnLst>
                                </p:cTn>
                              </p:par>
                            </p:childTnLst>
                          </p:cTn>
                        </p:par>
                        <p:par>
                          <p:cTn id="166" fill="hold" nodeType="afterGroup">
                            <p:stCondLst>
                              <p:cond delay="54000"/>
                            </p:stCondLst>
                            <p:childTnLst>
                              <p:par>
                                <p:cTn id="167" presetID="11" presetClass="entr" presetSubtype="0" fill="hold" grpId="0" nodeType="afterEffect">
                                  <p:stCondLst>
                                    <p:cond delay="0"/>
                                  </p:stCondLst>
                                  <p:childTnLst>
                                    <p:set>
                                      <p:cBhvr>
                                        <p:cTn id="168" dur="1000">
                                          <p:stCondLst>
                                            <p:cond delay="0"/>
                                          </p:stCondLst>
                                        </p:cTn>
                                        <p:tgtEl>
                                          <p:spTgt spid="67"/>
                                        </p:tgtEl>
                                        <p:attrNameLst>
                                          <p:attrName>style.visibility</p:attrName>
                                        </p:attrNameLst>
                                      </p:cBhvr>
                                      <p:to>
                                        <p:strVal val="visible"/>
                                      </p:to>
                                    </p:set>
                                  </p:childTnLst>
                                </p:cTn>
                              </p:par>
                            </p:childTnLst>
                          </p:cTn>
                        </p:par>
                        <p:par>
                          <p:cTn id="169" fill="hold" nodeType="afterGroup">
                            <p:stCondLst>
                              <p:cond delay="55000"/>
                            </p:stCondLst>
                            <p:childTnLst>
                              <p:par>
                                <p:cTn id="170" presetID="11" presetClass="entr" presetSubtype="0" fill="hold" grpId="0" nodeType="afterEffect">
                                  <p:stCondLst>
                                    <p:cond delay="0"/>
                                  </p:stCondLst>
                                  <p:childTnLst>
                                    <p:set>
                                      <p:cBhvr>
                                        <p:cTn id="171" dur="1000">
                                          <p:stCondLst>
                                            <p:cond delay="0"/>
                                          </p:stCondLst>
                                        </p:cTn>
                                        <p:tgtEl>
                                          <p:spTgt spid="68"/>
                                        </p:tgtEl>
                                        <p:attrNameLst>
                                          <p:attrName>style.visibility</p:attrName>
                                        </p:attrNameLst>
                                      </p:cBhvr>
                                      <p:to>
                                        <p:strVal val="visible"/>
                                      </p:to>
                                    </p:set>
                                  </p:childTnLst>
                                </p:cTn>
                              </p:par>
                            </p:childTnLst>
                          </p:cTn>
                        </p:par>
                        <p:par>
                          <p:cTn id="172" fill="hold" nodeType="afterGroup">
                            <p:stCondLst>
                              <p:cond delay="56000"/>
                            </p:stCondLst>
                            <p:childTnLst>
                              <p:par>
                                <p:cTn id="173" presetID="11" presetClass="entr" presetSubtype="0" fill="hold" grpId="0" nodeType="afterEffect">
                                  <p:stCondLst>
                                    <p:cond delay="0"/>
                                  </p:stCondLst>
                                  <p:childTnLst>
                                    <p:set>
                                      <p:cBhvr>
                                        <p:cTn id="174" dur="1000">
                                          <p:stCondLst>
                                            <p:cond delay="0"/>
                                          </p:stCondLst>
                                        </p:cTn>
                                        <p:tgtEl>
                                          <p:spTgt spid="69"/>
                                        </p:tgtEl>
                                        <p:attrNameLst>
                                          <p:attrName>style.visibility</p:attrName>
                                        </p:attrNameLst>
                                      </p:cBhvr>
                                      <p:to>
                                        <p:strVal val="visible"/>
                                      </p:to>
                                    </p:set>
                                  </p:childTnLst>
                                </p:cTn>
                              </p:par>
                            </p:childTnLst>
                          </p:cTn>
                        </p:par>
                        <p:par>
                          <p:cTn id="175" fill="hold" nodeType="afterGroup">
                            <p:stCondLst>
                              <p:cond delay="57000"/>
                            </p:stCondLst>
                            <p:childTnLst>
                              <p:par>
                                <p:cTn id="176" presetID="11" presetClass="entr" presetSubtype="0" fill="hold" grpId="0" nodeType="afterEffect">
                                  <p:stCondLst>
                                    <p:cond delay="0"/>
                                  </p:stCondLst>
                                  <p:childTnLst>
                                    <p:set>
                                      <p:cBhvr>
                                        <p:cTn id="177" dur="1000">
                                          <p:stCondLst>
                                            <p:cond delay="0"/>
                                          </p:stCondLst>
                                        </p:cTn>
                                        <p:tgtEl>
                                          <p:spTgt spid="70"/>
                                        </p:tgtEl>
                                        <p:attrNameLst>
                                          <p:attrName>style.visibility</p:attrName>
                                        </p:attrNameLst>
                                      </p:cBhvr>
                                      <p:to>
                                        <p:strVal val="visible"/>
                                      </p:to>
                                    </p:set>
                                  </p:childTnLst>
                                </p:cTn>
                              </p:par>
                            </p:childTnLst>
                          </p:cTn>
                        </p:par>
                        <p:par>
                          <p:cTn id="178" fill="hold" nodeType="afterGroup">
                            <p:stCondLst>
                              <p:cond delay="58000"/>
                            </p:stCondLst>
                            <p:childTnLst>
                              <p:par>
                                <p:cTn id="179" presetID="11" presetClass="entr" presetSubtype="0" fill="hold" grpId="0" nodeType="afterEffect">
                                  <p:stCondLst>
                                    <p:cond delay="0"/>
                                  </p:stCondLst>
                                  <p:childTnLst>
                                    <p:set>
                                      <p:cBhvr>
                                        <p:cTn id="180" dur="1000">
                                          <p:stCondLst>
                                            <p:cond delay="0"/>
                                          </p:stCondLst>
                                        </p:cTn>
                                        <p:tgtEl>
                                          <p:spTgt spid="71"/>
                                        </p:tgtEl>
                                        <p:attrNameLst>
                                          <p:attrName>style.visibility</p:attrName>
                                        </p:attrNameLst>
                                      </p:cBhvr>
                                      <p:to>
                                        <p:strVal val="visible"/>
                                      </p:to>
                                    </p:set>
                                  </p:childTnLst>
                                </p:cTn>
                              </p:par>
                            </p:childTnLst>
                          </p:cTn>
                        </p:par>
                        <p:par>
                          <p:cTn id="181" fill="hold" nodeType="afterGroup">
                            <p:stCondLst>
                              <p:cond delay="59000"/>
                            </p:stCondLst>
                            <p:childTnLst>
                              <p:par>
                                <p:cTn id="182" presetID="11" presetClass="entr" presetSubtype="0" fill="hold" grpId="0" nodeType="afterEffect">
                                  <p:stCondLst>
                                    <p:cond delay="0"/>
                                  </p:stCondLst>
                                  <p:childTnLst>
                                    <p:set>
                                      <p:cBhvr>
                                        <p:cTn id="183" dur="1000">
                                          <p:stCondLst>
                                            <p:cond delay="0"/>
                                          </p:stCondLst>
                                        </p:cTn>
                                        <p:tgtEl>
                                          <p:spTgt spid="72"/>
                                        </p:tgtEl>
                                        <p:attrNameLst>
                                          <p:attrName>style.visibility</p:attrName>
                                        </p:attrNameLst>
                                      </p:cBhvr>
                                      <p:to>
                                        <p:strVal val="visible"/>
                                      </p:to>
                                    </p:set>
                                  </p:childTnLst>
                                </p:cTn>
                              </p:par>
                            </p:childTnLst>
                          </p:cTn>
                        </p:par>
                        <p:par>
                          <p:cTn id="184" fill="hold" nodeType="afterGroup">
                            <p:stCondLst>
                              <p:cond delay="60000"/>
                            </p:stCondLst>
                            <p:childTnLst>
                              <p:par>
                                <p:cTn id="185" presetID="11" presetClass="entr" presetSubtype="0" fill="hold" grpId="0" nodeType="afterEffect">
                                  <p:stCondLst>
                                    <p:cond delay="0"/>
                                  </p:stCondLst>
                                  <p:childTnLst>
                                    <p:set>
                                      <p:cBhvr>
                                        <p:cTn id="186" dur="1000">
                                          <p:stCondLst>
                                            <p:cond delay="0"/>
                                          </p:stCondLst>
                                        </p:cTn>
                                        <p:tgtEl>
                                          <p:spTgt spid="73"/>
                                        </p:tgtEl>
                                        <p:attrNameLst>
                                          <p:attrName>style.visibility</p:attrName>
                                        </p:attrNameLst>
                                      </p:cBhvr>
                                      <p:to>
                                        <p:strVal val="visible"/>
                                      </p:to>
                                    </p:set>
                                  </p:childTnLst>
                                </p:cTn>
                              </p:par>
                            </p:childTnLst>
                          </p:cTn>
                        </p:par>
                        <p:par>
                          <p:cTn id="187" fill="hold" nodeType="afterGroup">
                            <p:stCondLst>
                              <p:cond delay="61000"/>
                            </p:stCondLst>
                            <p:childTnLst>
                              <p:par>
                                <p:cTn id="188" presetID="11" presetClass="entr" presetSubtype="0" fill="hold" grpId="0" nodeType="afterEffect">
                                  <p:stCondLst>
                                    <p:cond delay="0"/>
                                  </p:stCondLst>
                                  <p:childTnLst>
                                    <p:set>
                                      <p:cBhvr>
                                        <p:cTn id="189" dur="1000">
                                          <p:stCondLst>
                                            <p:cond delay="0"/>
                                          </p:stCondLst>
                                        </p:cTn>
                                        <p:tgtEl>
                                          <p:spTgt spid="74"/>
                                        </p:tgtEl>
                                        <p:attrNameLst>
                                          <p:attrName>style.visibility</p:attrName>
                                        </p:attrNameLst>
                                      </p:cBhvr>
                                      <p:to>
                                        <p:strVal val="visible"/>
                                      </p:to>
                                    </p:set>
                                  </p:childTnLst>
                                </p:cTn>
                              </p:par>
                            </p:childTnLst>
                          </p:cTn>
                        </p:par>
                        <p:par>
                          <p:cTn id="190" fill="hold" nodeType="afterGroup">
                            <p:stCondLst>
                              <p:cond delay="62000"/>
                            </p:stCondLst>
                            <p:childTnLst>
                              <p:par>
                                <p:cTn id="191" presetID="11" presetClass="entr" presetSubtype="0" fill="hold" grpId="0" nodeType="afterEffect">
                                  <p:stCondLst>
                                    <p:cond delay="0"/>
                                  </p:stCondLst>
                                  <p:childTnLst>
                                    <p:set>
                                      <p:cBhvr>
                                        <p:cTn id="192" dur="1000">
                                          <p:stCondLst>
                                            <p:cond delay="0"/>
                                          </p:stCondLst>
                                        </p:cTn>
                                        <p:tgtEl>
                                          <p:spTgt spid="75"/>
                                        </p:tgtEl>
                                        <p:attrNameLst>
                                          <p:attrName>style.visibility</p:attrName>
                                        </p:attrNameLst>
                                      </p:cBhvr>
                                      <p:to>
                                        <p:strVal val="visible"/>
                                      </p:to>
                                    </p:set>
                                  </p:childTnLst>
                                </p:cTn>
                              </p:par>
                            </p:childTnLst>
                          </p:cTn>
                        </p:par>
                        <p:par>
                          <p:cTn id="193" fill="hold" nodeType="afterGroup">
                            <p:stCondLst>
                              <p:cond delay="63000"/>
                            </p:stCondLst>
                            <p:childTnLst>
                              <p:par>
                                <p:cTn id="194" presetID="11" presetClass="entr" presetSubtype="0" fill="hold" grpId="0" nodeType="afterEffect">
                                  <p:stCondLst>
                                    <p:cond delay="0"/>
                                  </p:stCondLst>
                                  <p:childTnLst>
                                    <p:set>
                                      <p:cBhvr>
                                        <p:cTn id="195" dur="1000">
                                          <p:stCondLst>
                                            <p:cond delay="0"/>
                                          </p:stCondLst>
                                        </p:cTn>
                                        <p:tgtEl>
                                          <p:spTgt spid="76"/>
                                        </p:tgtEl>
                                        <p:attrNameLst>
                                          <p:attrName>style.visibility</p:attrName>
                                        </p:attrNameLst>
                                      </p:cBhvr>
                                      <p:to>
                                        <p:strVal val="visible"/>
                                      </p:to>
                                    </p:set>
                                  </p:childTnLst>
                                </p:cTn>
                              </p:par>
                            </p:childTnLst>
                          </p:cTn>
                        </p:par>
                        <p:par>
                          <p:cTn id="196" fill="hold" nodeType="afterGroup">
                            <p:stCondLst>
                              <p:cond delay="64000"/>
                            </p:stCondLst>
                            <p:childTnLst>
                              <p:par>
                                <p:cTn id="197" presetID="11" presetClass="entr" presetSubtype="0" fill="hold" grpId="0" nodeType="afterEffect">
                                  <p:stCondLst>
                                    <p:cond delay="0"/>
                                  </p:stCondLst>
                                  <p:childTnLst>
                                    <p:set>
                                      <p:cBhvr>
                                        <p:cTn id="198" dur="1000">
                                          <p:stCondLst>
                                            <p:cond delay="0"/>
                                          </p:stCondLst>
                                        </p:cTn>
                                        <p:tgtEl>
                                          <p:spTgt spid="77"/>
                                        </p:tgtEl>
                                        <p:attrNameLst>
                                          <p:attrName>style.visibility</p:attrName>
                                        </p:attrNameLst>
                                      </p:cBhvr>
                                      <p:to>
                                        <p:strVal val="visible"/>
                                      </p:to>
                                    </p:set>
                                  </p:childTnLst>
                                </p:cTn>
                              </p:par>
                            </p:childTnLst>
                          </p:cTn>
                        </p:par>
                        <p:par>
                          <p:cTn id="199" fill="hold" nodeType="afterGroup">
                            <p:stCondLst>
                              <p:cond delay="65000"/>
                            </p:stCondLst>
                            <p:childTnLst>
                              <p:par>
                                <p:cTn id="200" presetID="11" presetClass="entr" presetSubtype="0" fill="hold" grpId="0" nodeType="afterEffect">
                                  <p:stCondLst>
                                    <p:cond delay="0"/>
                                  </p:stCondLst>
                                  <p:childTnLst>
                                    <p:set>
                                      <p:cBhvr>
                                        <p:cTn id="201" dur="1000">
                                          <p:stCondLst>
                                            <p:cond delay="0"/>
                                          </p:stCondLst>
                                        </p:cTn>
                                        <p:tgtEl>
                                          <p:spTgt spid="78"/>
                                        </p:tgtEl>
                                        <p:attrNameLst>
                                          <p:attrName>style.visibility</p:attrName>
                                        </p:attrNameLst>
                                      </p:cBhvr>
                                      <p:to>
                                        <p:strVal val="visible"/>
                                      </p:to>
                                    </p:set>
                                  </p:childTnLst>
                                </p:cTn>
                              </p:par>
                            </p:childTnLst>
                          </p:cTn>
                        </p:par>
                        <p:par>
                          <p:cTn id="202" fill="hold" nodeType="afterGroup">
                            <p:stCondLst>
                              <p:cond delay="66000"/>
                            </p:stCondLst>
                            <p:childTnLst>
                              <p:par>
                                <p:cTn id="203" presetID="11" presetClass="entr" presetSubtype="0" fill="hold" grpId="0" nodeType="afterEffect">
                                  <p:stCondLst>
                                    <p:cond delay="0"/>
                                  </p:stCondLst>
                                  <p:childTnLst>
                                    <p:set>
                                      <p:cBhvr>
                                        <p:cTn id="204" dur="1000">
                                          <p:stCondLst>
                                            <p:cond delay="0"/>
                                          </p:stCondLst>
                                        </p:cTn>
                                        <p:tgtEl>
                                          <p:spTgt spid="79"/>
                                        </p:tgtEl>
                                        <p:attrNameLst>
                                          <p:attrName>style.visibility</p:attrName>
                                        </p:attrNameLst>
                                      </p:cBhvr>
                                      <p:to>
                                        <p:strVal val="visible"/>
                                      </p:to>
                                    </p:set>
                                  </p:childTnLst>
                                </p:cTn>
                              </p:par>
                            </p:childTnLst>
                          </p:cTn>
                        </p:par>
                        <p:par>
                          <p:cTn id="205" fill="hold" nodeType="afterGroup">
                            <p:stCondLst>
                              <p:cond delay="67000"/>
                            </p:stCondLst>
                            <p:childTnLst>
                              <p:par>
                                <p:cTn id="206" presetID="11" presetClass="entr" presetSubtype="0" fill="hold" grpId="0" nodeType="afterEffect">
                                  <p:stCondLst>
                                    <p:cond delay="0"/>
                                  </p:stCondLst>
                                  <p:childTnLst>
                                    <p:set>
                                      <p:cBhvr>
                                        <p:cTn id="207" dur="1000">
                                          <p:stCondLst>
                                            <p:cond delay="0"/>
                                          </p:stCondLst>
                                        </p:cTn>
                                        <p:tgtEl>
                                          <p:spTgt spid="80"/>
                                        </p:tgtEl>
                                        <p:attrNameLst>
                                          <p:attrName>style.visibility</p:attrName>
                                        </p:attrNameLst>
                                      </p:cBhvr>
                                      <p:to>
                                        <p:strVal val="visible"/>
                                      </p:to>
                                    </p:set>
                                  </p:childTnLst>
                                </p:cTn>
                              </p:par>
                            </p:childTnLst>
                          </p:cTn>
                        </p:par>
                        <p:par>
                          <p:cTn id="208" fill="hold" nodeType="afterGroup">
                            <p:stCondLst>
                              <p:cond delay="68000"/>
                            </p:stCondLst>
                            <p:childTnLst>
                              <p:par>
                                <p:cTn id="209" presetID="11" presetClass="entr" presetSubtype="0" fill="hold" grpId="0" nodeType="afterEffect">
                                  <p:stCondLst>
                                    <p:cond delay="0"/>
                                  </p:stCondLst>
                                  <p:childTnLst>
                                    <p:set>
                                      <p:cBhvr>
                                        <p:cTn id="210" dur="1000">
                                          <p:stCondLst>
                                            <p:cond delay="0"/>
                                          </p:stCondLst>
                                        </p:cTn>
                                        <p:tgtEl>
                                          <p:spTgt spid="81"/>
                                        </p:tgtEl>
                                        <p:attrNameLst>
                                          <p:attrName>style.visibility</p:attrName>
                                        </p:attrNameLst>
                                      </p:cBhvr>
                                      <p:to>
                                        <p:strVal val="visible"/>
                                      </p:to>
                                    </p:set>
                                  </p:childTnLst>
                                </p:cTn>
                              </p:par>
                            </p:childTnLst>
                          </p:cTn>
                        </p:par>
                        <p:par>
                          <p:cTn id="211" fill="hold" nodeType="afterGroup">
                            <p:stCondLst>
                              <p:cond delay="69000"/>
                            </p:stCondLst>
                            <p:childTnLst>
                              <p:par>
                                <p:cTn id="212" presetID="11" presetClass="entr" presetSubtype="0" fill="hold" grpId="0" nodeType="afterEffect">
                                  <p:stCondLst>
                                    <p:cond delay="0"/>
                                  </p:stCondLst>
                                  <p:childTnLst>
                                    <p:set>
                                      <p:cBhvr>
                                        <p:cTn id="213" dur="1000">
                                          <p:stCondLst>
                                            <p:cond delay="0"/>
                                          </p:stCondLst>
                                        </p:cTn>
                                        <p:tgtEl>
                                          <p:spTgt spid="82"/>
                                        </p:tgtEl>
                                        <p:attrNameLst>
                                          <p:attrName>style.visibility</p:attrName>
                                        </p:attrNameLst>
                                      </p:cBhvr>
                                      <p:to>
                                        <p:strVal val="visible"/>
                                      </p:to>
                                    </p:set>
                                  </p:childTnLst>
                                </p:cTn>
                              </p:par>
                            </p:childTnLst>
                          </p:cTn>
                        </p:par>
                        <p:par>
                          <p:cTn id="214" fill="hold" nodeType="afterGroup">
                            <p:stCondLst>
                              <p:cond delay="70000"/>
                            </p:stCondLst>
                            <p:childTnLst>
                              <p:par>
                                <p:cTn id="215" presetID="11" presetClass="entr" presetSubtype="0" fill="hold" grpId="0" nodeType="afterEffect">
                                  <p:stCondLst>
                                    <p:cond delay="0"/>
                                  </p:stCondLst>
                                  <p:childTnLst>
                                    <p:set>
                                      <p:cBhvr>
                                        <p:cTn id="216" dur="1000">
                                          <p:stCondLst>
                                            <p:cond delay="0"/>
                                          </p:stCondLst>
                                        </p:cTn>
                                        <p:tgtEl>
                                          <p:spTgt spid="83"/>
                                        </p:tgtEl>
                                        <p:attrNameLst>
                                          <p:attrName>style.visibility</p:attrName>
                                        </p:attrNameLst>
                                      </p:cBhvr>
                                      <p:to>
                                        <p:strVal val="visible"/>
                                      </p:to>
                                    </p:set>
                                  </p:childTnLst>
                                </p:cTn>
                              </p:par>
                            </p:childTnLst>
                          </p:cTn>
                        </p:par>
                        <p:par>
                          <p:cTn id="217" fill="hold" nodeType="afterGroup">
                            <p:stCondLst>
                              <p:cond delay="71000"/>
                            </p:stCondLst>
                            <p:childTnLst>
                              <p:par>
                                <p:cTn id="218" presetID="11" presetClass="entr" presetSubtype="0" fill="hold" grpId="0" nodeType="afterEffect">
                                  <p:stCondLst>
                                    <p:cond delay="0"/>
                                  </p:stCondLst>
                                  <p:childTnLst>
                                    <p:set>
                                      <p:cBhvr>
                                        <p:cTn id="219" dur="1000">
                                          <p:stCondLst>
                                            <p:cond delay="0"/>
                                          </p:stCondLst>
                                        </p:cTn>
                                        <p:tgtEl>
                                          <p:spTgt spid="84"/>
                                        </p:tgtEl>
                                        <p:attrNameLst>
                                          <p:attrName>style.visibility</p:attrName>
                                        </p:attrNameLst>
                                      </p:cBhvr>
                                      <p:to>
                                        <p:strVal val="visible"/>
                                      </p:to>
                                    </p:set>
                                  </p:childTnLst>
                                </p:cTn>
                              </p:par>
                            </p:childTnLst>
                          </p:cTn>
                        </p:par>
                        <p:par>
                          <p:cTn id="220" fill="hold" nodeType="afterGroup">
                            <p:stCondLst>
                              <p:cond delay="72000"/>
                            </p:stCondLst>
                            <p:childTnLst>
                              <p:par>
                                <p:cTn id="221" presetID="11" presetClass="entr" presetSubtype="0" fill="hold" grpId="0" nodeType="afterEffect">
                                  <p:stCondLst>
                                    <p:cond delay="0"/>
                                  </p:stCondLst>
                                  <p:childTnLst>
                                    <p:set>
                                      <p:cBhvr>
                                        <p:cTn id="222" dur="1000">
                                          <p:stCondLst>
                                            <p:cond delay="0"/>
                                          </p:stCondLst>
                                        </p:cTn>
                                        <p:tgtEl>
                                          <p:spTgt spid="85"/>
                                        </p:tgtEl>
                                        <p:attrNameLst>
                                          <p:attrName>style.visibility</p:attrName>
                                        </p:attrNameLst>
                                      </p:cBhvr>
                                      <p:to>
                                        <p:strVal val="visible"/>
                                      </p:to>
                                    </p:set>
                                  </p:childTnLst>
                                </p:cTn>
                              </p:par>
                            </p:childTnLst>
                          </p:cTn>
                        </p:par>
                        <p:par>
                          <p:cTn id="223" fill="hold" nodeType="afterGroup">
                            <p:stCondLst>
                              <p:cond delay="73000"/>
                            </p:stCondLst>
                            <p:childTnLst>
                              <p:par>
                                <p:cTn id="224" presetID="11" presetClass="entr" presetSubtype="0" fill="hold" grpId="0" nodeType="afterEffect">
                                  <p:stCondLst>
                                    <p:cond delay="0"/>
                                  </p:stCondLst>
                                  <p:childTnLst>
                                    <p:set>
                                      <p:cBhvr>
                                        <p:cTn id="225" dur="1000">
                                          <p:stCondLst>
                                            <p:cond delay="0"/>
                                          </p:stCondLst>
                                        </p:cTn>
                                        <p:tgtEl>
                                          <p:spTgt spid="86"/>
                                        </p:tgtEl>
                                        <p:attrNameLst>
                                          <p:attrName>style.visibility</p:attrName>
                                        </p:attrNameLst>
                                      </p:cBhvr>
                                      <p:to>
                                        <p:strVal val="visible"/>
                                      </p:to>
                                    </p:set>
                                  </p:childTnLst>
                                </p:cTn>
                              </p:par>
                            </p:childTnLst>
                          </p:cTn>
                        </p:par>
                        <p:par>
                          <p:cTn id="226" fill="hold" nodeType="afterGroup">
                            <p:stCondLst>
                              <p:cond delay="74000"/>
                            </p:stCondLst>
                            <p:childTnLst>
                              <p:par>
                                <p:cTn id="227" presetID="11" presetClass="entr" presetSubtype="0" fill="hold" grpId="0" nodeType="afterEffect">
                                  <p:stCondLst>
                                    <p:cond delay="0"/>
                                  </p:stCondLst>
                                  <p:childTnLst>
                                    <p:set>
                                      <p:cBhvr>
                                        <p:cTn id="228" dur="1000">
                                          <p:stCondLst>
                                            <p:cond delay="0"/>
                                          </p:stCondLst>
                                        </p:cTn>
                                        <p:tgtEl>
                                          <p:spTgt spid="87"/>
                                        </p:tgtEl>
                                        <p:attrNameLst>
                                          <p:attrName>style.visibility</p:attrName>
                                        </p:attrNameLst>
                                      </p:cBhvr>
                                      <p:to>
                                        <p:strVal val="visible"/>
                                      </p:to>
                                    </p:set>
                                  </p:childTnLst>
                                </p:cTn>
                              </p:par>
                            </p:childTnLst>
                          </p:cTn>
                        </p:par>
                        <p:par>
                          <p:cTn id="229" fill="hold" nodeType="afterGroup">
                            <p:stCondLst>
                              <p:cond delay="75000"/>
                            </p:stCondLst>
                            <p:childTnLst>
                              <p:par>
                                <p:cTn id="230" presetID="11" presetClass="entr" presetSubtype="0" fill="hold" grpId="0" nodeType="afterEffect">
                                  <p:stCondLst>
                                    <p:cond delay="0"/>
                                  </p:stCondLst>
                                  <p:childTnLst>
                                    <p:set>
                                      <p:cBhvr>
                                        <p:cTn id="231" dur="1000">
                                          <p:stCondLst>
                                            <p:cond delay="0"/>
                                          </p:stCondLst>
                                        </p:cTn>
                                        <p:tgtEl>
                                          <p:spTgt spid="88"/>
                                        </p:tgtEl>
                                        <p:attrNameLst>
                                          <p:attrName>style.visibility</p:attrName>
                                        </p:attrNameLst>
                                      </p:cBhvr>
                                      <p:to>
                                        <p:strVal val="visible"/>
                                      </p:to>
                                    </p:set>
                                  </p:childTnLst>
                                </p:cTn>
                              </p:par>
                            </p:childTnLst>
                          </p:cTn>
                        </p:par>
                        <p:par>
                          <p:cTn id="232" fill="hold" nodeType="afterGroup">
                            <p:stCondLst>
                              <p:cond delay="76000"/>
                            </p:stCondLst>
                            <p:childTnLst>
                              <p:par>
                                <p:cTn id="233" presetID="11" presetClass="entr" presetSubtype="0" fill="hold" grpId="0" nodeType="afterEffect">
                                  <p:stCondLst>
                                    <p:cond delay="0"/>
                                  </p:stCondLst>
                                  <p:childTnLst>
                                    <p:set>
                                      <p:cBhvr>
                                        <p:cTn id="234" dur="1000">
                                          <p:stCondLst>
                                            <p:cond delay="0"/>
                                          </p:stCondLst>
                                        </p:cTn>
                                        <p:tgtEl>
                                          <p:spTgt spid="89"/>
                                        </p:tgtEl>
                                        <p:attrNameLst>
                                          <p:attrName>style.visibility</p:attrName>
                                        </p:attrNameLst>
                                      </p:cBhvr>
                                      <p:to>
                                        <p:strVal val="visible"/>
                                      </p:to>
                                    </p:set>
                                  </p:childTnLst>
                                </p:cTn>
                              </p:par>
                            </p:childTnLst>
                          </p:cTn>
                        </p:par>
                        <p:par>
                          <p:cTn id="235" fill="hold" nodeType="afterGroup">
                            <p:stCondLst>
                              <p:cond delay="77000"/>
                            </p:stCondLst>
                            <p:childTnLst>
                              <p:par>
                                <p:cTn id="236" presetID="11" presetClass="entr" presetSubtype="0" fill="hold" grpId="0" nodeType="afterEffect">
                                  <p:stCondLst>
                                    <p:cond delay="0"/>
                                  </p:stCondLst>
                                  <p:childTnLst>
                                    <p:set>
                                      <p:cBhvr>
                                        <p:cTn id="237" dur="1000">
                                          <p:stCondLst>
                                            <p:cond delay="0"/>
                                          </p:stCondLst>
                                        </p:cTn>
                                        <p:tgtEl>
                                          <p:spTgt spid="90"/>
                                        </p:tgtEl>
                                        <p:attrNameLst>
                                          <p:attrName>style.visibility</p:attrName>
                                        </p:attrNameLst>
                                      </p:cBhvr>
                                      <p:to>
                                        <p:strVal val="visible"/>
                                      </p:to>
                                    </p:set>
                                  </p:childTnLst>
                                </p:cTn>
                              </p:par>
                            </p:childTnLst>
                          </p:cTn>
                        </p:par>
                        <p:par>
                          <p:cTn id="238" fill="hold" nodeType="afterGroup">
                            <p:stCondLst>
                              <p:cond delay="78000"/>
                            </p:stCondLst>
                            <p:childTnLst>
                              <p:par>
                                <p:cTn id="239" presetID="11" presetClass="entr" presetSubtype="0" fill="hold" grpId="0" nodeType="afterEffect">
                                  <p:stCondLst>
                                    <p:cond delay="0"/>
                                  </p:stCondLst>
                                  <p:childTnLst>
                                    <p:set>
                                      <p:cBhvr>
                                        <p:cTn id="240" dur="1000">
                                          <p:stCondLst>
                                            <p:cond delay="0"/>
                                          </p:stCondLst>
                                        </p:cTn>
                                        <p:tgtEl>
                                          <p:spTgt spid="91"/>
                                        </p:tgtEl>
                                        <p:attrNameLst>
                                          <p:attrName>style.visibility</p:attrName>
                                        </p:attrNameLst>
                                      </p:cBhvr>
                                      <p:to>
                                        <p:strVal val="visible"/>
                                      </p:to>
                                    </p:set>
                                  </p:childTnLst>
                                </p:cTn>
                              </p:par>
                            </p:childTnLst>
                          </p:cTn>
                        </p:par>
                        <p:par>
                          <p:cTn id="241" fill="hold" nodeType="afterGroup">
                            <p:stCondLst>
                              <p:cond delay="79000"/>
                            </p:stCondLst>
                            <p:childTnLst>
                              <p:par>
                                <p:cTn id="242" presetID="11" presetClass="entr" presetSubtype="0" fill="hold" grpId="0" nodeType="afterEffect">
                                  <p:stCondLst>
                                    <p:cond delay="0"/>
                                  </p:stCondLst>
                                  <p:childTnLst>
                                    <p:set>
                                      <p:cBhvr>
                                        <p:cTn id="243" dur="1000">
                                          <p:stCondLst>
                                            <p:cond delay="0"/>
                                          </p:stCondLst>
                                        </p:cTn>
                                        <p:tgtEl>
                                          <p:spTgt spid="92"/>
                                        </p:tgtEl>
                                        <p:attrNameLst>
                                          <p:attrName>style.visibility</p:attrName>
                                        </p:attrNameLst>
                                      </p:cBhvr>
                                      <p:to>
                                        <p:strVal val="visible"/>
                                      </p:to>
                                    </p:set>
                                  </p:childTnLst>
                                </p:cTn>
                              </p:par>
                            </p:childTnLst>
                          </p:cTn>
                        </p:par>
                        <p:par>
                          <p:cTn id="244" fill="hold" nodeType="afterGroup">
                            <p:stCondLst>
                              <p:cond delay="80000"/>
                            </p:stCondLst>
                            <p:childTnLst>
                              <p:par>
                                <p:cTn id="245" presetID="11" presetClass="entr" presetSubtype="0" fill="hold" grpId="0" nodeType="afterEffect">
                                  <p:stCondLst>
                                    <p:cond delay="0"/>
                                  </p:stCondLst>
                                  <p:childTnLst>
                                    <p:set>
                                      <p:cBhvr>
                                        <p:cTn id="246" dur="1000">
                                          <p:stCondLst>
                                            <p:cond delay="0"/>
                                          </p:stCondLst>
                                        </p:cTn>
                                        <p:tgtEl>
                                          <p:spTgt spid="93"/>
                                        </p:tgtEl>
                                        <p:attrNameLst>
                                          <p:attrName>style.visibility</p:attrName>
                                        </p:attrNameLst>
                                      </p:cBhvr>
                                      <p:to>
                                        <p:strVal val="visible"/>
                                      </p:to>
                                    </p:set>
                                  </p:childTnLst>
                                </p:cTn>
                              </p:par>
                            </p:childTnLst>
                          </p:cTn>
                        </p:par>
                        <p:par>
                          <p:cTn id="247" fill="hold" nodeType="afterGroup">
                            <p:stCondLst>
                              <p:cond delay="81000"/>
                            </p:stCondLst>
                            <p:childTnLst>
                              <p:par>
                                <p:cTn id="248" presetID="11" presetClass="entr" presetSubtype="0" fill="hold" grpId="0" nodeType="afterEffect">
                                  <p:stCondLst>
                                    <p:cond delay="0"/>
                                  </p:stCondLst>
                                  <p:childTnLst>
                                    <p:set>
                                      <p:cBhvr>
                                        <p:cTn id="249" dur="1000">
                                          <p:stCondLst>
                                            <p:cond delay="0"/>
                                          </p:stCondLst>
                                        </p:cTn>
                                        <p:tgtEl>
                                          <p:spTgt spid="94"/>
                                        </p:tgtEl>
                                        <p:attrNameLst>
                                          <p:attrName>style.visibility</p:attrName>
                                        </p:attrNameLst>
                                      </p:cBhvr>
                                      <p:to>
                                        <p:strVal val="visible"/>
                                      </p:to>
                                    </p:set>
                                  </p:childTnLst>
                                </p:cTn>
                              </p:par>
                            </p:childTnLst>
                          </p:cTn>
                        </p:par>
                        <p:par>
                          <p:cTn id="250" fill="hold" nodeType="afterGroup">
                            <p:stCondLst>
                              <p:cond delay="82000"/>
                            </p:stCondLst>
                            <p:childTnLst>
                              <p:par>
                                <p:cTn id="251" presetID="11" presetClass="entr" presetSubtype="0" fill="hold" grpId="0" nodeType="afterEffect">
                                  <p:stCondLst>
                                    <p:cond delay="0"/>
                                  </p:stCondLst>
                                  <p:childTnLst>
                                    <p:set>
                                      <p:cBhvr>
                                        <p:cTn id="252" dur="1000">
                                          <p:stCondLst>
                                            <p:cond delay="0"/>
                                          </p:stCondLst>
                                        </p:cTn>
                                        <p:tgtEl>
                                          <p:spTgt spid="95"/>
                                        </p:tgtEl>
                                        <p:attrNameLst>
                                          <p:attrName>style.visibility</p:attrName>
                                        </p:attrNameLst>
                                      </p:cBhvr>
                                      <p:to>
                                        <p:strVal val="visible"/>
                                      </p:to>
                                    </p:set>
                                  </p:childTnLst>
                                </p:cTn>
                              </p:par>
                            </p:childTnLst>
                          </p:cTn>
                        </p:par>
                        <p:par>
                          <p:cTn id="253" fill="hold" nodeType="afterGroup">
                            <p:stCondLst>
                              <p:cond delay="83000"/>
                            </p:stCondLst>
                            <p:childTnLst>
                              <p:par>
                                <p:cTn id="254" presetID="11" presetClass="entr" presetSubtype="0" fill="hold" grpId="0" nodeType="afterEffect">
                                  <p:stCondLst>
                                    <p:cond delay="0"/>
                                  </p:stCondLst>
                                  <p:childTnLst>
                                    <p:set>
                                      <p:cBhvr>
                                        <p:cTn id="255" dur="1000">
                                          <p:stCondLst>
                                            <p:cond delay="0"/>
                                          </p:stCondLst>
                                        </p:cTn>
                                        <p:tgtEl>
                                          <p:spTgt spid="96"/>
                                        </p:tgtEl>
                                        <p:attrNameLst>
                                          <p:attrName>style.visibility</p:attrName>
                                        </p:attrNameLst>
                                      </p:cBhvr>
                                      <p:to>
                                        <p:strVal val="visible"/>
                                      </p:to>
                                    </p:set>
                                  </p:childTnLst>
                                </p:cTn>
                              </p:par>
                            </p:childTnLst>
                          </p:cTn>
                        </p:par>
                        <p:par>
                          <p:cTn id="256" fill="hold" nodeType="afterGroup">
                            <p:stCondLst>
                              <p:cond delay="84000"/>
                            </p:stCondLst>
                            <p:childTnLst>
                              <p:par>
                                <p:cTn id="257" presetID="11" presetClass="entr" presetSubtype="0" fill="hold" grpId="0" nodeType="afterEffect">
                                  <p:stCondLst>
                                    <p:cond delay="0"/>
                                  </p:stCondLst>
                                  <p:childTnLst>
                                    <p:set>
                                      <p:cBhvr>
                                        <p:cTn id="258" dur="1000">
                                          <p:stCondLst>
                                            <p:cond delay="0"/>
                                          </p:stCondLst>
                                        </p:cTn>
                                        <p:tgtEl>
                                          <p:spTgt spid="97"/>
                                        </p:tgtEl>
                                        <p:attrNameLst>
                                          <p:attrName>style.visibility</p:attrName>
                                        </p:attrNameLst>
                                      </p:cBhvr>
                                      <p:to>
                                        <p:strVal val="visible"/>
                                      </p:to>
                                    </p:set>
                                  </p:childTnLst>
                                </p:cTn>
                              </p:par>
                            </p:childTnLst>
                          </p:cTn>
                        </p:par>
                        <p:par>
                          <p:cTn id="259" fill="hold" nodeType="afterGroup">
                            <p:stCondLst>
                              <p:cond delay="85000"/>
                            </p:stCondLst>
                            <p:childTnLst>
                              <p:par>
                                <p:cTn id="260" presetID="11" presetClass="entr" presetSubtype="0" fill="hold" grpId="0" nodeType="afterEffect">
                                  <p:stCondLst>
                                    <p:cond delay="0"/>
                                  </p:stCondLst>
                                  <p:childTnLst>
                                    <p:set>
                                      <p:cBhvr>
                                        <p:cTn id="261" dur="1000">
                                          <p:stCondLst>
                                            <p:cond delay="0"/>
                                          </p:stCondLst>
                                        </p:cTn>
                                        <p:tgtEl>
                                          <p:spTgt spid="98"/>
                                        </p:tgtEl>
                                        <p:attrNameLst>
                                          <p:attrName>style.visibility</p:attrName>
                                        </p:attrNameLst>
                                      </p:cBhvr>
                                      <p:to>
                                        <p:strVal val="visible"/>
                                      </p:to>
                                    </p:set>
                                  </p:childTnLst>
                                </p:cTn>
                              </p:par>
                            </p:childTnLst>
                          </p:cTn>
                        </p:par>
                        <p:par>
                          <p:cTn id="262" fill="hold" nodeType="afterGroup">
                            <p:stCondLst>
                              <p:cond delay="86000"/>
                            </p:stCondLst>
                            <p:childTnLst>
                              <p:par>
                                <p:cTn id="263" presetID="11" presetClass="entr" presetSubtype="0" fill="hold" grpId="0" nodeType="afterEffect">
                                  <p:stCondLst>
                                    <p:cond delay="0"/>
                                  </p:stCondLst>
                                  <p:childTnLst>
                                    <p:set>
                                      <p:cBhvr>
                                        <p:cTn id="264" dur="1000">
                                          <p:stCondLst>
                                            <p:cond delay="0"/>
                                          </p:stCondLst>
                                        </p:cTn>
                                        <p:tgtEl>
                                          <p:spTgt spid="99"/>
                                        </p:tgtEl>
                                        <p:attrNameLst>
                                          <p:attrName>style.visibility</p:attrName>
                                        </p:attrNameLst>
                                      </p:cBhvr>
                                      <p:to>
                                        <p:strVal val="visible"/>
                                      </p:to>
                                    </p:set>
                                  </p:childTnLst>
                                </p:cTn>
                              </p:par>
                            </p:childTnLst>
                          </p:cTn>
                        </p:par>
                        <p:par>
                          <p:cTn id="265" fill="hold" nodeType="afterGroup">
                            <p:stCondLst>
                              <p:cond delay="87000"/>
                            </p:stCondLst>
                            <p:childTnLst>
                              <p:par>
                                <p:cTn id="266" presetID="11" presetClass="entr" presetSubtype="0" fill="hold" grpId="0" nodeType="afterEffect">
                                  <p:stCondLst>
                                    <p:cond delay="0"/>
                                  </p:stCondLst>
                                  <p:childTnLst>
                                    <p:set>
                                      <p:cBhvr>
                                        <p:cTn id="267" dur="1000">
                                          <p:stCondLst>
                                            <p:cond delay="0"/>
                                          </p:stCondLst>
                                        </p:cTn>
                                        <p:tgtEl>
                                          <p:spTgt spid="100"/>
                                        </p:tgtEl>
                                        <p:attrNameLst>
                                          <p:attrName>style.visibility</p:attrName>
                                        </p:attrNameLst>
                                      </p:cBhvr>
                                      <p:to>
                                        <p:strVal val="visible"/>
                                      </p:to>
                                    </p:set>
                                  </p:childTnLst>
                                </p:cTn>
                              </p:par>
                            </p:childTnLst>
                          </p:cTn>
                        </p:par>
                        <p:par>
                          <p:cTn id="268" fill="hold" nodeType="afterGroup">
                            <p:stCondLst>
                              <p:cond delay="88000"/>
                            </p:stCondLst>
                            <p:childTnLst>
                              <p:par>
                                <p:cTn id="269" presetID="11" presetClass="entr" presetSubtype="0" fill="hold" grpId="0" nodeType="afterEffect">
                                  <p:stCondLst>
                                    <p:cond delay="0"/>
                                  </p:stCondLst>
                                  <p:childTnLst>
                                    <p:set>
                                      <p:cBhvr>
                                        <p:cTn id="270" dur="1000">
                                          <p:stCondLst>
                                            <p:cond delay="0"/>
                                          </p:stCondLst>
                                        </p:cTn>
                                        <p:tgtEl>
                                          <p:spTgt spid="101"/>
                                        </p:tgtEl>
                                        <p:attrNameLst>
                                          <p:attrName>style.visibility</p:attrName>
                                        </p:attrNameLst>
                                      </p:cBhvr>
                                      <p:to>
                                        <p:strVal val="visible"/>
                                      </p:to>
                                    </p:set>
                                  </p:childTnLst>
                                </p:cTn>
                              </p:par>
                            </p:childTnLst>
                          </p:cTn>
                        </p:par>
                        <p:par>
                          <p:cTn id="271" fill="hold" nodeType="afterGroup">
                            <p:stCondLst>
                              <p:cond delay="89000"/>
                            </p:stCondLst>
                            <p:childTnLst>
                              <p:par>
                                <p:cTn id="272" presetID="11" presetClass="entr" presetSubtype="0" fill="hold" grpId="0" nodeType="afterEffect">
                                  <p:stCondLst>
                                    <p:cond delay="0"/>
                                  </p:stCondLst>
                                  <p:childTnLst>
                                    <p:set>
                                      <p:cBhvr>
                                        <p:cTn id="273" dur="1000">
                                          <p:stCondLst>
                                            <p:cond delay="0"/>
                                          </p:stCondLst>
                                        </p:cTn>
                                        <p:tgtEl>
                                          <p:spTgt spid="102"/>
                                        </p:tgtEl>
                                        <p:attrNameLst>
                                          <p:attrName>style.visibility</p:attrName>
                                        </p:attrNameLst>
                                      </p:cBhvr>
                                      <p:to>
                                        <p:strVal val="visible"/>
                                      </p:to>
                                    </p:set>
                                  </p:childTnLst>
                                </p:cTn>
                              </p:par>
                            </p:childTnLst>
                          </p:cTn>
                        </p:par>
                        <p:par>
                          <p:cTn id="274" fill="hold" nodeType="afterGroup">
                            <p:stCondLst>
                              <p:cond delay="90000"/>
                            </p:stCondLst>
                            <p:childTnLst>
                              <p:par>
                                <p:cTn id="275" presetID="11" presetClass="entr" presetSubtype="0" fill="hold" grpId="0" nodeType="afterEffect">
                                  <p:stCondLst>
                                    <p:cond delay="0"/>
                                  </p:stCondLst>
                                  <p:childTnLst>
                                    <p:set>
                                      <p:cBhvr>
                                        <p:cTn id="276" dur="1000">
                                          <p:stCondLst>
                                            <p:cond delay="0"/>
                                          </p:stCondLst>
                                        </p:cTn>
                                        <p:tgtEl>
                                          <p:spTgt spid="103"/>
                                        </p:tgtEl>
                                        <p:attrNameLst>
                                          <p:attrName>style.visibility</p:attrName>
                                        </p:attrNameLst>
                                      </p:cBhvr>
                                      <p:to>
                                        <p:strVal val="visible"/>
                                      </p:to>
                                    </p:set>
                                  </p:childTnLst>
                                </p:cTn>
                              </p:par>
                            </p:childTnLst>
                          </p:cTn>
                        </p:par>
                        <p:par>
                          <p:cTn id="277" fill="hold" nodeType="afterGroup">
                            <p:stCondLst>
                              <p:cond delay="91000"/>
                            </p:stCondLst>
                            <p:childTnLst>
                              <p:par>
                                <p:cTn id="278" presetID="11" presetClass="entr" presetSubtype="0" fill="hold" grpId="0" nodeType="afterEffect">
                                  <p:stCondLst>
                                    <p:cond delay="0"/>
                                  </p:stCondLst>
                                  <p:childTnLst>
                                    <p:set>
                                      <p:cBhvr>
                                        <p:cTn id="279" dur="1000">
                                          <p:stCondLst>
                                            <p:cond delay="0"/>
                                          </p:stCondLst>
                                        </p:cTn>
                                        <p:tgtEl>
                                          <p:spTgt spid="104"/>
                                        </p:tgtEl>
                                        <p:attrNameLst>
                                          <p:attrName>style.visibility</p:attrName>
                                        </p:attrNameLst>
                                      </p:cBhvr>
                                      <p:to>
                                        <p:strVal val="visible"/>
                                      </p:to>
                                    </p:set>
                                  </p:childTnLst>
                                </p:cTn>
                              </p:par>
                            </p:childTnLst>
                          </p:cTn>
                        </p:par>
                        <p:par>
                          <p:cTn id="280" fill="hold" nodeType="afterGroup">
                            <p:stCondLst>
                              <p:cond delay="92000"/>
                            </p:stCondLst>
                            <p:childTnLst>
                              <p:par>
                                <p:cTn id="281" presetID="11" presetClass="entr" presetSubtype="0" fill="hold" grpId="0" nodeType="afterEffect">
                                  <p:stCondLst>
                                    <p:cond delay="0"/>
                                  </p:stCondLst>
                                  <p:childTnLst>
                                    <p:set>
                                      <p:cBhvr>
                                        <p:cTn id="282" dur="1000">
                                          <p:stCondLst>
                                            <p:cond delay="0"/>
                                          </p:stCondLst>
                                        </p:cTn>
                                        <p:tgtEl>
                                          <p:spTgt spid="105"/>
                                        </p:tgtEl>
                                        <p:attrNameLst>
                                          <p:attrName>style.visibility</p:attrName>
                                        </p:attrNameLst>
                                      </p:cBhvr>
                                      <p:to>
                                        <p:strVal val="visible"/>
                                      </p:to>
                                    </p:set>
                                  </p:childTnLst>
                                </p:cTn>
                              </p:par>
                            </p:childTnLst>
                          </p:cTn>
                        </p:par>
                        <p:par>
                          <p:cTn id="283" fill="hold" nodeType="afterGroup">
                            <p:stCondLst>
                              <p:cond delay="93000"/>
                            </p:stCondLst>
                            <p:childTnLst>
                              <p:par>
                                <p:cTn id="284" presetID="11" presetClass="entr" presetSubtype="0" fill="hold" grpId="0" nodeType="afterEffect">
                                  <p:stCondLst>
                                    <p:cond delay="0"/>
                                  </p:stCondLst>
                                  <p:childTnLst>
                                    <p:set>
                                      <p:cBhvr>
                                        <p:cTn id="285" dur="1000">
                                          <p:stCondLst>
                                            <p:cond delay="0"/>
                                          </p:stCondLst>
                                        </p:cTn>
                                        <p:tgtEl>
                                          <p:spTgt spid="106"/>
                                        </p:tgtEl>
                                        <p:attrNameLst>
                                          <p:attrName>style.visibility</p:attrName>
                                        </p:attrNameLst>
                                      </p:cBhvr>
                                      <p:to>
                                        <p:strVal val="visible"/>
                                      </p:to>
                                    </p:set>
                                  </p:childTnLst>
                                </p:cTn>
                              </p:par>
                            </p:childTnLst>
                          </p:cTn>
                        </p:par>
                        <p:par>
                          <p:cTn id="286" fill="hold" nodeType="afterGroup">
                            <p:stCondLst>
                              <p:cond delay="94000"/>
                            </p:stCondLst>
                            <p:childTnLst>
                              <p:par>
                                <p:cTn id="287" presetID="11" presetClass="entr" presetSubtype="0" fill="hold" grpId="0" nodeType="afterEffect">
                                  <p:stCondLst>
                                    <p:cond delay="0"/>
                                  </p:stCondLst>
                                  <p:childTnLst>
                                    <p:set>
                                      <p:cBhvr>
                                        <p:cTn id="288" dur="1000">
                                          <p:stCondLst>
                                            <p:cond delay="0"/>
                                          </p:stCondLst>
                                        </p:cTn>
                                        <p:tgtEl>
                                          <p:spTgt spid="107"/>
                                        </p:tgtEl>
                                        <p:attrNameLst>
                                          <p:attrName>style.visibility</p:attrName>
                                        </p:attrNameLst>
                                      </p:cBhvr>
                                      <p:to>
                                        <p:strVal val="visible"/>
                                      </p:to>
                                    </p:set>
                                  </p:childTnLst>
                                </p:cTn>
                              </p:par>
                            </p:childTnLst>
                          </p:cTn>
                        </p:par>
                        <p:par>
                          <p:cTn id="289" fill="hold" nodeType="afterGroup">
                            <p:stCondLst>
                              <p:cond delay="95000"/>
                            </p:stCondLst>
                            <p:childTnLst>
                              <p:par>
                                <p:cTn id="290" presetID="11" presetClass="entr" presetSubtype="0" fill="hold" grpId="0" nodeType="afterEffect">
                                  <p:stCondLst>
                                    <p:cond delay="0"/>
                                  </p:stCondLst>
                                  <p:childTnLst>
                                    <p:set>
                                      <p:cBhvr>
                                        <p:cTn id="291" dur="1000">
                                          <p:stCondLst>
                                            <p:cond delay="0"/>
                                          </p:stCondLst>
                                        </p:cTn>
                                        <p:tgtEl>
                                          <p:spTgt spid="108"/>
                                        </p:tgtEl>
                                        <p:attrNameLst>
                                          <p:attrName>style.visibility</p:attrName>
                                        </p:attrNameLst>
                                      </p:cBhvr>
                                      <p:to>
                                        <p:strVal val="visible"/>
                                      </p:to>
                                    </p:set>
                                  </p:childTnLst>
                                </p:cTn>
                              </p:par>
                            </p:childTnLst>
                          </p:cTn>
                        </p:par>
                        <p:par>
                          <p:cTn id="292" fill="hold" nodeType="afterGroup">
                            <p:stCondLst>
                              <p:cond delay="96000"/>
                            </p:stCondLst>
                            <p:childTnLst>
                              <p:par>
                                <p:cTn id="293" presetID="11" presetClass="entr" presetSubtype="0" fill="hold" grpId="0" nodeType="afterEffect">
                                  <p:stCondLst>
                                    <p:cond delay="0"/>
                                  </p:stCondLst>
                                  <p:childTnLst>
                                    <p:set>
                                      <p:cBhvr>
                                        <p:cTn id="294" dur="1000">
                                          <p:stCondLst>
                                            <p:cond delay="0"/>
                                          </p:stCondLst>
                                        </p:cTn>
                                        <p:tgtEl>
                                          <p:spTgt spid="109"/>
                                        </p:tgtEl>
                                        <p:attrNameLst>
                                          <p:attrName>style.visibility</p:attrName>
                                        </p:attrNameLst>
                                      </p:cBhvr>
                                      <p:to>
                                        <p:strVal val="visible"/>
                                      </p:to>
                                    </p:set>
                                  </p:childTnLst>
                                </p:cTn>
                              </p:par>
                            </p:childTnLst>
                          </p:cTn>
                        </p:par>
                        <p:par>
                          <p:cTn id="295" fill="hold" nodeType="afterGroup">
                            <p:stCondLst>
                              <p:cond delay="97000"/>
                            </p:stCondLst>
                            <p:childTnLst>
                              <p:par>
                                <p:cTn id="296" presetID="11" presetClass="entr" presetSubtype="0" fill="hold" grpId="0" nodeType="afterEffect">
                                  <p:stCondLst>
                                    <p:cond delay="0"/>
                                  </p:stCondLst>
                                  <p:childTnLst>
                                    <p:set>
                                      <p:cBhvr>
                                        <p:cTn id="297" dur="1000">
                                          <p:stCondLst>
                                            <p:cond delay="0"/>
                                          </p:stCondLst>
                                        </p:cTn>
                                        <p:tgtEl>
                                          <p:spTgt spid="110"/>
                                        </p:tgtEl>
                                        <p:attrNameLst>
                                          <p:attrName>style.visibility</p:attrName>
                                        </p:attrNameLst>
                                      </p:cBhvr>
                                      <p:to>
                                        <p:strVal val="visible"/>
                                      </p:to>
                                    </p:set>
                                  </p:childTnLst>
                                </p:cTn>
                              </p:par>
                            </p:childTnLst>
                          </p:cTn>
                        </p:par>
                        <p:par>
                          <p:cTn id="298" fill="hold" nodeType="afterGroup">
                            <p:stCondLst>
                              <p:cond delay="98000"/>
                            </p:stCondLst>
                            <p:childTnLst>
                              <p:par>
                                <p:cTn id="299" presetID="11" presetClass="entr" presetSubtype="0" fill="hold" grpId="0" nodeType="afterEffect">
                                  <p:stCondLst>
                                    <p:cond delay="0"/>
                                  </p:stCondLst>
                                  <p:childTnLst>
                                    <p:set>
                                      <p:cBhvr>
                                        <p:cTn id="300" dur="1000">
                                          <p:stCondLst>
                                            <p:cond delay="0"/>
                                          </p:stCondLst>
                                        </p:cTn>
                                        <p:tgtEl>
                                          <p:spTgt spid="111"/>
                                        </p:tgtEl>
                                        <p:attrNameLst>
                                          <p:attrName>style.visibility</p:attrName>
                                        </p:attrNameLst>
                                      </p:cBhvr>
                                      <p:to>
                                        <p:strVal val="visible"/>
                                      </p:to>
                                    </p:set>
                                  </p:childTnLst>
                                </p:cTn>
                              </p:par>
                            </p:childTnLst>
                          </p:cTn>
                        </p:par>
                        <p:par>
                          <p:cTn id="301" fill="hold" nodeType="afterGroup">
                            <p:stCondLst>
                              <p:cond delay="99000"/>
                            </p:stCondLst>
                            <p:childTnLst>
                              <p:par>
                                <p:cTn id="302" presetID="11" presetClass="entr" presetSubtype="0" fill="hold" grpId="0" nodeType="afterEffect">
                                  <p:stCondLst>
                                    <p:cond delay="0"/>
                                  </p:stCondLst>
                                  <p:childTnLst>
                                    <p:set>
                                      <p:cBhvr>
                                        <p:cTn id="303" dur="1000">
                                          <p:stCondLst>
                                            <p:cond delay="0"/>
                                          </p:stCondLst>
                                        </p:cTn>
                                        <p:tgtEl>
                                          <p:spTgt spid="112"/>
                                        </p:tgtEl>
                                        <p:attrNameLst>
                                          <p:attrName>style.visibility</p:attrName>
                                        </p:attrNameLst>
                                      </p:cBhvr>
                                      <p:to>
                                        <p:strVal val="visible"/>
                                      </p:to>
                                    </p:set>
                                  </p:childTnLst>
                                </p:cTn>
                              </p:par>
                            </p:childTnLst>
                          </p:cTn>
                        </p:par>
                        <p:par>
                          <p:cTn id="304" fill="hold" nodeType="afterGroup">
                            <p:stCondLst>
                              <p:cond delay="100000"/>
                            </p:stCondLst>
                            <p:childTnLst>
                              <p:par>
                                <p:cTn id="305" presetID="11" presetClass="entr" presetSubtype="0" fill="hold" grpId="0" nodeType="afterEffect">
                                  <p:stCondLst>
                                    <p:cond delay="0"/>
                                  </p:stCondLst>
                                  <p:childTnLst>
                                    <p:set>
                                      <p:cBhvr>
                                        <p:cTn id="306" dur="1000">
                                          <p:stCondLst>
                                            <p:cond delay="0"/>
                                          </p:stCondLst>
                                        </p:cTn>
                                        <p:tgtEl>
                                          <p:spTgt spid="113"/>
                                        </p:tgtEl>
                                        <p:attrNameLst>
                                          <p:attrName>style.visibility</p:attrName>
                                        </p:attrNameLst>
                                      </p:cBhvr>
                                      <p:to>
                                        <p:strVal val="visible"/>
                                      </p:to>
                                    </p:set>
                                  </p:childTnLst>
                                </p:cTn>
                              </p:par>
                            </p:childTnLst>
                          </p:cTn>
                        </p:par>
                        <p:par>
                          <p:cTn id="307" fill="hold" nodeType="afterGroup">
                            <p:stCondLst>
                              <p:cond delay="101000"/>
                            </p:stCondLst>
                            <p:childTnLst>
                              <p:par>
                                <p:cTn id="308" presetID="11" presetClass="entr" presetSubtype="0" fill="hold" grpId="0" nodeType="afterEffect">
                                  <p:stCondLst>
                                    <p:cond delay="0"/>
                                  </p:stCondLst>
                                  <p:childTnLst>
                                    <p:set>
                                      <p:cBhvr>
                                        <p:cTn id="309" dur="1000">
                                          <p:stCondLst>
                                            <p:cond delay="0"/>
                                          </p:stCondLst>
                                        </p:cTn>
                                        <p:tgtEl>
                                          <p:spTgt spid="114"/>
                                        </p:tgtEl>
                                        <p:attrNameLst>
                                          <p:attrName>style.visibility</p:attrName>
                                        </p:attrNameLst>
                                      </p:cBhvr>
                                      <p:to>
                                        <p:strVal val="visible"/>
                                      </p:to>
                                    </p:set>
                                  </p:childTnLst>
                                </p:cTn>
                              </p:par>
                            </p:childTnLst>
                          </p:cTn>
                        </p:par>
                        <p:par>
                          <p:cTn id="310" fill="hold" nodeType="afterGroup">
                            <p:stCondLst>
                              <p:cond delay="102000"/>
                            </p:stCondLst>
                            <p:childTnLst>
                              <p:par>
                                <p:cTn id="311" presetID="11" presetClass="entr" presetSubtype="0" fill="hold" grpId="0" nodeType="afterEffect">
                                  <p:stCondLst>
                                    <p:cond delay="0"/>
                                  </p:stCondLst>
                                  <p:childTnLst>
                                    <p:set>
                                      <p:cBhvr>
                                        <p:cTn id="312" dur="1000">
                                          <p:stCondLst>
                                            <p:cond delay="0"/>
                                          </p:stCondLst>
                                        </p:cTn>
                                        <p:tgtEl>
                                          <p:spTgt spid="115"/>
                                        </p:tgtEl>
                                        <p:attrNameLst>
                                          <p:attrName>style.visibility</p:attrName>
                                        </p:attrNameLst>
                                      </p:cBhvr>
                                      <p:to>
                                        <p:strVal val="visible"/>
                                      </p:to>
                                    </p:set>
                                  </p:childTnLst>
                                </p:cTn>
                              </p:par>
                            </p:childTnLst>
                          </p:cTn>
                        </p:par>
                        <p:par>
                          <p:cTn id="313" fill="hold" nodeType="afterGroup">
                            <p:stCondLst>
                              <p:cond delay="103000"/>
                            </p:stCondLst>
                            <p:childTnLst>
                              <p:par>
                                <p:cTn id="314" presetID="11" presetClass="entr" presetSubtype="0" fill="hold" grpId="0" nodeType="afterEffect">
                                  <p:stCondLst>
                                    <p:cond delay="0"/>
                                  </p:stCondLst>
                                  <p:childTnLst>
                                    <p:set>
                                      <p:cBhvr>
                                        <p:cTn id="315" dur="1000">
                                          <p:stCondLst>
                                            <p:cond delay="0"/>
                                          </p:stCondLst>
                                        </p:cTn>
                                        <p:tgtEl>
                                          <p:spTgt spid="116"/>
                                        </p:tgtEl>
                                        <p:attrNameLst>
                                          <p:attrName>style.visibility</p:attrName>
                                        </p:attrNameLst>
                                      </p:cBhvr>
                                      <p:to>
                                        <p:strVal val="visible"/>
                                      </p:to>
                                    </p:set>
                                  </p:childTnLst>
                                </p:cTn>
                              </p:par>
                            </p:childTnLst>
                          </p:cTn>
                        </p:par>
                        <p:par>
                          <p:cTn id="316" fill="hold" nodeType="afterGroup">
                            <p:stCondLst>
                              <p:cond delay="104000"/>
                            </p:stCondLst>
                            <p:childTnLst>
                              <p:par>
                                <p:cTn id="317" presetID="11" presetClass="entr" presetSubtype="0" fill="hold" grpId="0" nodeType="afterEffect">
                                  <p:stCondLst>
                                    <p:cond delay="0"/>
                                  </p:stCondLst>
                                  <p:childTnLst>
                                    <p:set>
                                      <p:cBhvr>
                                        <p:cTn id="318" dur="1000">
                                          <p:stCondLst>
                                            <p:cond delay="0"/>
                                          </p:stCondLst>
                                        </p:cTn>
                                        <p:tgtEl>
                                          <p:spTgt spid="117"/>
                                        </p:tgtEl>
                                        <p:attrNameLst>
                                          <p:attrName>style.visibility</p:attrName>
                                        </p:attrNameLst>
                                      </p:cBhvr>
                                      <p:to>
                                        <p:strVal val="visible"/>
                                      </p:to>
                                    </p:set>
                                  </p:childTnLst>
                                </p:cTn>
                              </p:par>
                            </p:childTnLst>
                          </p:cTn>
                        </p:par>
                        <p:par>
                          <p:cTn id="319" fill="hold" nodeType="afterGroup">
                            <p:stCondLst>
                              <p:cond delay="105000"/>
                            </p:stCondLst>
                            <p:childTnLst>
                              <p:par>
                                <p:cTn id="320" presetID="11" presetClass="entr" presetSubtype="0" fill="hold" grpId="0" nodeType="afterEffect">
                                  <p:stCondLst>
                                    <p:cond delay="0"/>
                                  </p:stCondLst>
                                  <p:childTnLst>
                                    <p:set>
                                      <p:cBhvr>
                                        <p:cTn id="321" dur="1000">
                                          <p:stCondLst>
                                            <p:cond delay="0"/>
                                          </p:stCondLst>
                                        </p:cTn>
                                        <p:tgtEl>
                                          <p:spTgt spid="118"/>
                                        </p:tgtEl>
                                        <p:attrNameLst>
                                          <p:attrName>style.visibility</p:attrName>
                                        </p:attrNameLst>
                                      </p:cBhvr>
                                      <p:to>
                                        <p:strVal val="visible"/>
                                      </p:to>
                                    </p:set>
                                  </p:childTnLst>
                                </p:cTn>
                              </p:par>
                            </p:childTnLst>
                          </p:cTn>
                        </p:par>
                        <p:par>
                          <p:cTn id="322" fill="hold" nodeType="afterGroup">
                            <p:stCondLst>
                              <p:cond delay="106000"/>
                            </p:stCondLst>
                            <p:childTnLst>
                              <p:par>
                                <p:cTn id="323" presetID="11" presetClass="entr" presetSubtype="0" fill="hold" grpId="0" nodeType="afterEffect">
                                  <p:stCondLst>
                                    <p:cond delay="0"/>
                                  </p:stCondLst>
                                  <p:childTnLst>
                                    <p:set>
                                      <p:cBhvr>
                                        <p:cTn id="324" dur="1000">
                                          <p:stCondLst>
                                            <p:cond delay="0"/>
                                          </p:stCondLst>
                                        </p:cTn>
                                        <p:tgtEl>
                                          <p:spTgt spid="119"/>
                                        </p:tgtEl>
                                        <p:attrNameLst>
                                          <p:attrName>style.visibility</p:attrName>
                                        </p:attrNameLst>
                                      </p:cBhvr>
                                      <p:to>
                                        <p:strVal val="visible"/>
                                      </p:to>
                                    </p:set>
                                  </p:childTnLst>
                                </p:cTn>
                              </p:par>
                            </p:childTnLst>
                          </p:cTn>
                        </p:par>
                        <p:par>
                          <p:cTn id="325" fill="hold" nodeType="afterGroup">
                            <p:stCondLst>
                              <p:cond delay="107000"/>
                            </p:stCondLst>
                            <p:childTnLst>
                              <p:par>
                                <p:cTn id="326" presetID="11" presetClass="entr" presetSubtype="0" fill="hold" grpId="0" nodeType="afterEffect">
                                  <p:stCondLst>
                                    <p:cond delay="0"/>
                                  </p:stCondLst>
                                  <p:childTnLst>
                                    <p:set>
                                      <p:cBhvr>
                                        <p:cTn id="327" dur="1000">
                                          <p:stCondLst>
                                            <p:cond delay="0"/>
                                          </p:stCondLst>
                                        </p:cTn>
                                        <p:tgtEl>
                                          <p:spTgt spid="120"/>
                                        </p:tgtEl>
                                        <p:attrNameLst>
                                          <p:attrName>style.visibility</p:attrName>
                                        </p:attrNameLst>
                                      </p:cBhvr>
                                      <p:to>
                                        <p:strVal val="visible"/>
                                      </p:to>
                                    </p:set>
                                  </p:childTnLst>
                                </p:cTn>
                              </p:par>
                            </p:childTnLst>
                          </p:cTn>
                        </p:par>
                        <p:par>
                          <p:cTn id="328" fill="hold" nodeType="afterGroup">
                            <p:stCondLst>
                              <p:cond delay="108000"/>
                            </p:stCondLst>
                            <p:childTnLst>
                              <p:par>
                                <p:cTn id="329" presetID="11" presetClass="entr" presetSubtype="0" fill="hold" grpId="0" nodeType="afterEffect">
                                  <p:stCondLst>
                                    <p:cond delay="0"/>
                                  </p:stCondLst>
                                  <p:childTnLst>
                                    <p:set>
                                      <p:cBhvr>
                                        <p:cTn id="330" dur="1000">
                                          <p:stCondLst>
                                            <p:cond delay="0"/>
                                          </p:stCondLst>
                                        </p:cTn>
                                        <p:tgtEl>
                                          <p:spTgt spid="121"/>
                                        </p:tgtEl>
                                        <p:attrNameLst>
                                          <p:attrName>style.visibility</p:attrName>
                                        </p:attrNameLst>
                                      </p:cBhvr>
                                      <p:to>
                                        <p:strVal val="visible"/>
                                      </p:to>
                                    </p:set>
                                  </p:childTnLst>
                                </p:cTn>
                              </p:par>
                            </p:childTnLst>
                          </p:cTn>
                        </p:par>
                        <p:par>
                          <p:cTn id="331" fill="hold" nodeType="afterGroup">
                            <p:stCondLst>
                              <p:cond delay="109000"/>
                            </p:stCondLst>
                            <p:childTnLst>
                              <p:par>
                                <p:cTn id="332" presetID="11" presetClass="entr" presetSubtype="0" fill="hold" grpId="0" nodeType="afterEffect">
                                  <p:stCondLst>
                                    <p:cond delay="0"/>
                                  </p:stCondLst>
                                  <p:childTnLst>
                                    <p:set>
                                      <p:cBhvr>
                                        <p:cTn id="333" dur="1000">
                                          <p:stCondLst>
                                            <p:cond delay="0"/>
                                          </p:stCondLst>
                                        </p:cTn>
                                        <p:tgtEl>
                                          <p:spTgt spid="122"/>
                                        </p:tgtEl>
                                        <p:attrNameLst>
                                          <p:attrName>style.visibility</p:attrName>
                                        </p:attrNameLst>
                                      </p:cBhvr>
                                      <p:to>
                                        <p:strVal val="visible"/>
                                      </p:to>
                                    </p:set>
                                  </p:childTnLst>
                                </p:cTn>
                              </p:par>
                            </p:childTnLst>
                          </p:cTn>
                        </p:par>
                        <p:par>
                          <p:cTn id="334" fill="hold" nodeType="afterGroup">
                            <p:stCondLst>
                              <p:cond delay="110000"/>
                            </p:stCondLst>
                            <p:childTnLst>
                              <p:par>
                                <p:cTn id="335" presetID="11" presetClass="entr" presetSubtype="0" fill="hold" grpId="0" nodeType="afterEffect">
                                  <p:stCondLst>
                                    <p:cond delay="0"/>
                                  </p:stCondLst>
                                  <p:childTnLst>
                                    <p:set>
                                      <p:cBhvr>
                                        <p:cTn id="336" dur="1000">
                                          <p:stCondLst>
                                            <p:cond delay="0"/>
                                          </p:stCondLst>
                                        </p:cTn>
                                        <p:tgtEl>
                                          <p:spTgt spid="123"/>
                                        </p:tgtEl>
                                        <p:attrNameLst>
                                          <p:attrName>style.visibility</p:attrName>
                                        </p:attrNameLst>
                                      </p:cBhvr>
                                      <p:to>
                                        <p:strVal val="visible"/>
                                      </p:to>
                                    </p:set>
                                  </p:childTnLst>
                                </p:cTn>
                              </p:par>
                            </p:childTnLst>
                          </p:cTn>
                        </p:par>
                        <p:par>
                          <p:cTn id="337" fill="hold" nodeType="afterGroup">
                            <p:stCondLst>
                              <p:cond delay="111000"/>
                            </p:stCondLst>
                            <p:childTnLst>
                              <p:par>
                                <p:cTn id="338" presetID="11" presetClass="entr" presetSubtype="0" fill="hold" grpId="0" nodeType="afterEffect">
                                  <p:stCondLst>
                                    <p:cond delay="0"/>
                                  </p:stCondLst>
                                  <p:childTnLst>
                                    <p:set>
                                      <p:cBhvr>
                                        <p:cTn id="339" dur="1000">
                                          <p:stCondLst>
                                            <p:cond delay="0"/>
                                          </p:stCondLst>
                                        </p:cTn>
                                        <p:tgtEl>
                                          <p:spTgt spid="124"/>
                                        </p:tgtEl>
                                        <p:attrNameLst>
                                          <p:attrName>style.visibility</p:attrName>
                                        </p:attrNameLst>
                                      </p:cBhvr>
                                      <p:to>
                                        <p:strVal val="visible"/>
                                      </p:to>
                                    </p:set>
                                  </p:childTnLst>
                                </p:cTn>
                              </p:par>
                            </p:childTnLst>
                          </p:cTn>
                        </p:par>
                        <p:par>
                          <p:cTn id="340" fill="hold" nodeType="afterGroup">
                            <p:stCondLst>
                              <p:cond delay="112000"/>
                            </p:stCondLst>
                            <p:childTnLst>
                              <p:par>
                                <p:cTn id="341" presetID="11" presetClass="entr" presetSubtype="0" fill="hold" grpId="0" nodeType="afterEffect">
                                  <p:stCondLst>
                                    <p:cond delay="0"/>
                                  </p:stCondLst>
                                  <p:childTnLst>
                                    <p:set>
                                      <p:cBhvr>
                                        <p:cTn id="342" dur="1000">
                                          <p:stCondLst>
                                            <p:cond delay="0"/>
                                          </p:stCondLst>
                                        </p:cTn>
                                        <p:tgtEl>
                                          <p:spTgt spid="125"/>
                                        </p:tgtEl>
                                        <p:attrNameLst>
                                          <p:attrName>style.visibility</p:attrName>
                                        </p:attrNameLst>
                                      </p:cBhvr>
                                      <p:to>
                                        <p:strVal val="visible"/>
                                      </p:to>
                                    </p:set>
                                  </p:childTnLst>
                                </p:cTn>
                              </p:par>
                            </p:childTnLst>
                          </p:cTn>
                        </p:par>
                        <p:par>
                          <p:cTn id="343" fill="hold" nodeType="afterGroup">
                            <p:stCondLst>
                              <p:cond delay="113000"/>
                            </p:stCondLst>
                            <p:childTnLst>
                              <p:par>
                                <p:cTn id="344" presetID="11" presetClass="entr" presetSubtype="0" fill="hold" grpId="0" nodeType="afterEffect">
                                  <p:stCondLst>
                                    <p:cond delay="0"/>
                                  </p:stCondLst>
                                  <p:childTnLst>
                                    <p:set>
                                      <p:cBhvr>
                                        <p:cTn id="345" dur="1000">
                                          <p:stCondLst>
                                            <p:cond delay="0"/>
                                          </p:stCondLst>
                                        </p:cTn>
                                        <p:tgtEl>
                                          <p:spTgt spid="126"/>
                                        </p:tgtEl>
                                        <p:attrNameLst>
                                          <p:attrName>style.visibility</p:attrName>
                                        </p:attrNameLst>
                                      </p:cBhvr>
                                      <p:to>
                                        <p:strVal val="visible"/>
                                      </p:to>
                                    </p:set>
                                  </p:childTnLst>
                                </p:cTn>
                              </p:par>
                            </p:childTnLst>
                          </p:cTn>
                        </p:par>
                        <p:par>
                          <p:cTn id="346" fill="hold" nodeType="afterGroup">
                            <p:stCondLst>
                              <p:cond delay="114000"/>
                            </p:stCondLst>
                            <p:childTnLst>
                              <p:par>
                                <p:cTn id="347" presetID="11" presetClass="entr" presetSubtype="0" fill="hold" grpId="0" nodeType="afterEffect">
                                  <p:stCondLst>
                                    <p:cond delay="0"/>
                                  </p:stCondLst>
                                  <p:childTnLst>
                                    <p:set>
                                      <p:cBhvr>
                                        <p:cTn id="348" dur="1000">
                                          <p:stCondLst>
                                            <p:cond delay="0"/>
                                          </p:stCondLst>
                                        </p:cTn>
                                        <p:tgtEl>
                                          <p:spTgt spid="127"/>
                                        </p:tgtEl>
                                        <p:attrNameLst>
                                          <p:attrName>style.visibility</p:attrName>
                                        </p:attrNameLst>
                                      </p:cBhvr>
                                      <p:to>
                                        <p:strVal val="visible"/>
                                      </p:to>
                                    </p:set>
                                  </p:childTnLst>
                                </p:cTn>
                              </p:par>
                            </p:childTnLst>
                          </p:cTn>
                        </p:par>
                        <p:par>
                          <p:cTn id="349" fill="hold" nodeType="afterGroup">
                            <p:stCondLst>
                              <p:cond delay="115000"/>
                            </p:stCondLst>
                            <p:childTnLst>
                              <p:par>
                                <p:cTn id="350" presetID="11" presetClass="entr" presetSubtype="0" fill="hold" grpId="0" nodeType="afterEffect">
                                  <p:stCondLst>
                                    <p:cond delay="0"/>
                                  </p:stCondLst>
                                  <p:childTnLst>
                                    <p:set>
                                      <p:cBhvr>
                                        <p:cTn id="351" dur="1000">
                                          <p:stCondLst>
                                            <p:cond delay="0"/>
                                          </p:stCondLst>
                                        </p:cTn>
                                        <p:tgtEl>
                                          <p:spTgt spid="128"/>
                                        </p:tgtEl>
                                        <p:attrNameLst>
                                          <p:attrName>style.visibility</p:attrName>
                                        </p:attrNameLst>
                                      </p:cBhvr>
                                      <p:to>
                                        <p:strVal val="visible"/>
                                      </p:to>
                                    </p:set>
                                  </p:childTnLst>
                                </p:cTn>
                              </p:par>
                            </p:childTnLst>
                          </p:cTn>
                        </p:par>
                        <p:par>
                          <p:cTn id="352" fill="hold" nodeType="afterGroup">
                            <p:stCondLst>
                              <p:cond delay="116000"/>
                            </p:stCondLst>
                            <p:childTnLst>
                              <p:par>
                                <p:cTn id="353" presetID="11" presetClass="entr" presetSubtype="0" fill="hold" grpId="0" nodeType="afterEffect">
                                  <p:stCondLst>
                                    <p:cond delay="0"/>
                                  </p:stCondLst>
                                  <p:childTnLst>
                                    <p:set>
                                      <p:cBhvr>
                                        <p:cTn id="354" dur="1000">
                                          <p:stCondLst>
                                            <p:cond delay="0"/>
                                          </p:stCondLst>
                                        </p:cTn>
                                        <p:tgtEl>
                                          <p:spTgt spid="129"/>
                                        </p:tgtEl>
                                        <p:attrNameLst>
                                          <p:attrName>style.visibility</p:attrName>
                                        </p:attrNameLst>
                                      </p:cBhvr>
                                      <p:to>
                                        <p:strVal val="visible"/>
                                      </p:to>
                                    </p:set>
                                  </p:childTnLst>
                                </p:cTn>
                              </p:par>
                            </p:childTnLst>
                          </p:cTn>
                        </p:par>
                        <p:par>
                          <p:cTn id="355" fill="hold" nodeType="afterGroup">
                            <p:stCondLst>
                              <p:cond delay="117000"/>
                            </p:stCondLst>
                            <p:childTnLst>
                              <p:par>
                                <p:cTn id="356" presetID="11" presetClass="entr" presetSubtype="0" fill="hold" grpId="0" nodeType="afterEffect">
                                  <p:stCondLst>
                                    <p:cond delay="0"/>
                                  </p:stCondLst>
                                  <p:childTnLst>
                                    <p:set>
                                      <p:cBhvr>
                                        <p:cTn id="357" dur="1000">
                                          <p:stCondLst>
                                            <p:cond delay="0"/>
                                          </p:stCondLst>
                                        </p:cTn>
                                        <p:tgtEl>
                                          <p:spTgt spid="130"/>
                                        </p:tgtEl>
                                        <p:attrNameLst>
                                          <p:attrName>style.visibility</p:attrName>
                                        </p:attrNameLst>
                                      </p:cBhvr>
                                      <p:to>
                                        <p:strVal val="visible"/>
                                      </p:to>
                                    </p:set>
                                  </p:childTnLst>
                                </p:cTn>
                              </p:par>
                            </p:childTnLst>
                          </p:cTn>
                        </p:par>
                        <p:par>
                          <p:cTn id="358" fill="hold" nodeType="afterGroup">
                            <p:stCondLst>
                              <p:cond delay="118000"/>
                            </p:stCondLst>
                            <p:childTnLst>
                              <p:par>
                                <p:cTn id="359" presetID="11" presetClass="entr" presetSubtype="0" fill="hold" grpId="0" nodeType="afterEffect">
                                  <p:stCondLst>
                                    <p:cond delay="0"/>
                                  </p:stCondLst>
                                  <p:childTnLst>
                                    <p:set>
                                      <p:cBhvr>
                                        <p:cTn id="360" dur="1000">
                                          <p:stCondLst>
                                            <p:cond delay="0"/>
                                          </p:stCondLst>
                                        </p:cTn>
                                        <p:tgtEl>
                                          <p:spTgt spid="131"/>
                                        </p:tgtEl>
                                        <p:attrNameLst>
                                          <p:attrName>style.visibility</p:attrName>
                                        </p:attrNameLst>
                                      </p:cBhvr>
                                      <p:to>
                                        <p:strVal val="visible"/>
                                      </p:to>
                                    </p:set>
                                  </p:childTnLst>
                                </p:cTn>
                              </p:par>
                            </p:childTnLst>
                          </p:cTn>
                        </p:par>
                        <p:par>
                          <p:cTn id="361" fill="hold" nodeType="afterGroup">
                            <p:stCondLst>
                              <p:cond delay="119000"/>
                            </p:stCondLst>
                            <p:childTnLst>
                              <p:par>
                                <p:cTn id="362" presetID="11" presetClass="entr" presetSubtype="0" fill="hold" grpId="0" nodeType="afterEffect">
                                  <p:stCondLst>
                                    <p:cond delay="0"/>
                                  </p:stCondLst>
                                  <p:childTnLst>
                                    <p:set>
                                      <p:cBhvr>
                                        <p:cTn id="363" dur="1000">
                                          <p:stCondLst>
                                            <p:cond delay="0"/>
                                          </p:stCondLst>
                                        </p:cTn>
                                        <p:tgtEl>
                                          <p:spTgt spid="132"/>
                                        </p:tgtEl>
                                        <p:attrNameLst>
                                          <p:attrName>style.visibility</p:attrName>
                                        </p:attrNameLst>
                                      </p:cBhvr>
                                      <p:to>
                                        <p:strVal val="visible"/>
                                      </p:to>
                                    </p:set>
                                  </p:childTnLst>
                                </p:cTn>
                              </p:par>
                            </p:childTnLst>
                          </p:cTn>
                        </p:par>
                        <p:par>
                          <p:cTn id="364" fill="hold" nodeType="afterGroup">
                            <p:stCondLst>
                              <p:cond delay="120000"/>
                            </p:stCondLst>
                            <p:childTnLst>
                              <p:par>
                                <p:cTn id="365" presetID="11" presetClass="entr" presetSubtype="0" fill="hold" grpId="0" nodeType="afterEffect">
                                  <p:stCondLst>
                                    <p:cond delay="0"/>
                                  </p:stCondLst>
                                  <p:childTnLst>
                                    <p:set>
                                      <p:cBhvr>
                                        <p:cTn id="366" dur="1000">
                                          <p:stCondLst>
                                            <p:cond delay="0"/>
                                          </p:stCondLst>
                                        </p:cTn>
                                        <p:tgtEl>
                                          <p:spTgt spid="1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47" grpId="0" animBg="1"/>
      <p:bldP spid="48" grpId="0" animBg="1"/>
      <p:bldP spid="49" grpId="0" animBg="1"/>
      <p:bldP spid="50" grpId="0" animBg="1"/>
      <p:bldP spid="51" grpId="0" animBg="1"/>
      <p:bldP spid="52" grpId="0" animBg="1"/>
      <p:bldP spid="53" grpId="0" animBg="1"/>
      <p:bldP spid="54" grpId="0" animBg="1"/>
      <p:bldP spid="55" grpId="0" animBg="1"/>
      <p:bldP spid="56" grpId="0" animBg="1"/>
      <p:bldP spid="57" grpId="0" animBg="1"/>
      <p:bldP spid="58" grpId="0" animBg="1"/>
      <p:bldP spid="59" grpId="0" animBg="1"/>
      <p:bldP spid="60" grpId="0" animBg="1"/>
      <p:bldP spid="61" grpId="0" animBg="1"/>
      <p:bldP spid="62" grpId="0" animBg="1"/>
      <p:bldP spid="63" grpId="0" animBg="1"/>
      <p:bldP spid="64" grpId="0" animBg="1"/>
      <p:bldP spid="65" grpId="0" animBg="1"/>
      <p:bldP spid="66" grpId="0" animBg="1"/>
      <p:bldP spid="67" grpId="0" animBg="1"/>
      <p:bldP spid="68" grpId="0" animBg="1"/>
      <p:bldP spid="69" grpId="0" animBg="1"/>
      <p:bldP spid="70" grpId="0" animBg="1"/>
      <p:bldP spid="71" grpId="0" animBg="1"/>
      <p:bldP spid="72" grpId="0" animBg="1"/>
      <p:bldP spid="73" grpId="0" animBg="1"/>
      <p:bldP spid="74" grpId="0" animBg="1"/>
      <p:bldP spid="75" grpId="0" animBg="1"/>
      <p:bldP spid="76" grpId="0" animBg="1"/>
      <p:bldP spid="77" grpId="0" animBg="1"/>
      <p:bldP spid="78" grpId="0" animBg="1"/>
      <p:bldP spid="79" grpId="0" animBg="1"/>
      <p:bldP spid="80" grpId="0" animBg="1"/>
      <p:bldP spid="81" grpId="0" animBg="1"/>
      <p:bldP spid="82" grpId="0" animBg="1"/>
      <p:bldP spid="83" grpId="0" animBg="1"/>
      <p:bldP spid="84" grpId="0" animBg="1"/>
      <p:bldP spid="85" grpId="0" animBg="1"/>
      <p:bldP spid="86" grpId="0" animBg="1"/>
      <p:bldP spid="87" grpId="0" animBg="1"/>
      <p:bldP spid="88" grpId="0" animBg="1"/>
      <p:bldP spid="89" grpId="0" animBg="1"/>
      <p:bldP spid="90" grpId="0" animBg="1"/>
      <p:bldP spid="91" grpId="0" animBg="1"/>
      <p:bldP spid="92" grpId="0" animBg="1"/>
      <p:bldP spid="93" grpId="0" animBg="1"/>
      <p:bldP spid="94" grpId="0" animBg="1"/>
      <p:bldP spid="95" grpId="0" animBg="1"/>
      <p:bldP spid="96" grpId="0" animBg="1"/>
      <p:bldP spid="97" grpId="0" animBg="1"/>
      <p:bldP spid="98" grpId="0" animBg="1"/>
      <p:bldP spid="99" grpId="0" animBg="1"/>
      <p:bldP spid="100" grpId="0" animBg="1"/>
      <p:bldP spid="101" grpId="0" animBg="1"/>
      <p:bldP spid="102" grpId="0" animBg="1"/>
      <p:bldP spid="103" grpId="0" animBg="1"/>
      <p:bldP spid="104" grpId="0" animBg="1"/>
      <p:bldP spid="105" grpId="0" animBg="1"/>
      <p:bldP spid="106" grpId="0" animBg="1"/>
      <p:bldP spid="107" grpId="0" animBg="1"/>
      <p:bldP spid="108" grpId="0" animBg="1"/>
      <p:bldP spid="109" grpId="0" animBg="1"/>
      <p:bldP spid="110" grpId="0" animBg="1"/>
      <p:bldP spid="111" grpId="0" animBg="1"/>
      <p:bldP spid="112" grpId="0" animBg="1"/>
      <p:bldP spid="113" grpId="0" animBg="1"/>
      <p:bldP spid="114" grpId="0" animBg="1"/>
      <p:bldP spid="115" grpId="0" animBg="1"/>
      <p:bldP spid="116" grpId="0" animBg="1"/>
      <p:bldP spid="117" grpId="0" animBg="1"/>
      <p:bldP spid="118" grpId="0" animBg="1"/>
      <p:bldP spid="119" grpId="0" animBg="1"/>
      <p:bldP spid="120" grpId="0" animBg="1"/>
      <p:bldP spid="121" grpId="0" animBg="1"/>
      <p:bldP spid="122" grpId="0" animBg="1"/>
      <p:bldP spid="123" grpId="0" animBg="1"/>
      <p:bldP spid="124" grpId="0" animBg="1"/>
      <p:bldP spid="125" grpId="0" animBg="1"/>
      <p:bldP spid="126" grpId="0" animBg="1"/>
      <p:bldP spid="127" grpId="0" animBg="1"/>
      <p:bldP spid="128" grpId="0" animBg="1"/>
      <p:bldP spid="129" grpId="0" animBg="1"/>
      <p:bldP spid="130" grpId="0" animBg="1"/>
      <p:bldP spid="131" grpId="0" animBg="1"/>
      <p:bldP spid="132" grpId="0" animBg="1"/>
      <p:bldP spid="13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2041036" y="-7938"/>
            <a:ext cx="4743452" cy="693738"/>
          </a:xfrm>
        </p:spPr>
        <p:txBody>
          <a:bodyPr/>
          <a:lstStyle/>
          <a:p>
            <a:r>
              <a:rPr lang="en-US" sz="3200" dirty="0" err="1" smtClean="0">
                <a:solidFill>
                  <a:srgbClr val="C00000"/>
                </a:solidFill>
                <a:latin typeface="Arial" panose="020B0604020202020204" pitchFamily="34" charset="0"/>
                <a:cs typeface="Arial" panose="020B0604020202020204" pitchFamily="34" charset="0"/>
              </a:rPr>
              <a:t>Đáp</a:t>
            </a:r>
            <a:r>
              <a:rPr lang="en-US" sz="3200" dirty="0" smtClean="0">
                <a:solidFill>
                  <a:srgbClr val="C00000"/>
                </a:solidFill>
                <a:latin typeface="Arial" panose="020B0604020202020204" pitchFamily="34" charset="0"/>
                <a:cs typeface="Arial" panose="020B0604020202020204" pitchFamily="34" charset="0"/>
              </a:rPr>
              <a:t> </a:t>
            </a:r>
            <a:r>
              <a:rPr lang="en-US" sz="3200" dirty="0" err="1" smtClean="0">
                <a:solidFill>
                  <a:srgbClr val="C00000"/>
                </a:solidFill>
                <a:latin typeface="Arial" panose="020B0604020202020204" pitchFamily="34" charset="0"/>
                <a:cs typeface="Arial" panose="020B0604020202020204" pitchFamily="34" charset="0"/>
              </a:rPr>
              <a:t>án</a:t>
            </a:r>
            <a:r>
              <a:rPr lang="en-US" sz="3200" dirty="0" smtClean="0">
                <a:solidFill>
                  <a:srgbClr val="C00000"/>
                </a:solidFill>
                <a:latin typeface="Arial" panose="020B0604020202020204" pitchFamily="34" charset="0"/>
                <a:cs typeface="Arial" panose="020B0604020202020204" pitchFamily="34" charset="0"/>
              </a:rPr>
              <a:t> </a:t>
            </a:r>
            <a:r>
              <a:rPr lang="en-US" sz="3200" dirty="0" err="1" smtClean="0">
                <a:solidFill>
                  <a:srgbClr val="C00000"/>
                </a:solidFill>
                <a:latin typeface="Arial" panose="020B0604020202020204" pitchFamily="34" charset="0"/>
                <a:cs typeface="Arial" panose="020B0604020202020204" pitchFamily="34" charset="0"/>
              </a:rPr>
              <a:t>nhóm</a:t>
            </a:r>
            <a:r>
              <a:rPr lang="en-US" sz="3200" dirty="0" smtClean="0">
                <a:solidFill>
                  <a:srgbClr val="C00000"/>
                </a:solidFill>
                <a:latin typeface="Arial" panose="020B0604020202020204" pitchFamily="34" charset="0"/>
                <a:cs typeface="Arial" panose="020B0604020202020204" pitchFamily="34" charset="0"/>
              </a:rPr>
              <a:t> 1; 3; 5; 7</a:t>
            </a:r>
          </a:p>
        </p:txBody>
      </p:sp>
      <p:sp>
        <p:nvSpPr>
          <p:cNvPr id="6147" name="Content Placeholder 2"/>
          <p:cNvSpPr>
            <a:spLocks noGrp="1"/>
          </p:cNvSpPr>
          <p:nvPr>
            <p:ph idx="1"/>
          </p:nvPr>
        </p:nvSpPr>
        <p:spPr>
          <a:xfrm>
            <a:off x="1663671" y="742951"/>
            <a:ext cx="8728558" cy="1506764"/>
          </a:xfrm>
        </p:spPr>
        <p:txBody>
          <a:bodyPr/>
          <a:lstStyle/>
          <a:p>
            <a:pPr marL="0" indent="0">
              <a:buFont typeface="Arial" panose="020B0604020202020204" pitchFamily="34" charset="0"/>
              <a:buNone/>
            </a:pPr>
            <a:r>
              <a:rPr lang="en-US" dirty="0" err="1" smtClean="0">
                <a:solidFill>
                  <a:srgbClr val="FF0000"/>
                </a:solidFill>
                <a:latin typeface="Arial" panose="020B0604020202020204" pitchFamily="34" charset="0"/>
                <a:cs typeface="Arial" panose="020B0604020202020204" pitchFamily="34" charset="0"/>
              </a:rPr>
              <a:t>Câu</a:t>
            </a:r>
            <a:r>
              <a:rPr lang="en-US" dirty="0" smtClean="0">
                <a:solidFill>
                  <a:srgbClr val="FF0000"/>
                </a:solidFill>
                <a:latin typeface="Arial" panose="020B0604020202020204" pitchFamily="34" charset="0"/>
                <a:cs typeface="Arial" panose="020B0604020202020204" pitchFamily="34" charset="0"/>
              </a:rPr>
              <a:t> 1: </a:t>
            </a:r>
            <a:r>
              <a:rPr lang="en-US" dirty="0" smtClean="0">
                <a:latin typeface="Arial" panose="020B0604020202020204" pitchFamily="34" charset="0"/>
                <a:cs typeface="Arial" panose="020B0604020202020204" pitchFamily="34" charset="0"/>
              </a:rPr>
              <a:t>Với </a:t>
            </a:r>
            <a:r>
              <a:rPr lang="en-US" dirty="0" err="1" smtClean="0">
                <a:latin typeface="Arial" panose="020B0604020202020204" pitchFamily="34" charset="0"/>
                <a:cs typeface="Arial" panose="020B0604020202020204" pitchFamily="34" charset="0"/>
              </a:rPr>
              <a:t>số</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dương</a:t>
            </a:r>
            <a:r>
              <a:rPr lang="en-US" dirty="0" smtClean="0">
                <a:latin typeface="Arial" panose="020B0604020202020204" pitchFamily="34" charset="0"/>
                <a:cs typeface="Arial" panose="020B0604020202020204" pitchFamily="34" charset="0"/>
              </a:rPr>
              <a:t> a,         </a:t>
            </a:r>
            <a:r>
              <a:rPr lang="en-US" dirty="0" err="1" smtClean="0">
                <a:latin typeface="Arial" panose="020B0604020202020204" pitchFamily="34" charset="0"/>
                <a:cs typeface="Arial" panose="020B0604020202020204" pitchFamily="34" charset="0"/>
              </a:rPr>
              <a:t>được</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gọi</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là</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căn</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bậc</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hai</a:t>
            </a:r>
            <a:r>
              <a:rPr lang="en-US" dirty="0" smtClean="0">
                <a:latin typeface="Arial" panose="020B0604020202020204" pitchFamily="34" charset="0"/>
                <a:cs typeface="Arial" panose="020B0604020202020204" pitchFamily="34" charset="0"/>
              </a:rPr>
              <a:t> </a:t>
            </a:r>
          </a:p>
          <a:p>
            <a:pPr marL="0" indent="0">
              <a:buFont typeface="Arial" panose="020B0604020202020204" pitchFamily="34" charset="0"/>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số</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học</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của</a:t>
            </a:r>
            <a:r>
              <a:rPr lang="en-US" dirty="0" smtClean="0">
                <a:latin typeface="Arial" panose="020B0604020202020204" pitchFamily="34" charset="0"/>
                <a:cs typeface="Arial" panose="020B0604020202020204" pitchFamily="34" charset="0"/>
              </a:rPr>
              <a:t> a.</a:t>
            </a:r>
          </a:p>
          <a:p>
            <a:pPr marL="0" indent="0">
              <a:buFont typeface="Arial" panose="020B0604020202020204" pitchFamily="34" charset="0"/>
              <a:buNone/>
            </a:pP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Số</a:t>
            </a:r>
            <a:r>
              <a:rPr lang="en-US" dirty="0" smtClean="0">
                <a:latin typeface="Arial" panose="020B0604020202020204" pitchFamily="34" charset="0"/>
                <a:cs typeface="Arial" panose="020B0604020202020204" pitchFamily="34" charset="0"/>
              </a:rPr>
              <a:t> 0 </a:t>
            </a:r>
            <a:r>
              <a:rPr lang="en-US" dirty="0" err="1" smtClean="0">
                <a:latin typeface="Arial" panose="020B0604020202020204" pitchFamily="34" charset="0"/>
                <a:cs typeface="Arial" panose="020B0604020202020204" pitchFamily="34" charset="0"/>
              </a:rPr>
              <a:t>cũng</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được</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gọi</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là</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căn</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bậc</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hai</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số</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học</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của</a:t>
            </a:r>
            <a:r>
              <a:rPr lang="en-US" dirty="0" smtClean="0">
                <a:latin typeface="Arial" panose="020B0604020202020204" pitchFamily="34" charset="0"/>
                <a:cs typeface="Arial" panose="020B0604020202020204" pitchFamily="34" charset="0"/>
              </a:rPr>
              <a:t> 0</a:t>
            </a:r>
          </a:p>
        </p:txBody>
      </p:sp>
      <p:graphicFrame>
        <p:nvGraphicFramePr>
          <p:cNvPr id="6148" name="Object 3"/>
          <p:cNvGraphicFramePr>
            <a:graphicFrameLocks noChangeAspect="1"/>
          </p:cNvGraphicFramePr>
          <p:nvPr>
            <p:extLst>
              <p:ext uri="{D42A27DB-BD31-4B8C-83A1-F6EECF244321}">
                <p14:modId xmlns:p14="http://schemas.microsoft.com/office/powerpoint/2010/main" val="67928404"/>
              </p:ext>
            </p:extLst>
          </p:nvPr>
        </p:nvGraphicFramePr>
        <p:xfrm>
          <a:off x="5608157" y="679450"/>
          <a:ext cx="565150" cy="534988"/>
        </p:xfrm>
        <a:graphic>
          <a:graphicData uri="http://schemas.openxmlformats.org/presentationml/2006/ole">
            <mc:AlternateContent xmlns:mc="http://schemas.openxmlformats.org/markup-compatibility/2006">
              <mc:Choice xmlns:v="urn:schemas-microsoft-com:vml" Requires="v">
                <p:oleObj spid="_x0000_s6630" name="Equation" r:id="rId4" imgW="241300" imgH="228600" progId="Equation.DSMT4">
                  <p:embed/>
                </p:oleObj>
              </mc:Choice>
              <mc:Fallback>
                <p:oleObj name="Equation" r:id="rId4" imgW="241300" imgH="22860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08157" y="679450"/>
                        <a:ext cx="56515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149" name="Object 7"/>
          <p:cNvGraphicFramePr>
            <a:graphicFrameLocks noChangeAspect="1"/>
          </p:cNvGraphicFramePr>
          <p:nvPr>
            <p:extLst>
              <p:ext uri="{D42A27DB-BD31-4B8C-83A1-F6EECF244321}">
                <p14:modId xmlns:p14="http://schemas.microsoft.com/office/powerpoint/2010/main" val="2323715064"/>
              </p:ext>
            </p:extLst>
          </p:nvPr>
        </p:nvGraphicFramePr>
        <p:xfrm>
          <a:off x="2698261" y="2431148"/>
          <a:ext cx="4625975" cy="1135063"/>
        </p:xfrm>
        <a:graphic>
          <a:graphicData uri="http://schemas.openxmlformats.org/presentationml/2006/ole">
            <mc:AlternateContent xmlns:mc="http://schemas.openxmlformats.org/markup-compatibility/2006">
              <mc:Choice xmlns:v="urn:schemas-microsoft-com:vml" Requires="v">
                <p:oleObj spid="_x0000_s6631" name="Equation" r:id="rId6" imgW="1587240" imgH="482400" progId="Equation.DSMT4">
                  <p:embed/>
                </p:oleObj>
              </mc:Choice>
              <mc:Fallback>
                <p:oleObj name="Equation" r:id="rId6" imgW="1587240" imgH="482400" progId="Equation.DSMT4">
                  <p:embed/>
                  <p:pic>
                    <p:nvPicPr>
                      <p:cNvPr id="0" name="Object 7"/>
                      <p:cNvPicPr>
                        <a:picLocks noChangeAspect="1" noChangeArrowheads="1"/>
                      </p:cNvPicPr>
                      <p:nvPr/>
                    </p:nvPicPr>
                    <p:blipFill>
                      <a:blip r:embed="rId7"/>
                      <a:srcRect/>
                      <a:stretch>
                        <a:fillRect/>
                      </a:stretch>
                    </p:blipFill>
                    <p:spPr bwMode="auto">
                      <a:xfrm>
                        <a:off x="2698261" y="2431148"/>
                        <a:ext cx="4625975" cy="1135063"/>
                      </a:xfrm>
                      <a:prstGeom prst="rect">
                        <a:avLst/>
                      </a:prstGeom>
                      <a:noFill/>
                      <a:ln w="9525">
                        <a:solidFill>
                          <a:schemeClr val="tx1"/>
                        </a:solidFill>
                        <a:miter lim="800000"/>
                        <a:headEnd/>
                        <a:tailEnd/>
                      </a:ln>
                      <a:extLst/>
                    </p:spPr>
                  </p:pic>
                </p:oleObj>
              </mc:Fallback>
            </mc:AlternateContent>
          </a:graphicData>
        </a:graphic>
      </p:graphicFrame>
      <p:sp>
        <p:nvSpPr>
          <p:cNvPr id="6151" name="TextBox 6"/>
          <p:cNvSpPr txBox="1">
            <a:spLocks noChangeArrowheads="1"/>
          </p:cNvSpPr>
          <p:nvPr/>
        </p:nvSpPr>
        <p:spPr bwMode="auto">
          <a:xfrm>
            <a:off x="2093648" y="3913194"/>
            <a:ext cx="52419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r>
              <a:rPr lang="en-US" dirty="0">
                <a:latin typeface="Arial" panose="020B0604020202020204" pitchFamily="34" charset="0"/>
              </a:rPr>
              <a:t>a) </a:t>
            </a:r>
            <a:r>
              <a:rPr lang="en-US" dirty="0" err="1">
                <a:latin typeface="Arial" panose="020B0604020202020204" pitchFamily="34" charset="0"/>
              </a:rPr>
              <a:t>Căn</a:t>
            </a:r>
            <a:r>
              <a:rPr lang="en-US" dirty="0">
                <a:latin typeface="Arial" panose="020B0604020202020204" pitchFamily="34" charset="0"/>
              </a:rPr>
              <a:t> </a:t>
            </a:r>
            <a:r>
              <a:rPr lang="en-US" dirty="0" err="1">
                <a:latin typeface="Arial" panose="020B0604020202020204" pitchFamily="34" charset="0"/>
              </a:rPr>
              <a:t>bậc</a:t>
            </a:r>
            <a:r>
              <a:rPr lang="en-US" dirty="0">
                <a:latin typeface="Arial" panose="020B0604020202020204" pitchFamily="34" charset="0"/>
              </a:rPr>
              <a:t> </a:t>
            </a:r>
            <a:r>
              <a:rPr lang="en-US" dirty="0" err="1">
                <a:latin typeface="Arial" panose="020B0604020202020204" pitchFamily="34" charset="0"/>
              </a:rPr>
              <a:t>hai</a:t>
            </a:r>
            <a:r>
              <a:rPr lang="en-US" dirty="0">
                <a:latin typeface="Arial" panose="020B0604020202020204" pitchFamily="34" charset="0"/>
              </a:rPr>
              <a:t> </a:t>
            </a:r>
            <a:r>
              <a:rPr lang="en-US" dirty="0" err="1">
                <a:latin typeface="Arial" panose="020B0604020202020204" pitchFamily="34" charset="0"/>
              </a:rPr>
              <a:t>của</a:t>
            </a:r>
            <a:r>
              <a:rPr lang="en-US" dirty="0">
                <a:latin typeface="Arial" panose="020B0604020202020204" pitchFamily="34" charset="0"/>
              </a:rPr>
              <a:t> 64 </a:t>
            </a:r>
            <a:r>
              <a:rPr lang="en-US" dirty="0" err="1">
                <a:latin typeface="Arial" panose="020B0604020202020204" pitchFamily="34" charset="0"/>
              </a:rPr>
              <a:t>là</a:t>
            </a:r>
            <a:r>
              <a:rPr lang="en-US" dirty="0">
                <a:latin typeface="Arial" panose="020B0604020202020204" pitchFamily="34" charset="0"/>
              </a:rPr>
              <a:t> 8 </a:t>
            </a:r>
            <a:r>
              <a:rPr lang="en-US" dirty="0" err="1">
                <a:latin typeface="Arial" panose="020B0604020202020204" pitchFamily="34" charset="0"/>
              </a:rPr>
              <a:t>và</a:t>
            </a:r>
            <a:r>
              <a:rPr lang="en-US" dirty="0">
                <a:latin typeface="Arial" panose="020B0604020202020204" pitchFamily="34" charset="0"/>
              </a:rPr>
              <a:t> -8 </a:t>
            </a:r>
          </a:p>
        </p:txBody>
      </p:sp>
      <p:sp>
        <p:nvSpPr>
          <p:cNvPr id="6152" name="TextBox 7"/>
          <p:cNvSpPr txBox="1">
            <a:spLocks noChangeArrowheads="1"/>
          </p:cNvSpPr>
          <p:nvPr/>
        </p:nvSpPr>
        <p:spPr bwMode="auto">
          <a:xfrm>
            <a:off x="867894" y="3928150"/>
            <a:ext cx="136207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r>
              <a:rPr lang="en-US" dirty="0" err="1">
                <a:solidFill>
                  <a:srgbClr val="FF0000"/>
                </a:solidFill>
                <a:latin typeface="Arial" panose="020B0604020202020204" pitchFamily="34" charset="0"/>
              </a:rPr>
              <a:t>Câu</a:t>
            </a:r>
            <a:r>
              <a:rPr lang="en-US" dirty="0">
                <a:solidFill>
                  <a:srgbClr val="FF0000"/>
                </a:solidFill>
                <a:latin typeface="Arial" panose="020B0604020202020204" pitchFamily="34" charset="0"/>
              </a:rPr>
              <a:t> 2</a:t>
            </a:r>
          </a:p>
        </p:txBody>
      </p:sp>
      <p:graphicFrame>
        <p:nvGraphicFramePr>
          <p:cNvPr id="6153" name="Object 9"/>
          <p:cNvGraphicFramePr>
            <a:graphicFrameLocks noChangeAspect="1"/>
          </p:cNvGraphicFramePr>
          <p:nvPr>
            <p:extLst>
              <p:ext uri="{D42A27DB-BD31-4B8C-83A1-F6EECF244321}">
                <p14:modId xmlns:p14="http://schemas.microsoft.com/office/powerpoint/2010/main" val="2247299872"/>
              </p:ext>
            </p:extLst>
          </p:nvPr>
        </p:nvGraphicFramePr>
        <p:xfrm>
          <a:off x="2128573" y="4503744"/>
          <a:ext cx="2182813" cy="701675"/>
        </p:xfrm>
        <a:graphic>
          <a:graphicData uri="http://schemas.openxmlformats.org/presentationml/2006/ole">
            <mc:AlternateContent xmlns:mc="http://schemas.openxmlformats.org/markup-compatibility/2006">
              <mc:Choice xmlns:v="urn:schemas-microsoft-com:vml" Requires="v">
                <p:oleObj spid="_x0000_s6632" name="Equation" r:id="rId8" imgW="749160" imgH="241200" progId="Equation.DSMT4">
                  <p:embed/>
                </p:oleObj>
              </mc:Choice>
              <mc:Fallback>
                <p:oleObj name="Equation" r:id="rId8" imgW="749160" imgH="241200" progId="Equation.DSMT4">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28573" y="4503744"/>
                        <a:ext cx="2182813"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154" name="Object 10"/>
          <p:cNvGraphicFramePr>
            <a:graphicFrameLocks noChangeAspect="1"/>
          </p:cNvGraphicFramePr>
          <p:nvPr>
            <p:extLst>
              <p:ext uri="{D42A27DB-BD31-4B8C-83A1-F6EECF244321}">
                <p14:modId xmlns:p14="http://schemas.microsoft.com/office/powerpoint/2010/main" val="3985043152"/>
              </p:ext>
            </p:extLst>
          </p:nvPr>
        </p:nvGraphicFramePr>
        <p:xfrm>
          <a:off x="2088886" y="5026031"/>
          <a:ext cx="2260600" cy="1000125"/>
        </p:xfrm>
        <a:graphic>
          <a:graphicData uri="http://schemas.openxmlformats.org/presentationml/2006/ole">
            <mc:AlternateContent xmlns:mc="http://schemas.openxmlformats.org/markup-compatibility/2006">
              <mc:Choice xmlns:v="urn:schemas-microsoft-com:vml" Requires="v">
                <p:oleObj spid="_x0000_s6633" name="Equation" r:id="rId10" imgW="774360" imgH="342720" progId="Equation.DSMT4">
                  <p:embed/>
                </p:oleObj>
              </mc:Choice>
              <mc:Fallback>
                <p:oleObj name="Equation" r:id="rId10" imgW="774360" imgH="342720" progId="Equation.DSMT4">
                  <p:embed/>
                  <p:pic>
                    <p:nvPicPr>
                      <p:cNvPr id="0" name="Object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88886" y="5026031"/>
                        <a:ext cx="2260600"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155" name="Object 11"/>
          <p:cNvGraphicFramePr>
            <a:graphicFrameLocks noChangeAspect="1"/>
          </p:cNvGraphicFramePr>
          <p:nvPr>
            <p:extLst>
              <p:ext uri="{D42A27DB-BD31-4B8C-83A1-F6EECF244321}">
                <p14:modId xmlns:p14="http://schemas.microsoft.com/office/powerpoint/2010/main" val="2829051221"/>
              </p:ext>
            </p:extLst>
          </p:nvPr>
        </p:nvGraphicFramePr>
        <p:xfrm>
          <a:off x="2125396" y="5891219"/>
          <a:ext cx="3082925" cy="658812"/>
        </p:xfrm>
        <a:graphic>
          <a:graphicData uri="http://schemas.openxmlformats.org/presentationml/2006/ole">
            <mc:AlternateContent xmlns:mc="http://schemas.openxmlformats.org/markup-compatibility/2006">
              <mc:Choice xmlns:v="urn:schemas-microsoft-com:vml" Requires="v">
                <p:oleObj spid="_x0000_s6634" name="Equation" r:id="rId12" imgW="1130040" imgH="241200" progId="Equation.DSMT4">
                  <p:embed/>
                </p:oleObj>
              </mc:Choice>
              <mc:Fallback>
                <p:oleObj name="Equation" r:id="rId12" imgW="1130040" imgH="241200" progId="Equation.DSMT4">
                  <p:embed/>
                  <p:pic>
                    <p:nvPicPr>
                      <p:cNvPr id="0" name="Object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25396" y="5891219"/>
                        <a:ext cx="3082925" cy="65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156" name="TextBox 12"/>
          <p:cNvSpPr txBox="1">
            <a:spLocks noChangeArrowheads="1"/>
          </p:cNvSpPr>
          <p:nvPr/>
        </p:nvSpPr>
        <p:spPr bwMode="auto">
          <a:xfrm>
            <a:off x="7413361" y="3944944"/>
            <a:ext cx="12684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r>
              <a:rPr lang="en-US" dirty="0" err="1">
                <a:solidFill>
                  <a:srgbClr val="FF0000"/>
                </a:solidFill>
                <a:latin typeface="Arial" panose="020B0604020202020204" pitchFamily="34" charset="0"/>
              </a:rPr>
              <a:t>Đúng</a:t>
            </a:r>
            <a:r>
              <a:rPr lang="en-US" dirty="0">
                <a:solidFill>
                  <a:srgbClr val="FF0000"/>
                </a:solidFill>
                <a:latin typeface="Arial" panose="020B0604020202020204" pitchFamily="34" charset="0"/>
              </a:rPr>
              <a:t> </a:t>
            </a:r>
          </a:p>
        </p:txBody>
      </p:sp>
      <p:sp>
        <p:nvSpPr>
          <p:cNvPr id="6157" name="TextBox 13"/>
          <p:cNvSpPr txBox="1">
            <a:spLocks noChangeArrowheads="1"/>
          </p:cNvSpPr>
          <p:nvPr/>
        </p:nvSpPr>
        <p:spPr bwMode="auto">
          <a:xfrm>
            <a:off x="7413361" y="5276856"/>
            <a:ext cx="1268412"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r>
              <a:rPr lang="en-US">
                <a:solidFill>
                  <a:srgbClr val="FF0000"/>
                </a:solidFill>
                <a:latin typeface="Arial" panose="020B0604020202020204" pitchFamily="34" charset="0"/>
              </a:rPr>
              <a:t>Đúng </a:t>
            </a:r>
          </a:p>
        </p:txBody>
      </p:sp>
      <p:sp>
        <p:nvSpPr>
          <p:cNvPr id="6158" name="TextBox 14"/>
          <p:cNvSpPr txBox="1">
            <a:spLocks noChangeArrowheads="1"/>
          </p:cNvSpPr>
          <p:nvPr/>
        </p:nvSpPr>
        <p:spPr bwMode="auto">
          <a:xfrm>
            <a:off x="7440348" y="4624394"/>
            <a:ext cx="12668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r>
              <a:rPr lang="en-US">
                <a:solidFill>
                  <a:srgbClr val="FF0000"/>
                </a:solidFill>
                <a:latin typeface="Arial" panose="020B0604020202020204" pitchFamily="34" charset="0"/>
              </a:rPr>
              <a:t>Sai </a:t>
            </a:r>
          </a:p>
        </p:txBody>
      </p:sp>
      <p:sp>
        <p:nvSpPr>
          <p:cNvPr id="6159" name="TextBox 15"/>
          <p:cNvSpPr txBox="1">
            <a:spLocks noChangeArrowheads="1"/>
          </p:cNvSpPr>
          <p:nvPr/>
        </p:nvSpPr>
        <p:spPr bwMode="auto">
          <a:xfrm>
            <a:off x="7413361" y="5891219"/>
            <a:ext cx="1268412"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r>
              <a:rPr lang="en-US">
                <a:solidFill>
                  <a:srgbClr val="FF0000"/>
                </a:solidFill>
                <a:latin typeface="Arial" panose="020B0604020202020204" pitchFamily="34" charset="0"/>
              </a:rPr>
              <a:t>Sai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0" name="Title 1"/>
          <p:cNvSpPr txBox="1">
            <a:spLocks/>
          </p:cNvSpPr>
          <p:nvPr/>
        </p:nvSpPr>
        <p:spPr bwMode="auto">
          <a:xfrm>
            <a:off x="373969" y="205248"/>
            <a:ext cx="4514850" cy="69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sz="3200" dirty="0" err="1">
                <a:solidFill>
                  <a:srgbClr val="C00000"/>
                </a:solidFill>
                <a:latin typeface="Arial" panose="020B0604020202020204" pitchFamily="34" charset="0"/>
              </a:rPr>
              <a:t>Đáp</a:t>
            </a:r>
            <a:r>
              <a:rPr lang="en-US" sz="3200" dirty="0">
                <a:solidFill>
                  <a:srgbClr val="C00000"/>
                </a:solidFill>
                <a:latin typeface="Arial" panose="020B0604020202020204" pitchFamily="34" charset="0"/>
              </a:rPr>
              <a:t> </a:t>
            </a:r>
            <a:r>
              <a:rPr lang="en-US" sz="3200" dirty="0" err="1">
                <a:solidFill>
                  <a:srgbClr val="C00000"/>
                </a:solidFill>
                <a:latin typeface="Arial" panose="020B0604020202020204" pitchFamily="34" charset="0"/>
              </a:rPr>
              <a:t>án</a:t>
            </a:r>
            <a:r>
              <a:rPr lang="en-US" sz="3200" dirty="0">
                <a:solidFill>
                  <a:srgbClr val="C00000"/>
                </a:solidFill>
                <a:latin typeface="Arial" panose="020B0604020202020204" pitchFamily="34" charset="0"/>
              </a:rPr>
              <a:t> </a:t>
            </a:r>
            <a:r>
              <a:rPr lang="en-US" sz="3200" dirty="0" err="1">
                <a:solidFill>
                  <a:srgbClr val="C00000"/>
                </a:solidFill>
                <a:latin typeface="Arial" panose="020B0604020202020204" pitchFamily="34" charset="0"/>
              </a:rPr>
              <a:t>nhóm</a:t>
            </a:r>
            <a:r>
              <a:rPr lang="en-US" sz="3200" dirty="0">
                <a:solidFill>
                  <a:srgbClr val="C00000"/>
                </a:solidFill>
                <a:latin typeface="Arial" panose="020B0604020202020204" pitchFamily="34" charset="0"/>
              </a:rPr>
              <a:t> </a:t>
            </a:r>
            <a:r>
              <a:rPr lang="en-US" sz="3200" dirty="0" smtClean="0">
                <a:solidFill>
                  <a:srgbClr val="C00000"/>
                </a:solidFill>
                <a:latin typeface="Arial" panose="020B0604020202020204" pitchFamily="34" charset="0"/>
              </a:rPr>
              <a:t>2; 4; 6; 8</a:t>
            </a:r>
            <a:endParaRPr lang="en-US" sz="3200" dirty="0">
              <a:solidFill>
                <a:srgbClr val="C00000"/>
              </a:solidFill>
              <a:latin typeface="Arial" panose="020B0604020202020204" pitchFamily="34" charset="0"/>
            </a:endParaRPr>
          </a:p>
        </p:txBody>
      </p:sp>
      <p:sp>
        <p:nvSpPr>
          <p:cNvPr id="6161" name="TextBox 18"/>
          <p:cNvSpPr txBox="1">
            <a:spLocks noChangeArrowheads="1"/>
          </p:cNvSpPr>
          <p:nvPr/>
        </p:nvSpPr>
        <p:spPr bwMode="auto">
          <a:xfrm>
            <a:off x="307065" y="1075995"/>
            <a:ext cx="50355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dirty="0" err="1">
                <a:solidFill>
                  <a:srgbClr val="FF0000"/>
                </a:solidFill>
                <a:latin typeface="Arial" panose="020B0604020202020204" pitchFamily="34" charset="0"/>
              </a:rPr>
              <a:t>Câu</a:t>
            </a:r>
            <a:r>
              <a:rPr lang="en-US" dirty="0">
                <a:solidFill>
                  <a:srgbClr val="FF0000"/>
                </a:solidFill>
                <a:latin typeface="Arial" panose="020B0604020202020204" pitchFamily="34" charset="0"/>
              </a:rPr>
              <a:t> </a:t>
            </a:r>
            <a:r>
              <a:rPr lang="en-US" dirty="0" smtClean="0">
                <a:solidFill>
                  <a:srgbClr val="FF0000"/>
                </a:solidFill>
                <a:latin typeface="Arial" panose="020B0604020202020204" pitchFamily="34" charset="0"/>
              </a:rPr>
              <a:t>3: </a:t>
            </a:r>
            <a:r>
              <a:rPr lang="en-US" dirty="0">
                <a:latin typeface="Arial" panose="020B0604020202020204" pitchFamily="34" charset="0"/>
              </a:rPr>
              <a:t>Với </a:t>
            </a:r>
            <a:r>
              <a:rPr lang="en-US" dirty="0" err="1">
                <a:latin typeface="Arial" panose="020B0604020202020204" pitchFamily="34" charset="0"/>
              </a:rPr>
              <a:t>hai</a:t>
            </a:r>
            <a:r>
              <a:rPr lang="en-US" dirty="0">
                <a:latin typeface="Arial" panose="020B0604020202020204" pitchFamily="34" charset="0"/>
              </a:rPr>
              <a:t> </a:t>
            </a:r>
            <a:r>
              <a:rPr lang="en-US" dirty="0" err="1">
                <a:latin typeface="Arial" panose="020B0604020202020204" pitchFamily="34" charset="0"/>
              </a:rPr>
              <a:t>số</a:t>
            </a:r>
            <a:r>
              <a:rPr lang="en-US" dirty="0">
                <a:latin typeface="Arial" panose="020B0604020202020204" pitchFamily="34" charset="0"/>
              </a:rPr>
              <a:t> a </a:t>
            </a:r>
            <a:r>
              <a:rPr lang="en-US" dirty="0" err="1">
                <a:latin typeface="Arial" panose="020B0604020202020204" pitchFamily="34" charset="0"/>
              </a:rPr>
              <a:t>và</a:t>
            </a:r>
            <a:r>
              <a:rPr lang="en-US" dirty="0">
                <a:latin typeface="Arial" panose="020B0604020202020204" pitchFamily="34" charset="0"/>
              </a:rPr>
              <a:t> b </a:t>
            </a:r>
            <a:r>
              <a:rPr lang="en-US" dirty="0" err="1">
                <a:latin typeface="Arial" panose="020B0604020202020204" pitchFamily="34" charset="0"/>
              </a:rPr>
              <a:t>không</a:t>
            </a:r>
            <a:r>
              <a:rPr lang="en-US" dirty="0">
                <a:latin typeface="Arial" panose="020B0604020202020204" pitchFamily="34" charset="0"/>
              </a:rPr>
              <a:t> </a:t>
            </a:r>
            <a:r>
              <a:rPr lang="en-US" dirty="0" err="1">
                <a:latin typeface="Arial" panose="020B0604020202020204" pitchFamily="34" charset="0"/>
              </a:rPr>
              <a:t>âm</a:t>
            </a:r>
            <a:r>
              <a:rPr lang="en-US" dirty="0">
                <a:latin typeface="Arial" panose="020B0604020202020204" pitchFamily="34" charset="0"/>
              </a:rPr>
              <a:t>, ta </a:t>
            </a:r>
            <a:r>
              <a:rPr lang="en-US" dirty="0" err="1">
                <a:latin typeface="Arial" panose="020B0604020202020204" pitchFamily="34" charset="0"/>
              </a:rPr>
              <a:t>có</a:t>
            </a:r>
            <a:r>
              <a:rPr lang="en-US" dirty="0">
                <a:latin typeface="Arial" panose="020B0604020202020204" pitchFamily="34" charset="0"/>
              </a:rPr>
              <a:t>:</a:t>
            </a:r>
          </a:p>
        </p:txBody>
      </p:sp>
      <p:graphicFrame>
        <p:nvGraphicFramePr>
          <p:cNvPr id="6162" name="Object 19"/>
          <p:cNvGraphicFramePr>
            <a:graphicFrameLocks noChangeAspect="1"/>
          </p:cNvGraphicFramePr>
          <p:nvPr>
            <p:extLst>
              <p:ext uri="{D42A27DB-BD31-4B8C-83A1-F6EECF244321}">
                <p14:modId xmlns:p14="http://schemas.microsoft.com/office/powerpoint/2010/main" val="1706799224"/>
              </p:ext>
            </p:extLst>
          </p:nvPr>
        </p:nvGraphicFramePr>
        <p:xfrm>
          <a:off x="1282693" y="2449426"/>
          <a:ext cx="3200400" cy="654050"/>
        </p:xfrm>
        <a:graphic>
          <a:graphicData uri="http://schemas.openxmlformats.org/presentationml/2006/ole">
            <mc:AlternateContent xmlns:mc="http://schemas.openxmlformats.org/markup-compatibility/2006">
              <mc:Choice xmlns:v="urn:schemas-microsoft-com:vml" Requires="v">
                <p:oleObj spid="_x0000_s68616" name="Equation" r:id="rId4" imgW="1117600" imgH="228600" progId="Equation.DSMT4">
                  <p:embed/>
                </p:oleObj>
              </mc:Choice>
              <mc:Fallback>
                <p:oleObj name="Equation" r:id="rId4" imgW="1117600" imgH="2286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82693" y="2449426"/>
                        <a:ext cx="3200400" cy="6540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63" name="TextBox 20"/>
          <p:cNvSpPr txBox="1">
            <a:spLocks noChangeArrowheads="1"/>
          </p:cNvSpPr>
          <p:nvPr/>
        </p:nvSpPr>
        <p:spPr bwMode="auto">
          <a:xfrm>
            <a:off x="6284241" y="970668"/>
            <a:ext cx="129857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r>
              <a:rPr lang="en-US" dirty="0" err="1">
                <a:solidFill>
                  <a:srgbClr val="FF0000"/>
                </a:solidFill>
                <a:latin typeface="Arial" panose="020B0604020202020204" pitchFamily="34" charset="0"/>
              </a:rPr>
              <a:t>Câu</a:t>
            </a:r>
            <a:r>
              <a:rPr lang="en-US" dirty="0">
                <a:solidFill>
                  <a:srgbClr val="FF0000"/>
                </a:solidFill>
                <a:latin typeface="Arial" panose="020B0604020202020204" pitchFamily="34" charset="0"/>
              </a:rPr>
              <a:t> </a:t>
            </a:r>
            <a:r>
              <a:rPr lang="en-US" dirty="0" smtClean="0">
                <a:solidFill>
                  <a:srgbClr val="FF0000"/>
                </a:solidFill>
                <a:latin typeface="Arial" panose="020B0604020202020204" pitchFamily="34" charset="0"/>
              </a:rPr>
              <a:t>4:</a:t>
            </a:r>
            <a:r>
              <a:rPr lang="en-US" sz="1800" dirty="0" smtClean="0">
                <a:solidFill>
                  <a:srgbClr val="FF0000"/>
                </a:solidFill>
                <a:latin typeface="Arial" panose="020B0604020202020204" pitchFamily="34" charset="0"/>
              </a:rPr>
              <a:t> </a:t>
            </a:r>
            <a:endParaRPr lang="en-US" sz="1800" dirty="0">
              <a:solidFill>
                <a:srgbClr val="FF0000"/>
              </a:solidFill>
              <a:latin typeface="Arial" panose="020B0604020202020204" pitchFamily="34" charset="0"/>
            </a:endParaRPr>
          </a:p>
        </p:txBody>
      </p:sp>
      <p:sp>
        <p:nvSpPr>
          <p:cNvPr id="6164" name="TextBox 32"/>
          <p:cNvSpPr txBox="1">
            <a:spLocks noChangeArrowheads="1"/>
          </p:cNvSpPr>
          <p:nvPr/>
        </p:nvSpPr>
        <p:spPr bwMode="auto">
          <a:xfrm>
            <a:off x="6244554" y="2728031"/>
            <a:ext cx="4943475"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r>
              <a:rPr lang="en-US" dirty="0" err="1">
                <a:latin typeface="Arial" panose="020B0604020202020204" pitchFamily="34" charset="0"/>
              </a:rPr>
              <a:t>Trong</a:t>
            </a:r>
            <a:r>
              <a:rPr lang="en-US" dirty="0">
                <a:latin typeface="Arial" panose="020B0604020202020204" pitchFamily="34" charset="0"/>
              </a:rPr>
              <a:t> ∆ABC </a:t>
            </a:r>
            <a:r>
              <a:rPr lang="en-US" dirty="0" err="1">
                <a:latin typeface="Arial" panose="020B0604020202020204" pitchFamily="34" charset="0"/>
              </a:rPr>
              <a:t>vuông</a:t>
            </a:r>
            <a:r>
              <a:rPr lang="en-US" dirty="0">
                <a:latin typeface="Arial" panose="020B0604020202020204" pitchFamily="34" charset="0"/>
              </a:rPr>
              <a:t> </a:t>
            </a:r>
            <a:r>
              <a:rPr lang="en-US" dirty="0" err="1">
                <a:latin typeface="Arial" panose="020B0604020202020204" pitchFamily="34" charset="0"/>
              </a:rPr>
              <a:t>tại</a:t>
            </a:r>
            <a:r>
              <a:rPr lang="en-US" dirty="0">
                <a:latin typeface="Arial" panose="020B0604020202020204" pitchFamily="34" charset="0"/>
              </a:rPr>
              <a:t> B. </a:t>
            </a:r>
          </a:p>
          <a:p>
            <a:pPr eaLnBrk="1" hangingPunct="1">
              <a:lnSpc>
                <a:spcPct val="100000"/>
              </a:lnSpc>
              <a:spcBef>
                <a:spcPct val="0"/>
              </a:spcBef>
              <a:buFontTx/>
              <a:buNone/>
            </a:pPr>
            <a:r>
              <a:rPr lang="en-US" dirty="0">
                <a:latin typeface="Arial" panose="020B0604020202020204" pitchFamily="34" charset="0"/>
              </a:rPr>
              <a:t>Theo ĐL </a:t>
            </a:r>
            <a:r>
              <a:rPr lang="en-US" dirty="0" err="1">
                <a:latin typeface="Arial" panose="020B0604020202020204" pitchFamily="34" charset="0"/>
              </a:rPr>
              <a:t>Pytago</a:t>
            </a:r>
            <a:r>
              <a:rPr lang="en-US" dirty="0">
                <a:latin typeface="Arial" panose="020B0604020202020204" pitchFamily="34" charset="0"/>
              </a:rPr>
              <a:t> ta </a:t>
            </a:r>
            <a:r>
              <a:rPr lang="en-US" dirty="0" err="1">
                <a:latin typeface="Arial" panose="020B0604020202020204" pitchFamily="34" charset="0"/>
              </a:rPr>
              <a:t>có</a:t>
            </a:r>
            <a:r>
              <a:rPr lang="en-US" dirty="0">
                <a:latin typeface="Arial" panose="020B0604020202020204" pitchFamily="34" charset="0"/>
              </a:rPr>
              <a:t>:</a:t>
            </a:r>
          </a:p>
        </p:txBody>
      </p:sp>
      <p:graphicFrame>
        <p:nvGraphicFramePr>
          <p:cNvPr id="6165" name="Object 33"/>
          <p:cNvGraphicFramePr>
            <a:graphicFrameLocks noChangeAspect="1"/>
          </p:cNvGraphicFramePr>
          <p:nvPr>
            <p:extLst>
              <p:ext uri="{D42A27DB-BD31-4B8C-83A1-F6EECF244321}">
                <p14:modId xmlns:p14="http://schemas.microsoft.com/office/powerpoint/2010/main" val="3696945164"/>
              </p:ext>
            </p:extLst>
          </p:nvPr>
        </p:nvGraphicFramePr>
        <p:xfrm>
          <a:off x="6142954" y="3666470"/>
          <a:ext cx="4147675" cy="2125566"/>
        </p:xfrm>
        <a:graphic>
          <a:graphicData uri="http://schemas.openxmlformats.org/presentationml/2006/ole">
            <mc:AlternateContent xmlns:mc="http://schemas.openxmlformats.org/markup-compatibility/2006">
              <mc:Choice xmlns:v="urn:schemas-microsoft-com:vml" Requires="v">
                <p:oleObj spid="_x0000_s68617" name="Equation" r:id="rId6" imgW="1981080" imgH="1015920" progId="Equation.DSMT4">
                  <p:embed/>
                </p:oleObj>
              </mc:Choice>
              <mc:Fallback>
                <p:oleObj name="Equation" r:id="rId6" imgW="1981080" imgH="1015920" progId="Equation.DSMT4">
                  <p:embed/>
                  <p:pic>
                    <p:nvPicPr>
                      <p:cNvPr id="0" name=""/>
                      <p:cNvPicPr>
                        <a:picLocks noChangeAspect="1" noChangeArrowheads="1"/>
                      </p:cNvPicPr>
                      <p:nvPr/>
                    </p:nvPicPr>
                    <p:blipFill>
                      <a:blip r:embed="rId7"/>
                      <a:srcRect/>
                      <a:stretch>
                        <a:fillRect/>
                      </a:stretch>
                    </p:blipFill>
                    <p:spPr bwMode="auto">
                      <a:xfrm>
                        <a:off x="6142954" y="3666470"/>
                        <a:ext cx="4147675" cy="2125566"/>
                      </a:xfrm>
                      <a:prstGeom prst="rect">
                        <a:avLst/>
                      </a:prstGeom>
                      <a:noFill/>
                      <a:ln>
                        <a:noFill/>
                      </a:ln>
                      <a:extLst/>
                    </p:spPr>
                  </p:pic>
                </p:oleObj>
              </mc:Fallback>
            </mc:AlternateContent>
          </a:graphicData>
        </a:graphic>
      </p:graphicFrame>
      <p:pic>
        <p:nvPicPr>
          <p:cNvPr id="6166" name="Picture 1"/>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7687591" y="992893"/>
            <a:ext cx="2112963" cy="175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Oval 1"/>
          <p:cNvSpPr/>
          <p:nvPr/>
        </p:nvSpPr>
        <p:spPr>
          <a:xfrm>
            <a:off x="6386179" y="5052467"/>
            <a:ext cx="2330112" cy="825821"/>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Callout 3"/>
          <p:cNvSpPr/>
          <p:nvPr/>
        </p:nvSpPr>
        <p:spPr>
          <a:xfrm>
            <a:off x="7766755" y="3099842"/>
            <a:ext cx="2502568" cy="1824038"/>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smtClean="0">
                <a:latin typeface="Arial" panose="020B0604020202020204" pitchFamily="34" charset="0"/>
                <a:cs typeface="Arial" panose="020B0604020202020204" pitchFamily="34" charset="0"/>
              </a:rPr>
              <a:t>Căn</a:t>
            </a:r>
            <a:r>
              <a:rPr lang="en-US" sz="2800" b="1" dirty="0" smtClean="0">
                <a:latin typeface="Arial" panose="020B0604020202020204" pitchFamily="34" charset="0"/>
                <a:cs typeface="Arial" panose="020B0604020202020204" pitchFamily="34" charset="0"/>
              </a:rPr>
              <a:t> </a:t>
            </a:r>
            <a:r>
              <a:rPr lang="en-US" sz="2800" b="1" dirty="0" err="1" smtClean="0">
                <a:latin typeface="Arial" panose="020B0604020202020204" pitchFamily="34" charset="0"/>
                <a:cs typeface="Arial" panose="020B0604020202020204" pitchFamily="34" charset="0"/>
              </a:rPr>
              <a:t>thức</a:t>
            </a:r>
            <a:r>
              <a:rPr lang="en-US" sz="2800" b="1" dirty="0" smtClean="0">
                <a:latin typeface="Arial" panose="020B0604020202020204" pitchFamily="34" charset="0"/>
                <a:cs typeface="Arial" panose="020B0604020202020204" pitchFamily="34" charset="0"/>
              </a:rPr>
              <a:t> </a:t>
            </a:r>
            <a:r>
              <a:rPr lang="en-US" sz="2800" b="1" dirty="0" err="1" smtClean="0">
                <a:latin typeface="Arial" panose="020B0604020202020204" pitchFamily="34" charset="0"/>
                <a:cs typeface="Arial" panose="020B0604020202020204" pitchFamily="34" charset="0"/>
              </a:rPr>
              <a:t>bậc</a:t>
            </a:r>
            <a:r>
              <a:rPr lang="en-US" sz="2800" b="1" dirty="0" smtClean="0">
                <a:latin typeface="Arial" panose="020B0604020202020204" pitchFamily="34" charset="0"/>
                <a:cs typeface="Arial" panose="020B0604020202020204" pitchFamily="34" charset="0"/>
              </a:rPr>
              <a:t> </a:t>
            </a:r>
            <a:r>
              <a:rPr lang="en-US" sz="2800" b="1" dirty="0" err="1" smtClean="0">
                <a:latin typeface="Arial" panose="020B0604020202020204" pitchFamily="34" charset="0"/>
                <a:cs typeface="Arial" panose="020B0604020202020204" pitchFamily="34" charset="0"/>
              </a:rPr>
              <a:t>hai</a:t>
            </a:r>
            <a:r>
              <a:rPr lang="en-US" sz="2800" b="1" dirty="0" smtClean="0">
                <a:latin typeface="Arial" panose="020B0604020202020204" pitchFamily="34" charset="0"/>
                <a:cs typeface="Arial" panose="020B0604020202020204" pitchFamily="34" charset="0"/>
              </a:rPr>
              <a:t> </a:t>
            </a:r>
            <a:endParaRPr lang="en-U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6330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3"/>
          <p:cNvPicPr>
            <a:picLocks noChangeAspect="1"/>
          </p:cNvPicPr>
          <p:nvPr/>
        </p:nvPicPr>
        <p:blipFill>
          <a:blip r:embed="rId3">
            <a:extLst>
              <a:ext uri="{28A0092B-C50C-407E-A947-70E740481C1C}">
                <a14:useLocalDpi xmlns:a14="http://schemas.microsoft.com/office/drawing/2010/main" val="0"/>
              </a:ext>
            </a:extLst>
          </a:blip>
          <a:srcRect l="-1674" t="21750" r="5022" b="19833"/>
          <a:stretch>
            <a:fillRect/>
          </a:stretch>
        </p:blipFill>
        <p:spPr bwMode="auto">
          <a:xfrm>
            <a:off x="1652588" y="1087438"/>
            <a:ext cx="8453437" cy="515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5" name="!!3" descr="Wondering | Grappige gezichten, Smiley, Grappige plaatje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363" y="1795463"/>
            <a:ext cx="1960562" cy="234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8196" name="Object 1"/>
          <p:cNvGraphicFramePr>
            <a:graphicFrameLocks noChangeAspect="1"/>
          </p:cNvGraphicFramePr>
          <p:nvPr/>
        </p:nvGraphicFramePr>
        <p:xfrm>
          <a:off x="3378200" y="1739900"/>
          <a:ext cx="5578475" cy="1487488"/>
        </p:xfrm>
        <a:graphic>
          <a:graphicData uri="http://schemas.openxmlformats.org/presentationml/2006/ole">
            <mc:AlternateContent xmlns:mc="http://schemas.openxmlformats.org/markup-compatibility/2006">
              <mc:Choice xmlns:v="urn:schemas-microsoft-com:vml" Requires="v">
                <p:oleObj spid="_x0000_s8265" name="Equation" r:id="rId5" imgW="1904760" imgH="507960" progId="Equation.DSMT4">
                  <p:embed/>
                </p:oleObj>
              </mc:Choice>
              <mc:Fallback>
                <p:oleObj name="Equation" r:id="rId5" imgW="1904760" imgH="507960" progId="Equation.DSMT4">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78200" y="1739900"/>
                        <a:ext cx="5578475" cy="1487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197" name="TextBox 6"/>
          <p:cNvSpPr txBox="1">
            <a:spLocks noChangeArrowheads="1"/>
          </p:cNvSpPr>
          <p:nvPr/>
        </p:nvSpPr>
        <p:spPr bwMode="auto">
          <a:xfrm>
            <a:off x="3433763" y="3186113"/>
            <a:ext cx="488950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800">
                <a:solidFill>
                  <a:schemeClr val="bg1"/>
                </a:solidFill>
              </a:rPr>
              <a:t>Căn thức bậc hai của biểu thức có gì đặc biệt?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8" name="Group 9"/>
          <p:cNvGrpSpPr>
            <a:grpSpLocks/>
          </p:cNvGrpSpPr>
          <p:nvPr/>
        </p:nvGrpSpPr>
        <p:grpSpPr bwMode="auto">
          <a:xfrm rot="8757556">
            <a:off x="-1568450" y="3850445"/>
            <a:ext cx="3136900" cy="6858000"/>
            <a:chOff x="9055676" y="0"/>
            <a:chExt cx="3136324" cy="6858000"/>
          </a:xfrm>
        </p:grpSpPr>
        <p:sp>
          <p:nvSpPr>
            <p:cNvPr id="4" name="Rectangle 3">
              <a:extLst/>
            </p:cNvPr>
            <p:cNvSpPr/>
            <p:nvPr/>
          </p:nvSpPr>
          <p:spPr>
            <a:xfrm>
              <a:off x="9245160" y="25747"/>
              <a:ext cx="29696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5" name="Rectangle 4">
              <a:extLst/>
            </p:cNvPr>
            <p:cNvSpPr/>
            <p:nvPr/>
          </p:nvSpPr>
          <p:spPr>
            <a:xfrm>
              <a:off x="9076419" y="22299"/>
              <a:ext cx="166657"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5">
              <a:extLst/>
            </p:cNvPr>
            <p:cNvSpPr/>
            <p:nvPr/>
          </p:nvSpPr>
          <p:spPr>
            <a:xfrm>
              <a:off x="9267873" y="28594"/>
              <a:ext cx="114279"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6">
              <a:extLst/>
            </p:cNvPr>
            <p:cNvSpPr/>
            <p:nvPr/>
          </p:nvSpPr>
          <p:spPr>
            <a:xfrm>
              <a:off x="9360820" y="21349"/>
              <a:ext cx="150784"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Rectangle 7">
              <a:extLst/>
            </p:cNvPr>
            <p:cNvSpPr/>
            <p:nvPr/>
          </p:nvSpPr>
          <p:spPr>
            <a:xfrm>
              <a:off x="9379652" y="27342"/>
              <a:ext cx="5714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grpSp>
        <p:nvGrpSpPr>
          <p:cNvPr id="9219" name="Group 30"/>
          <p:cNvGrpSpPr>
            <a:grpSpLocks/>
          </p:cNvGrpSpPr>
          <p:nvPr/>
        </p:nvGrpSpPr>
        <p:grpSpPr bwMode="auto">
          <a:xfrm rot="5400000">
            <a:off x="8441531" y="2963827"/>
            <a:ext cx="6891337" cy="654050"/>
            <a:chOff x="4871257" y="25104"/>
            <a:chExt cx="7501721" cy="653685"/>
          </a:xfrm>
        </p:grpSpPr>
        <p:sp>
          <p:nvSpPr>
            <p:cNvPr id="29" name="Rectangle: Rounded Corners 28">
              <a:extLst/>
            </p:cNvPr>
            <p:cNvSpPr/>
            <p:nvPr/>
          </p:nvSpPr>
          <p:spPr>
            <a:xfrm>
              <a:off x="4871257" y="25104"/>
              <a:ext cx="7232136"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600"/>
            </a:p>
          </p:txBody>
        </p:sp>
        <p:sp>
          <p:nvSpPr>
            <p:cNvPr id="9231" name="TextBox 29"/>
            <p:cNvSpPr txBox="1">
              <a:spLocks noChangeArrowheads="1"/>
            </p:cNvSpPr>
            <p:nvPr/>
          </p:nvSpPr>
          <p:spPr bwMode="auto">
            <a:xfrm>
              <a:off x="5268730" y="155634"/>
              <a:ext cx="710424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10244" name="TextBox 20"/>
          <p:cNvSpPr txBox="1">
            <a:spLocks noChangeArrowheads="1"/>
          </p:cNvSpPr>
          <p:nvPr/>
        </p:nvSpPr>
        <p:spPr bwMode="auto">
          <a:xfrm>
            <a:off x="257175" y="1761998"/>
            <a:ext cx="11172825" cy="1200150"/>
          </a:xfrm>
          <a:prstGeom prst="rect">
            <a:avLst/>
          </a:prstGeom>
          <a:solidFill>
            <a:schemeClr val="accent4">
              <a:lumMod val="60000"/>
              <a:lumOff val="40000"/>
            </a:schemeClr>
          </a:solidFill>
          <a:ln w="9525">
            <a:noFill/>
            <a:miter lim="800000"/>
            <a:headEnd/>
            <a:tailEnd/>
          </a:ln>
        </p:spPr>
        <p:txBody>
          <a:bodyPr>
            <a:spAutoFit/>
          </a:bodyPr>
          <a:lstStyle/>
          <a:p>
            <a:pPr eaLnBrk="1" hangingPunct="1">
              <a:defRPr/>
            </a:pPr>
            <a:r>
              <a:rPr lang="en-US" sz="3600" dirty="0"/>
              <a:t> </a:t>
            </a:r>
            <a:r>
              <a:rPr lang="en-US" sz="3600" dirty="0" err="1"/>
              <a:t>Người</a:t>
            </a:r>
            <a:r>
              <a:rPr lang="en-US" sz="3600" dirty="0"/>
              <a:t> ta </a:t>
            </a:r>
            <a:r>
              <a:rPr lang="en-US" sz="3600" dirty="0" err="1"/>
              <a:t>gọi</a:t>
            </a:r>
            <a:r>
              <a:rPr lang="en-US" sz="3600" dirty="0"/>
              <a:t>              </a:t>
            </a:r>
            <a:r>
              <a:rPr lang="en-US" sz="3600" dirty="0" err="1"/>
              <a:t>là</a:t>
            </a:r>
            <a:r>
              <a:rPr lang="en-US" sz="3600" dirty="0"/>
              <a:t> </a:t>
            </a:r>
            <a:r>
              <a:rPr lang="en-US" sz="3600" dirty="0" err="1"/>
              <a:t>căn</a:t>
            </a:r>
            <a:r>
              <a:rPr lang="en-US" sz="3600" dirty="0"/>
              <a:t> </a:t>
            </a:r>
            <a:r>
              <a:rPr lang="en-US" sz="3600" dirty="0" err="1"/>
              <a:t>thức</a:t>
            </a:r>
            <a:r>
              <a:rPr lang="en-US" sz="3600" dirty="0"/>
              <a:t> </a:t>
            </a:r>
            <a:r>
              <a:rPr lang="en-US" sz="3600" dirty="0" err="1"/>
              <a:t>bậc</a:t>
            </a:r>
            <a:r>
              <a:rPr lang="en-US" sz="3600" dirty="0"/>
              <a:t> </a:t>
            </a:r>
            <a:r>
              <a:rPr lang="en-US" sz="3600" dirty="0" err="1"/>
              <a:t>hai</a:t>
            </a:r>
            <a:r>
              <a:rPr lang="en-US" sz="3600" dirty="0"/>
              <a:t> </a:t>
            </a:r>
            <a:r>
              <a:rPr lang="en-US" sz="3600" dirty="0" err="1"/>
              <a:t>của</a:t>
            </a:r>
            <a:r>
              <a:rPr lang="en-US" sz="3600" dirty="0"/>
              <a:t>               , </a:t>
            </a:r>
            <a:r>
              <a:rPr lang="en-US" sz="3600" dirty="0" err="1"/>
              <a:t>còn</a:t>
            </a:r>
            <a:r>
              <a:rPr lang="en-US" sz="3600" dirty="0"/>
              <a:t>              </a:t>
            </a:r>
            <a:r>
              <a:rPr lang="en-US" sz="3600" dirty="0" err="1"/>
              <a:t>là</a:t>
            </a:r>
            <a:r>
              <a:rPr lang="en-US" sz="3600" dirty="0"/>
              <a:t> </a:t>
            </a:r>
            <a:r>
              <a:rPr lang="en-US" sz="3600" dirty="0" err="1"/>
              <a:t>biểu</a:t>
            </a:r>
            <a:r>
              <a:rPr lang="en-US" sz="3600" dirty="0"/>
              <a:t> </a:t>
            </a:r>
            <a:r>
              <a:rPr lang="en-US" sz="3600" dirty="0" err="1"/>
              <a:t>thức</a:t>
            </a:r>
            <a:r>
              <a:rPr lang="en-US" sz="3600" dirty="0"/>
              <a:t> </a:t>
            </a:r>
            <a:r>
              <a:rPr lang="en-US" sz="3600" dirty="0" err="1"/>
              <a:t>lấy</a:t>
            </a:r>
            <a:r>
              <a:rPr lang="en-US" sz="3600" dirty="0"/>
              <a:t> </a:t>
            </a:r>
            <a:r>
              <a:rPr lang="en-US" sz="3600" dirty="0" err="1"/>
              <a:t>căn</a:t>
            </a:r>
            <a:r>
              <a:rPr lang="en-US" sz="3600" dirty="0"/>
              <a:t>  </a:t>
            </a:r>
            <a:endParaRPr lang="en-US" sz="3600" dirty="0">
              <a:cs typeface="Times New Roman" pitchFamily="18" charset="0"/>
            </a:endParaRPr>
          </a:p>
        </p:txBody>
      </p:sp>
      <p:sp>
        <p:nvSpPr>
          <p:cNvPr id="9221" name="TextBox 12"/>
          <p:cNvSpPr txBox="1">
            <a:spLocks noChangeArrowheads="1"/>
          </p:cNvSpPr>
          <p:nvPr/>
        </p:nvSpPr>
        <p:spPr bwMode="auto">
          <a:xfrm>
            <a:off x="1436688" y="470658"/>
            <a:ext cx="90281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71500" indent="-5715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r>
              <a:rPr lang="en-US" sz="3200" b="1">
                <a:solidFill>
                  <a:srgbClr val="FF0000"/>
                </a:solidFill>
                <a:latin typeface="Arial" panose="020B0604020202020204" pitchFamily="34" charset="0"/>
              </a:rPr>
              <a:t>1. Căn thức bậc hai</a:t>
            </a:r>
          </a:p>
        </p:txBody>
      </p:sp>
      <p:pic>
        <p:nvPicPr>
          <p:cNvPr id="9222" name="!!3" descr="Icon&#10;&#10;Description automatically generated with low confidenc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81705" y="-3048"/>
            <a:ext cx="1782763" cy="1781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Object 1"/>
          <p:cNvGraphicFramePr>
            <a:graphicFrameLocks noChangeAspect="1"/>
          </p:cNvGraphicFramePr>
          <p:nvPr>
            <p:extLst>
              <p:ext uri="{D42A27DB-BD31-4B8C-83A1-F6EECF244321}">
                <p14:modId xmlns:p14="http://schemas.microsoft.com/office/powerpoint/2010/main" val="2250324526"/>
              </p:ext>
            </p:extLst>
          </p:nvPr>
        </p:nvGraphicFramePr>
        <p:xfrm>
          <a:off x="3170238" y="1732720"/>
          <a:ext cx="1651000" cy="703263"/>
        </p:xfrm>
        <a:graphic>
          <a:graphicData uri="http://schemas.openxmlformats.org/presentationml/2006/ole">
            <mc:AlternateContent xmlns:mc="http://schemas.openxmlformats.org/markup-compatibility/2006">
              <mc:Choice xmlns:v="urn:schemas-microsoft-com:vml" Requires="v">
                <p:oleObj spid="_x0000_s9572" name="Equation" r:id="rId5" imgW="596880" imgH="253800" progId="Equation.DSMT4">
                  <p:embed/>
                </p:oleObj>
              </mc:Choice>
              <mc:Fallback>
                <p:oleObj name="Equation" r:id="rId5" imgW="596880" imgH="253800" progId="Equation.DSMT4">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70238" y="1732720"/>
                        <a:ext cx="1651000"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3313962019"/>
              </p:ext>
            </p:extLst>
          </p:nvPr>
        </p:nvGraphicFramePr>
        <p:xfrm>
          <a:off x="1512888" y="2267708"/>
          <a:ext cx="1571625" cy="679450"/>
        </p:xfrm>
        <a:graphic>
          <a:graphicData uri="http://schemas.openxmlformats.org/presentationml/2006/ole">
            <mc:AlternateContent xmlns:mc="http://schemas.openxmlformats.org/markup-compatibility/2006">
              <mc:Choice xmlns:v="urn:schemas-microsoft-com:vml" Requires="v">
                <p:oleObj spid="_x0000_s9573" name="Equation" r:id="rId7" imgW="469800" imgH="203040" progId="Equation.DSMT4">
                  <p:embed/>
                </p:oleObj>
              </mc:Choice>
              <mc:Fallback>
                <p:oleObj name="Equation" r:id="rId7" imgW="469800" imgH="203040" progId="Equation.DSMT4">
                  <p:embed/>
                  <p:pic>
                    <p:nvPicPr>
                      <p:cNvPr id="0" name="Object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12888" y="2267708"/>
                        <a:ext cx="1571625" cy="67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573439990"/>
              </p:ext>
            </p:extLst>
          </p:nvPr>
        </p:nvGraphicFramePr>
        <p:xfrm>
          <a:off x="9678988" y="1789870"/>
          <a:ext cx="1570037" cy="676275"/>
        </p:xfrm>
        <a:graphic>
          <a:graphicData uri="http://schemas.openxmlformats.org/presentationml/2006/ole">
            <mc:AlternateContent xmlns:mc="http://schemas.openxmlformats.org/markup-compatibility/2006">
              <mc:Choice xmlns:v="urn:schemas-microsoft-com:vml" Requires="v">
                <p:oleObj spid="_x0000_s9574" name="Equation" r:id="rId9" imgW="1569593" imgH="676689" progId="Equation.DSMT4">
                  <p:embed/>
                </p:oleObj>
              </mc:Choice>
              <mc:Fallback>
                <p:oleObj name="Equation" r:id="rId9" imgW="1569593" imgH="676689" progId="Equation.DSMT4">
                  <p:embed/>
                  <p:pic>
                    <p:nvPicPr>
                      <p:cNvPr id="0" name="Object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678988" y="1789870"/>
                        <a:ext cx="1570037"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 name="TextBox 9"/>
          <p:cNvSpPr txBox="1">
            <a:spLocks noChangeArrowheads="1"/>
          </p:cNvSpPr>
          <p:nvPr/>
        </p:nvSpPr>
        <p:spPr bwMode="auto">
          <a:xfrm>
            <a:off x="309563" y="3167820"/>
            <a:ext cx="11171237" cy="1814513"/>
          </a:xfrm>
          <a:prstGeom prst="rect">
            <a:avLst/>
          </a:prstGeom>
          <a:noFill/>
          <a:ln w="9525">
            <a:solidFill>
              <a:srgbClr val="2208C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800" dirty="0" err="1">
                <a:solidFill>
                  <a:srgbClr val="2208C0"/>
                </a:solidFill>
              </a:rPr>
              <a:t>Tổng</a:t>
            </a:r>
            <a:r>
              <a:rPr lang="en-US" sz="2800" dirty="0">
                <a:solidFill>
                  <a:srgbClr val="2208C0"/>
                </a:solidFill>
              </a:rPr>
              <a:t> </a:t>
            </a:r>
            <a:r>
              <a:rPr lang="en-US" sz="2800" dirty="0" err="1">
                <a:solidFill>
                  <a:srgbClr val="2208C0"/>
                </a:solidFill>
              </a:rPr>
              <a:t>quát</a:t>
            </a:r>
            <a:r>
              <a:rPr lang="en-US" sz="2800" dirty="0">
                <a:solidFill>
                  <a:srgbClr val="2208C0"/>
                </a:solidFill>
              </a:rPr>
              <a:t>:</a:t>
            </a:r>
          </a:p>
          <a:p>
            <a:r>
              <a:rPr lang="en-US" sz="2800" dirty="0">
                <a:solidFill>
                  <a:srgbClr val="2208C0"/>
                </a:solidFill>
              </a:rPr>
              <a:t>Với A </a:t>
            </a:r>
            <a:r>
              <a:rPr lang="en-US" sz="2800" dirty="0" err="1">
                <a:solidFill>
                  <a:srgbClr val="2208C0"/>
                </a:solidFill>
              </a:rPr>
              <a:t>là</a:t>
            </a:r>
            <a:r>
              <a:rPr lang="en-US" sz="2800" dirty="0">
                <a:solidFill>
                  <a:srgbClr val="2208C0"/>
                </a:solidFill>
              </a:rPr>
              <a:t> </a:t>
            </a:r>
            <a:r>
              <a:rPr lang="en-US" sz="2800" dirty="0" err="1">
                <a:solidFill>
                  <a:srgbClr val="2208C0"/>
                </a:solidFill>
              </a:rPr>
              <a:t>một</a:t>
            </a:r>
            <a:r>
              <a:rPr lang="en-US" sz="2800" dirty="0">
                <a:solidFill>
                  <a:srgbClr val="2208C0"/>
                </a:solidFill>
              </a:rPr>
              <a:t> </a:t>
            </a:r>
            <a:r>
              <a:rPr lang="en-US" sz="2800" dirty="0" err="1">
                <a:solidFill>
                  <a:srgbClr val="2208C0"/>
                </a:solidFill>
              </a:rPr>
              <a:t>biểu</a:t>
            </a:r>
            <a:r>
              <a:rPr lang="en-US" sz="2800" dirty="0">
                <a:solidFill>
                  <a:srgbClr val="2208C0"/>
                </a:solidFill>
              </a:rPr>
              <a:t> </a:t>
            </a:r>
            <a:r>
              <a:rPr lang="en-US" sz="2800" dirty="0" err="1">
                <a:solidFill>
                  <a:srgbClr val="2208C0"/>
                </a:solidFill>
              </a:rPr>
              <a:t>thức</a:t>
            </a:r>
            <a:r>
              <a:rPr lang="en-US" sz="2800" dirty="0">
                <a:solidFill>
                  <a:srgbClr val="2208C0"/>
                </a:solidFill>
              </a:rPr>
              <a:t> </a:t>
            </a:r>
            <a:r>
              <a:rPr lang="en-US" sz="2800" dirty="0" err="1">
                <a:solidFill>
                  <a:srgbClr val="2208C0"/>
                </a:solidFill>
              </a:rPr>
              <a:t>đại</a:t>
            </a:r>
            <a:r>
              <a:rPr lang="en-US" sz="2800" dirty="0">
                <a:solidFill>
                  <a:srgbClr val="2208C0"/>
                </a:solidFill>
              </a:rPr>
              <a:t> </a:t>
            </a:r>
            <a:r>
              <a:rPr lang="en-US" sz="2800" dirty="0" err="1">
                <a:solidFill>
                  <a:srgbClr val="2208C0"/>
                </a:solidFill>
              </a:rPr>
              <a:t>số</a:t>
            </a:r>
            <a:r>
              <a:rPr lang="en-US" sz="2800" dirty="0">
                <a:solidFill>
                  <a:srgbClr val="2208C0"/>
                </a:solidFill>
              </a:rPr>
              <a:t>, </a:t>
            </a:r>
            <a:r>
              <a:rPr lang="en-US" sz="2800" dirty="0" err="1">
                <a:solidFill>
                  <a:srgbClr val="2208C0"/>
                </a:solidFill>
              </a:rPr>
              <a:t>người</a:t>
            </a:r>
            <a:r>
              <a:rPr lang="en-US" sz="2800" dirty="0">
                <a:solidFill>
                  <a:srgbClr val="2208C0"/>
                </a:solidFill>
              </a:rPr>
              <a:t> ta </a:t>
            </a:r>
            <a:r>
              <a:rPr lang="en-US" sz="2800" dirty="0" err="1">
                <a:solidFill>
                  <a:srgbClr val="2208C0"/>
                </a:solidFill>
              </a:rPr>
              <a:t>gọi</a:t>
            </a:r>
            <a:r>
              <a:rPr lang="en-US" sz="2800" dirty="0">
                <a:solidFill>
                  <a:srgbClr val="2208C0"/>
                </a:solidFill>
              </a:rPr>
              <a:t>        </a:t>
            </a:r>
            <a:r>
              <a:rPr lang="en-US" sz="2800" dirty="0" err="1">
                <a:solidFill>
                  <a:srgbClr val="2208C0"/>
                </a:solidFill>
              </a:rPr>
              <a:t>là</a:t>
            </a:r>
            <a:r>
              <a:rPr lang="en-US" sz="2800" dirty="0">
                <a:solidFill>
                  <a:srgbClr val="2208C0"/>
                </a:solidFill>
              </a:rPr>
              <a:t> </a:t>
            </a:r>
            <a:r>
              <a:rPr lang="en-US" sz="2800" dirty="0" err="1">
                <a:solidFill>
                  <a:srgbClr val="2208C0"/>
                </a:solidFill>
              </a:rPr>
              <a:t>căn</a:t>
            </a:r>
            <a:r>
              <a:rPr lang="en-US" sz="2800" dirty="0">
                <a:solidFill>
                  <a:srgbClr val="2208C0"/>
                </a:solidFill>
              </a:rPr>
              <a:t> </a:t>
            </a:r>
            <a:r>
              <a:rPr lang="en-US" sz="2800" dirty="0" err="1">
                <a:solidFill>
                  <a:srgbClr val="2208C0"/>
                </a:solidFill>
              </a:rPr>
              <a:t>thức</a:t>
            </a:r>
            <a:r>
              <a:rPr lang="en-US" sz="2800" dirty="0">
                <a:solidFill>
                  <a:srgbClr val="2208C0"/>
                </a:solidFill>
              </a:rPr>
              <a:t> </a:t>
            </a:r>
            <a:r>
              <a:rPr lang="en-US" sz="2800" dirty="0" err="1">
                <a:solidFill>
                  <a:srgbClr val="2208C0"/>
                </a:solidFill>
              </a:rPr>
              <a:t>bậc</a:t>
            </a:r>
            <a:r>
              <a:rPr lang="en-US" sz="2800" dirty="0">
                <a:solidFill>
                  <a:srgbClr val="2208C0"/>
                </a:solidFill>
              </a:rPr>
              <a:t> </a:t>
            </a:r>
            <a:r>
              <a:rPr lang="en-US" sz="2800" dirty="0" err="1">
                <a:solidFill>
                  <a:srgbClr val="2208C0"/>
                </a:solidFill>
              </a:rPr>
              <a:t>hai</a:t>
            </a:r>
            <a:r>
              <a:rPr lang="en-US" sz="2800" dirty="0">
                <a:solidFill>
                  <a:srgbClr val="2208C0"/>
                </a:solidFill>
              </a:rPr>
              <a:t> </a:t>
            </a:r>
            <a:r>
              <a:rPr lang="en-US" sz="2800" dirty="0" err="1">
                <a:solidFill>
                  <a:srgbClr val="2208C0"/>
                </a:solidFill>
              </a:rPr>
              <a:t>của</a:t>
            </a:r>
            <a:r>
              <a:rPr lang="en-US" sz="2800" dirty="0">
                <a:solidFill>
                  <a:srgbClr val="2208C0"/>
                </a:solidFill>
              </a:rPr>
              <a:t> A, </a:t>
            </a:r>
            <a:r>
              <a:rPr lang="en-US" sz="2800" dirty="0" err="1">
                <a:solidFill>
                  <a:srgbClr val="2208C0"/>
                </a:solidFill>
              </a:rPr>
              <a:t>còn</a:t>
            </a:r>
            <a:r>
              <a:rPr lang="en-US" sz="2800" dirty="0">
                <a:solidFill>
                  <a:srgbClr val="2208C0"/>
                </a:solidFill>
              </a:rPr>
              <a:t> A </a:t>
            </a:r>
            <a:r>
              <a:rPr lang="en-US" sz="2800" dirty="0" err="1">
                <a:solidFill>
                  <a:srgbClr val="2208C0"/>
                </a:solidFill>
              </a:rPr>
              <a:t>được</a:t>
            </a:r>
            <a:r>
              <a:rPr lang="en-US" sz="2800" dirty="0">
                <a:solidFill>
                  <a:srgbClr val="2208C0"/>
                </a:solidFill>
              </a:rPr>
              <a:t> </a:t>
            </a:r>
            <a:r>
              <a:rPr lang="en-US" sz="2800" dirty="0" err="1">
                <a:solidFill>
                  <a:srgbClr val="2208C0"/>
                </a:solidFill>
              </a:rPr>
              <a:t>gọi</a:t>
            </a:r>
            <a:r>
              <a:rPr lang="en-US" sz="2800" dirty="0">
                <a:solidFill>
                  <a:srgbClr val="2208C0"/>
                </a:solidFill>
              </a:rPr>
              <a:t> </a:t>
            </a:r>
            <a:r>
              <a:rPr lang="en-US" sz="2800" dirty="0" err="1">
                <a:solidFill>
                  <a:srgbClr val="2208C0"/>
                </a:solidFill>
              </a:rPr>
              <a:t>là</a:t>
            </a:r>
            <a:r>
              <a:rPr lang="en-US" sz="2800" dirty="0">
                <a:solidFill>
                  <a:srgbClr val="2208C0"/>
                </a:solidFill>
              </a:rPr>
              <a:t> </a:t>
            </a:r>
            <a:r>
              <a:rPr lang="en-US" sz="2800" dirty="0" err="1">
                <a:solidFill>
                  <a:srgbClr val="2208C0"/>
                </a:solidFill>
              </a:rPr>
              <a:t>biểu</a:t>
            </a:r>
            <a:r>
              <a:rPr lang="en-US" sz="2800" dirty="0">
                <a:solidFill>
                  <a:srgbClr val="2208C0"/>
                </a:solidFill>
              </a:rPr>
              <a:t> </a:t>
            </a:r>
            <a:r>
              <a:rPr lang="en-US" sz="2800" dirty="0" err="1">
                <a:solidFill>
                  <a:srgbClr val="2208C0"/>
                </a:solidFill>
              </a:rPr>
              <a:t>thức</a:t>
            </a:r>
            <a:r>
              <a:rPr lang="en-US" sz="2800" dirty="0">
                <a:solidFill>
                  <a:srgbClr val="2208C0"/>
                </a:solidFill>
              </a:rPr>
              <a:t> </a:t>
            </a:r>
            <a:r>
              <a:rPr lang="en-US" sz="2800" dirty="0" err="1">
                <a:solidFill>
                  <a:srgbClr val="2208C0"/>
                </a:solidFill>
              </a:rPr>
              <a:t>lấy</a:t>
            </a:r>
            <a:r>
              <a:rPr lang="en-US" sz="2800" dirty="0">
                <a:solidFill>
                  <a:srgbClr val="2208C0"/>
                </a:solidFill>
              </a:rPr>
              <a:t> </a:t>
            </a:r>
            <a:r>
              <a:rPr lang="en-US" sz="2800" dirty="0" err="1">
                <a:solidFill>
                  <a:srgbClr val="2208C0"/>
                </a:solidFill>
              </a:rPr>
              <a:t>căn</a:t>
            </a:r>
            <a:r>
              <a:rPr lang="en-US" sz="2800" dirty="0">
                <a:solidFill>
                  <a:srgbClr val="2208C0"/>
                </a:solidFill>
              </a:rPr>
              <a:t> hay </a:t>
            </a:r>
            <a:r>
              <a:rPr lang="en-US" sz="2800" dirty="0" err="1">
                <a:solidFill>
                  <a:srgbClr val="2208C0"/>
                </a:solidFill>
              </a:rPr>
              <a:t>biểu</a:t>
            </a:r>
            <a:r>
              <a:rPr lang="en-US" sz="2800" dirty="0">
                <a:solidFill>
                  <a:srgbClr val="2208C0"/>
                </a:solidFill>
              </a:rPr>
              <a:t> </a:t>
            </a:r>
            <a:r>
              <a:rPr lang="en-US" sz="2800" dirty="0" err="1">
                <a:solidFill>
                  <a:srgbClr val="2208C0"/>
                </a:solidFill>
              </a:rPr>
              <a:t>thức</a:t>
            </a:r>
            <a:r>
              <a:rPr lang="en-US" sz="2800" dirty="0">
                <a:solidFill>
                  <a:srgbClr val="2208C0"/>
                </a:solidFill>
              </a:rPr>
              <a:t> </a:t>
            </a:r>
            <a:r>
              <a:rPr lang="en-US" sz="2800" dirty="0" err="1">
                <a:solidFill>
                  <a:srgbClr val="2208C0"/>
                </a:solidFill>
              </a:rPr>
              <a:t>dưới</a:t>
            </a:r>
            <a:r>
              <a:rPr lang="en-US" sz="2800" dirty="0">
                <a:solidFill>
                  <a:srgbClr val="2208C0"/>
                </a:solidFill>
              </a:rPr>
              <a:t> </a:t>
            </a:r>
            <a:r>
              <a:rPr lang="en-US" sz="2800" dirty="0" err="1">
                <a:solidFill>
                  <a:srgbClr val="2208C0"/>
                </a:solidFill>
              </a:rPr>
              <a:t>dấu</a:t>
            </a:r>
            <a:r>
              <a:rPr lang="en-US" sz="2800" dirty="0">
                <a:solidFill>
                  <a:srgbClr val="2208C0"/>
                </a:solidFill>
              </a:rPr>
              <a:t> </a:t>
            </a:r>
            <a:r>
              <a:rPr lang="en-US" sz="2800" dirty="0" err="1">
                <a:solidFill>
                  <a:srgbClr val="2208C0"/>
                </a:solidFill>
              </a:rPr>
              <a:t>căn</a:t>
            </a:r>
            <a:r>
              <a:rPr lang="en-US" sz="2800" dirty="0">
                <a:solidFill>
                  <a:srgbClr val="2208C0"/>
                </a:solidFill>
              </a:rPr>
              <a:t>.</a:t>
            </a:r>
          </a:p>
        </p:txBody>
      </p:sp>
      <p:graphicFrame>
        <p:nvGraphicFramePr>
          <p:cNvPr id="11" name="Object 10"/>
          <p:cNvGraphicFramePr>
            <a:graphicFrameLocks noChangeAspect="1"/>
          </p:cNvGraphicFramePr>
          <p:nvPr>
            <p:extLst>
              <p:ext uri="{D42A27DB-BD31-4B8C-83A1-F6EECF244321}">
                <p14:modId xmlns:p14="http://schemas.microsoft.com/office/powerpoint/2010/main" val="2839927869"/>
              </p:ext>
            </p:extLst>
          </p:nvPr>
        </p:nvGraphicFramePr>
        <p:xfrm>
          <a:off x="7118350" y="3559933"/>
          <a:ext cx="665163" cy="514350"/>
        </p:xfrm>
        <a:graphic>
          <a:graphicData uri="http://schemas.openxmlformats.org/presentationml/2006/ole">
            <mc:AlternateContent xmlns:mc="http://schemas.openxmlformats.org/markup-compatibility/2006">
              <mc:Choice xmlns:v="urn:schemas-microsoft-com:vml" Requires="v">
                <p:oleObj spid="_x0000_s9575" name="Equation" r:id="rId11" imgW="279360" imgH="215640" progId="Equation.DSMT4">
                  <p:embed/>
                </p:oleObj>
              </mc:Choice>
              <mc:Fallback>
                <p:oleObj name="Equation" r:id="rId11" imgW="279360" imgH="215640" progId="Equation.DSMT4">
                  <p:embed/>
                  <p:pic>
                    <p:nvPicPr>
                      <p:cNvPr id="0" name="Object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118350" y="3559933"/>
                        <a:ext cx="665163"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9228" name="!!3"/>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8404225" y="70033"/>
            <a:ext cx="1597665" cy="143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3" name="Object 12"/>
          <p:cNvGraphicFramePr>
            <a:graphicFrameLocks noChangeAspect="1"/>
          </p:cNvGraphicFramePr>
          <p:nvPr>
            <p:extLst>
              <p:ext uri="{D42A27DB-BD31-4B8C-83A1-F6EECF244321}">
                <p14:modId xmlns:p14="http://schemas.microsoft.com/office/powerpoint/2010/main" val="827887578"/>
              </p:ext>
            </p:extLst>
          </p:nvPr>
        </p:nvGraphicFramePr>
        <p:xfrm>
          <a:off x="1262519" y="5284566"/>
          <a:ext cx="8459350" cy="852089"/>
        </p:xfrm>
        <a:graphic>
          <a:graphicData uri="http://schemas.openxmlformats.org/presentationml/2006/ole">
            <mc:AlternateContent xmlns:mc="http://schemas.openxmlformats.org/markup-compatibility/2006">
              <mc:Choice xmlns:v="urn:schemas-microsoft-com:vml" Requires="v">
                <p:oleObj spid="_x0000_s9576" name="Equation" r:id="rId14" imgW="2400120" imgH="241200" progId="Equation.DSMT4">
                  <p:embed/>
                </p:oleObj>
              </mc:Choice>
              <mc:Fallback>
                <p:oleObj name="Equation" r:id="rId14" imgW="2400120" imgH="241200" progId="Equation.DSMT4">
                  <p:embed/>
                  <p:pic>
                    <p:nvPicPr>
                      <p:cNvPr id="0" name="Object 1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262519" y="5284566"/>
                        <a:ext cx="8459350" cy="852089"/>
                      </a:xfrm>
                      <a:prstGeom prst="rect">
                        <a:avLst/>
                      </a:prstGeom>
                      <a:noFill/>
                      <a:ln w="9525">
                        <a:solidFill>
                          <a:schemeClr val="tx1"/>
                        </a:solidFill>
                        <a:miter lim="800000"/>
                        <a:headEnd/>
                        <a:tailEnd/>
                      </a:ln>
                      <a:extLst/>
                    </p:spPr>
                  </p:pic>
                </p:oleObj>
              </mc:Fallback>
            </mc:AlternateContent>
          </a:graphicData>
        </a:graphic>
      </p:graphicFrame>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244"/>
                                        </p:tgtEl>
                                        <p:attrNameLst>
                                          <p:attrName>style.visibility</p:attrName>
                                        </p:attrNameLst>
                                      </p:cBhvr>
                                      <p:to>
                                        <p:strVal val="visible"/>
                                      </p:to>
                                    </p:set>
                                    <p:animEffect transition="in" filter="blinds(horizontal)">
                                      <p:cBhvr>
                                        <p:cTn id="7" dur="500"/>
                                        <p:tgtEl>
                                          <p:spTgt spid="10244"/>
                                        </p:tgtEl>
                                      </p:cBhvr>
                                    </p:animEffect>
                                  </p:childTnLst>
                                </p:cTn>
                              </p:par>
                              <p:par>
                                <p:cTn id="8" presetID="10" presetClass="entr" presetSubtype="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par>
                                <p:cTn id="11" presetID="10"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par>
                                <p:cTn id="14" presetID="10" presetClass="entr" presetSubtype="0" fill="hold" nodeType="with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500"/>
                                        <p:tgtEl>
                                          <p:spTgt spid="10"/>
                                        </p:tgtEl>
                                      </p:cBhvr>
                                    </p:animEffect>
                                  </p:childTnLst>
                                </p:cTn>
                              </p:par>
                              <p:par>
                                <p:cTn id="22" presetID="10" presetClass="entr" presetSubtype="0" fill="hold"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fade">
                                      <p:cBhvr>
                                        <p:cTn id="24" dur="500"/>
                                        <p:tgtEl>
                                          <p:spTgt spid="11"/>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6" presetClass="entr" presetSubtype="21"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barn(inVertical)">
                                      <p:cBhvr>
                                        <p:cTn id="2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267" name="Group 38"/>
          <p:cNvGrpSpPr>
            <a:grpSpLocks/>
          </p:cNvGrpSpPr>
          <p:nvPr/>
        </p:nvGrpSpPr>
        <p:grpSpPr bwMode="auto">
          <a:xfrm rot="5400000">
            <a:off x="8382794" y="3218657"/>
            <a:ext cx="6891337" cy="654050"/>
            <a:chOff x="4871257" y="83128"/>
            <a:chExt cx="7501721" cy="653685"/>
          </a:xfrm>
        </p:grpSpPr>
        <p:sp>
          <p:nvSpPr>
            <p:cNvPr id="40" name="Rectangle: Rounded Corners 39">
              <a:extLst/>
            </p:cNvPr>
            <p:cNvSpPr/>
            <p:nvPr/>
          </p:nvSpPr>
          <p:spPr>
            <a:xfrm>
              <a:off x="4871257" y="83128"/>
              <a:ext cx="7232136"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600"/>
            </a:p>
          </p:txBody>
        </p:sp>
        <p:sp>
          <p:nvSpPr>
            <p:cNvPr id="11273" name="TextBox 40"/>
            <p:cNvSpPr txBox="1">
              <a:spLocks noChangeArrowheads="1"/>
            </p:cNvSpPr>
            <p:nvPr/>
          </p:nvSpPr>
          <p:spPr bwMode="auto">
            <a:xfrm>
              <a:off x="5268730" y="213658"/>
              <a:ext cx="710424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13" name="TextBox 12"/>
          <p:cNvSpPr txBox="1"/>
          <p:nvPr/>
        </p:nvSpPr>
        <p:spPr>
          <a:xfrm>
            <a:off x="1508125" y="263864"/>
            <a:ext cx="8047832" cy="523220"/>
          </a:xfrm>
          <a:prstGeom prst="rect">
            <a:avLst/>
          </a:prstGeom>
          <a:noFill/>
        </p:spPr>
        <p:txBody>
          <a:bodyPr wrap="square">
            <a:spAutoFit/>
          </a:bodyPr>
          <a:lstStyle/>
          <a:p>
            <a:pPr eaLnBrk="1" hangingPunct="1">
              <a:defRPr/>
            </a:pPr>
            <a:r>
              <a:rPr lang="vi-VN" sz="2800" b="1" dirty="0"/>
              <a:t>Ví dụ 1</a:t>
            </a:r>
            <a:r>
              <a:rPr lang="vi-VN" sz="2800" b="1" dirty="0" smtClean="0"/>
              <a:t>:</a:t>
            </a:r>
            <a:r>
              <a:rPr lang="en-US" sz="2800" b="1" dirty="0" smtClean="0"/>
              <a:t> Cho 3 </a:t>
            </a:r>
            <a:r>
              <a:rPr lang="en-US" sz="2800" b="1" dirty="0" err="1" smtClean="0"/>
              <a:t>ví</a:t>
            </a:r>
            <a:r>
              <a:rPr lang="en-US" sz="2800" b="1" dirty="0" smtClean="0"/>
              <a:t> </a:t>
            </a:r>
            <a:r>
              <a:rPr lang="en-US" sz="2800" b="1" dirty="0" err="1" smtClean="0"/>
              <a:t>dụ</a:t>
            </a:r>
            <a:r>
              <a:rPr lang="en-US" sz="2800" b="1" dirty="0" smtClean="0"/>
              <a:t> </a:t>
            </a:r>
            <a:r>
              <a:rPr lang="en-US" sz="2800" b="1" dirty="0" err="1" smtClean="0"/>
              <a:t>về</a:t>
            </a:r>
            <a:r>
              <a:rPr lang="en-US" sz="2800" b="1" dirty="0" smtClean="0"/>
              <a:t> </a:t>
            </a:r>
            <a:r>
              <a:rPr lang="en-US" sz="2800" b="1" dirty="0" err="1" smtClean="0"/>
              <a:t>căn</a:t>
            </a:r>
            <a:r>
              <a:rPr lang="en-US" sz="2800" b="1" dirty="0" smtClean="0"/>
              <a:t> </a:t>
            </a:r>
            <a:r>
              <a:rPr lang="en-US" sz="2800" b="1" dirty="0" err="1" smtClean="0"/>
              <a:t>thức</a:t>
            </a:r>
            <a:r>
              <a:rPr lang="en-US" sz="2800" b="1" dirty="0" smtClean="0"/>
              <a:t> </a:t>
            </a:r>
            <a:r>
              <a:rPr lang="en-US" sz="2800" b="1" dirty="0" err="1" smtClean="0"/>
              <a:t>bậc</a:t>
            </a:r>
            <a:r>
              <a:rPr lang="en-US" sz="2800" b="1" dirty="0" smtClean="0"/>
              <a:t> </a:t>
            </a:r>
            <a:r>
              <a:rPr lang="en-US" sz="2800" b="1" dirty="0" err="1" smtClean="0"/>
              <a:t>hai</a:t>
            </a:r>
            <a:endParaRPr lang="en-US" sz="2800" b="1" dirty="0" smtClean="0"/>
          </a:p>
        </p:txBody>
      </p:sp>
      <p:sp>
        <p:nvSpPr>
          <p:cNvPr id="11269" name="TextBox 13"/>
          <p:cNvSpPr txBox="1">
            <a:spLocks noChangeArrowheads="1"/>
          </p:cNvSpPr>
          <p:nvPr/>
        </p:nvSpPr>
        <p:spPr bwMode="auto">
          <a:xfrm>
            <a:off x="696913" y="4295775"/>
            <a:ext cx="883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endParaRPr lang="en-US" sz="1800">
              <a:latin typeface="Arial" panose="020B0604020202020204" pitchFamily="34" charset="0"/>
            </a:endParaRPr>
          </a:p>
        </p:txBody>
      </p:sp>
      <p:pic>
        <p:nvPicPr>
          <p:cNvPr id="11271" name="!!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100013"/>
            <a:ext cx="1428750"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Box 14"/>
          <p:cNvSpPr txBox="1"/>
          <p:nvPr/>
        </p:nvSpPr>
        <p:spPr>
          <a:xfrm>
            <a:off x="1530372" y="1149996"/>
            <a:ext cx="9901987" cy="954107"/>
          </a:xfrm>
          <a:prstGeom prst="rect">
            <a:avLst/>
          </a:prstGeom>
          <a:noFill/>
        </p:spPr>
        <p:txBody>
          <a:bodyPr wrap="square">
            <a:spAutoFit/>
          </a:bodyPr>
          <a:lstStyle/>
          <a:p>
            <a:pPr eaLnBrk="1" hangingPunct="1">
              <a:defRPr/>
            </a:pPr>
            <a:r>
              <a:rPr lang="vi-VN" sz="2800" b="1" dirty="0"/>
              <a:t>Ví dụ </a:t>
            </a:r>
            <a:r>
              <a:rPr lang="en-US" sz="2800" b="1" dirty="0" smtClean="0"/>
              <a:t>2</a:t>
            </a:r>
            <a:r>
              <a:rPr lang="vi-VN" sz="2800" b="1" dirty="0" smtClean="0"/>
              <a:t>:</a:t>
            </a:r>
            <a:r>
              <a:rPr lang="en-US" sz="2800" b="1" dirty="0" smtClean="0"/>
              <a:t> </a:t>
            </a:r>
            <a:r>
              <a:rPr lang="en-US" sz="2800" b="1" dirty="0" err="1" smtClean="0"/>
              <a:t>Với</a:t>
            </a:r>
            <a:r>
              <a:rPr lang="en-US" sz="2800" b="1" dirty="0" smtClean="0"/>
              <a:t> </a:t>
            </a:r>
            <a:r>
              <a:rPr lang="en-US" sz="2800" b="1" dirty="0" err="1" smtClean="0"/>
              <a:t>giá</a:t>
            </a:r>
            <a:r>
              <a:rPr lang="en-US" sz="2800" b="1" dirty="0" smtClean="0"/>
              <a:t> </a:t>
            </a:r>
            <a:r>
              <a:rPr lang="en-US" sz="2800" b="1" dirty="0" err="1" smtClean="0"/>
              <a:t>trị</a:t>
            </a:r>
            <a:r>
              <a:rPr lang="en-US" sz="2800" b="1" dirty="0" smtClean="0"/>
              <a:t> </a:t>
            </a:r>
            <a:r>
              <a:rPr lang="en-US" sz="2800" b="1" dirty="0" err="1" smtClean="0"/>
              <a:t>nào</a:t>
            </a:r>
            <a:r>
              <a:rPr lang="en-US" sz="2800" b="1" dirty="0" smtClean="0"/>
              <a:t> </a:t>
            </a:r>
            <a:r>
              <a:rPr lang="en-US" sz="2800" b="1" dirty="0" err="1" smtClean="0"/>
              <a:t>của</a:t>
            </a:r>
            <a:r>
              <a:rPr lang="en-US" sz="2800" b="1" dirty="0" smtClean="0"/>
              <a:t> x </a:t>
            </a:r>
            <a:r>
              <a:rPr lang="en-US" sz="2800" b="1" dirty="0" err="1" smtClean="0"/>
              <a:t>thì</a:t>
            </a:r>
            <a:r>
              <a:rPr lang="en-US" sz="2800" b="1" dirty="0" smtClean="0"/>
              <a:t> </a:t>
            </a:r>
            <a:r>
              <a:rPr lang="en-US" sz="2800" b="1" dirty="0" err="1" smtClean="0"/>
              <a:t>các</a:t>
            </a:r>
            <a:r>
              <a:rPr lang="en-US" sz="2800" b="1" dirty="0" smtClean="0"/>
              <a:t> </a:t>
            </a:r>
            <a:r>
              <a:rPr lang="en-US" sz="2800" b="1" dirty="0" err="1" smtClean="0"/>
              <a:t>căn</a:t>
            </a:r>
            <a:r>
              <a:rPr lang="en-US" sz="2800" b="1" dirty="0" smtClean="0"/>
              <a:t> </a:t>
            </a:r>
            <a:r>
              <a:rPr lang="en-US" sz="2800" b="1" dirty="0" err="1" smtClean="0"/>
              <a:t>thức</a:t>
            </a:r>
            <a:r>
              <a:rPr lang="en-US" sz="2800" b="1" dirty="0" smtClean="0"/>
              <a:t> </a:t>
            </a:r>
            <a:r>
              <a:rPr lang="en-US" sz="2800" b="1" dirty="0" err="1" smtClean="0"/>
              <a:t>sau</a:t>
            </a:r>
            <a:r>
              <a:rPr lang="en-US" sz="2800" b="1" dirty="0" smtClean="0"/>
              <a:t> </a:t>
            </a:r>
            <a:r>
              <a:rPr lang="en-US" sz="2800" b="1" dirty="0" err="1" smtClean="0"/>
              <a:t>được</a:t>
            </a:r>
            <a:r>
              <a:rPr lang="en-US" sz="2800" b="1" dirty="0" smtClean="0"/>
              <a:t> </a:t>
            </a:r>
            <a:r>
              <a:rPr lang="en-US" sz="2800" b="1" dirty="0" err="1" smtClean="0"/>
              <a:t>xác</a:t>
            </a:r>
            <a:r>
              <a:rPr lang="en-US" sz="2800" b="1" dirty="0" smtClean="0"/>
              <a:t> </a:t>
            </a:r>
            <a:r>
              <a:rPr lang="en-US" sz="2800" b="1" dirty="0" err="1" smtClean="0"/>
              <a:t>định</a:t>
            </a:r>
            <a:r>
              <a:rPr lang="en-US" sz="2800" b="1" dirty="0" smtClean="0"/>
              <a:t> ? </a:t>
            </a:r>
            <a:endParaRPr lang="en-US" sz="2800" dirty="0"/>
          </a:p>
        </p:txBody>
      </p:sp>
      <p:graphicFrame>
        <p:nvGraphicFramePr>
          <p:cNvPr id="2" name="Object 1"/>
          <p:cNvGraphicFramePr>
            <a:graphicFrameLocks noChangeAspect="1"/>
          </p:cNvGraphicFramePr>
          <p:nvPr>
            <p:extLst>
              <p:ext uri="{D42A27DB-BD31-4B8C-83A1-F6EECF244321}">
                <p14:modId xmlns:p14="http://schemas.microsoft.com/office/powerpoint/2010/main" val="3237101051"/>
              </p:ext>
            </p:extLst>
          </p:nvPr>
        </p:nvGraphicFramePr>
        <p:xfrm>
          <a:off x="1931703" y="2332305"/>
          <a:ext cx="1743075" cy="3763963"/>
        </p:xfrm>
        <a:graphic>
          <a:graphicData uri="http://schemas.openxmlformats.org/presentationml/2006/ole">
            <mc:AlternateContent xmlns:mc="http://schemas.openxmlformats.org/markup-compatibility/2006">
              <mc:Choice xmlns:v="urn:schemas-microsoft-com:vml" Requires="v">
                <p:oleObj spid="_x0000_s11610" name="Equation" r:id="rId4" imgW="660240" imgH="1422360" progId="Equation.DSMT4">
                  <p:embed/>
                </p:oleObj>
              </mc:Choice>
              <mc:Fallback>
                <p:oleObj name="Equation" r:id="rId4" imgW="660240" imgH="1422360" progId="Equation.DSMT4">
                  <p:embed/>
                  <p:pic>
                    <p:nvPicPr>
                      <p:cNvPr id="0" name=""/>
                      <p:cNvPicPr/>
                      <p:nvPr/>
                    </p:nvPicPr>
                    <p:blipFill>
                      <a:blip r:embed="rId5"/>
                      <a:stretch>
                        <a:fillRect/>
                      </a:stretch>
                    </p:blipFill>
                    <p:spPr>
                      <a:xfrm>
                        <a:off x="1931703" y="2332305"/>
                        <a:ext cx="1743075" cy="3763963"/>
                      </a:xfrm>
                      <a:prstGeom prst="rect">
                        <a:avLst/>
                      </a:prstGeom>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666546859"/>
              </p:ext>
            </p:extLst>
          </p:nvPr>
        </p:nvGraphicFramePr>
        <p:xfrm>
          <a:off x="4382401" y="2332305"/>
          <a:ext cx="4761597" cy="552069"/>
        </p:xfrm>
        <a:graphic>
          <a:graphicData uri="http://schemas.openxmlformats.org/presentationml/2006/ole">
            <mc:AlternateContent xmlns:mc="http://schemas.openxmlformats.org/markup-compatibility/2006">
              <mc:Choice xmlns:v="urn:schemas-microsoft-com:vml" Requires="v">
                <p:oleObj spid="_x0000_s11611" name="Equation" r:id="rId6" imgW="1752480" imgH="203040" progId="Equation.DSMT4">
                  <p:embed/>
                </p:oleObj>
              </mc:Choice>
              <mc:Fallback>
                <p:oleObj name="Equation" r:id="rId6" imgW="1752480" imgH="203040" progId="Equation.DSMT4">
                  <p:embed/>
                  <p:pic>
                    <p:nvPicPr>
                      <p:cNvPr id="0" name=""/>
                      <p:cNvPicPr/>
                      <p:nvPr/>
                    </p:nvPicPr>
                    <p:blipFill>
                      <a:blip r:embed="rId7"/>
                      <a:stretch>
                        <a:fillRect/>
                      </a:stretch>
                    </p:blipFill>
                    <p:spPr>
                      <a:xfrm>
                        <a:off x="4382401" y="2332305"/>
                        <a:ext cx="4761597" cy="552069"/>
                      </a:xfrm>
                      <a:prstGeom prst="rect">
                        <a:avLst/>
                      </a:prstGeom>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4190614664"/>
              </p:ext>
            </p:extLst>
          </p:nvPr>
        </p:nvGraphicFramePr>
        <p:xfrm>
          <a:off x="4266022" y="2750554"/>
          <a:ext cx="6988433" cy="1041546"/>
        </p:xfrm>
        <a:graphic>
          <a:graphicData uri="http://schemas.openxmlformats.org/presentationml/2006/ole">
            <mc:AlternateContent xmlns:mc="http://schemas.openxmlformats.org/markup-compatibility/2006">
              <mc:Choice xmlns:v="urn:schemas-microsoft-com:vml" Requires="v">
                <p:oleObj spid="_x0000_s11612" name="Equation" r:id="rId8" imgW="2641320" imgH="393480" progId="Equation.DSMT4">
                  <p:embed/>
                </p:oleObj>
              </mc:Choice>
              <mc:Fallback>
                <p:oleObj name="Equation" r:id="rId8" imgW="2641320" imgH="393480" progId="Equation.DSMT4">
                  <p:embed/>
                  <p:pic>
                    <p:nvPicPr>
                      <p:cNvPr id="0" name=""/>
                      <p:cNvPicPr/>
                      <p:nvPr/>
                    </p:nvPicPr>
                    <p:blipFill>
                      <a:blip r:embed="rId9"/>
                      <a:stretch>
                        <a:fillRect/>
                      </a:stretch>
                    </p:blipFill>
                    <p:spPr>
                      <a:xfrm>
                        <a:off x="4266022" y="2750554"/>
                        <a:ext cx="6988433" cy="1041546"/>
                      </a:xfrm>
                      <a:prstGeom prst="rect">
                        <a:avLst/>
                      </a:prstGeom>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883803572"/>
              </p:ext>
            </p:extLst>
          </p:nvPr>
        </p:nvGraphicFramePr>
        <p:xfrm>
          <a:off x="4269603" y="3737040"/>
          <a:ext cx="5335588" cy="955675"/>
        </p:xfrm>
        <a:graphic>
          <a:graphicData uri="http://schemas.openxmlformats.org/presentationml/2006/ole">
            <mc:AlternateContent xmlns:mc="http://schemas.openxmlformats.org/markup-compatibility/2006">
              <mc:Choice xmlns:v="urn:schemas-microsoft-com:vml" Requires="v">
                <p:oleObj spid="_x0000_s11613" name="Equation" r:id="rId10" imgW="2197080" imgH="393480" progId="Equation.DSMT4">
                  <p:embed/>
                </p:oleObj>
              </mc:Choice>
              <mc:Fallback>
                <p:oleObj name="Equation" r:id="rId10" imgW="2197080" imgH="393480" progId="Equation.DSMT4">
                  <p:embed/>
                  <p:pic>
                    <p:nvPicPr>
                      <p:cNvPr id="0" name=""/>
                      <p:cNvPicPr/>
                      <p:nvPr/>
                    </p:nvPicPr>
                    <p:blipFill>
                      <a:blip r:embed="rId11"/>
                      <a:stretch>
                        <a:fillRect/>
                      </a:stretch>
                    </p:blipFill>
                    <p:spPr>
                      <a:xfrm>
                        <a:off x="4269603" y="3737040"/>
                        <a:ext cx="5335588" cy="955675"/>
                      </a:xfrm>
                      <a:prstGeom prst="rect">
                        <a:avLst/>
                      </a:prstGeom>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3769123449"/>
              </p:ext>
            </p:extLst>
          </p:nvPr>
        </p:nvGraphicFramePr>
        <p:xfrm>
          <a:off x="4403747" y="4812750"/>
          <a:ext cx="5067300" cy="1465262"/>
        </p:xfrm>
        <a:graphic>
          <a:graphicData uri="http://schemas.openxmlformats.org/presentationml/2006/ole">
            <mc:AlternateContent xmlns:mc="http://schemas.openxmlformats.org/markup-compatibility/2006">
              <mc:Choice xmlns:v="urn:schemas-microsoft-com:vml" Requires="v">
                <p:oleObj spid="_x0000_s11614" name="Equation" r:id="rId12" imgW="2019240" imgH="583920" progId="Equation.DSMT4">
                  <p:embed/>
                </p:oleObj>
              </mc:Choice>
              <mc:Fallback>
                <p:oleObj name="Equation" r:id="rId12" imgW="2019240" imgH="583920" progId="Equation.DSMT4">
                  <p:embed/>
                  <p:pic>
                    <p:nvPicPr>
                      <p:cNvPr id="0" name=""/>
                      <p:cNvPicPr/>
                      <p:nvPr/>
                    </p:nvPicPr>
                    <p:blipFill>
                      <a:blip r:embed="rId13"/>
                      <a:stretch>
                        <a:fillRect/>
                      </a:stretch>
                    </p:blipFill>
                    <p:spPr>
                      <a:xfrm>
                        <a:off x="4403747" y="4812750"/>
                        <a:ext cx="5067300" cy="1465262"/>
                      </a:xfrm>
                      <a:prstGeom prst="rect">
                        <a:avLst/>
                      </a:prstGeom>
                    </p:spPr>
                  </p:pic>
                </p:oleObj>
              </mc:Fallback>
            </mc:AlternateContent>
          </a:graphicData>
        </a:graphic>
      </p:graphicFrame>
      <p:pic>
        <p:nvPicPr>
          <p:cNvPr id="22" name="!!3" descr="Chuyên đề về xác định công thức của hợp chất vô cơ và hữu cơ - Tech12h">
            <a:extLst>
              <a:ext uri="{FF2B5EF4-FFF2-40B4-BE49-F238E27FC236}">
                <a16:creationId xmlns:a16="http://schemas.microsoft.com/office/drawing/2014/main" id="{43D80D0E-F9AC-4D0D-9116-29FEC2960A0C}"/>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6945" y="5262012"/>
            <a:ext cx="1659127" cy="136712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 name="Group 38">
            <a:extLst>
              <a:ext uri="{FF2B5EF4-FFF2-40B4-BE49-F238E27FC236}">
                <a16:creationId xmlns:a16="http://schemas.microsoft.com/office/drawing/2014/main" id="{1ED5D934-1005-42E7-B9E8-65E9CE12B957}"/>
              </a:ext>
            </a:extLst>
          </p:cNvPr>
          <p:cNvGrpSpPr/>
          <p:nvPr/>
        </p:nvGrpSpPr>
        <p:grpSpPr>
          <a:xfrm rot="5400000">
            <a:off x="8383393" y="3218530"/>
            <a:ext cx="6891246" cy="653685"/>
            <a:chOff x="4871257" y="83128"/>
            <a:chExt cx="7501721" cy="653685"/>
          </a:xfrm>
        </p:grpSpPr>
        <p:sp>
          <p:nvSpPr>
            <p:cNvPr id="40" name="Rectangle: Rounded Corners 39">
              <a:extLst>
                <a:ext uri="{FF2B5EF4-FFF2-40B4-BE49-F238E27FC236}">
                  <a16:creationId xmlns:a16="http://schemas.microsoft.com/office/drawing/2014/main" id="{E77C13A5-0834-400F-A56E-4C74E35B6AE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41" name="TextBox 40">
              <a:extLst>
                <a:ext uri="{FF2B5EF4-FFF2-40B4-BE49-F238E27FC236}">
                  <a16:creationId xmlns:a16="http://schemas.microsoft.com/office/drawing/2014/main" id="{9512712A-CFC7-4140-8BF0-0E597115E51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pic>
        <p:nvPicPr>
          <p:cNvPr id="37" name="Picture 36">
            <a:extLst>
              <a:ext uri="{FF2B5EF4-FFF2-40B4-BE49-F238E27FC236}">
                <a16:creationId xmlns:a16="http://schemas.microsoft.com/office/drawing/2014/main" id="{B8E33643-9A68-44BC-BBB2-F59BAB67667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470460" y="-91252"/>
            <a:ext cx="1824574" cy="1824574"/>
          </a:xfrm>
          <a:prstGeom prst="rect">
            <a:avLst/>
          </a:prstGeom>
        </p:spPr>
      </p:pic>
      <p:sp>
        <p:nvSpPr>
          <p:cNvPr id="11" name="TextBox 3"/>
          <p:cNvSpPr txBox="1">
            <a:spLocks noChangeArrowheads="1"/>
          </p:cNvSpPr>
          <p:nvPr/>
        </p:nvSpPr>
        <p:spPr bwMode="auto">
          <a:xfrm>
            <a:off x="501759" y="39074"/>
            <a:ext cx="4108341"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r>
              <a:rPr lang="en-US" sz="3200" b="1" dirty="0">
                <a:solidFill>
                  <a:srgbClr val="FF0000"/>
                </a:solidFill>
                <a:latin typeface="Arial" panose="020B0604020202020204" pitchFamily="34" charset="0"/>
              </a:rPr>
              <a:t>2. </a:t>
            </a:r>
            <a:r>
              <a:rPr lang="en-US" sz="3200" b="1" dirty="0" err="1" smtClean="0">
                <a:solidFill>
                  <a:srgbClr val="FF0000"/>
                </a:solidFill>
                <a:latin typeface="Arial" panose="020B0604020202020204" pitchFamily="34" charset="0"/>
              </a:rPr>
              <a:t>Hằng</a:t>
            </a:r>
            <a:r>
              <a:rPr lang="en-US" sz="3200" b="1" dirty="0" smtClean="0">
                <a:solidFill>
                  <a:srgbClr val="FF0000"/>
                </a:solidFill>
                <a:latin typeface="Arial" panose="020B0604020202020204" pitchFamily="34" charset="0"/>
              </a:rPr>
              <a:t> </a:t>
            </a:r>
            <a:r>
              <a:rPr lang="en-US" sz="3200" b="1" dirty="0" err="1" smtClean="0">
                <a:solidFill>
                  <a:srgbClr val="FF0000"/>
                </a:solidFill>
                <a:latin typeface="Arial" panose="020B0604020202020204" pitchFamily="34" charset="0"/>
              </a:rPr>
              <a:t>đẳng</a:t>
            </a:r>
            <a:r>
              <a:rPr lang="en-US" sz="3200" b="1" dirty="0" smtClean="0">
                <a:solidFill>
                  <a:srgbClr val="FF0000"/>
                </a:solidFill>
                <a:latin typeface="Arial" panose="020B0604020202020204" pitchFamily="34" charset="0"/>
              </a:rPr>
              <a:t> </a:t>
            </a:r>
            <a:r>
              <a:rPr lang="en-US" sz="3200" b="1" dirty="0" err="1" smtClean="0">
                <a:solidFill>
                  <a:srgbClr val="FF0000"/>
                </a:solidFill>
                <a:latin typeface="Arial" panose="020B0604020202020204" pitchFamily="34" charset="0"/>
              </a:rPr>
              <a:t>thức</a:t>
            </a:r>
            <a:r>
              <a:rPr lang="en-US" sz="3200" b="1" dirty="0" smtClean="0">
                <a:solidFill>
                  <a:srgbClr val="FF0000"/>
                </a:solidFill>
                <a:latin typeface="Arial" panose="020B0604020202020204" pitchFamily="34" charset="0"/>
              </a:rPr>
              <a:t> </a:t>
            </a:r>
            <a:endParaRPr lang="en-US" sz="3200" b="1" dirty="0">
              <a:solidFill>
                <a:srgbClr val="FF0000"/>
              </a:solidFill>
              <a:latin typeface="Arial" panose="020B0604020202020204" pitchFamily="34"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3509397186"/>
              </p:ext>
            </p:extLst>
          </p:nvPr>
        </p:nvGraphicFramePr>
        <p:xfrm>
          <a:off x="699853" y="2111202"/>
          <a:ext cx="8691420" cy="3617412"/>
        </p:xfrm>
        <a:graphic>
          <a:graphicData uri="http://schemas.openxmlformats.org/drawingml/2006/table">
            <a:tbl>
              <a:tblPr firstRow="1" bandRow="1">
                <a:tableStyleId>{7E9639D4-E3E2-4D34-9284-5A2195B3D0D7}</a:tableStyleId>
              </a:tblPr>
              <a:tblGrid>
                <a:gridCol w="1448570">
                  <a:extLst>
                    <a:ext uri="{9D8B030D-6E8A-4147-A177-3AD203B41FA5}">
                      <a16:colId xmlns:a16="http://schemas.microsoft.com/office/drawing/2014/main" val="20000"/>
                    </a:ext>
                  </a:extLst>
                </a:gridCol>
                <a:gridCol w="1448570">
                  <a:extLst>
                    <a:ext uri="{9D8B030D-6E8A-4147-A177-3AD203B41FA5}">
                      <a16:colId xmlns:a16="http://schemas.microsoft.com/office/drawing/2014/main" val="20001"/>
                    </a:ext>
                  </a:extLst>
                </a:gridCol>
                <a:gridCol w="1448570">
                  <a:extLst>
                    <a:ext uri="{9D8B030D-6E8A-4147-A177-3AD203B41FA5}">
                      <a16:colId xmlns:a16="http://schemas.microsoft.com/office/drawing/2014/main" val="20002"/>
                    </a:ext>
                  </a:extLst>
                </a:gridCol>
                <a:gridCol w="1448570">
                  <a:extLst>
                    <a:ext uri="{9D8B030D-6E8A-4147-A177-3AD203B41FA5}">
                      <a16:colId xmlns:a16="http://schemas.microsoft.com/office/drawing/2014/main" val="20003"/>
                    </a:ext>
                  </a:extLst>
                </a:gridCol>
                <a:gridCol w="1448570">
                  <a:extLst>
                    <a:ext uri="{9D8B030D-6E8A-4147-A177-3AD203B41FA5}">
                      <a16:colId xmlns:a16="http://schemas.microsoft.com/office/drawing/2014/main" val="20004"/>
                    </a:ext>
                  </a:extLst>
                </a:gridCol>
                <a:gridCol w="1448570">
                  <a:extLst>
                    <a:ext uri="{9D8B030D-6E8A-4147-A177-3AD203B41FA5}">
                      <a16:colId xmlns:a16="http://schemas.microsoft.com/office/drawing/2014/main" val="20005"/>
                    </a:ext>
                  </a:extLst>
                </a:gridCol>
              </a:tblGrid>
              <a:tr h="1205804">
                <a:tc>
                  <a:txBody>
                    <a:bodyPr/>
                    <a:lstStyle/>
                    <a:p>
                      <a:pPr algn="ctr"/>
                      <a:endParaRPr lang="en-US" sz="3200" dirty="0">
                        <a:solidFill>
                          <a:schemeClr val="tx1"/>
                        </a:solidFill>
                        <a:latin typeface="Arial" panose="020B0604020202020204" pitchFamily="34" charset="0"/>
                        <a:cs typeface="Arial" panose="020B0604020202020204"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00"/>
                    </a:solidFill>
                  </a:tcPr>
                </a:tc>
                <a:tc>
                  <a:txBody>
                    <a:bodyPr/>
                    <a:lstStyle/>
                    <a:p>
                      <a:pPr algn="ctr"/>
                      <a:endParaRPr lang="en-US" sz="2800" dirty="0">
                        <a:solidFill>
                          <a:schemeClr val="tx1"/>
                        </a:solidFill>
                        <a:latin typeface="Arial" panose="020B0604020202020204" pitchFamily="34" charset="0"/>
                        <a:cs typeface="Arial" panose="020B0604020202020204"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00"/>
                    </a:solidFill>
                  </a:tcPr>
                </a:tc>
                <a:tc>
                  <a:txBody>
                    <a:bodyPr/>
                    <a:lstStyle/>
                    <a:p>
                      <a:pPr algn="ctr"/>
                      <a:endParaRPr lang="en-US" sz="2800" dirty="0">
                        <a:solidFill>
                          <a:schemeClr val="tx1"/>
                        </a:solidFill>
                        <a:latin typeface="Arial" panose="020B0604020202020204" pitchFamily="34" charset="0"/>
                        <a:cs typeface="Arial" panose="020B0604020202020204"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00"/>
                    </a:solidFill>
                  </a:tcPr>
                </a:tc>
                <a:tc>
                  <a:txBody>
                    <a:bodyPr/>
                    <a:lstStyle/>
                    <a:p>
                      <a:pPr algn="ctr"/>
                      <a:endParaRPr lang="en-US" sz="2800" dirty="0">
                        <a:solidFill>
                          <a:schemeClr val="tx1"/>
                        </a:solidFill>
                        <a:latin typeface="Arial" panose="020B0604020202020204" pitchFamily="34" charset="0"/>
                        <a:cs typeface="Arial" panose="020B0604020202020204"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00"/>
                    </a:solidFill>
                  </a:tcPr>
                </a:tc>
                <a:tc>
                  <a:txBody>
                    <a:bodyPr/>
                    <a:lstStyle/>
                    <a:p>
                      <a:pPr algn="ctr"/>
                      <a:endParaRPr lang="en-US" sz="2800" dirty="0">
                        <a:solidFill>
                          <a:schemeClr val="tx1"/>
                        </a:solidFill>
                        <a:latin typeface="Arial" panose="020B0604020202020204" pitchFamily="34" charset="0"/>
                        <a:cs typeface="Arial" panose="020B0604020202020204"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00"/>
                    </a:solidFill>
                  </a:tcPr>
                </a:tc>
                <a:tc>
                  <a:txBody>
                    <a:bodyPr/>
                    <a:lstStyle/>
                    <a:p>
                      <a:pPr algn="ctr"/>
                      <a:endParaRPr lang="en-US" sz="2800" dirty="0">
                        <a:solidFill>
                          <a:schemeClr val="tx1"/>
                        </a:solidFill>
                        <a:latin typeface="Arial" panose="020B0604020202020204" pitchFamily="34" charset="0"/>
                        <a:cs typeface="Arial" panose="020B0604020202020204" pitchFamily="34"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1205804">
                <a:tc>
                  <a:txBody>
                    <a:bodyPr/>
                    <a:lstStyle/>
                    <a:p>
                      <a:endParaRPr lang="en-US" dirty="0">
                        <a:solidFill>
                          <a:schemeClr val="tx1"/>
                        </a:solidFill>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lang="en-US" dirty="0">
                        <a:solidFill>
                          <a:schemeClr val="tx1"/>
                        </a:solidFill>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lang="en-US" dirty="0">
                        <a:solidFill>
                          <a:schemeClr val="tx1"/>
                        </a:solidFill>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lang="en-US" dirty="0">
                        <a:solidFill>
                          <a:schemeClr val="tx1"/>
                        </a:solidFill>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lang="en-US" dirty="0">
                        <a:solidFill>
                          <a:schemeClr val="tx1"/>
                        </a:solidFill>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lang="en-US" dirty="0">
                        <a:solidFill>
                          <a:schemeClr val="tx1"/>
                        </a:solidFill>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205804">
                <a:tc>
                  <a:txBody>
                    <a:bodyPr/>
                    <a:lstStyle/>
                    <a:p>
                      <a:endParaRPr lang="en-US" dirty="0">
                        <a:solidFill>
                          <a:schemeClr val="tx1"/>
                        </a:solidFill>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lang="en-US" dirty="0">
                        <a:solidFill>
                          <a:schemeClr val="tx1"/>
                        </a:solidFill>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lang="en-US">
                        <a:solidFill>
                          <a:schemeClr val="tx1"/>
                        </a:solidFill>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lang="en-US">
                        <a:solidFill>
                          <a:schemeClr val="tx1"/>
                        </a:solidFill>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lang="en-US">
                        <a:solidFill>
                          <a:schemeClr val="tx1"/>
                        </a:solidFill>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lang="en-US" dirty="0">
                        <a:solidFill>
                          <a:schemeClr val="tx1"/>
                        </a:solidFill>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995675471"/>
              </p:ext>
            </p:extLst>
          </p:nvPr>
        </p:nvGraphicFramePr>
        <p:xfrm>
          <a:off x="1042824" y="3508267"/>
          <a:ext cx="714664" cy="816759"/>
        </p:xfrm>
        <a:graphic>
          <a:graphicData uri="http://schemas.openxmlformats.org/presentationml/2006/ole">
            <mc:AlternateContent xmlns:mc="http://schemas.openxmlformats.org/markup-compatibility/2006">
              <mc:Choice xmlns:v="urn:schemas-microsoft-com:vml" Requires="v">
                <p:oleObj spid="_x0000_s66787" name="Equation" r:id="rId5" imgW="177480" imgH="203040" progId="Equation.DSMT4">
                  <p:embed/>
                </p:oleObj>
              </mc:Choice>
              <mc:Fallback>
                <p:oleObj name="Equation" r:id="rId5" imgW="177480" imgH="203040" progId="Equation.DSMT4">
                  <p:embed/>
                  <p:pic>
                    <p:nvPicPr>
                      <p:cNvPr id="0" name=""/>
                      <p:cNvPicPr/>
                      <p:nvPr/>
                    </p:nvPicPr>
                    <p:blipFill>
                      <a:blip r:embed="rId6"/>
                      <a:stretch>
                        <a:fillRect/>
                      </a:stretch>
                    </p:blipFill>
                    <p:spPr>
                      <a:xfrm>
                        <a:off x="1042824" y="3508267"/>
                        <a:ext cx="714664" cy="816759"/>
                      </a:xfrm>
                      <a:prstGeom prst="rect">
                        <a:avLst/>
                      </a:prstGeom>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891839989"/>
              </p:ext>
            </p:extLst>
          </p:nvPr>
        </p:nvGraphicFramePr>
        <p:xfrm>
          <a:off x="1236237" y="2413731"/>
          <a:ext cx="521251" cy="573376"/>
        </p:xfrm>
        <a:graphic>
          <a:graphicData uri="http://schemas.openxmlformats.org/presentationml/2006/ole">
            <mc:AlternateContent xmlns:mc="http://schemas.openxmlformats.org/markup-compatibility/2006">
              <mc:Choice xmlns:v="urn:schemas-microsoft-com:vml" Requires="v">
                <p:oleObj spid="_x0000_s66788" name="Equation" r:id="rId7" imgW="126720" imgH="139680" progId="Equation.DSMT4">
                  <p:embed/>
                </p:oleObj>
              </mc:Choice>
              <mc:Fallback>
                <p:oleObj name="Equation" r:id="rId7" imgW="126720" imgH="139680" progId="Equation.DSMT4">
                  <p:embed/>
                  <p:pic>
                    <p:nvPicPr>
                      <p:cNvPr id="0" name=""/>
                      <p:cNvPicPr/>
                      <p:nvPr/>
                    </p:nvPicPr>
                    <p:blipFill>
                      <a:blip r:embed="rId8"/>
                      <a:stretch>
                        <a:fillRect/>
                      </a:stretch>
                    </p:blipFill>
                    <p:spPr>
                      <a:xfrm>
                        <a:off x="1236237" y="2413731"/>
                        <a:ext cx="521251" cy="573376"/>
                      </a:xfrm>
                      <a:prstGeom prst="rect">
                        <a:avLst/>
                      </a:prstGeom>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874121520"/>
              </p:ext>
            </p:extLst>
          </p:nvPr>
        </p:nvGraphicFramePr>
        <p:xfrm>
          <a:off x="884428" y="4665999"/>
          <a:ext cx="1031456" cy="859547"/>
        </p:xfrm>
        <a:graphic>
          <a:graphicData uri="http://schemas.openxmlformats.org/presentationml/2006/ole">
            <mc:AlternateContent xmlns:mc="http://schemas.openxmlformats.org/markup-compatibility/2006">
              <mc:Choice xmlns:v="urn:schemas-microsoft-com:vml" Requires="v">
                <p:oleObj spid="_x0000_s66789" name="Equation" r:id="rId9" imgW="304560" imgH="253800" progId="Equation.DSMT4">
                  <p:embed/>
                </p:oleObj>
              </mc:Choice>
              <mc:Fallback>
                <p:oleObj name="Equation" r:id="rId9" imgW="304560" imgH="253800" progId="Equation.DSMT4">
                  <p:embed/>
                  <p:pic>
                    <p:nvPicPr>
                      <p:cNvPr id="0" name=""/>
                      <p:cNvPicPr/>
                      <p:nvPr/>
                    </p:nvPicPr>
                    <p:blipFill>
                      <a:blip r:embed="rId10"/>
                      <a:stretch>
                        <a:fillRect/>
                      </a:stretch>
                    </p:blipFill>
                    <p:spPr>
                      <a:xfrm>
                        <a:off x="884428" y="4665999"/>
                        <a:ext cx="1031456" cy="859547"/>
                      </a:xfrm>
                      <a:prstGeom prst="rect">
                        <a:avLst/>
                      </a:prstGeom>
                    </p:spPr>
                  </p:pic>
                </p:oleObj>
              </mc:Fallback>
            </mc:AlternateContent>
          </a:graphicData>
        </a:graphic>
      </p:graphicFrame>
      <p:sp>
        <p:nvSpPr>
          <p:cNvPr id="15" name="TextBox 14"/>
          <p:cNvSpPr txBox="1"/>
          <p:nvPr/>
        </p:nvSpPr>
        <p:spPr>
          <a:xfrm>
            <a:off x="444195" y="503098"/>
            <a:ext cx="8241350" cy="1569660"/>
          </a:xfrm>
          <a:prstGeom prst="rect">
            <a:avLst/>
          </a:prstGeom>
          <a:noFill/>
        </p:spPr>
        <p:txBody>
          <a:bodyPr wrap="square" rtlCol="0">
            <a:spAutoFit/>
          </a:bodyPr>
          <a:lstStyle/>
          <a:p>
            <a:pPr>
              <a:lnSpc>
                <a:spcPct val="150000"/>
              </a:lnSpc>
            </a:pPr>
            <a:r>
              <a:rPr lang="en-US" sz="3200" dirty="0" err="1" smtClean="0"/>
              <a:t>Ví</a:t>
            </a:r>
            <a:r>
              <a:rPr lang="en-US" sz="3200" dirty="0" smtClean="0"/>
              <a:t> </a:t>
            </a:r>
            <a:r>
              <a:rPr lang="en-US" sz="3200" dirty="0" err="1" smtClean="0"/>
              <a:t>dụ</a:t>
            </a:r>
            <a:r>
              <a:rPr lang="en-US" sz="3200" dirty="0" smtClean="0"/>
              <a:t> 3: </a:t>
            </a:r>
            <a:r>
              <a:rPr lang="en-US" sz="3200" dirty="0" err="1" smtClean="0"/>
              <a:t>Điền</a:t>
            </a:r>
            <a:r>
              <a:rPr lang="en-US" sz="3200" dirty="0" smtClean="0"/>
              <a:t> </a:t>
            </a:r>
            <a:r>
              <a:rPr lang="en-US" sz="3200" dirty="0" err="1" smtClean="0"/>
              <a:t>số</a:t>
            </a:r>
            <a:r>
              <a:rPr lang="en-US" sz="3200" dirty="0" smtClean="0"/>
              <a:t> </a:t>
            </a:r>
            <a:r>
              <a:rPr lang="en-US" sz="3200" dirty="0" err="1" smtClean="0"/>
              <a:t>thích</a:t>
            </a:r>
            <a:r>
              <a:rPr lang="en-US" sz="3200" dirty="0" smtClean="0"/>
              <a:t> </a:t>
            </a:r>
            <a:r>
              <a:rPr lang="en-US" sz="3200" dirty="0" err="1" smtClean="0"/>
              <a:t>hợp</a:t>
            </a:r>
            <a:r>
              <a:rPr lang="en-US" sz="3200" dirty="0" smtClean="0"/>
              <a:t> </a:t>
            </a:r>
            <a:r>
              <a:rPr lang="en-US" sz="3200" dirty="0" err="1" smtClean="0"/>
              <a:t>vào</a:t>
            </a:r>
            <a:r>
              <a:rPr lang="en-US" sz="3200" dirty="0" smtClean="0"/>
              <a:t> ô </a:t>
            </a:r>
            <a:r>
              <a:rPr lang="en-US" sz="3200" dirty="0" err="1" smtClean="0"/>
              <a:t>trống</a:t>
            </a:r>
            <a:r>
              <a:rPr lang="en-US" sz="3200" dirty="0" smtClean="0"/>
              <a:t> </a:t>
            </a:r>
            <a:r>
              <a:rPr lang="en-US" sz="3200" dirty="0" err="1" smtClean="0"/>
              <a:t>và</a:t>
            </a:r>
            <a:r>
              <a:rPr lang="en-US" sz="3200" dirty="0" smtClean="0"/>
              <a:t> </a:t>
            </a:r>
            <a:r>
              <a:rPr lang="en-US" sz="3200" dirty="0" err="1" smtClean="0"/>
              <a:t>nhận</a:t>
            </a:r>
            <a:r>
              <a:rPr lang="en-US" sz="3200" dirty="0" smtClean="0"/>
              <a:t> </a:t>
            </a:r>
            <a:r>
              <a:rPr lang="en-US" sz="3200" dirty="0" err="1" smtClean="0"/>
              <a:t>xét</a:t>
            </a:r>
            <a:r>
              <a:rPr lang="en-US" sz="3200" dirty="0" smtClean="0"/>
              <a:t> </a:t>
            </a:r>
            <a:r>
              <a:rPr lang="en-US" sz="3200" dirty="0" err="1" smtClean="0"/>
              <a:t>về</a:t>
            </a:r>
            <a:r>
              <a:rPr lang="en-US" sz="3200" dirty="0" smtClean="0"/>
              <a:t> </a:t>
            </a:r>
            <a:r>
              <a:rPr lang="en-US" sz="3200" dirty="0" err="1" smtClean="0"/>
              <a:t>mối</a:t>
            </a:r>
            <a:r>
              <a:rPr lang="en-US" sz="3200" dirty="0" smtClean="0"/>
              <a:t> </a:t>
            </a:r>
            <a:r>
              <a:rPr lang="en-US" sz="3200" dirty="0" err="1" smtClean="0"/>
              <a:t>quan</a:t>
            </a:r>
            <a:r>
              <a:rPr lang="en-US" sz="3200" dirty="0" smtClean="0"/>
              <a:t> </a:t>
            </a:r>
            <a:r>
              <a:rPr lang="en-US" sz="3200" dirty="0" err="1" smtClean="0"/>
              <a:t>hệ</a:t>
            </a:r>
            <a:r>
              <a:rPr lang="en-US" sz="3200" dirty="0" smtClean="0"/>
              <a:t> </a:t>
            </a:r>
            <a:r>
              <a:rPr lang="en-US" sz="3200" dirty="0" err="1" smtClean="0"/>
              <a:t>giữa</a:t>
            </a:r>
            <a:r>
              <a:rPr lang="en-US" sz="3200" dirty="0" smtClean="0"/>
              <a:t> </a:t>
            </a:r>
            <a:endParaRPr lang="en-US" sz="3200" dirty="0"/>
          </a:p>
        </p:txBody>
      </p:sp>
      <p:graphicFrame>
        <p:nvGraphicFramePr>
          <p:cNvPr id="16" name="Object 15"/>
          <p:cNvGraphicFramePr>
            <a:graphicFrameLocks noChangeAspect="1"/>
          </p:cNvGraphicFramePr>
          <p:nvPr>
            <p:extLst>
              <p:ext uri="{D42A27DB-BD31-4B8C-83A1-F6EECF244321}">
                <p14:modId xmlns:p14="http://schemas.microsoft.com/office/powerpoint/2010/main" val="867485759"/>
              </p:ext>
            </p:extLst>
          </p:nvPr>
        </p:nvGraphicFramePr>
        <p:xfrm>
          <a:off x="5946775" y="1144588"/>
          <a:ext cx="2320925" cy="1008062"/>
        </p:xfrm>
        <a:graphic>
          <a:graphicData uri="http://schemas.openxmlformats.org/presentationml/2006/ole">
            <mc:AlternateContent xmlns:mc="http://schemas.openxmlformats.org/markup-compatibility/2006">
              <mc:Choice xmlns:v="urn:schemas-microsoft-com:vml" Requires="v">
                <p:oleObj spid="_x0000_s66790" name="Equation" r:id="rId11" imgW="672840" imgH="291960" progId="Equation.DSMT4">
                  <p:embed/>
                </p:oleObj>
              </mc:Choice>
              <mc:Fallback>
                <p:oleObj name="Equation" r:id="rId11" imgW="672840" imgH="291960" progId="Equation.DSMT4">
                  <p:embed/>
                  <p:pic>
                    <p:nvPicPr>
                      <p:cNvPr id="0" name=""/>
                      <p:cNvPicPr/>
                      <p:nvPr/>
                    </p:nvPicPr>
                    <p:blipFill>
                      <a:blip r:embed="rId12"/>
                      <a:stretch>
                        <a:fillRect/>
                      </a:stretch>
                    </p:blipFill>
                    <p:spPr>
                      <a:xfrm>
                        <a:off x="5946775" y="1144588"/>
                        <a:ext cx="2320925" cy="1008062"/>
                      </a:xfrm>
                      <a:prstGeom prst="rect">
                        <a:avLst/>
                      </a:prstGeom>
                    </p:spPr>
                  </p:pic>
                </p:oleObj>
              </mc:Fallback>
            </mc:AlternateContent>
          </a:graphicData>
        </a:graphic>
      </p:graphicFrame>
      <p:sp>
        <p:nvSpPr>
          <p:cNvPr id="21" name="Rounded Rectangle 20"/>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02:00</a:t>
            </a:r>
          </a:p>
        </p:txBody>
      </p:sp>
      <p:sp>
        <p:nvSpPr>
          <p:cNvPr id="22" name="Rounded Rectangle 21"/>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01:59</a:t>
            </a:r>
          </a:p>
        </p:txBody>
      </p:sp>
      <p:sp>
        <p:nvSpPr>
          <p:cNvPr id="23" name="Rounded Rectangle 22"/>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01:58</a:t>
            </a:r>
          </a:p>
        </p:txBody>
      </p:sp>
      <p:sp>
        <p:nvSpPr>
          <p:cNvPr id="24" name="Rounded Rectangle 23"/>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01:57</a:t>
            </a:r>
          </a:p>
        </p:txBody>
      </p:sp>
      <p:sp>
        <p:nvSpPr>
          <p:cNvPr id="25" name="Rounded Rectangle 24"/>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01:56</a:t>
            </a:r>
          </a:p>
        </p:txBody>
      </p:sp>
      <p:sp>
        <p:nvSpPr>
          <p:cNvPr id="26" name="Rounded Rectangle 25"/>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01:55</a:t>
            </a:r>
          </a:p>
        </p:txBody>
      </p:sp>
      <p:sp>
        <p:nvSpPr>
          <p:cNvPr id="27" name="Rounded Rectangle 26"/>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01:54</a:t>
            </a:r>
          </a:p>
        </p:txBody>
      </p:sp>
      <p:sp>
        <p:nvSpPr>
          <p:cNvPr id="28" name="Rounded Rectangle 27"/>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01:53</a:t>
            </a:r>
          </a:p>
        </p:txBody>
      </p:sp>
      <p:sp>
        <p:nvSpPr>
          <p:cNvPr id="29" name="Rounded Rectangle 28"/>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01:52</a:t>
            </a:r>
          </a:p>
        </p:txBody>
      </p:sp>
      <p:sp>
        <p:nvSpPr>
          <p:cNvPr id="30" name="Rounded Rectangle 29"/>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01:51</a:t>
            </a:r>
          </a:p>
        </p:txBody>
      </p:sp>
      <p:sp>
        <p:nvSpPr>
          <p:cNvPr id="31" name="Rounded Rectangle 30"/>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01:50</a:t>
            </a:r>
          </a:p>
        </p:txBody>
      </p:sp>
      <p:sp>
        <p:nvSpPr>
          <p:cNvPr id="32" name="Rounded Rectangle 31"/>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01:49</a:t>
            </a:r>
          </a:p>
        </p:txBody>
      </p:sp>
      <p:sp>
        <p:nvSpPr>
          <p:cNvPr id="33" name="Rounded Rectangle 32"/>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01:48</a:t>
            </a:r>
          </a:p>
        </p:txBody>
      </p:sp>
      <p:sp>
        <p:nvSpPr>
          <p:cNvPr id="34" name="Rounded Rectangle 33"/>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01:47</a:t>
            </a:r>
          </a:p>
        </p:txBody>
      </p:sp>
      <p:sp>
        <p:nvSpPr>
          <p:cNvPr id="35" name="Rounded Rectangle 34"/>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01:46</a:t>
            </a:r>
          </a:p>
        </p:txBody>
      </p:sp>
      <p:sp>
        <p:nvSpPr>
          <p:cNvPr id="36" name="Rounded Rectangle 35"/>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01:45</a:t>
            </a:r>
          </a:p>
        </p:txBody>
      </p:sp>
      <p:sp>
        <p:nvSpPr>
          <p:cNvPr id="38" name="Rounded Rectangle 37"/>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01:44</a:t>
            </a:r>
          </a:p>
        </p:txBody>
      </p:sp>
      <p:sp>
        <p:nvSpPr>
          <p:cNvPr id="42" name="Rounded Rectangle 41"/>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01:43</a:t>
            </a:r>
          </a:p>
        </p:txBody>
      </p:sp>
      <p:sp>
        <p:nvSpPr>
          <p:cNvPr id="43" name="Rounded Rectangle 42"/>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01:42</a:t>
            </a:r>
          </a:p>
        </p:txBody>
      </p:sp>
      <p:sp>
        <p:nvSpPr>
          <p:cNvPr id="44" name="Rounded Rectangle 43"/>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01:41</a:t>
            </a:r>
          </a:p>
        </p:txBody>
      </p:sp>
      <p:sp>
        <p:nvSpPr>
          <p:cNvPr id="45" name="Rounded Rectangle 44"/>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01:40</a:t>
            </a:r>
          </a:p>
        </p:txBody>
      </p:sp>
      <p:sp>
        <p:nvSpPr>
          <p:cNvPr id="46" name="Rounded Rectangle 45"/>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01:39</a:t>
            </a:r>
          </a:p>
        </p:txBody>
      </p:sp>
      <p:sp>
        <p:nvSpPr>
          <p:cNvPr id="47" name="Rounded Rectangle 46"/>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01:38</a:t>
            </a:r>
          </a:p>
        </p:txBody>
      </p:sp>
      <p:sp>
        <p:nvSpPr>
          <p:cNvPr id="48" name="Rounded Rectangle 47"/>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01:37</a:t>
            </a:r>
          </a:p>
        </p:txBody>
      </p:sp>
      <p:sp>
        <p:nvSpPr>
          <p:cNvPr id="49" name="Rounded Rectangle 48"/>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01:36</a:t>
            </a:r>
          </a:p>
        </p:txBody>
      </p:sp>
      <p:sp>
        <p:nvSpPr>
          <p:cNvPr id="50" name="Rounded Rectangle 49"/>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01:35</a:t>
            </a:r>
          </a:p>
        </p:txBody>
      </p:sp>
      <p:sp>
        <p:nvSpPr>
          <p:cNvPr id="51" name="Rounded Rectangle 50"/>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01:34</a:t>
            </a:r>
          </a:p>
        </p:txBody>
      </p:sp>
      <p:sp>
        <p:nvSpPr>
          <p:cNvPr id="52" name="Rounded Rectangle 51"/>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01:33</a:t>
            </a:r>
          </a:p>
        </p:txBody>
      </p:sp>
      <p:sp>
        <p:nvSpPr>
          <p:cNvPr id="53" name="Rounded Rectangle 52"/>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01:32</a:t>
            </a:r>
          </a:p>
        </p:txBody>
      </p:sp>
      <p:sp>
        <p:nvSpPr>
          <p:cNvPr id="54" name="Rounded Rectangle 53"/>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01:31</a:t>
            </a:r>
          </a:p>
        </p:txBody>
      </p:sp>
      <p:sp>
        <p:nvSpPr>
          <p:cNvPr id="55" name="Rounded Rectangle 54"/>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01:30</a:t>
            </a:r>
          </a:p>
        </p:txBody>
      </p:sp>
      <p:sp>
        <p:nvSpPr>
          <p:cNvPr id="56" name="Rounded Rectangle 55"/>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01:29</a:t>
            </a:r>
          </a:p>
        </p:txBody>
      </p:sp>
      <p:sp>
        <p:nvSpPr>
          <p:cNvPr id="57" name="Rounded Rectangle 56"/>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01:28</a:t>
            </a:r>
          </a:p>
        </p:txBody>
      </p:sp>
      <p:sp>
        <p:nvSpPr>
          <p:cNvPr id="58" name="Rounded Rectangle 57"/>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01:27</a:t>
            </a:r>
          </a:p>
        </p:txBody>
      </p:sp>
      <p:sp>
        <p:nvSpPr>
          <p:cNvPr id="59" name="Rounded Rectangle 58"/>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01:26</a:t>
            </a:r>
          </a:p>
        </p:txBody>
      </p:sp>
      <p:sp>
        <p:nvSpPr>
          <p:cNvPr id="60" name="Rounded Rectangle 59"/>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01:25</a:t>
            </a:r>
          </a:p>
        </p:txBody>
      </p:sp>
      <p:sp>
        <p:nvSpPr>
          <p:cNvPr id="61" name="Rounded Rectangle 60"/>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01:24</a:t>
            </a:r>
          </a:p>
        </p:txBody>
      </p:sp>
      <p:sp>
        <p:nvSpPr>
          <p:cNvPr id="62" name="Rounded Rectangle 61"/>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01:23</a:t>
            </a:r>
          </a:p>
        </p:txBody>
      </p:sp>
      <p:sp>
        <p:nvSpPr>
          <p:cNvPr id="63" name="Rounded Rectangle 62"/>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01:22</a:t>
            </a:r>
          </a:p>
        </p:txBody>
      </p:sp>
      <p:sp>
        <p:nvSpPr>
          <p:cNvPr id="64" name="Rounded Rectangle 63"/>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01:21</a:t>
            </a:r>
          </a:p>
        </p:txBody>
      </p:sp>
      <p:sp>
        <p:nvSpPr>
          <p:cNvPr id="65" name="Rounded Rectangle 64"/>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01:20</a:t>
            </a:r>
          </a:p>
        </p:txBody>
      </p:sp>
      <p:sp>
        <p:nvSpPr>
          <p:cNvPr id="66" name="Rounded Rectangle 65"/>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01:19</a:t>
            </a:r>
          </a:p>
        </p:txBody>
      </p:sp>
      <p:sp>
        <p:nvSpPr>
          <p:cNvPr id="67" name="Rounded Rectangle 66"/>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01:18</a:t>
            </a:r>
          </a:p>
        </p:txBody>
      </p:sp>
      <p:sp>
        <p:nvSpPr>
          <p:cNvPr id="68" name="Rounded Rectangle 67"/>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01:17</a:t>
            </a:r>
          </a:p>
        </p:txBody>
      </p:sp>
      <p:sp>
        <p:nvSpPr>
          <p:cNvPr id="69" name="Rounded Rectangle 68"/>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01:16</a:t>
            </a:r>
          </a:p>
        </p:txBody>
      </p:sp>
      <p:sp>
        <p:nvSpPr>
          <p:cNvPr id="70" name="Rounded Rectangle 69"/>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01:15</a:t>
            </a:r>
          </a:p>
        </p:txBody>
      </p:sp>
      <p:sp>
        <p:nvSpPr>
          <p:cNvPr id="71" name="Rounded Rectangle 70"/>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01:14</a:t>
            </a:r>
          </a:p>
        </p:txBody>
      </p:sp>
      <p:sp>
        <p:nvSpPr>
          <p:cNvPr id="72" name="Rounded Rectangle 71"/>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01:13</a:t>
            </a:r>
          </a:p>
        </p:txBody>
      </p:sp>
      <p:sp>
        <p:nvSpPr>
          <p:cNvPr id="73" name="Rounded Rectangle 72"/>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01:12</a:t>
            </a:r>
          </a:p>
        </p:txBody>
      </p:sp>
      <p:sp>
        <p:nvSpPr>
          <p:cNvPr id="74" name="Rounded Rectangle 73"/>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01:11</a:t>
            </a:r>
          </a:p>
        </p:txBody>
      </p:sp>
      <p:sp>
        <p:nvSpPr>
          <p:cNvPr id="75" name="Rounded Rectangle 74"/>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01:10</a:t>
            </a:r>
          </a:p>
        </p:txBody>
      </p:sp>
      <p:sp>
        <p:nvSpPr>
          <p:cNvPr id="76" name="Rounded Rectangle 75"/>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01:09</a:t>
            </a:r>
          </a:p>
        </p:txBody>
      </p:sp>
      <p:sp>
        <p:nvSpPr>
          <p:cNvPr id="77" name="Rounded Rectangle 76"/>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01:08</a:t>
            </a:r>
          </a:p>
        </p:txBody>
      </p:sp>
      <p:sp>
        <p:nvSpPr>
          <p:cNvPr id="78" name="Rounded Rectangle 77"/>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01:07</a:t>
            </a:r>
          </a:p>
        </p:txBody>
      </p:sp>
      <p:sp>
        <p:nvSpPr>
          <p:cNvPr id="79" name="Rounded Rectangle 78"/>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01:06</a:t>
            </a:r>
          </a:p>
        </p:txBody>
      </p:sp>
      <p:sp>
        <p:nvSpPr>
          <p:cNvPr id="80" name="Rounded Rectangle 79"/>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01:05</a:t>
            </a:r>
          </a:p>
        </p:txBody>
      </p:sp>
      <p:sp>
        <p:nvSpPr>
          <p:cNvPr id="81" name="Rounded Rectangle 80"/>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01:04</a:t>
            </a:r>
          </a:p>
        </p:txBody>
      </p:sp>
      <p:sp>
        <p:nvSpPr>
          <p:cNvPr id="82" name="Rounded Rectangle 81"/>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01:03</a:t>
            </a:r>
          </a:p>
        </p:txBody>
      </p:sp>
      <p:sp>
        <p:nvSpPr>
          <p:cNvPr id="83" name="Rounded Rectangle 82"/>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01:02</a:t>
            </a:r>
          </a:p>
        </p:txBody>
      </p:sp>
      <p:sp>
        <p:nvSpPr>
          <p:cNvPr id="84" name="Rounded Rectangle 83"/>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01:01</a:t>
            </a:r>
          </a:p>
        </p:txBody>
      </p:sp>
      <p:sp>
        <p:nvSpPr>
          <p:cNvPr id="85" name="Rounded Rectangle 84"/>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01:00</a:t>
            </a:r>
          </a:p>
        </p:txBody>
      </p:sp>
      <p:sp>
        <p:nvSpPr>
          <p:cNvPr id="86" name="Rounded Rectangle 85"/>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00:59</a:t>
            </a:r>
          </a:p>
        </p:txBody>
      </p:sp>
      <p:sp>
        <p:nvSpPr>
          <p:cNvPr id="87" name="Rounded Rectangle 86"/>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00:58</a:t>
            </a:r>
          </a:p>
        </p:txBody>
      </p:sp>
      <p:sp>
        <p:nvSpPr>
          <p:cNvPr id="88" name="Rounded Rectangle 87"/>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00:57</a:t>
            </a:r>
          </a:p>
        </p:txBody>
      </p:sp>
      <p:sp>
        <p:nvSpPr>
          <p:cNvPr id="89" name="Rounded Rectangle 88"/>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00:56</a:t>
            </a:r>
          </a:p>
        </p:txBody>
      </p:sp>
      <p:sp>
        <p:nvSpPr>
          <p:cNvPr id="90" name="Rounded Rectangle 89"/>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00:55</a:t>
            </a:r>
          </a:p>
        </p:txBody>
      </p:sp>
      <p:sp>
        <p:nvSpPr>
          <p:cNvPr id="91" name="Rounded Rectangle 90"/>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00:54</a:t>
            </a:r>
          </a:p>
        </p:txBody>
      </p:sp>
      <p:sp>
        <p:nvSpPr>
          <p:cNvPr id="92" name="Rounded Rectangle 91"/>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00:53</a:t>
            </a:r>
          </a:p>
        </p:txBody>
      </p:sp>
      <p:sp>
        <p:nvSpPr>
          <p:cNvPr id="93" name="Rounded Rectangle 92"/>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00:52</a:t>
            </a:r>
          </a:p>
        </p:txBody>
      </p:sp>
      <p:sp>
        <p:nvSpPr>
          <p:cNvPr id="94" name="Rounded Rectangle 93"/>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00:51</a:t>
            </a:r>
          </a:p>
        </p:txBody>
      </p:sp>
      <p:sp>
        <p:nvSpPr>
          <p:cNvPr id="95" name="Rounded Rectangle 94"/>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00:50</a:t>
            </a:r>
          </a:p>
        </p:txBody>
      </p:sp>
      <p:sp>
        <p:nvSpPr>
          <p:cNvPr id="96" name="Rounded Rectangle 95"/>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00:49</a:t>
            </a:r>
          </a:p>
        </p:txBody>
      </p:sp>
      <p:sp>
        <p:nvSpPr>
          <p:cNvPr id="97" name="Rounded Rectangle 96"/>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00:48</a:t>
            </a:r>
          </a:p>
        </p:txBody>
      </p:sp>
      <p:sp>
        <p:nvSpPr>
          <p:cNvPr id="98" name="Rounded Rectangle 97"/>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00:47</a:t>
            </a:r>
          </a:p>
        </p:txBody>
      </p:sp>
      <p:sp>
        <p:nvSpPr>
          <p:cNvPr id="99" name="Rounded Rectangle 98"/>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00:46</a:t>
            </a:r>
          </a:p>
        </p:txBody>
      </p:sp>
      <p:sp>
        <p:nvSpPr>
          <p:cNvPr id="100" name="Rounded Rectangle 99"/>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00:45</a:t>
            </a:r>
          </a:p>
        </p:txBody>
      </p:sp>
      <p:sp>
        <p:nvSpPr>
          <p:cNvPr id="101" name="Rounded Rectangle 100"/>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00:44</a:t>
            </a:r>
          </a:p>
        </p:txBody>
      </p:sp>
      <p:sp>
        <p:nvSpPr>
          <p:cNvPr id="102" name="Rounded Rectangle 101"/>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00:43</a:t>
            </a:r>
          </a:p>
        </p:txBody>
      </p:sp>
      <p:sp>
        <p:nvSpPr>
          <p:cNvPr id="103" name="Rounded Rectangle 102"/>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00:42</a:t>
            </a:r>
          </a:p>
        </p:txBody>
      </p:sp>
      <p:sp>
        <p:nvSpPr>
          <p:cNvPr id="104" name="Rounded Rectangle 103"/>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00:41</a:t>
            </a:r>
          </a:p>
        </p:txBody>
      </p:sp>
      <p:sp>
        <p:nvSpPr>
          <p:cNvPr id="105" name="Rounded Rectangle 104"/>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00:40</a:t>
            </a:r>
          </a:p>
        </p:txBody>
      </p:sp>
      <p:sp>
        <p:nvSpPr>
          <p:cNvPr id="106" name="Rounded Rectangle 105"/>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00:39</a:t>
            </a:r>
          </a:p>
        </p:txBody>
      </p:sp>
      <p:sp>
        <p:nvSpPr>
          <p:cNvPr id="107" name="Rounded Rectangle 106"/>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00:38</a:t>
            </a:r>
          </a:p>
        </p:txBody>
      </p:sp>
      <p:sp>
        <p:nvSpPr>
          <p:cNvPr id="108" name="Rounded Rectangle 107"/>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00:37</a:t>
            </a:r>
          </a:p>
        </p:txBody>
      </p:sp>
      <p:sp>
        <p:nvSpPr>
          <p:cNvPr id="109" name="Rounded Rectangle 108"/>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00:36</a:t>
            </a:r>
          </a:p>
        </p:txBody>
      </p:sp>
      <p:sp>
        <p:nvSpPr>
          <p:cNvPr id="110" name="Rounded Rectangle 109"/>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00:35</a:t>
            </a:r>
          </a:p>
        </p:txBody>
      </p:sp>
      <p:sp>
        <p:nvSpPr>
          <p:cNvPr id="111" name="Rounded Rectangle 110"/>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00:34</a:t>
            </a:r>
          </a:p>
        </p:txBody>
      </p:sp>
      <p:sp>
        <p:nvSpPr>
          <p:cNvPr id="112" name="Rounded Rectangle 111"/>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00:33</a:t>
            </a:r>
          </a:p>
        </p:txBody>
      </p:sp>
      <p:sp>
        <p:nvSpPr>
          <p:cNvPr id="113" name="Rounded Rectangle 112"/>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00:32</a:t>
            </a:r>
          </a:p>
        </p:txBody>
      </p:sp>
      <p:sp>
        <p:nvSpPr>
          <p:cNvPr id="114" name="Rounded Rectangle 113"/>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00:31</a:t>
            </a:r>
          </a:p>
        </p:txBody>
      </p:sp>
      <p:sp>
        <p:nvSpPr>
          <p:cNvPr id="115" name="Rounded Rectangle 114"/>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00:30</a:t>
            </a:r>
          </a:p>
        </p:txBody>
      </p:sp>
      <p:sp>
        <p:nvSpPr>
          <p:cNvPr id="116" name="Rounded Rectangle 115"/>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00:29</a:t>
            </a:r>
          </a:p>
        </p:txBody>
      </p:sp>
      <p:sp>
        <p:nvSpPr>
          <p:cNvPr id="117" name="Rounded Rectangle 116"/>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00:28</a:t>
            </a:r>
          </a:p>
        </p:txBody>
      </p:sp>
      <p:sp>
        <p:nvSpPr>
          <p:cNvPr id="118" name="Rounded Rectangle 117"/>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00:27</a:t>
            </a:r>
          </a:p>
        </p:txBody>
      </p:sp>
      <p:sp>
        <p:nvSpPr>
          <p:cNvPr id="119" name="Rounded Rectangle 118"/>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00:26</a:t>
            </a:r>
          </a:p>
        </p:txBody>
      </p:sp>
      <p:sp>
        <p:nvSpPr>
          <p:cNvPr id="120" name="Rounded Rectangle 119"/>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00:25</a:t>
            </a:r>
          </a:p>
        </p:txBody>
      </p:sp>
      <p:sp>
        <p:nvSpPr>
          <p:cNvPr id="121" name="Rounded Rectangle 120"/>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00:24</a:t>
            </a:r>
          </a:p>
        </p:txBody>
      </p:sp>
      <p:sp>
        <p:nvSpPr>
          <p:cNvPr id="122" name="Rounded Rectangle 121"/>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00:23</a:t>
            </a:r>
          </a:p>
        </p:txBody>
      </p:sp>
      <p:sp>
        <p:nvSpPr>
          <p:cNvPr id="123" name="Rounded Rectangle 122"/>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00:22</a:t>
            </a:r>
          </a:p>
        </p:txBody>
      </p:sp>
      <p:sp>
        <p:nvSpPr>
          <p:cNvPr id="124" name="Rounded Rectangle 123"/>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00:21</a:t>
            </a:r>
          </a:p>
        </p:txBody>
      </p:sp>
      <p:sp>
        <p:nvSpPr>
          <p:cNvPr id="125" name="Rounded Rectangle 124"/>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00:20</a:t>
            </a:r>
          </a:p>
        </p:txBody>
      </p:sp>
      <p:sp>
        <p:nvSpPr>
          <p:cNvPr id="126" name="Rounded Rectangle 125"/>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00:19</a:t>
            </a:r>
          </a:p>
        </p:txBody>
      </p:sp>
      <p:sp>
        <p:nvSpPr>
          <p:cNvPr id="127" name="Rounded Rectangle 126"/>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00:18</a:t>
            </a:r>
          </a:p>
        </p:txBody>
      </p:sp>
      <p:sp>
        <p:nvSpPr>
          <p:cNvPr id="128" name="Rounded Rectangle 127"/>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00:17</a:t>
            </a:r>
          </a:p>
        </p:txBody>
      </p:sp>
      <p:sp>
        <p:nvSpPr>
          <p:cNvPr id="129" name="Rounded Rectangle 128"/>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00:16</a:t>
            </a:r>
          </a:p>
        </p:txBody>
      </p:sp>
      <p:sp>
        <p:nvSpPr>
          <p:cNvPr id="130" name="Rounded Rectangle 129"/>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00:15</a:t>
            </a:r>
          </a:p>
        </p:txBody>
      </p:sp>
      <p:sp>
        <p:nvSpPr>
          <p:cNvPr id="131" name="Rounded Rectangle 130"/>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00:14</a:t>
            </a:r>
          </a:p>
        </p:txBody>
      </p:sp>
      <p:sp>
        <p:nvSpPr>
          <p:cNvPr id="132" name="Rounded Rectangle 131"/>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00:13</a:t>
            </a:r>
          </a:p>
        </p:txBody>
      </p:sp>
      <p:sp>
        <p:nvSpPr>
          <p:cNvPr id="133" name="Rounded Rectangle 132"/>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00:12</a:t>
            </a:r>
          </a:p>
        </p:txBody>
      </p:sp>
      <p:sp>
        <p:nvSpPr>
          <p:cNvPr id="134" name="Rounded Rectangle 133"/>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00:11</a:t>
            </a:r>
          </a:p>
        </p:txBody>
      </p:sp>
      <p:sp>
        <p:nvSpPr>
          <p:cNvPr id="135" name="Rounded Rectangle 134"/>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00:10</a:t>
            </a:r>
          </a:p>
        </p:txBody>
      </p:sp>
      <p:sp>
        <p:nvSpPr>
          <p:cNvPr id="136" name="Rounded Rectangle 135"/>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00:09</a:t>
            </a:r>
          </a:p>
        </p:txBody>
      </p:sp>
      <p:sp>
        <p:nvSpPr>
          <p:cNvPr id="137" name="Rounded Rectangle 136"/>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00:08</a:t>
            </a:r>
          </a:p>
        </p:txBody>
      </p:sp>
      <p:sp>
        <p:nvSpPr>
          <p:cNvPr id="138" name="Rounded Rectangle 137"/>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00:07</a:t>
            </a:r>
          </a:p>
        </p:txBody>
      </p:sp>
      <p:sp>
        <p:nvSpPr>
          <p:cNvPr id="139" name="Rounded Rectangle 138"/>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00:06</a:t>
            </a:r>
          </a:p>
        </p:txBody>
      </p:sp>
      <p:sp>
        <p:nvSpPr>
          <p:cNvPr id="140" name="Rounded Rectangle 139"/>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00:05</a:t>
            </a:r>
          </a:p>
        </p:txBody>
      </p:sp>
      <p:sp>
        <p:nvSpPr>
          <p:cNvPr id="141" name="Rounded Rectangle 140"/>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00:04</a:t>
            </a:r>
          </a:p>
        </p:txBody>
      </p:sp>
      <p:sp>
        <p:nvSpPr>
          <p:cNvPr id="142" name="Rounded Rectangle 141"/>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00:03</a:t>
            </a:r>
          </a:p>
        </p:txBody>
      </p:sp>
      <p:sp>
        <p:nvSpPr>
          <p:cNvPr id="143" name="Rounded Rectangle 142"/>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a:t>00:02</a:t>
            </a:r>
          </a:p>
        </p:txBody>
      </p:sp>
      <p:sp>
        <p:nvSpPr>
          <p:cNvPr id="144" name="Rounded Rectangle 143"/>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2800" dirty="0"/>
              <a:t>00:01</a:t>
            </a:r>
          </a:p>
        </p:txBody>
      </p:sp>
      <p:sp>
        <p:nvSpPr>
          <p:cNvPr id="145" name="Rounded Rectangle 144"/>
          <p:cNvSpPr/>
          <p:nvPr/>
        </p:nvSpPr>
        <p:spPr>
          <a:xfrm>
            <a:off x="9963150" y="3384550"/>
            <a:ext cx="1371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3200" dirty="0"/>
              <a:t>00:00</a:t>
            </a:r>
          </a:p>
        </p:txBody>
      </p:sp>
      <p:sp>
        <p:nvSpPr>
          <p:cNvPr id="17" name="TextBox 16"/>
          <p:cNvSpPr txBox="1"/>
          <p:nvPr/>
        </p:nvSpPr>
        <p:spPr>
          <a:xfrm>
            <a:off x="9903987" y="2152121"/>
            <a:ext cx="1390650" cy="523220"/>
          </a:xfrm>
          <a:prstGeom prst="rect">
            <a:avLst/>
          </a:prstGeom>
          <a:noFill/>
          <a:ln>
            <a:solidFill>
              <a:schemeClr val="tx1"/>
            </a:solidFill>
          </a:ln>
        </p:spPr>
        <p:txBody>
          <a:bodyPr wrap="square" rtlCol="0">
            <a:spAutoFit/>
          </a:bodyPr>
          <a:lstStyle/>
          <a:p>
            <a:r>
              <a:rPr lang="en-US" sz="2800" dirty="0" smtClean="0"/>
              <a:t>2 </a:t>
            </a:r>
            <a:r>
              <a:rPr lang="en-US" sz="2800" dirty="0" err="1" smtClean="0"/>
              <a:t>phút</a:t>
            </a:r>
            <a:endParaRPr lang="en-US" sz="2800" dirty="0"/>
          </a:p>
        </p:txBody>
      </p:sp>
      <p:graphicFrame>
        <p:nvGraphicFramePr>
          <p:cNvPr id="19" name="Object 18"/>
          <p:cNvGraphicFramePr>
            <a:graphicFrameLocks noChangeAspect="1"/>
          </p:cNvGraphicFramePr>
          <p:nvPr>
            <p:extLst>
              <p:ext uri="{D42A27DB-BD31-4B8C-83A1-F6EECF244321}">
                <p14:modId xmlns:p14="http://schemas.microsoft.com/office/powerpoint/2010/main" val="754206419"/>
              </p:ext>
            </p:extLst>
          </p:nvPr>
        </p:nvGraphicFramePr>
        <p:xfrm>
          <a:off x="2555929" y="3508267"/>
          <a:ext cx="590550" cy="767715"/>
        </p:xfrm>
        <a:graphic>
          <a:graphicData uri="http://schemas.openxmlformats.org/presentationml/2006/ole">
            <mc:AlternateContent xmlns:mc="http://schemas.openxmlformats.org/markup-compatibility/2006">
              <mc:Choice xmlns:v="urn:schemas-microsoft-com:vml" Requires="v">
                <p:oleObj spid="_x0000_s66791" name="Equation" r:id="rId13" imgW="126720" imgH="164880" progId="Equation.DSMT4">
                  <p:embed/>
                </p:oleObj>
              </mc:Choice>
              <mc:Fallback>
                <p:oleObj name="Equation" r:id="rId13" imgW="126720" imgH="164880" progId="Equation.DSMT4">
                  <p:embed/>
                  <p:pic>
                    <p:nvPicPr>
                      <p:cNvPr id="0" name=""/>
                      <p:cNvPicPr/>
                      <p:nvPr/>
                    </p:nvPicPr>
                    <p:blipFill>
                      <a:blip r:embed="rId14"/>
                      <a:stretch>
                        <a:fillRect/>
                      </a:stretch>
                    </p:blipFill>
                    <p:spPr>
                      <a:xfrm>
                        <a:off x="2555929" y="3508267"/>
                        <a:ext cx="590550" cy="767715"/>
                      </a:xfrm>
                      <a:prstGeom prst="rect">
                        <a:avLst/>
                      </a:prstGeom>
                    </p:spPr>
                  </p:pic>
                </p:oleObj>
              </mc:Fallback>
            </mc:AlternateContent>
          </a:graphicData>
        </a:graphic>
      </p:graphicFrame>
      <p:graphicFrame>
        <p:nvGraphicFramePr>
          <p:cNvPr id="20" name="Object 19"/>
          <p:cNvGraphicFramePr>
            <a:graphicFrameLocks noChangeAspect="1"/>
          </p:cNvGraphicFramePr>
          <p:nvPr>
            <p:extLst>
              <p:ext uri="{D42A27DB-BD31-4B8C-83A1-F6EECF244321}">
                <p14:modId xmlns:p14="http://schemas.microsoft.com/office/powerpoint/2010/main" val="1237819974"/>
              </p:ext>
            </p:extLst>
          </p:nvPr>
        </p:nvGraphicFramePr>
        <p:xfrm>
          <a:off x="4009800" y="3508267"/>
          <a:ext cx="409800" cy="761056"/>
        </p:xfrm>
        <a:graphic>
          <a:graphicData uri="http://schemas.openxmlformats.org/presentationml/2006/ole">
            <mc:AlternateContent xmlns:mc="http://schemas.openxmlformats.org/markup-compatibility/2006">
              <mc:Choice xmlns:v="urn:schemas-microsoft-com:vml" Requires="v">
                <p:oleObj spid="_x0000_s66792" name="Equation" r:id="rId15" imgW="88560" imgH="164880" progId="Equation.DSMT4">
                  <p:embed/>
                </p:oleObj>
              </mc:Choice>
              <mc:Fallback>
                <p:oleObj name="Equation" r:id="rId15" imgW="88560" imgH="164880" progId="Equation.DSMT4">
                  <p:embed/>
                  <p:pic>
                    <p:nvPicPr>
                      <p:cNvPr id="0" name=""/>
                      <p:cNvPicPr/>
                      <p:nvPr/>
                    </p:nvPicPr>
                    <p:blipFill>
                      <a:blip r:embed="rId16"/>
                      <a:stretch>
                        <a:fillRect/>
                      </a:stretch>
                    </p:blipFill>
                    <p:spPr>
                      <a:xfrm>
                        <a:off x="4009800" y="3508267"/>
                        <a:ext cx="409800" cy="761056"/>
                      </a:xfrm>
                      <a:prstGeom prst="rect">
                        <a:avLst/>
                      </a:prstGeom>
                    </p:spPr>
                  </p:pic>
                </p:oleObj>
              </mc:Fallback>
            </mc:AlternateContent>
          </a:graphicData>
        </a:graphic>
      </p:graphicFrame>
      <p:graphicFrame>
        <p:nvGraphicFramePr>
          <p:cNvPr id="146" name="Object 145"/>
          <p:cNvGraphicFramePr>
            <a:graphicFrameLocks noChangeAspect="1"/>
          </p:cNvGraphicFramePr>
          <p:nvPr>
            <p:extLst>
              <p:ext uri="{D42A27DB-BD31-4B8C-83A1-F6EECF244321}">
                <p14:modId xmlns:p14="http://schemas.microsoft.com/office/powerpoint/2010/main" val="1548747735"/>
              </p:ext>
            </p:extLst>
          </p:nvPr>
        </p:nvGraphicFramePr>
        <p:xfrm>
          <a:off x="5429707" y="3514157"/>
          <a:ext cx="533400" cy="746760"/>
        </p:xfrm>
        <a:graphic>
          <a:graphicData uri="http://schemas.openxmlformats.org/presentationml/2006/ole">
            <mc:AlternateContent xmlns:mc="http://schemas.openxmlformats.org/markup-compatibility/2006">
              <mc:Choice xmlns:v="urn:schemas-microsoft-com:vml" Requires="v">
                <p:oleObj spid="_x0000_s66793" name="Equation" r:id="rId17" imgW="126720" imgH="177480" progId="Equation.DSMT4">
                  <p:embed/>
                </p:oleObj>
              </mc:Choice>
              <mc:Fallback>
                <p:oleObj name="Equation" r:id="rId17" imgW="126720" imgH="177480" progId="Equation.DSMT4">
                  <p:embed/>
                  <p:pic>
                    <p:nvPicPr>
                      <p:cNvPr id="0" name=""/>
                      <p:cNvPicPr/>
                      <p:nvPr/>
                    </p:nvPicPr>
                    <p:blipFill>
                      <a:blip r:embed="rId18"/>
                      <a:stretch>
                        <a:fillRect/>
                      </a:stretch>
                    </p:blipFill>
                    <p:spPr>
                      <a:xfrm>
                        <a:off x="5429707" y="3514157"/>
                        <a:ext cx="533400" cy="746760"/>
                      </a:xfrm>
                      <a:prstGeom prst="rect">
                        <a:avLst/>
                      </a:prstGeom>
                    </p:spPr>
                  </p:pic>
                </p:oleObj>
              </mc:Fallback>
            </mc:AlternateContent>
          </a:graphicData>
        </a:graphic>
      </p:graphicFrame>
      <p:graphicFrame>
        <p:nvGraphicFramePr>
          <p:cNvPr id="147" name="Object 146"/>
          <p:cNvGraphicFramePr>
            <a:graphicFrameLocks noChangeAspect="1"/>
          </p:cNvGraphicFramePr>
          <p:nvPr>
            <p:extLst>
              <p:ext uri="{D42A27DB-BD31-4B8C-83A1-F6EECF244321}">
                <p14:modId xmlns:p14="http://schemas.microsoft.com/office/powerpoint/2010/main" val="1853714129"/>
              </p:ext>
            </p:extLst>
          </p:nvPr>
        </p:nvGraphicFramePr>
        <p:xfrm>
          <a:off x="6915638" y="3384550"/>
          <a:ext cx="590550" cy="766763"/>
        </p:xfrm>
        <a:graphic>
          <a:graphicData uri="http://schemas.openxmlformats.org/presentationml/2006/ole">
            <mc:AlternateContent xmlns:mc="http://schemas.openxmlformats.org/markup-compatibility/2006">
              <mc:Choice xmlns:v="urn:schemas-microsoft-com:vml" Requires="v">
                <p:oleObj spid="_x0000_s66794" name="Equation" r:id="rId19" imgW="589767" imgH="766457" progId="Equation.DSMT4">
                  <p:embed/>
                </p:oleObj>
              </mc:Choice>
              <mc:Fallback>
                <p:oleObj name="Equation" r:id="rId19" imgW="589767" imgH="766457" progId="Equation.DSMT4">
                  <p:embed/>
                  <p:pic>
                    <p:nvPicPr>
                      <p:cNvPr id="0" name=""/>
                      <p:cNvPicPr/>
                      <p:nvPr/>
                    </p:nvPicPr>
                    <p:blipFill>
                      <a:blip r:embed="rId20"/>
                      <a:stretch>
                        <a:fillRect/>
                      </a:stretch>
                    </p:blipFill>
                    <p:spPr>
                      <a:xfrm>
                        <a:off x="6915638" y="3384550"/>
                        <a:ext cx="590550" cy="766763"/>
                      </a:xfrm>
                      <a:prstGeom prst="rect">
                        <a:avLst/>
                      </a:prstGeom>
                    </p:spPr>
                  </p:pic>
                </p:oleObj>
              </mc:Fallback>
            </mc:AlternateContent>
          </a:graphicData>
        </a:graphic>
      </p:graphicFrame>
      <p:graphicFrame>
        <p:nvGraphicFramePr>
          <p:cNvPr id="148" name="Object 147"/>
          <p:cNvGraphicFramePr>
            <a:graphicFrameLocks noChangeAspect="1"/>
          </p:cNvGraphicFramePr>
          <p:nvPr>
            <p:extLst>
              <p:ext uri="{D42A27DB-BD31-4B8C-83A1-F6EECF244321}">
                <p14:modId xmlns:p14="http://schemas.microsoft.com/office/powerpoint/2010/main" val="1982268986"/>
              </p:ext>
            </p:extLst>
          </p:nvPr>
        </p:nvGraphicFramePr>
        <p:xfrm>
          <a:off x="8532879" y="3457752"/>
          <a:ext cx="493712" cy="767996"/>
        </p:xfrm>
        <a:graphic>
          <a:graphicData uri="http://schemas.openxmlformats.org/presentationml/2006/ole">
            <mc:AlternateContent xmlns:mc="http://schemas.openxmlformats.org/markup-compatibility/2006">
              <mc:Choice xmlns:v="urn:schemas-microsoft-com:vml" Requires="v">
                <p:oleObj spid="_x0000_s66795" name="Equation" r:id="rId21" imgW="114120" imgH="177480" progId="Equation.DSMT4">
                  <p:embed/>
                </p:oleObj>
              </mc:Choice>
              <mc:Fallback>
                <p:oleObj name="Equation" r:id="rId21" imgW="114120" imgH="177480" progId="Equation.DSMT4">
                  <p:embed/>
                  <p:pic>
                    <p:nvPicPr>
                      <p:cNvPr id="0" name=""/>
                      <p:cNvPicPr/>
                      <p:nvPr/>
                    </p:nvPicPr>
                    <p:blipFill>
                      <a:blip r:embed="rId22"/>
                      <a:stretch>
                        <a:fillRect/>
                      </a:stretch>
                    </p:blipFill>
                    <p:spPr>
                      <a:xfrm>
                        <a:off x="8532879" y="3457752"/>
                        <a:ext cx="493712" cy="767996"/>
                      </a:xfrm>
                      <a:prstGeom prst="rect">
                        <a:avLst/>
                      </a:prstGeom>
                    </p:spPr>
                  </p:pic>
                </p:oleObj>
              </mc:Fallback>
            </mc:AlternateContent>
          </a:graphicData>
        </a:graphic>
      </p:graphicFrame>
      <p:graphicFrame>
        <p:nvGraphicFramePr>
          <p:cNvPr id="149" name="Object 148"/>
          <p:cNvGraphicFramePr>
            <a:graphicFrameLocks noChangeAspect="1"/>
          </p:cNvGraphicFramePr>
          <p:nvPr>
            <p:extLst>
              <p:ext uri="{D42A27DB-BD31-4B8C-83A1-F6EECF244321}">
                <p14:modId xmlns:p14="http://schemas.microsoft.com/office/powerpoint/2010/main" val="1642681374"/>
              </p:ext>
            </p:extLst>
          </p:nvPr>
        </p:nvGraphicFramePr>
        <p:xfrm>
          <a:off x="2597999" y="4665999"/>
          <a:ext cx="661190" cy="859547"/>
        </p:xfrm>
        <a:graphic>
          <a:graphicData uri="http://schemas.openxmlformats.org/presentationml/2006/ole">
            <mc:AlternateContent xmlns:mc="http://schemas.openxmlformats.org/markup-compatibility/2006">
              <mc:Choice xmlns:v="urn:schemas-microsoft-com:vml" Requires="v">
                <p:oleObj spid="_x0000_s66796" name="Equation" r:id="rId23" imgW="126720" imgH="164880" progId="Equation.DSMT4">
                  <p:embed/>
                </p:oleObj>
              </mc:Choice>
              <mc:Fallback>
                <p:oleObj name="Equation" r:id="rId23" imgW="126720" imgH="164880" progId="Equation.DSMT4">
                  <p:embed/>
                  <p:pic>
                    <p:nvPicPr>
                      <p:cNvPr id="0" name=""/>
                      <p:cNvPicPr/>
                      <p:nvPr/>
                    </p:nvPicPr>
                    <p:blipFill>
                      <a:blip r:embed="rId24"/>
                      <a:stretch>
                        <a:fillRect/>
                      </a:stretch>
                    </p:blipFill>
                    <p:spPr>
                      <a:xfrm>
                        <a:off x="2597999" y="4665999"/>
                        <a:ext cx="661190" cy="859547"/>
                      </a:xfrm>
                      <a:prstGeom prst="rect">
                        <a:avLst/>
                      </a:prstGeom>
                    </p:spPr>
                  </p:pic>
                </p:oleObj>
              </mc:Fallback>
            </mc:AlternateContent>
          </a:graphicData>
        </a:graphic>
      </p:graphicFrame>
      <p:graphicFrame>
        <p:nvGraphicFramePr>
          <p:cNvPr id="150" name="Object 149"/>
          <p:cNvGraphicFramePr>
            <a:graphicFrameLocks noChangeAspect="1"/>
          </p:cNvGraphicFramePr>
          <p:nvPr>
            <p:extLst>
              <p:ext uri="{D42A27DB-BD31-4B8C-83A1-F6EECF244321}">
                <p14:modId xmlns:p14="http://schemas.microsoft.com/office/powerpoint/2010/main" val="3344698816"/>
              </p:ext>
            </p:extLst>
          </p:nvPr>
        </p:nvGraphicFramePr>
        <p:xfrm>
          <a:off x="4009800" y="4594261"/>
          <a:ext cx="464060" cy="861825"/>
        </p:xfrm>
        <a:graphic>
          <a:graphicData uri="http://schemas.openxmlformats.org/presentationml/2006/ole">
            <mc:AlternateContent xmlns:mc="http://schemas.openxmlformats.org/markup-compatibility/2006">
              <mc:Choice xmlns:v="urn:schemas-microsoft-com:vml" Requires="v">
                <p:oleObj spid="_x0000_s66797" name="Equation" r:id="rId25" imgW="88560" imgH="164880" progId="Equation.DSMT4">
                  <p:embed/>
                </p:oleObj>
              </mc:Choice>
              <mc:Fallback>
                <p:oleObj name="Equation" r:id="rId25" imgW="88560" imgH="164880" progId="Equation.DSMT4">
                  <p:embed/>
                  <p:pic>
                    <p:nvPicPr>
                      <p:cNvPr id="0" name=""/>
                      <p:cNvPicPr/>
                      <p:nvPr/>
                    </p:nvPicPr>
                    <p:blipFill>
                      <a:blip r:embed="rId26"/>
                      <a:stretch>
                        <a:fillRect/>
                      </a:stretch>
                    </p:blipFill>
                    <p:spPr>
                      <a:xfrm>
                        <a:off x="4009800" y="4594261"/>
                        <a:ext cx="464060" cy="861825"/>
                      </a:xfrm>
                      <a:prstGeom prst="rect">
                        <a:avLst/>
                      </a:prstGeom>
                    </p:spPr>
                  </p:pic>
                </p:oleObj>
              </mc:Fallback>
            </mc:AlternateContent>
          </a:graphicData>
        </a:graphic>
      </p:graphicFrame>
      <p:graphicFrame>
        <p:nvGraphicFramePr>
          <p:cNvPr id="151" name="Object 150"/>
          <p:cNvGraphicFramePr>
            <a:graphicFrameLocks noChangeAspect="1"/>
          </p:cNvGraphicFramePr>
          <p:nvPr>
            <p:extLst>
              <p:ext uri="{D42A27DB-BD31-4B8C-83A1-F6EECF244321}">
                <p14:modId xmlns:p14="http://schemas.microsoft.com/office/powerpoint/2010/main" val="3647811635"/>
              </p:ext>
            </p:extLst>
          </p:nvPr>
        </p:nvGraphicFramePr>
        <p:xfrm>
          <a:off x="5486857" y="4719613"/>
          <a:ext cx="537370" cy="752318"/>
        </p:xfrm>
        <a:graphic>
          <a:graphicData uri="http://schemas.openxmlformats.org/presentationml/2006/ole">
            <mc:AlternateContent xmlns:mc="http://schemas.openxmlformats.org/markup-compatibility/2006">
              <mc:Choice xmlns:v="urn:schemas-microsoft-com:vml" Requires="v">
                <p:oleObj spid="_x0000_s66798" name="Equation" r:id="rId27" imgW="126720" imgH="177480" progId="Equation.DSMT4">
                  <p:embed/>
                </p:oleObj>
              </mc:Choice>
              <mc:Fallback>
                <p:oleObj name="Equation" r:id="rId27" imgW="126720" imgH="177480" progId="Equation.DSMT4">
                  <p:embed/>
                  <p:pic>
                    <p:nvPicPr>
                      <p:cNvPr id="0" name=""/>
                      <p:cNvPicPr/>
                      <p:nvPr/>
                    </p:nvPicPr>
                    <p:blipFill>
                      <a:blip r:embed="rId28"/>
                      <a:stretch>
                        <a:fillRect/>
                      </a:stretch>
                    </p:blipFill>
                    <p:spPr>
                      <a:xfrm>
                        <a:off x="5486857" y="4719613"/>
                        <a:ext cx="537370" cy="752318"/>
                      </a:xfrm>
                      <a:prstGeom prst="rect">
                        <a:avLst/>
                      </a:prstGeom>
                    </p:spPr>
                  </p:pic>
                </p:oleObj>
              </mc:Fallback>
            </mc:AlternateContent>
          </a:graphicData>
        </a:graphic>
      </p:graphicFrame>
      <p:graphicFrame>
        <p:nvGraphicFramePr>
          <p:cNvPr id="152" name="Object 151"/>
          <p:cNvGraphicFramePr>
            <a:graphicFrameLocks noChangeAspect="1"/>
          </p:cNvGraphicFramePr>
          <p:nvPr>
            <p:extLst>
              <p:ext uri="{D42A27DB-BD31-4B8C-83A1-F6EECF244321}">
                <p14:modId xmlns:p14="http://schemas.microsoft.com/office/powerpoint/2010/main" val="4210216744"/>
              </p:ext>
            </p:extLst>
          </p:nvPr>
        </p:nvGraphicFramePr>
        <p:xfrm>
          <a:off x="6915638" y="4719613"/>
          <a:ext cx="537370" cy="698581"/>
        </p:xfrm>
        <a:graphic>
          <a:graphicData uri="http://schemas.openxmlformats.org/presentationml/2006/ole">
            <mc:AlternateContent xmlns:mc="http://schemas.openxmlformats.org/markup-compatibility/2006">
              <mc:Choice xmlns:v="urn:schemas-microsoft-com:vml" Requires="v">
                <p:oleObj spid="_x0000_s66799" name="Equation" r:id="rId29" imgW="126720" imgH="164880" progId="Equation.DSMT4">
                  <p:embed/>
                </p:oleObj>
              </mc:Choice>
              <mc:Fallback>
                <p:oleObj name="Equation" r:id="rId29" imgW="126720" imgH="164880" progId="Equation.DSMT4">
                  <p:embed/>
                  <p:pic>
                    <p:nvPicPr>
                      <p:cNvPr id="0" name=""/>
                      <p:cNvPicPr/>
                      <p:nvPr/>
                    </p:nvPicPr>
                    <p:blipFill>
                      <a:blip r:embed="rId30"/>
                      <a:stretch>
                        <a:fillRect/>
                      </a:stretch>
                    </p:blipFill>
                    <p:spPr>
                      <a:xfrm>
                        <a:off x="6915638" y="4719613"/>
                        <a:ext cx="537370" cy="698581"/>
                      </a:xfrm>
                      <a:prstGeom prst="rect">
                        <a:avLst/>
                      </a:prstGeom>
                    </p:spPr>
                  </p:pic>
                </p:oleObj>
              </mc:Fallback>
            </mc:AlternateContent>
          </a:graphicData>
        </a:graphic>
      </p:graphicFrame>
      <p:graphicFrame>
        <p:nvGraphicFramePr>
          <p:cNvPr id="153" name="Object 152"/>
          <p:cNvGraphicFramePr>
            <a:graphicFrameLocks noChangeAspect="1"/>
          </p:cNvGraphicFramePr>
          <p:nvPr>
            <p:extLst>
              <p:ext uri="{D42A27DB-BD31-4B8C-83A1-F6EECF244321}">
                <p14:modId xmlns:p14="http://schemas.microsoft.com/office/powerpoint/2010/main" val="3705874624"/>
              </p:ext>
            </p:extLst>
          </p:nvPr>
        </p:nvGraphicFramePr>
        <p:xfrm>
          <a:off x="8482610" y="4699515"/>
          <a:ext cx="531020" cy="826031"/>
        </p:xfrm>
        <a:graphic>
          <a:graphicData uri="http://schemas.openxmlformats.org/presentationml/2006/ole">
            <mc:AlternateContent xmlns:mc="http://schemas.openxmlformats.org/markup-compatibility/2006">
              <mc:Choice xmlns:v="urn:schemas-microsoft-com:vml" Requires="v">
                <p:oleObj spid="_x0000_s66800" name="Equation" r:id="rId31" imgW="114120" imgH="177480" progId="Equation.DSMT4">
                  <p:embed/>
                </p:oleObj>
              </mc:Choice>
              <mc:Fallback>
                <p:oleObj name="Equation" r:id="rId31" imgW="114120" imgH="177480" progId="Equation.DSMT4">
                  <p:embed/>
                  <p:pic>
                    <p:nvPicPr>
                      <p:cNvPr id="0" name=""/>
                      <p:cNvPicPr/>
                      <p:nvPr/>
                    </p:nvPicPr>
                    <p:blipFill>
                      <a:blip r:embed="rId32"/>
                      <a:stretch>
                        <a:fillRect/>
                      </a:stretch>
                    </p:blipFill>
                    <p:spPr>
                      <a:xfrm>
                        <a:off x="8482610" y="4699515"/>
                        <a:ext cx="531020" cy="826031"/>
                      </a:xfrm>
                      <a:prstGeom prst="rect">
                        <a:avLst/>
                      </a:prstGeom>
                    </p:spPr>
                  </p:pic>
                </p:oleObj>
              </mc:Fallback>
            </mc:AlternateContent>
          </a:graphicData>
        </a:graphic>
      </p:graphicFrame>
      <p:graphicFrame>
        <p:nvGraphicFramePr>
          <p:cNvPr id="154" name="Object 153"/>
          <p:cNvGraphicFramePr>
            <a:graphicFrameLocks noChangeAspect="1"/>
          </p:cNvGraphicFramePr>
          <p:nvPr>
            <p:extLst>
              <p:ext uri="{D42A27DB-BD31-4B8C-83A1-F6EECF244321}">
                <p14:modId xmlns:p14="http://schemas.microsoft.com/office/powerpoint/2010/main" val="3001695024"/>
              </p:ext>
            </p:extLst>
          </p:nvPr>
        </p:nvGraphicFramePr>
        <p:xfrm>
          <a:off x="2356682" y="2354780"/>
          <a:ext cx="749578" cy="609032"/>
        </p:xfrm>
        <a:graphic>
          <a:graphicData uri="http://schemas.openxmlformats.org/presentationml/2006/ole">
            <mc:AlternateContent xmlns:mc="http://schemas.openxmlformats.org/markup-compatibility/2006">
              <mc:Choice xmlns:v="urn:schemas-microsoft-com:vml" Requires="v">
                <p:oleObj spid="_x0000_s66801" name="Equation" r:id="rId33" imgW="203040" imgH="164880" progId="Equation.DSMT4">
                  <p:embed/>
                </p:oleObj>
              </mc:Choice>
              <mc:Fallback>
                <p:oleObj name="Equation" r:id="rId33" imgW="203040" imgH="164880" progId="Equation.DSMT4">
                  <p:embed/>
                  <p:pic>
                    <p:nvPicPr>
                      <p:cNvPr id="0" name=""/>
                      <p:cNvPicPr/>
                      <p:nvPr/>
                    </p:nvPicPr>
                    <p:blipFill>
                      <a:blip r:embed="rId34"/>
                      <a:stretch>
                        <a:fillRect/>
                      </a:stretch>
                    </p:blipFill>
                    <p:spPr>
                      <a:xfrm>
                        <a:off x="2356682" y="2354780"/>
                        <a:ext cx="749578" cy="609032"/>
                      </a:xfrm>
                      <a:prstGeom prst="rect">
                        <a:avLst/>
                      </a:prstGeom>
                    </p:spPr>
                  </p:pic>
                </p:oleObj>
              </mc:Fallback>
            </mc:AlternateContent>
          </a:graphicData>
        </a:graphic>
      </p:graphicFrame>
      <p:graphicFrame>
        <p:nvGraphicFramePr>
          <p:cNvPr id="155" name="Object 154"/>
          <p:cNvGraphicFramePr>
            <a:graphicFrameLocks noChangeAspect="1"/>
          </p:cNvGraphicFramePr>
          <p:nvPr>
            <p:extLst>
              <p:ext uri="{D42A27DB-BD31-4B8C-83A1-F6EECF244321}">
                <p14:modId xmlns:p14="http://schemas.microsoft.com/office/powerpoint/2010/main" val="2721151932"/>
              </p:ext>
            </p:extLst>
          </p:nvPr>
        </p:nvGraphicFramePr>
        <p:xfrm>
          <a:off x="3895145" y="2413731"/>
          <a:ext cx="675850" cy="585737"/>
        </p:xfrm>
        <a:graphic>
          <a:graphicData uri="http://schemas.openxmlformats.org/presentationml/2006/ole">
            <mc:AlternateContent xmlns:mc="http://schemas.openxmlformats.org/markup-compatibility/2006">
              <mc:Choice xmlns:v="urn:schemas-microsoft-com:vml" Requires="v">
                <p:oleObj spid="_x0000_s66802" name="Equation" r:id="rId35" imgW="190440" imgH="164880" progId="Equation.DSMT4">
                  <p:embed/>
                </p:oleObj>
              </mc:Choice>
              <mc:Fallback>
                <p:oleObj name="Equation" r:id="rId35" imgW="190440" imgH="164880" progId="Equation.DSMT4">
                  <p:embed/>
                  <p:pic>
                    <p:nvPicPr>
                      <p:cNvPr id="0" name=""/>
                      <p:cNvPicPr/>
                      <p:nvPr/>
                    </p:nvPicPr>
                    <p:blipFill>
                      <a:blip r:embed="rId36"/>
                      <a:stretch>
                        <a:fillRect/>
                      </a:stretch>
                    </p:blipFill>
                    <p:spPr>
                      <a:xfrm>
                        <a:off x="3895145" y="2413731"/>
                        <a:ext cx="675850" cy="585737"/>
                      </a:xfrm>
                      <a:prstGeom prst="rect">
                        <a:avLst/>
                      </a:prstGeom>
                    </p:spPr>
                  </p:pic>
                </p:oleObj>
              </mc:Fallback>
            </mc:AlternateContent>
          </a:graphicData>
        </a:graphic>
      </p:graphicFrame>
      <p:graphicFrame>
        <p:nvGraphicFramePr>
          <p:cNvPr id="156" name="Object 155"/>
          <p:cNvGraphicFramePr>
            <a:graphicFrameLocks noChangeAspect="1"/>
          </p:cNvGraphicFramePr>
          <p:nvPr>
            <p:extLst>
              <p:ext uri="{D42A27DB-BD31-4B8C-83A1-F6EECF244321}">
                <p14:modId xmlns:p14="http://schemas.microsoft.com/office/powerpoint/2010/main" val="390599327"/>
              </p:ext>
            </p:extLst>
          </p:nvPr>
        </p:nvGraphicFramePr>
        <p:xfrm>
          <a:off x="5408810" y="2257659"/>
          <a:ext cx="537370" cy="752318"/>
        </p:xfrm>
        <a:graphic>
          <a:graphicData uri="http://schemas.openxmlformats.org/presentationml/2006/ole">
            <mc:AlternateContent xmlns:mc="http://schemas.openxmlformats.org/markup-compatibility/2006">
              <mc:Choice xmlns:v="urn:schemas-microsoft-com:vml" Requires="v">
                <p:oleObj spid="_x0000_s66803" name="Equation" r:id="rId37" imgW="126720" imgH="177480" progId="Equation.DSMT4">
                  <p:embed/>
                </p:oleObj>
              </mc:Choice>
              <mc:Fallback>
                <p:oleObj name="Equation" r:id="rId37" imgW="126720" imgH="177480" progId="Equation.DSMT4">
                  <p:embed/>
                  <p:pic>
                    <p:nvPicPr>
                      <p:cNvPr id="0" name=""/>
                      <p:cNvPicPr/>
                      <p:nvPr/>
                    </p:nvPicPr>
                    <p:blipFill>
                      <a:blip r:embed="rId38"/>
                      <a:stretch>
                        <a:fillRect/>
                      </a:stretch>
                    </p:blipFill>
                    <p:spPr>
                      <a:xfrm>
                        <a:off x="5408810" y="2257659"/>
                        <a:ext cx="537370" cy="752318"/>
                      </a:xfrm>
                      <a:prstGeom prst="rect">
                        <a:avLst/>
                      </a:prstGeom>
                    </p:spPr>
                  </p:pic>
                </p:oleObj>
              </mc:Fallback>
            </mc:AlternateContent>
          </a:graphicData>
        </a:graphic>
      </p:graphicFrame>
      <p:graphicFrame>
        <p:nvGraphicFramePr>
          <p:cNvPr id="157" name="Object 156"/>
          <p:cNvGraphicFramePr>
            <a:graphicFrameLocks noChangeAspect="1"/>
          </p:cNvGraphicFramePr>
          <p:nvPr>
            <p:extLst>
              <p:ext uri="{D42A27DB-BD31-4B8C-83A1-F6EECF244321}">
                <p14:modId xmlns:p14="http://schemas.microsoft.com/office/powerpoint/2010/main" val="3922248258"/>
              </p:ext>
            </p:extLst>
          </p:nvPr>
        </p:nvGraphicFramePr>
        <p:xfrm>
          <a:off x="6899376" y="2262872"/>
          <a:ext cx="537370" cy="698581"/>
        </p:xfrm>
        <a:graphic>
          <a:graphicData uri="http://schemas.openxmlformats.org/presentationml/2006/ole">
            <mc:AlternateContent xmlns:mc="http://schemas.openxmlformats.org/markup-compatibility/2006">
              <mc:Choice xmlns:v="urn:schemas-microsoft-com:vml" Requires="v">
                <p:oleObj spid="_x0000_s66804" name="Equation" r:id="rId39" imgW="126720" imgH="164880" progId="Equation.DSMT4">
                  <p:embed/>
                </p:oleObj>
              </mc:Choice>
              <mc:Fallback>
                <p:oleObj name="Equation" r:id="rId39" imgW="126720" imgH="164880" progId="Equation.DSMT4">
                  <p:embed/>
                  <p:pic>
                    <p:nvPicPr>
                      <p:cNvPr id="0" name=""/>
                      <p:cNvPicPr/>
                      <p:nvPr/>
                    </p:nvPicPr>
                    <p:blipFill>
                      <a:blip r:embed="rId40"/>
                      <a:stretch>
                        <a:fillRect/>
                      </a:stretch>
                    </p:blipFill>
                    <p:spPr>
                      <a:xfrm>
                        <a:off x="6899376" y="2262872"/>
                        <a:ext cx="537370" cy="698581"/>
                      </a:xfrm>
                      <a:prstGeom prst="rect">
                        <a:avLst/>
                      </a:prstGeom>
                    </p:spPr>
                  </p:pic>
                </p:oleObj>
              </mc:Fallback>
            </mc:AlternateContent>
          </a:graphicData>
        </a:graphic>
      </p:graphicFrame>
      <p:graphicFrame>
        <p:nvGraphicFramePr>
          <p:cNvPr id="158" name="Object 157"/>
          <p:cNvGraphicFramePr>
            <a:graphicFrameLocks noChangeAspect="1"/>
          </p:cNvGraphicFramePr>
          <p:nvPr>
            <p:extLst>
              <p:ext uri="{D42A27DB-BD31-4B8C-83A1-F6EECF244321}">
                <p14:modId xmlns:p14="http://schemas.microsoft.com/office/powerpoint/2010/main" val="3665299568"/>
              </p:ext>
            </p:extLst>
          </p:nvPr>
        </p:nvGraphicFramePr>
        <p:xfrm>
          <a:off x="8317382" y="2271315"/>
          <a:ext cx="522679" cy="813056"/>
        </p:xfrm>
        <a:graphic>
          <a:graphicData uri="http://schemas.openxmlformats.org/presentationml/2006/ole">
            <mc:AlternateContent xmlns:mc="http://schemas.openxmlformats.org/markup-compatibility/2006">
              <mc:Choice xmlns:v="urn:schemas-microsoft-com:vml" Requires="v">
                <p:oleObj spid="_x0000_s66805" name="Equation" r:id="rId41" imgW="114120" imgH="177480" progId="Equation.DSMT4">
                  <p:embed/>
                </p:oleObj>
              </mc:Choice>
              <mc:Fallback>
                <p:oleObj name="Equation" r:id="rId41" imgW="114120" imgH="177480" progId="Equation.DSMT4">
                  <p:embed/>
                  <p:pic>
                    <p:nvPicPr>
                      <p:cNvPr id="0" name=""/>
                      <p:cNvPicPr/>
                      <p:nvPr/>
                    </p:nvPicPr>
                    <p:blipFill>
                      <a:blip r:embed="rId42"/>
                      <a:stretch>
                        <a:fillRect/>
                      </a:stretch>
                    </p:blipFill>
                    <p:spPr>
                      <a:xfrm>
                        <a:off x="8317382" y="2271315"/>
                        <a:ext cx="522679" cy="813056"/>
                      </a:xfrm>
                      <a:prstGeom prst="rect">
                        <a:avLst/>
                      </a:prstGeom>
                    </p:spPr>
                  </p:pic>
                </p:oleObj>
              </mc:Fallback>
            </mc:AlternateContent>
          </a:graphicData>
        </a:graphic>
      </p:graphicFrame>
      <p:graphicFrame>
        <p:nvGraphicFramePr>
          <p:cNvPr id="159" name="Object 158"/>
          <p:cNvGraphicFramePr>
            <a:graphicFrameLocks noChangeAspect="1"/>
          </p:cNvGraphicFramePr>
          <p:nvPr>
            <p:extLst>
              <p:ext uri="{D42A27DB-BD31-4B8C-83A1-F6EECF244321}">
                <p14:modId xmlns:p14="http://schemas.microsoft.com/office/powerpoint/2010/main" val="2447959386"/>
              </p:ext>
            </p:extLst>
          </p:nvPr>
        </p:nvGraphicFramePr>
        <p:xfrm>
          <a:off x="3046068" y="5930628"/>
          <a:ext cx="3497980" cy="812662"/>
        </p:xfrm>
        <a:graphic>
          <a:graphicData uri="http://schemas.openxmlformats.org/presentationml/2006/ole">
            <mc:AlternateContent xmlns:mc="http://schemas.openxmlformats.org/markup-compatibility/2006">
              <mc:Choice xmlns:v="urn:schemas-microsoft-com:vml" Requires="v">
                <p:oleObj spid="_x0000_s66806" name="Equation" r:id="rId43" imgW="1257120" imgH="291960" progId="Equation.DSMT4">
                  <p:embed/>
                </p:oleObj>
              </mc:Choice>
              <mc:Fallback>
                <p:oleObj name="Equation" r:id="rId43" imgW="1257120" imgH="291960" progId="Equation.DSMT4">
                  <p:embed/>
                  <p:pic>
                    <p:nvPicPr>
                      <p:cNvPr id="0" name=""/>
                      <p:cNvPicPr/>
                      <p:nvPr/>
                    </p:nvPicPr>
                    <p:blipFill>
                      <a:blip r:embed="rId44"/>
                      <a:stretch>
                        <a:fillRect/>
                      </a:stretch>
                    </p:blipFill>
                    <p:spPr>
                      <a:xfrm>
                        <a:off x="3046068" y="5930628"/>
                        <a:ext cx="3497980" cy="812662"/>
                      </a:xfrm>
                      <a:prstGeom prst="rect">
                        <a:avLst/>
                      </a:prstGeom>
                    </p:spPr>
                  </p:pic>
                </p:oleObj>
              </mc:Fallback>
            </mc:AlternateContent>
          </a:graphicData>
        </a:graphic>
      </p:graphicFrame>
    </p:spTree>
    <p:extLst>
      <p:ext uri="{BB962C8B-B14F-4D97-AF65-F5344CB8AC3E}">
        <p14:creationId xmlns:p14="http://schemas.microsoft.com/office/powerpoint/2010/main" val="418913223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par>
                                <p:cTn id="8" presetID="10" presetClass="entr" presetSubtype="0"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500"/>
                                        <p:tgtEl>
                                          <p:spTgt spid="1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par>
                                <p:cTn id="16" presetID="10" presetClass="entr" presetSubtype="0" fill="hold"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500"/>
                                        <p:tgtEl>
                                          <p:spTgt spid="13"/>
                                        </p:tgtEl>
                                      </p:cBhvr>
                                    </p:animEffect>
                                  </p:childTnLst>
                                </p:cTn>
                              </p:par>
                              <p:par>
                                <p:cTn id="19" presetID="10" presetClass="entr" presetSubtype="0" fill="hold" nodeType="withEffect">
                                  <p:stCondLst>
                                    <p:cond delay="0"/>
                                  </p:stCondLst>
                                  <p:childTnLst>
                                    <p:set>
                                      <p:cBhvr>
                                        <p:cTn id="20" dur="1" fill="hold">
                                          <p:stCondLst>
                                            <p:cond delay="0"/>
                                          </p:stCondLst>
                                        </p:cTn>
                                        <p:tgtEl>
                                          <p:spTgt spid="154"/>
                                        </p:tgtEl>
                                        <p:attrNameLst>
                                          <p:attrName>style.visibility</p:attrName>
                                        </p:attrNameLst>
                                      </p:cBhvr>
                                      <p:to>
                                        <p:strVal val="visible"/>
                                      </p:to>
                                    </p:set>
                                    <p:animEffect transition="in" filter="fade">
                                      <p:cBhvr>
                                        <p:cTn id="21" dur="500"/>
                                        <p:tgtEl>
                                          <p:spTgt spid="154"/>
                                        </p:tgtEl>
                                      </p:cBhvr>
                                    </p:animEffect>
                                  </p:childTnLst>
                                </p:cTn>
                              </p:par>
                              <p:par>
                                <p:cTn id="22" presetID="10" presetClass="entr" presetSubtype="0" fill="hold" nodeType="withEffect">
                                  <p:stCondLst>
                                    <p:cond delay="0"/>
                                  </p:stCondLst>
                                  <p:childTnLst>
                                    <p:set>
                                      <p:cBhvr>
                                        <p:cTn id="23" dur="1" fill="hold">
                                          <p:stCondLst>
                                            <p:cond delay="0"/>
                                          </p:stCondLst>
                                        </p:cTn>
                                        <p:tgtEl>
                                          <p:spTgt spid="155"/>
                                        </p:tgtEl>
                                        <p:attrNameLst>
                                          <p:attrName>style.visibility</p:attrName>
                                        </p:attrNameLst>
                                      </p:cBhvr>
                                      <p:to>
                                        <p:strVal val="visible"/>
                                      </p:to>
                                    </p:set>
                                    <p:animEffect transition="in" filter="fade">
                                      <p:cBhvr>
                                        <p:cTn id="24" dur="500"/>
                                        <p:tgtEl>
                                          <p:spTgt spid="155"/>
                                        </p:tgtEl>
                                      </p:cBhvr>
                                    </p:animEffect>
                                  </p:childTnLst>
                                </p:cTn>
                              </p:par>
                              <p:par>
                                <p:cTn id="25" presetID="10" presetClass="entr" presetSubtype="0" fill="hold" nodeType="withEffect">
                                  <p:stCondLst>
                                    <p:cond delay="0"/>
                                  </p:stCondLst>
                                  <p:childTnLst>
                                    <p:set>
                                      <p:cBhvr>
                                        <p:cTn id="26" dur="1" fill="hold">
                                          <p:stCondLst>
                                            <p:cond delay="0"/>
                                          </p:stCondLst>
                                        </p:cTn>
                                        <p:tgtEl>
                                          <p:spTgt spid="156"/>
                                        </p:tgtEl>
                                        <p:attrNameLst>
                                          <p:attrName>style.visibility</p:attrName>
                                        </p:attrNameLst>
                                      </p:cBhvr>
                                      <p:to>
                                        <p:strVal val="visible"/>
                                      </p:to>
                                    </p:set>
                                    <p:animEffect transition="in" filter="fade">
                                      <p:cBhvr>
                                        <p:cTn id="27" dur="500"/>
                                        <p:tgtEl>
                                          <p:spTgt spid="156"/>
                                        </p:tgtEl>
                                      </p:cBhvr>
                                    </p:animEffect>
                                  </p:childTnLst>
                                </p:cTn>
                              </p:par>
                              <p:par>
                                <p:cTn id="28" presetID="10" presetClass="entr" presetSubtype="0" fill="hold" nodeType="withEffect">
                                  <p:stCondLst>
                                    <p:cond delay="0"/>
                                  </p:stCondLst>
                                  <p:childTnLst>
                                    <p:set>
                                      <p:cBhvr>
                                        <p:cTn id="29" dur="1" fill="hold">
                                          <p:stCondLst>
                                            <p:cond delay="0"/>
                                          </p:stCondLst>
                                        </p:cTn>
                                        <p:tgtEl>
                                          <p:spTgt spid="157"/>
                                        </p:tgtEl>
                                        <p:attrNameLst>
                                          <p:attrName>style.visibility</p:attrName>
                                        </p:attrNameLst>
                                      </p:cBhvr>
                                      <p:to>
                                        <p:strVal val="visible"/>
                                      </p:to>
                                    </p:set>
                                    <p:animEffect transition="in" filter="fade">
                                      <p:cBhvr>
                                        <p:cTn id="30" dur="500"/>
                                        <p:tgtEl>
                                          <p:spTgt spid="157"/>
                                        </p:tgtEl>
                                      </p:cBhvr>
                                    </p:animEffect>
                                  </p:childTnLst>
                                </p:cTn>
                              </p:par>
                              <p:par>
                                <p:cTn id="31" presetID="10" presetClass="entr" presetSubtype="0" fill="hold" nodeType="withEffect">
                                  <p:stCondLst>
                                    <p:cond delay="0"/>
                                  </p:stCondLst>
                                  <p:childTnLst>
                                    <p:set>
                                      <p:cBhvr>
                                        <p:cTn id="32" dur="1" fill="hold">
                                          <p:stCondLst>
                                            <p:cond delay="0"/>
                                          </p:stCondLst>
                                        </p:cTn>
                                        <p:tgtEl>
                                          <p:spTgt spid="158"/>
                                        </p:tgtEl>
                                        <p:attrNameLst>
                                          <p:attrName>style.visibility</p:attrName>
                                        </p:attrNameLst>
                                      </p:cBhvr>
                                      <p:to>
                                        <p:strVal val="visible"/>
                                      </p:to>
                                    </p:set>
                                    <p:animEffect transition="in" filter="fade">
                                      <p:cBhvr>
                                        <p:cTn id="33" dur="500"/>
                                        <p:tgtEl>
                                          <p:spTgt spid="158"/>
                                        </p:tgtEl>
                                      </p:cBhvr>
                                    </p:animEffect>
                                  </p:childTnLst>
                                </p:cTn>
                              </p:par>
                              <p:par>
                                <p:cTn id="34" presetID="10" presetClass="entr" presetSubtype="0" fill="hold" nodeType="with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fade">
                                      <p:cBhvr>
                                        <p:cTn id="36" dur="500"/>
                                        <p:tgtEl>
                                          <p:spTgt spid="12"/>
                                        </p:tgtEl>
                                      </p:cBhvr>
                                    </p:animEffect>
                                  </p:childTnLst>
                                </p:cTn>
                              </p:par>
                              <p:par>
                                <p:cTn id="37" presetID="10" presetClass="entr" presetSubtype="0" fill="hold"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fade">
                                      <p:cBhvr>
                                        <p:cTn id="39" dur="500"/>
                                        <p:tgtEl>
                                          <p:spTgt spid="14"/>
                                        </p:tgtEl>
                                      </p:cBhvr>
                                    </p:animEffect>
                                  </p:childTnLst>
                                </p:cTn>
                              </p:par>
                            </p:childTnLst>
                          </p:cTn>
                        </p:par>
                      </p:childTnLst>
                    </p:cTn>
                  </p:par>
                  <p:par>
                    <p:cTn id="40" fill="hold">
                      <p:stCondLst>
                        <p:cond delay="indefinite"/>
                      </p:stCondLst>
                      <p:childTnLst>
                        <p:par>
                          <p:cTn id="41" fill="hold">
                            <p:stCondLst>
                              <p:cond delay="0"/>
                            </p:stCondLst>
                            <p:childTnLst>
                              <p:par>
                                <p:cTn id="42" presetID="11" presetClass="entr" presetSubtype="0" fill="hold" grpId="0" nodeType="clickEffect">
                                  <p:stCondLst>
                                    <p:cond delay="0"/>
                                  </p:stCondLst>
                                  <p:childTnLst>
                                    <p:set>
                                      <p:cBhvr>
                                        <p:cTn id="43" dur="1000">
                                          <p:stCondLst>
                                            <p:cond delay="0"/>
                                          </p:stCondLst>
                                        </p:cTn>
                                        <p:tgtEl>
                                          <p:spTgt spid="21"/>
                                        </p:tgtEl>
                                        <p:attrNameLst>
                                          <p:attrName>style.visibility</p:attrName>
                                        </p:attrNameLst>
                                      </p:cBhvr>
                                      <p:to>
                                        <p:strVal val="visible"/>
                                      </p:to>
                                    </p:set>
                                  </p:childTnLst>
                                </p:cTn>
                              </p:par>
                            </p:childTnLst>
                          </p:cTn>
                        </p:par>
                        <p:par>
                          <p:cTn id="44" fill="hold">
                            <p:stCondLst>
                              <p:cond delay="1000"/>
                            </p:stCondLst>
                            <p:childTnLst>
                              <p:par>
                                <p:cTn id="45" presetID="11" presetClass="entr" presetSubtype="0" fill="hold" grpId="0" nodeType="afterEffect">
                                  <p:stCondLst>
                                    <p:cond delay="0"/>
                                  </p:stCondLst>
                                  <p:childTnLst>
                                    <p:set>
                                      <p:cBhvr>
                                        <p:cTn id="46" dur="1000">
                                          <p:stCondLst>
                                            <p:cond delay="0"/>
                                          </p:stCondLst>
                                        </p:cTn>
                                        <p:tgtEl>
                                          <p:spTgt spid="22"/>
                                        </p:tgtEl>
                                        <p:attrNameLst>
                                          <p:attrName>style.visibility</p:attrName>
                                        </p:attrNameLst>
                                      </p:cBhvr>
                                      <p:to>
                                        <p:strVal val="visible"/>
                                      </p:to>
                                    </p:set>
                                  </p:childTnLst>
                                </p:cTn>
                              </p:par>
                            </p:childTnLst>
                          </p:cTn>
                        </p:par>
                        <p:par>
                          <p:cTn id="47" fill="hold">
                            <p:stCondLst>
                              <p:cond delay="2000"/>
                            </p:stCondLst>
                            <p:childTnLst>
                              <p:par>
                                <p:cTn id="48" presetID="11" presetClass="entr" presetSubtype="0" fill="hold" grpId="0" nodeType="afterEffect">
                                  <p:stCondLst>
                                    <p:cond delay="0"/>
                                  </p:stCondLst>
                                  <p:childTnLst>
                                    <p:set>
                                      <p:cBhvr>
                                        <p:cTn id="49" dur="1000">
                                          <p:stCondLst>
                                            <p:cond delay="0"/>
                                          </p:stCondLst>
                                        </p:cTn>
                                        <p:tgtEl>
                                          <p:spTgt spid="23"/>
                                        </p:tgtEl>
                                        <p:attrNameLst>
                                          <p:attrName>style.visibility</p:attrName>
                                        </p:attrNameLst>
                                      </p:cBhvr>
                                      <p:to>
                                        <p:strVal val="visible"/>
                                      </p:to>
                                    </p:set>
                                  </p:childTnLst>
                                </p:cTn>
                              </p:par>
                            </p:childTnLst>
                          </p:cTn>
                        </p:par>
                        <p:par>
                          <p:cTn id="50" fill="hold">
                            <p:stCondLst>
                              <p:cond delay="3000"/>
                            </p:stCondLst>
                            <p:childTnLst>
                              <p:par>
                                <p:cTn id="51" presetID="11" presetClass="entr" presetSubtype="0" fill="hold" grpId="0" nodeType="afterEffect">
                                  <p:stCondLst>
                                    <p:cond delay="0"/>
                                  </p:stCondLst>
                                  <p:childTnLst>
                                    <p:set>
                                      <p:cBhvr>
                                        <p:cTn id="52" dur="1000">
                                          <p:stCondLst>
                                            <p:cond delay="0"/>
                                          </p:stCondLst>
                                        </p:cTn>
                                        <p:tgtEl>
                                          <p:spTgt spid="24"/>
                                        </p:tgtEl>
                                        <p:attrNameLst>
                                          <p:attrName>style.visibility</p:attrName>
                                        </p:attrNameLst>
                                      </p:cBhvr>
                                      <p:to>
                                        <p:strVal val="visible"/>
                                      </p:to>
                                    </p:set>
                                  </p:childTnLst>
                                </p:cTn>
                              </p:par>
                            </p:childTnLst>
                          </p:cTn>
                        </p:par>
                        <p:par>
                          <p:cTn id="53" fill="hold">
                            <p:stCondLst>
                              <p:cond delay="4000"/>
                            </p:stCondLst>
                            <p:childTnLst>
                              <p:par>
                                <p:cTn id="54" presetID="11" presetClass="entr" presetSubtype="0" fill="hold" grpId="0" nodeType="afterEffect">
                                  <p:stCondLst>
                                    <p:cond delay="0"/>
                                  </p:stCondLst>
                                  <p:childTnLst>
                                    <p:set>
                                      <p:cBhvr>
                                        <p:cTn id="55" dur="1000">
                                          <p:stCondLst>
                                            <p:cond delay="0"/>
                                          </p:stCondLst>
                                        </p:cTn>
                                        <p:tgtEl>
                                          <p:spTgt spid="25"/>
                                        </p:tgtEl>
                                        <p:attrNameLst>
                                          <p:attrName>style.visibility</p:attrName>
                                        </p:attrNameLst>
                                      </p:cBhvr>
                                      <p:to>
                                        <p:strVal val="visible"/>
                                      </p:to>
                                    </p:set>
                                  </p:childTnLst>
                                </p:cTn>
                              </p:par>
                            </p:childTnLst>
                          </p:cTn>
                        </p:par>
                        <p:par>
                          <p:cTn id="56" fill="hold">
                            <p:stCondLst>
                              <p:cond delay="5000"/>
                            </p:stCondLst>
                            <p:childTnLst>
                              <p:par>
                                <p:cTn id="57" presetID="11" presetClass="entr" presetSubtype="0" fill="hold" grpId="0" nodeType="afterEffect">
                                  <p:stCondLst>
                                    <p:cond delay="0"/>
                                  </p:stCondLst>
                                  <p:childTnLst>
                                    <p:set>
                                      <p:cBhvr>
                                        <p:cTn id="58" dur="1000">
                                          <p:stCondLst>
                                            <p:cond delay="0"/>
                                          </p:stCondLst>
                                        </p:cTn>
                                        <p:tgtEl>
                                          <p:spTgt spid="26"/>
                                        </p:tgtEl>
                                        <p:attrNameLst>
                                          <p:attrName>style.visibility</p:attrName>
                                        </p:attrNameLst>
                                      </p:cBhvr>
                                      <p:to>
                                        <p:strVal val="visible"/>
                                      </p:to>
                                    </p:set>
                                  </p:childTnLst>
                                </p:cTn>
                              </p:par>
                            </p:childTnLst>
                          </p:cTn>
                        </p:par>
                        <p:par>
                          <p:cTn id="59" fill="hold">
                            <p:stCondLst>
                              <p:cond delay="6000"/>
                            </p:stCondLst>
                            <p:childTnLst>
                              <p:par>
                                <p:cTn id="60" presetID="11" presetClass="entr" presetSubtype="0" fill="hold" grpId="0" nodeType="afterEffect">
                                  <p:stCondLst>
                                    <p:cond delay="0"/>
                                  </p:stCondLst>
                                  <p:childTnLst>
                                    <p:set>
                                      <p:cBhvr>
                                        <p:cTn id="61" dur="1000">
                                          <p:stCondLst>
                                            <p:cond delay="0"/>
                                          </p:stCondLst>
                                        </p:cTn>
                                        <p:tgtEl>
                                          <p:spTgt spid="27"/>
                                        </p:tgtEl>
                                        <p:attrNameLst>
                                          <p:attrName>style.visibility</p:attrName>
                                        </p:attrNameLst>
                                      </p:cBhvr>
                                      <p:to>
                                        <p:strVal val="visible"/>
                                      </p:to>
                                    </p:set>
                                  </p:childTnLst>
                                </p:cTn>
                              </p:par>
                            </p:childTnLst>
                          </p:cTn>
                        </p:par>
                        <p:par>
                          <p:cTn id="62" fill="hold">
                            <p:stCondLst>
                              <p:cond delay="7000"/>
                            </p:stCondLst>
                            <p:childTnLst>
                              <p:par>
                                <p:cTn id="63" presetID="11" presetClass="entr" presetSubtype="0" fill="hold" grpId="0" nodeType="afterEffect">
                                  <p:stCondLst>
                                    <p:cond delay="0"/>
                                  </p:stCondLst>
                                  <p:childTnLst>
                                    <p:set>
                                      <p:cBhvr>
                                        <p:cTn id="64" dur="1000">
                                          <p:stCondLst>
                                            <p:cond delay="0"/>
                                          </p:stCondLst>
                                        </p:cTn>
                                        <p:tgtEl>
                                          <p:spTgt spid="28"/>
                                        </p:tgtEl>
                                        <p:attrNameLst>
                                          <p:attrName>style.visibility</p:attrName>
                                        </p:attrNameLst>
                                      </p:cBhvr>
                                      <p:to>
                                        <p:strVal val="visible"/>
                                      </p:to>
                                    </p:set>
                                  </p:childTnLst>
                                </p:cTn>
                              </p:par>
                            </p:childTnLst>
                          </p:cTn>
                        </p:par>
                        <p:par>
                          <p:cTn id="65" fill="hold">
                            <p:stCondLst>
                              <p:cond delay="8000"/>
                            </p:stCondLst>
                            <p:childTnLst>
                              <p:par>
                                <p:cTn id="66" presetID="11" presetClass="entr" presetSubtype="0" fill="hold" grpId="0" nodeType="afterEffect">
                                  <p:stCondLst>
                                    <p:cond delay="0"/>
                                  </p:stCondLst>
                                  <p:childTnLst>
                                    <p:set>
                                      <p:cBhvr>
                                        <p:cTn id="67" dur="1000">
                                          <p:stCondLst>
                                            <p:cond delay="0"/>
                                          </p:stCondLst>
                                        </p:cTn>
                                        <p:tgtEl>
                                          <p:spTgt spid="29"/>
                                        </p:tgtEl>
                                        <p:attrNameLst>
                                          <p:attrName>style.visibility</p:attrName>
                                        </p:attrNameLst>
                                      </p:cBhvr>
                                      <p:to>
                                        <p:strVal val="visible"/>
                                      </p:to>
                                    </p:set>
                                  </p:childTnLst>
                                </p:cTn>
                              </p:par>
                            </p:childTnLst>
                          </p:cTn>
                        </p:par>
                        <p:par>
                          <p:cTn id="68" fill="hold">
                            <p:stCondLst>
                              <p:cond delay="9000"/>
                            </p:stCondLst>
                            <p:childTnLst>
                              <p:par>
                                <p:cTn id="69" presetID="11" presetClass="entr" presetSubtype="0" fill="hold" grpId="0" nodeType="afterEffect">
                                  <p:stCondLst>
                                    <p:cond delay="0"/>
                                  </p:stCondLst>
                                  <p:childTnLst>
                                    <p:set>
                                      <p:cBhvr>
                                        <p:cTn id="70" dur="1000">
                                          <p:stCondLst>
                                            <p:cond delay="0"/>
                                          </p:stCondLst>
                                        </p:cTn>
                                        <p:tgtEl>
                                          <p:spTgt spid="30"/>
                                        </p:tgtEl>
                                        <p:attrNameLst>
                                          <p:attrName>style.visibility</p:attrName>
                                        </p:attrNameLst>
                                      </p:cBhvr>
                                      <p:to>
                                        <p:strVal val="visible"/>
                                      </p:to>
                                    </p:set>
                                  </p:childTnLst>
                                </p:cTn>
                              </p:par>
                            </p:childTnLst>
                          </p:cTn>
                        </p:par>
                        <p:par>
                          <p:cTn id="71" fill="hold">
                            <p:stCondLst>
                              <p:cond delay="10000"/>
                            </p:stCondLst>
                            <p:childTnLst>
                              <p:par>
                                <p:cTn id="72" presetID="11" presetClass="entr" presetSubtype="0" fill="hold" grpId="0" nodeType="afterEffect">
                                  <p:stCondLst>
                                    <p:cond delay="0"/>
                                  </p:stCondLst>
                                  <p:childTnLst>
                                    <p:set>
                                      <p:cBhvr>
                                        <p:cTn id="73" dur="1000">
                                          <p:stCondLst>
                                            <p:cond delay="0"/>
                                          </p:stCondLst>
                                        </p:cTn>
                                        <p:tgtEl>
                                          <p:spTgt spid="31"/>
                                        </p:tgtEl>
                                        <p:attrNameLst>
                                          <p:attrName>style.visibility</p:attrName>
                                        </p:attrNameLst>
                                      </p:cBhvr>
                                      <p:to>
                                        <p:strVal val="visible"/>
                                      </p:to>
                                    </p:set>
                                  </p:childTnLst>
                                </p:cTn>
                              </p:par>
                            </p:childTnLst>
                          </p:cTn>
                        </p:par>
                        <p:par>
                          <p:cTn id="74" fill="hold">
                            <p:stCondLst>
                              <p:cond delay="11000"/>
                            </p:stCondLst>
                            <p:childTnLst>
                              <p:par>
                                <p:cTn id="75" presetID="11" presetClass="entr" presetSubtype="0" fill="hold" grpId="0" nodeType="afterEffect">
                                  <p:stCondLst>
                                    <p:cond delay="0"/>
                                  </p:stCondLst>
                                  <p:childTnLst>
                                    <p:set>
                                      <p:cBhvr>
                                        <p:cTn id="76" dur="1000">
                                          <p:stCondLst>
                                            <p:cond delay="0"/>
                                          </p:stCondLst>
                                        </p:cTn>
                                        <p:tgtEl>
                                          <p:spTgt spid="32"/>
                                        </p:tgtEl>
                                        <p:attrNameLst>
                                          <p:attrName>style.visibility</p:attrName>
                                        </p:attrNameLst>
                                      </p:cBhvr>
                                      <p:to>
                                        <p:strVal val="visible"/>
                                      </p:to>
                                    </p:set>
                                  </p:childTnLst>
                                </p:cTn>
                              </p:par>
                            </p:childTnLst>
                          </p:cTn>
                        </p:par>
                        <p:par>
                          <p:cTn id="77" fill="hold">
                            <p:stCondLst>
                              <p:cond delay="12000"/>
                            </p:stCondLst>
                            <p:childTnLst>
                              <p:par>
                                <p:cTn id="78" presetID="11" presetClass="entr" presetSubtype="0" fill="hold" grpId="0" nodeType="afterEffect">
                                  <p:stCondLst>
                                    <p:cond delay="0"/>
                                  </p:stCondLst>
                                  <p:childTnLst>
                                    <p:set>
                                      <p:cBhvr>
                                        <p:cTn id="79" dur="1000">
                                          <p:stCondLst>
                                            <p:cond delay="0"/>
                                          </p:stCondLst>
                                        </p:cTn>
                                        <p:tgtEl>
                                          <p:spTgt spid="33"/>
                                        </p:tgtEl>
                                        <p:attrNameLst>
                                          <p:attrName>style.visibility</p:attrName>
                                        </p:attrNameLst>
                                      </p:cBhvr>
                                      <p:to>
                                        <p:strVal val="visible"/>
                                      </p:to>
                                    </p:set>
                                  </p:childTnLst>
                                </p:cTn>
                              </p:par>
                            </p:childTnLst>
                          </p:cTn>
                        </p:par>
                        <p:par>
                          <p:cTn id="80" fill="hold">
                            <p:stCondLst>
                              <p:cond delay="13000"/>
                            </p:stCondLst>
                            <p:childTnLst>
                              <p:par>
                                <p:cTn id="81" presetID="11" presetClass="entr" presetSubtype="0" fill="hold" grpId="0" nodeType="afterEffect">
                                  <p:stCondLst>
                                    <p:cond delay="0"/>
                                  </p:stCondLst>
                                  <p:childTnLst>
                                    <p:set>
                                      <p:cBhvr>
                                        <p:cTn id="82" dur="1000">
                                          <p:stCondLst>
                                            <p:cond delay="0"/>
                                          </p:stCondLst>
                                        </p:cTn>
                                        <p:tgtEl>
                                          <p:spTgt spid="34"/>
                                        </p:tgtEl>
                                        <p:attrNameLst>
                                          <p:attrName>style.visibility</p:attrName>
                                        </p:attrNameLst>
                                      </p:cBhvr>
                                      <p:to>
                                        <p:strVal val="visible"/>
                                      </p:to>
                                    </p:set>
                                  </p:childTnLst>
                                </p:cTn>
                              </p:par>
                            </p:childTnLst>
                          </p:cTn>
                        </p:par>
                        <p:par>
                          <p:cTn id="83" fill="hold">
                            <p:stCondLst>
                              <p:cond delay="14000"/>
                            </p:stCondLst>
                            <p:childTnLst>
                              <p:par>
                                <p:cTn id="84" presetID="11" presetClass="entr" presetSubtype="0" fill="hold" grpId="0" nodeType="afterEffect">
                                  <p:stCondLst>
                                    <p:cond delay="0"/>
                                  </p:stCondLst>
                                  <p:childTnLst>
                                    <p:set>
                                      <p:cBhvr>
                                        <p:cTn id="85" dur="1000">
                                          <p:stCondLst>
                                            <p:cond delay="0"/>
                                          </p:stCondLst>
                                        </p:cTn>
                                        <p:tgtEl>
                                          <p:spTgt spid="35"/>
                                        </p:tgtEl>
                                        <p:attrNameLst>
                                          <p:attrName>style.visibility</p:attrName>
                                        </p:attrNameLst>
                                      </p:cBhvr>
                                      <p:to>
                                        <p:strVal val="visible"/>
                                      </p:to>
                                    </p:set>
                                  </p:childTnLst>
                                </p:cTn>
                              </p:par>
                            </p:childTnLst>
                          </p:cTn>
                        </p:par>
                        <p:par>
                          <p:cTn id="86" fill="hold">
                            <p:stCondLst>
                              <p:cond delay="15000"/>
                            </p:stCondLst>
                            <p:childTnLst>
                              <p:par>
                                <p:cTn id="87" presetID="11" presetClass="entr" presetSubtype="0" fill="hold" grpId="0" nodeType="afterEffect">
                                  <p:stCondLst>
                                    <p:cond delay="0"/>
                                  </p:stCondLst>
                                  <p:childTnLst>
                                    <p:set>
                                      <p:cBhvr>
                                        <p:cTn id="88" dur="1000">
                                          <p:stCondLst>
                                            <p:cond delay="0"/>
                                          </p:stCondLst>
                                        </p:cTn>
                                        <p:tgtEl>
                                          <p:spTgt spid="36"/>
                                        </p:tgtEl>
                                        <p:attrNameLst>
                                          <p:attrName>style.visibility</p:attrName>
                                        </p:attrNameLst>
                                      </p:cBhvr>
                                      <p:to>
                                        <p:strVal val="visible"/>
                                      </p:to>
                                    </p:set>
                                  </p:childTnLst>
                                </p:cTn>
                              </p:par>
                            </p:childTnLst>
                          </p:cTn>
                        </p:par>
                        <p:par>
                          <p:cTn id="89" fill="hold">
                            <p:stCondLst>
                              <p:cond delay="16000"/>
                            </p:stCondLst>
                            <p:childTnLst>
                              <p:par>
                                <p:cTn id="90" presetID="11" presetClass="entr" presetSubtype="0" fill="hold" grpId="0" nodeType="afterEffect">
                                  <p:stCondLst>
                                    <p:cond delay="0"/>
                                  </p:stCondLst>
                                  <p:childTnLst>
                                    <p:set>
                                      <p:cBhvr>
                                        <p:cTn id="91" dur="1000">
                                          <p:stCondLst>
                                            <p:cond delay="0"/>
                                          </p:stCondLst>
                                        </p:cTn>
                                        <p:tgtEl>
                                          <p:spTgt spid="38"/>
                                        </p:tgtEl>
                                        <p:attrNameLst>
                                          <p:attrName>style.visibility</p:attrName>
                                        </p:attrNameLst>
                                      </p:cBhvr>
                                      <p:to>
                                        <p:strVal val="visible"/>
                                      </p:to>
                                    </p:set>
                                  </p:childTnLst>
                                </p:cTn>
                              </p:par>
                            </p:childTnLst>
                          </p:cTn>
                        </p:par>
                        <p:par>
                          <p:cTn id="92" fill="hold">
                            <p:stCondLst>
                              <p:cond delay="17000"/>
                            </p:stCondLst>
                            <p:childTnLst>
                              <p:par>
                                <p:cTn id="93" presetID="11" presetClass="entr" presetSubtype="0" fill="hold" grpId="0" nodeType="afterEffect">
                                  <p:stCondLst>
                                    <p:cond delay="0"/>
                                  </p:stCondLst>
                                  <p:childTnLst>
                                    <p:set>
                                      <p:cBhvr>
                                        <p:cTn id="94" dur="1000">
                                          <p:stCondLst>
                                            <p:cond delay="0"/>
                                          </p:stCondLst>
                                        </p:cTn>
                                        <p:tgtEl>
                                          <p:spTgt spid="42"/>
                                        </p:tgtEl>
                                        <p:attrNameLst>
                                          <p:attrName>style.visibility</p:attrName>
                                        </p:attrNameLst>
                                      </p:cBhvr>
                                      <p:to>
                                        <p:strVal val="visible"/>
                                      </p:to>
                                    </p:set>
                                  </p:childTnLst>
                                </p:cTn>
                              </p:par>
                            </p:childTnLst>
                          </p:cTn>
                        </p:par>
                        <p:par>
                          <p:cTn id="95" fill="hold">
                            <p:stCondLst>
                              <p:cond delay="18000"/>
                            </p:stCondLst>
                            <p:childTnLst>
                              <p:par>
                                <p:cTn id="96" presetID="11" presetClass="entr" presetSubtype="0" fill="hold" grpId="0" nodeType="afterEffect">
                                  <p:stCondLst>
                                    <p:cond delay="0"/>
                                  </p:stCondLst>
                                  <p:childTnLst>
                                    <p:set>
                                      <p:cBhvr>
                                        <p:cTn id="97" dur="1000">
                                          <p:stCondLst>
                                            <p:cond delay="0"/>
                                          </p:stCondLst>
                                        </p:cTn>
                                        <p:tgtEl>
                                          <p:spTgt spid="43"/>
                                        </p:tgtEl>
                                        <p:attrNameLst>
                                          <p:attrName>style.visibility</p:attrName>
                                        </p:attrNameLst>
                                      </p:cBhvr>
                                      <p:to>
                                        <p:strVal val="visible"/>
                                      </p:to>
                                    </p:set>
                                  </p:childTnLst>
                                </p:cTn>
                              </p:par>
                            </p:childTnLst>
                          </p:cTn>
                        </p:par>
                        <p:par>
                          <p:cTn id="98" fill="hold">
                            <p:stCondLst>
                              <p:cond delay="19000"/>
                            </p:stCondLst>
                            <p:childTnLst>
                              <p:par>
                                <p:cTn id="99" presetID="11" presetClass="entr" presetSubtype="0" fill="hold" grpId="0" nodeType="afterEffect">
                                  <p:stCondLst>
                                    <p:cond delay="0"/>
                                  </p:stCondLst>
                                  <p:childTnLst>
                                    <p:set>
                                      <p:cBhvr>
                                        <p:cTn id="100" dur="1000">
                                          <p:stCondLst>
                                            <p:cond delay="0"/>
                                          </p:stCondLst>
                                        </p:cTn>
                                        <p:tgtEl>
                                          <p:spTgt spid="44"/>
                                        </p:tgtEl>
                                        <p:attrNameLst>
                                          <p:attrName>style.visibility</p:attrName>
                                        </p:attrNameLst>
                                      </p:cBhvr>
                                      <p:to>
                                        <p:strVal val="visible"/>
                                      </p:to>
                                    </p:set>
                                  </p:childTnLst>
                                </p:cTn>
                              </p:par>
                            </p:childTnLst>
                          </p:cTn>
                        </p:par>
                        <p:par>
                          <p:cTn id="101" fill="hold">
                            <p:stCondLst>
                              <p:cond delay="20000"/>
                            </p:stCondLst>
                            <p:childTnLst>
                              <p:par>
                                <p:cTn id="102" presetID="11" presetClass="entr" presetSubtype="0" fill="hold" grpId="0" nodeType="afterEffect">
                                  <p:stCondLst>
                                    <p:cond delay="0"/>
                                  </p:stCondLst>
                                  <p:childTnLst>
                                    <p:set>
                                      <p:cBhvr>
                                        <p:cTn id="103" dur="1000">
                                          <p:stCondLst>
                                            <p:cond delay="0"/>
                                          </p:stCondLst>
                                        </p:cTn>
                                        <p:tgtEl>
                                          <p:spTgt spid="45"/>
                                        </p:tgtEl>
                                        <p:attrNameLst>
                                          <p:attrName>style.visibility</p:attrName>
                                        </p:attrNameLst>
                                      </p:cBhvr>
                                      <p:to>
                                        <p:strVal val="visible"/>
                                      </p:to>
                                    </p:set>
                                  </p:childTnLst>
                                </p:cTn>
                              </p:par>
                            </p:childTnLst>
                          </p:cTn>
                        </p:par>
                        <p:par>
                          <p:cTn id="104" fill="hold">
                            <p:stCondLst>
                              <p:cond delay="21000"/>
                            </p:stCondLst>
                            <p:childTnLst>
                              <p:par>
                                <p:cTn id="105" presetID="11" presetClass="entr" presetSubtype="0" fill="hold" grpId="0" nodeType="afterEffect">
                                  <p:stCondLst>
                                    <p:cond delay="0"/>
                                  </p:stCondLst>
                                  <p:childTnLst>
                                    <p:set>
                                      <p:cBhvr>
                                        <p:cTn id="106" dur="1000">
                                          <p:stCondLst>
                                            <p:cond delay="0"/>
                                          </p:stCondLst>
                                        </p:cTn>
                                        <p:tgtEl>
                                          <p:spTgt spid="46"/>
                                        </p:tgtEl>
                                        <p:attrNameLst>
                                          <p:attrName>style.visibility</p:attrName>
                                        </p:attrNameLst>
                                      </p:cBhvr>
                                      <p:to>
                                        <p:strVal val="visible"/>
                                      </p:to>
                                    </p:set>
                                  </p:childTnLst>
                                </p:cTn>
                              </p:par>
                            </p:childTnLst>
                          </p:cTn>
                        </p:par>
                        <p:par>
                          <p:cTn id="107" fill="hold">
                            <p:stCondLst>
                              <p:cond delay="22000"/>
                            </p:stCondLst>
                            <p:childTnLst>
                              <p:par>
                                <p:cTn id="108" presetID="11" presetClass="entr" presetSubtype="0" fill="hold" grpId="0" nodeType="afterEffect">
                                  <p:stCondLst>
                                    <p:cond delay="0"/>
                                  </p:stCondLst>
                                  <p:childTnLst>
                                    <p:set>
                                      <p:cBhvr>
                                        <p:cTn id="109" dur="1000">
                                          <p:stCondLst>
                                            <p:cond delay="0"/>
                                          </p:stCondLst>
                                        </p:cTn>
                                        <p:tgtEl>
                                          <p:spTgt spid="47"/>
                                        </p:tgtEl>
                                        <p:attrNameLst>
                                          <p:attrName>style.visibility</p:attrName>
                                        </p:attrNameLst>
                                      </p:cBhvr>
                                      <p:to>
                                        <p:strVal val="visible"/>
                                      </p:to>
                                    </p:set>
                                  </p:childTnLst>
                                </p:cTn>
                              </p:par>
                            </p:childTnLst>
                          </p:cTn>
                        </p:par>
                        <p:par>
                          <p:cTn id="110" fill="hold">
                            <p:stCondLst>
                              <p:cond delay="23000"/>
                            </p:stCondLst>
                            <p:childTnLst>
                              <p:par>
                                <p:cTn id="111" presetID="11" presetClass="entr" presetSubtype="0" fill="hold" grpId="0" nodeType="afterEffect">
                                  <p:stCondLst>
                                    <p:cond delay="0"/>
                                  </p:stCondLst>
                                  <p:childTnLst>
                                    <p:set>
                                      <p:cBhvr>
                                        <p:cTn id="112" dur="1000">
                                          <p:stCondLst>
                                            <p:cond delay="0"/>
                                          </p:stCondLst>
                                        </p:cTn>
                                        <p:tgtEl>
                                          <p:spTgt spid="48"/>
                                        </p:tgtEl>
                                        <p:attrNameLst>
                                          <p:attrName>style.visibility</p:attrName>
                                        </p:attrNameLst>
                                      </p:cBhvr>
                                      <p:to>
                                        <p:strVal val="visible"/>
                                      </p:to>
                                    </p:set>
                                  </p:childTnLst>
                                </p:cTn>
                              </p:par>
                            </p:childTnLst>
                          </p:cTn>
                        </p:par>
                        <p:par>
                          <p:cTn id="113" fill="hold">
                            <p:stCondLst>
                              <p:cond delay="24000"/>
                            </p:stCondLst>
                            <p:childTnLst>
                              <p:par>
                                <p:cTn id="114" presetID="11" presetClass="entr" presetSubtype="0" fill="hold" grpId="0" nodeType="afterEffect">
                                  <p:stCondLst>
                                    <p:cond delay="0"/>
                                  </p:stCondLst>
                                  <p:childTnLst>
                                    <p:set>
                                      <p:cBhvr>
                                        <p:cTn id="115" dur="1000">
                                          <p:stCondLst>
                                            <p:cond delay="0"/>
                                          </p:stCondLst>
                                        </p:cTn>
                                        <p:tgtEl>
                                          <p:spTgt spid="49"/>
                                        </p:tgtEl>
                                        <p:attrNameLst>
                                          <p:attrName>style.visibility</p:attrName>
                                        </p:attrNameLst>
                                      </p:cBhvr>
                                      <p:to>
                                        <p:strVal val="visible"/>
                                      </p:to>
                                    </p:set>
                                  </p:childTnLst>
                                </p:cTn>
                              </p:par>
                            </p:childTnLst>
                          </p:cTn>
                        </p:par>
                        <p:par>
                          <p:cTn id="116" fill="hold">
                            <p:stCondLst>
                              <p:cond delay="25000"/>
                            </p:stCondLst>
                            <p:childTnLst>
                              <p:par>
                                <p:cTn id="117" presetID="11" presetClass="entr" presetSubtype="0" fill="hold" grpId="0" nodeType="afterEffect">
                                  <p:stCondLst>
                                    <p:cond delay="0"/>
                                  </p:stCondLst>
                                  <p:childTnLst>
                                    <p:set>
                                      <p:cBhvr>
                                        <p:cTn id="118" dur="1000">
                                          <p:stCondLst>
                                            <p:cond delay="0"/>
                                          </p:stCondLst>
                                        </p:cTn>
                                        <p:tgtEl>
                                          <p:spTgt spid="50"/>
                                        </p:tgtEl>
                                        <p:attrNameLst>
                                          <p:attrName>style.visibility</p:attrName>
                                        </p:attrNameLst>
                                      </p:cBhvr>
                                      <p:to>
                                        <p:strVal val="visible"/>
                                      </p:to>
                                    </p:set>
                                  </p:childTnLst>
                                </p:cTn>
                              </p:par>
                            </p:childTnLst>
                          </p:cTn>
                        </p:par>
                        <p:par>
                          <p:cTn id="119" fill="hold">
                            <p:stCondLst>
                              <p:cond delay="26000"/>
                            </p:stCondLst>
                            <p:childTnLst>
                              <p:par>
                                <p:cTn id="120" presetID="11" presetClass="entr" presetSubtype="0" fill="hold" grpId="0" nodeType="afterEffect">
                                  <p:stCondLst>
                                    <p:cond delay="0"/>
                                  </p:stCondLst>
                                  <p:childTnLst>
                                    <p:set>
                                      <p:cBhvr>
                                        <p:cTn id="121" dur="1000">
                                          <p:stCondLst>
                                            <p:cond delay="0"/>
                                          </p:stCondLst>
                                        </p:cTn>
                                        <p:tgtEl>
                                          <p:spTgt spid="51"/>
                                        </p:tgtEl>
                                        <p:attrNameLst>
                                          <p:attrName>style.visibility</p:attrName>
                                        </p:attrNameLst>
                                      </p:cBhvr>
                                      <p:to>
                                        <p:strVal val="visible"/>
                                      </p:to>
                                    </p:set>
                                  </p:childTnLst>
                                </p:cTn>
                              </p:par>
                            </p:childTnLst>
                          </p:cTn>
                        </p:par>
                        <p:par>
                          <p:cTn id="122" fill="hold">
                            <p:stCondLst>
                              <p:cond delay="27000"/>
                            </p:stCondLst>
                            <p:childTnLst>
                              <p:par>
                                <p:cTn id="123" presetID="11" presetClass="entr" presetSubtype="0" fill="hold" grpId="0" nodeType="afterEffect">
                                  <p:stCondLst>
                                    <p:cond delay="0"/>
                                  </p:stCondLst>
                                  <p:childTnLst>
                                    <p:set>
                                      <p:cBhvr>
                                        <p:cTn id="124" dur="1000">
                                          <p:stCondLst>
                                            <p:cond delay="0"/>
                                          </p:stCondLst>
                                        </p:cTn>
                                        <p:tgtEl>
                                          <p:spTgt spid="52"/>
                                        </p:tgtEl>
                                        <p:attrNameLst>
                                          <p:attrName>style.visibility</p:attrName>
                                        </p:attrNameLst>
                                      </p:cBhvr>
                                      <p:to>
                                        <p:strVal val="visible"/>
                                      </p:to>
                                    </p:set>
                                  </p:childTnLst>
                                </p:cTn>
                              </p:par>
                            </p:childTnLst>
                          </p:cTn>
                        </p:par>
                        <p:par>
                          <p:cTn id="125" fill="hold">
                            <p:stCondLst>
                              <p:cond delay="28000"/>
                            </p:stCondLst>
                            <p:childTnLst>
                              <p:par>
                                <p:cTn id="126" presetID="11" presetClass="entr" presetSubtype="0" fill="hold" grpId="0" nodeType="afterEffect">
                                  <p:stCondLst>
                                    <p:cond delay="0"/>
                                  </p:stCondLst>
                                  <p:childTnLst>
                                    <p:set>
                                      <p:cBhvr>
                                        <p:cTn id="127" dur="1000">
                                          <p:stCondLst>
                                            <p:cond delay="0"/>
                                          </p:stCondLst>
                                        </p:cTn>
                                        <p:tgtEl>
                                          <p:spTgt spid="53"/>
                                        </p:tgtEl>
                                        <p:attrNameLst>
                                          <p:attrName>style.visibility</p:attrName>
                                        </p:attrNameLst>
                                      </p:cBhvr>
                                      <p:to>
                                        <p:strVal val="visible"/>
                                      </p:to>
                                    </p:set>
                                  </p:childTnLst>
                                </p:cTn>
                              </p:par>
                            </p:childTnLst>
                          </p:cTn>
                        </p:par>
                        <p:par>
                          <p:cTn id="128" fill="hold">
                            <p:stCondLst>
                              <p:cond delay="29000"/>
                            </p:stCondLst>
                            <p:childTnLst>
                              <p:par>
                                <p:cTn id="129" presetID="11" presetClass="entr" presetSubtype="0" fill="hold" grpId="0" nodeType="afterEffect">
                                  <p:stCondLst>
                                    <p:cond delay="0"/>
                                  </p:stCondLst>
                                  <p:childTnLst>
                                    <p:set>
                                      <p:cBhvr>
                                        <p:cTn id="130" dur="1000">
                                          <p:stCondLst>
                                            <p:cond delay="0"/>
                                          </p:stCondLst>
                                        </p:cTn>
                                        <p:tgtEl>
                                          <p:spTgt spid="54"/>
                                        </p:tgtEl>
                                        <p:attrNameLst>
                                          <p:attrName>style.visibility</p:attrName>
                                        </p:attrNameLst>
                                      </p:cBhvr>
                                      <p:to>
                                        <p:strVal val="visible"/>
                                      </p:to>
                                    </p:set>
                                  </p:childTnLst>
                                </p:cTn>
                              </p:par>
                            </p:childTnLst>
                          </p:cTn>
                        </p:par>
                        <p:par>
                          <p:cTn id="131" fill="hold">
                            <p:stCondLst>
                              <p:cond delay="30000"/>
                            </p:stCondLst>
                            <p:childTnLst>
                              <p:par>
                                <p:cTn id="132" presetID="11" presetClass="entr" presetSubtype="0" fill="hold" grpId="0" nodeType="afterEffect">
                                  <p:stCondLst>
                                    <p:cond delay="0"/>
                                  </p:stCondLst>
                                  <p:childTnLst>
                                    <p:set>
                                      <p:cBhvr>
                                        <p:cTn id="133" dur="1000">
                                          <p:stCondLst>
                                            <p:cond delay="0"/>
                                          </p:stCondLst>
                                        </p:cTn>
                                        <p:tgtEl>
                                          <p:spTgt spid="55"/>
                                        </p:tgtEl>
                                        <p:attrNameLst>
                                          <p:attrName>style.visibility</p:attrName>
                                        </p:attrNameLst>
                                      </p:cBhvr>
                                      <p:to>
                                        <p:strVal val="visible"/>
                                      </p:to>
                                    </p:set>
                                  </p:childTnLst>
                                </p:cTn>
                              </p:par>
                            </p:childTnLst>
                          </p:cTn>
                        </p:par>
                        <p:par>
                          <p:cTn id="134" fill="hold">
                            <p:stCondLst>
                              <p:cond delay="31000"/>
                            </p:stCondLst>
                            <p:childTnLst>
                              <p:par>
                                <p:cTn id="135" presetID="11" presetClass="entr" presetSubtype="0" fill="hold" grpId="0" nodeType="afterEffect">
                                  <p:stCondLst>
                                    <p:cond delay="0"/>
                                  </p:stCondLst>
                                  <p:childTnLst>
                                    <p:set>
                                      <p:cBhvr>
                                        <p:cTn id="136" dur="1000">
                                          <p:stCondLst>
                                            <p:cond delay="0"/>
                                          </p:stCondLst>
                                        </p:cTn>
                                        <p:tgtEl>
                                          <p:spTgt spid="56"/>
                                        </p:tgtEl>
                                        <p:attrNameLst>
                                          <p:attrName>style.visibility</p:attrName>
                                        </p:attrNameLst>
                                      </p:cBhvr>
                                      <p:to>
                                        <p:strVal val="visible"/>
                                      </p:to>
                                    </p:set>
                                  </p:childTnLst>
                                </p:cTn>
                              </p:par>
                            </p:childTnLst>
                          </p:cTn>
                        </p:par>
                        <p:par>
                          <p:cTn id="137" fill="hold">
                            <p:stCondLst>
                              <p:cond delay="32000"/>
                            </p:stCondLst>
                            <p:childTnLst>
                              <p:par>
                                <p:cTn id="138" presetID="11" presetClass="entr" presetSubtype="0" fill="hold" grpId="0" nodeType="afterEffect">
                                  <p:stCondLst>
                                    <p:cond delay="0"/>
                                  </p:stCondLst>
                                  <p:childTnLst>
                                    <p:set>
                                      <p:cBhvr>
                                        <p:cTn id="139" dur="1000">
                                          <p:stCondLst>
                                            <p:cond delay="0"/>
                                          </p:stCondLst>
                                        </p:cTn>
                                        <p:tgtEl>
                                          <p:spTgt spid="57"/>
                                        </p:tgtEl>
                                        <p:attrNameLst>
                                          <p:attrName>style.visibility</p:attrName>
                                        </p:attrNameLst>
                                      </p:cBhvr>
                                      <p:to>
                                        <p:strVal val="visible"/>
                                      </p:to>
                                    </p:set>
                                  </p:childTnLst>
                                </p:cTn>
                              </p:par>
                            </p:childTnLst>
                          </p:cTn>
                        </p:par>
                        <p:par>
                          <p:cTn id="140" fill="hold">
                            <p:stCondLst>
                              <p:cond delay="33000"/>
                            </p:stCondLst>
                            <p:childTnLst>
                              <p:par>
                                <p:cTn id="141" presetID="11" presetClass="entr" presetSubtype="0" fill="hold" grpId="0" nodeType="afterEffect">
                                  <p:stCondLst>
                                    <p:cond delay="0"/>
                                  </p:stCondLst>
                                  <p:childTnLst>
                                    <p:set>
                                      <p:cBhvr>
                                        <p:cTn id="142" dur="1000">
                                          <p:stCondLst>
                                            <p:cond delay="0"/>
                                          </p:stCondLst>
                                        </p:cTn>
                                        <p:tgtEl>
                                          <p:spTgt spid="58"/>
                                        </p:tgtEl>
                                        <p:attrNameLst>
                                          <p:attrName>style.visibility</p:attrName>
                                        </p:attrNameLst>
                                      </p:cBhvr>
                                      <p:to>
                                        <p:strVal val="visible"/>
                                      </p:to>
                                    </p:set>
                                  </p:childTnLst>
                                </p:cTn>
                              </p:par>
                            </p:childTnLst>
                          </p:cTn>
                        </p:par>
                        <p:par>
                          <p:cTn id="143" fill="hold">
                            <p:stCondLst>
                              <p:cond delay="34000"/>
                            </p:stCondLst>
                            <p:childTnLst>
                              <p:par>
                                <p:cTn id="144" presetID="11" presetClass="entr" presetSubtype="0" fill="hold" grpId="0" nodeType="afterEffect">
                                  <p:stCondLst>
                                    <p:cond delay="0"/>
                                  </p:stCondLst>
                                  <p:childTnLst>
                                    <p:set>
                                      <p:cBhvr>
                                        <p:cTn id="145" dur="1000">
                                          <p:stCondLst>
                                            <p:cond delay="0"/>
                                          </p:stCondLst>
                                        </p:cTn>
                                        <p:tgtEl>
                                          <p:spTgt spid="59"/>
                                        </p:tgtEl>
                                        <p:attrNameLst>
                                          <p:attrName>style.visibility</p:attrName>
                                        </p:attrNameLst>
                                      </p:cBhvr>
                                      <p:to>
                                        <p:strVal val="visible"/>
                                      </p:to>
                                    </p:set>
                                  </p:childTnLst>
                                </p:cTn>
                              </p:par>
                            </p:childTnLst>
                          </p:cTn>
                        </p:par>
                        <p:par>
                          <p:cTn id="146" fill="hold">
                            <p:stCondLst>
                              <p:cond delay="35000"/>
                            </p:stCondLst>
                            <p:childTnLst>
                              <p:par>
                                <p:cTn id="147" presetID="11" presetClass="entr" presetSubtype="0" fill="hold" grpId="0" nodeType="afterEffect">
                                  <p:stCondLst>
                                    <p:cond delay="0"/>
                                  </p:stCondLst>
                                  <p:childTnLst>
                                    <p:set>
                                      <p:cBhvr>
                                        <p:cTn id="148" dur="1000">
                                          <p:stCondLst>
                                            <p:cond delay="0"/>
                                          </p:stCondLst>
                                        </p:cTn>
                                        <p:tgtEl>
                                          <p:spTgt spid="60"/>
                                        </p:tgtEl>
                                        <p:attrNameLst>
                                          <p:attrName>style.visibility</p:attrName>
                                        </p:attrNameLst>
                                      </p:cBhvr>
                                      <p:to>
                                        <p:strVal val="visible"/>
                                      </p:to>
                                    </p:set>
                                  </p:childTnLst>
                                </p:cTn>
                              </p:par>
                            </p:childTnLst>
                          </p:cTn>
                        </p:par>
                        <p:par>
                          <p:cTn id="149" fill="hold">
                            <p:stCondLst>
                              <p:cond delay="36000"/>
                            </p:stCondLst>
                            <p:childTnLst>
                              <p:par>
                                <p:cTn id="150" presetID="11" presetClass="entr" presetSubtype="0" fill="hold" grpId="0" nodeType="afterEffect">
                                  <p:stCondLst>
                                    <p:cond delay="0"/>
                                  </p:stCondLst>
                                  <p:childTnLst>
                                    <p:set>
                                      <p:cBhvr>
                                        <p:cTn id="151" dur="1000">
                                          <p:stCondLst>
                                            <p:cond delay="0"/>
                                          </p:stCondLst>
                                        </p:cTn>
                                        <p:tgtEl>
                                          <p:spTgt spid="61"/>
                                        </p:tgtEl>
                                        <p:attrNameLst>
                                          <p:attrName>style.visibility</p:attrName>
                                        </p:attrNameLst>
                                      </p:cBhvr>
                                      <p:to>
                                        <p:strVal val="visible"/>
                                      </p:to>
                                    </p:set>
                                  </p:childTnLst>
                                </p:cTn>
                              </p:par>
                            </p:childTnLst>
                          </p:cTn>
                        </p:par>
                        <p:par>
                          <p:cTn id="152" fill="hold">
                            <p:stCondLst>
                              <p:cond delay="37000"/>
                            </p:stCondLst>
                            <p:childTnLst>
                              <p:par>
                                <p:cTn id="153" presetID="11" presetClass="entr" presetSubtype="0" fill="hold" grpId="0" nodeType="afterEffect">
                                  <p:stCondLst>
                                    <p:cond delay="0"/>
                                  </p:stCondLst>
                                  <p:childTnLst>
                                    <p:set>
                                      <p:cBhvr>
                                        <p:cTn id="154" dur="1000">
                                          <p:stCondLst>
                                            <p:cond delay="0"/>
                                          </p:stCondLst>
                                        </p:cTn>
                                        <p:tgtEl>
                                          <p:spTgt spid="62"/>
                                        </p:tgtEl>
                                        <p:attrNameLst>
                                          <p:attrName>style.visibility</p:attrName>
                                        </p:attrNameLst>
                                      </p:cBhvr>
                                      <p:to>
                                        <p:strVal val="visible"/>
                                      </p:to>
                                    </p:set>
                                  </p:childTnLst>
                                </p:cTn>
                              </p:par>
                            </p:childTnLst>
                          </p:cTn>
                        </p:par>
                        <p:par>
                          <p:cTn id="155" fill="hold">
                            <p:stCondLst>
                              <p:cond delay="38000"/>
                            </p:stCondLst>
                            <p:childTnLst>
                              <p:par>
                                <p:cTn id="156" presetID="11" presetClass="entr" presetSubtype="0" fill="hold" grpId="0" nodeType="afterEffect">
                                  <p:stCondLst>
                                    <p:cond delay="0"/>
                                  </p:stCondLst>
                                  <p:childTnLst>
                                    <p:set>
                                      <p:cBhvr>
                                        <p:cTn id="157" dur="1000">
                                          <p:stCondLst>
                                            <p:cond delay="0"/>
                                          </p:stCondLst>
                                        </p:cTn>
                                        <p:tgtEl>
                                          <p:spTgt spid="63"/>
                                        </p:tgtEl>
                                        <p:attrNameLst>
                                          <p:attrName>style.visibility</p:attrName>
                                        </p:attrNameLst>
                                      </p:cBhvr>
                                      <p:to>
                                        <p:strVal val="visible"/>
                                      </p:to>
                                    </p:set>
                                  </p:childTnLst>
                                </p:cTn>
                              </p:par>
                            </p:childTnLst>
                          </p:cTn>
                        </p:par>
                        <p:par>
                          <p:cTn id="158" fill="hold">
                            <p:stCondLst>
                              <p:cond delay="39000"/>
                            </p:stCondLst>
                            <p:childTnLst>
                              <p:par>
                                <p:cTn id="159" presetID="11" presetClass="entr" presetSubtype="0" fill="hold" grpId="0" nodeType="afterEffect">
                                  <p:stCondLst>
                                    <p:cond delay="0"/>
                                  </p:stCondLst>
                                  <p:childTnLst>
                                    <p:set>
                                      <p:cBhvr>
                                        <p:cTn id="160" dur="1000">
                                          <p:stCondLst>
                                            <p:cond delay="0"/>
                                          </p:stCondLst>
                                        </p:cTn>
                                        <p:tgtEl>
                                          <p:spTgt spid="64"/>
                                        </p:tgtEl>
                                        <p:attrNameLst>
                                          <p:attrName>style.visibility</p:attrName>
                                        </p:attrNameLst>
                                      </p:cBhvr>
                                      <p:to>
                                        <p:strVal val="visible"/>
                                      </p:to>
                                    </p:set>
                                  </p:childTnLst>
                                </p:cTn>
                              </p:par>
                            </p:childTnLst>
                          </p:cTn>
                        </p:par>
                        <p:par>
                          <p:cTn id="161" fill="hold">
                            <p:stCondLst>
                              <p:cond delay="40000"/>
                            </p:stCondLst>
                            <p:childTnLst>
                              <p:par>
                                <p:cTn id="162" presetID="11" presetClass="entr" presetSubtype="0" fill="hold" grpId="0" nodeType="afterEffect">
                                  <p:stCondLst>
                                    <p:cond delay="0"/>
                                  </p:stCondLst>
                                  <p:childTnLst>
                                    <p:set>
                                      <p:cBhvr>
                                        <p:cTn id="163" dur="1000">
                                          <p:stCondLst>
                                            <p:cond delay="0"/>
                                          </p:stCondLst>
                                        </p:cTn>
                                        <p:tgtEl>
                                          <p:spTgt spid="65"/>
                                        </p:tgtEl>
                                        <p:attrNameLst>
                                          <p:attrName>style.visibility</p:attrName>
                                        </p:attrNameLst>
                                      </p:cBhvr>
                                      <p:to>
                                        <p:strVal val="visible"/>
                                      </p:to>
                                    </p:set>
                                  </p:childTnLst>
                                </p:cTn>
                              </p:par>
                            </p:childTnLst>
                          </p:cTn>
                        </p:par>
                        <p:par>
                          <p:cTn id="164" fill="hold">
                            <p:stCondLst>
                              <p:cond delay="41000"/>
                            </p:stCondLst>
                            <p:childTnLst>
                              <p:par>
                                <p:cTn id="165" presetID="11" presetClass="entr" presetSubtype="0" fill="hold" grpId="0" nodeType="afterEffect">
                                  <p:stCondLst>
                                    <p:cond delay="0"/>
                                  </p:stCondLst>
                                  <p:childTnLst>
                                    <p:set>
                                      <p:cBhvr>
                                        <p:cTn id="166" dur="1000">
                                          <p:stCondLst>
                                            <p:cond delay="0"/>
                                          </p:stCondLst>
                                        </p:cTn>
                                        <p:tgtEl>
                                          <p:spTgt spid="66"/>
                                        </p:tgtEl>
                                        <p:attrNameLst>
                                          <p:attrName>style.visibility</p:attrName>
                                        </p:attrNameLst>
                                      </p:cBhvr>
                                      <p:to>
                                        <p:strVal val="visible"/>
                                      </p:to>
                                    </p:set>
                                  </p:childTnLst>
                                </p:cTn>
                              </p:par>
                            </p:childTnLst>
                          </p:cTn>
                        </p:par>
                        <p:par>
                          <p:cTn id="167" fill="hold">
                            <p:stCondLst>
                              <p:cond delay="42000"/>
                            </p:stCondLst>
                            <p:childTnLst>
                              <p:par>
                                <p:cTn id="168" presetID="11" presetClass="entr" presetSubtype="0" fill="hold" grpId="0" nodeType="afterEffect">
                                  <p:stCondLst>
                                    <p:cond delay="0"/>
                                  </p:stCondLst>
                                  <p:childTnLst>
                                    <p:set>
                                      <p:cBhvr>
                                        <p:cTn id="169" dur="1000">
                                          <p:stCondLst>
                                            <p:cond delay="0"/>
                                          </p:stCondLst>
                                        </p:cTn>
                                        <p:tgtEl>
                                          <p:spTgt spid="67"/>
                                        </p:tgtEl>
                                        <p:attrNameLst>
                                          <p:attrName>style.visibility</p:attrName>
                                        </p:attrNameLst>
                                      </p:cBhvr>
                                      <p:to>
                                        <p:strVal val="visible"/>
                                      </p:to>
                                    </p:set>
                                  </p:childTnLst>
                                </p:cTn>
                              </p:par>
                            </p:childTnLst>
                          </p:cTn>
                        </p:par>
                        <p:par>
                          <p:cTn id="170" fill="hold">
                            <p:stCondLst>
                              <p:cond delay="43000"/>
                            </p:stCondLst>
                            <p:childTnLst>
                              <p:par>
                                <p:cTn id="171" presetID="11" presetClass="entr" presetSubtype="0" fill="hold" grpId="0" nodeType="afterEffect">
                                  <p:stCondLst>
                                    <p:cond delay="0"/>
                                  </p:stCondLst>
                                  <p:childTnLst>
                                    <p:set>
                                      <p:cBhvr>
                                        <p:cTn id="172" dur="1000">
                                          <p:stCondLst>
                                            <p:cond delay="0"/>
                                          </p:stCondLst>
                                        </p:cTn>
                                        <p:tgtEl>
                                          <p:spTgt spid="68"/>
                                        </p:tgtEl>
                                        <p:attrNameLst>
                                          <p:attrName>style.visibility</p:attrName>
                                        </p:attrNameLst>
                                      </p:cBhvr>
                                      <p:to>
                                        <p:strVal val="visible"/>
                                      </p:to>
                                    </p:set>
                                  </p:childTnLst>
                                </p:cTn>
                              </p:par>
                            </p:childTnLst>
                          </p:cTn>
                        </p:par>
                        <p:par>
                          <p:cTn id="173" fill="hold">
                            <p:stCondLst>
                              <p:cond delay="44000"/>
                            </p:stCondLst>
                            <p:childTnLst>
                              <p:par>
                                <p:cTn id="174" presetID="11" presetClass="entr" presetSubtype="0" fill="hold" grpId="0" nodeType="afterEffect">
                                  <p:stCondLst>
                                    <p:cond delay="0"/>
                                  </p:stCondLst>
                                  <p:childTnLst>
                                    <p:set>
                                      <p:cBhvr>
                                        <p:cTn id="175" dur="1000">
                                          <p:stCondLst>
                                            <p:cond delay="0"/>
                                          </p:stCondLst>
                                        </p:cTn>
                                        <p:tgtEl>
                                          <p:spTgt spid="69"/>
                                        </p:tgtEl>
                                        <p:attrNameLst>
                                          <p:attrName>style.visibility</p:attrName>
                                        </p:attrNameLst>
                                      </p:cBhvr>
                                      <p:to>
                                        <p:strVal val="visible"/>
                                      </p:to>
                                    </p:set>
                                  </p:childTnLst>
                                </p:cTn>
                              </p:par>
                            </p:childTnLst>
                          </p:cTn>
                        </p:par>
                        <p:par>
                          <p:cTn id="176" fill="hold">
                            <p:stCondLst>
                              <p:cond delay="45000"/>
                            </p:stCondLst>
                            <p:childTnLst>
                              <p:par>
                                <p:cTn id="177" presetID="11" presetClass="entr" presetSubtype="0" fill="hold" grpId="0" nodeType="afterEffect">
                                  <p:stCondLst>
                                    <p:cond delay="0"/>
                                  </p:stCondLst>
                                  <p:childTnLst>
                                    <p:set>
                                      <p:cBhvr>
                                        <p:cTn id="178" dur="1000">
                                          <p:stCondLst>
                                            <p:cond delay="0"/>
                                          </p:stCondLst>
                                        </p:cTn>
                                        <p:tgtEl>
                                          <p:spTgt spid="70"/>
                                        </p:tgtEl>
                                        <p:attrNameLst>
                                          <p:attrName>style.visibility</p:attrName>
                                        </p:attrNameLst>
                                      </p:cBhvr>
                                      <p:to>
                                        <p:strVal val="visible"/>
                                      </p:to>
                                    </p:set>
                                  </p:childTnLst>
                                </p:cTn>
                              </p:par>
                            </p:childTnLst>
                          </p:cTn>
                        </p:par>
                        <p:par>
                          <p:cTn id="179" fill="hold">
                            <p:stCondLst>
                              <p:cond delay="46000"/>
                            </p:stCondLst>
                            <p:childTnLst>
                              <p:par>
                                <p:cTn id="180" presetID="11" presetClass="entr" presetSubtype="0" fill="hold" grpId="0" nodeType="afterEffect">
                                  <p:stCondLst>
                                    <p:cond delay="0"/>
                                  </p:stCondLst>
                                  <p:childTnLst>
                                    <p:set>
                                      <p:cBhvr>
                                        <p:cTn id="181" dur="1000">
                                          <p:stCondLst>
                                            <p:cond delay="0"/>
                                          </p:stCondLst>
                                        </p:cTn>
                                        <p:tgtEl>
                                          <p:spTgt spid="71"/>
                                        </p:tgtEl>
                                        <p:attrNameLst>
                                          <p:attrName>style.visibility</p:attrName>
                                        </p:attrNameLst>
                                      </p:cBhvr>
                                      <p:to>
                                        <p:strVal val="visible"/>
                                      </p:to>
                                    </p:set>
                                  </p:childTnLst>
                                </p:cTn>
                              </p:par>
                            </p:childTnLst>
                          </p:cTn>
                        </p:par>
                        <p:par>
                          <p:cTn id="182" fill="hold">
                            <p:stCondLst>
                              <p:cond delay="47000"/>
                            </p:stCondLst>
                            <p:childTnLst>
                              <p:par>
                                <p:cTn id="183" presetID="11" presetClass="entr" presetSubtype="0" fill="hold" grpId="0" nodeType="afterEffect">
                                  <p:stCondLst>
                                    <p:cond delay="0"/>
                                  </p:stCondLst>
                                  <p:childTnLst>
                                    <p:set>
                                      <p:cBhvr>
                                        <p:cTn id="184" dur="1000">
                                          <p:stCondLst>
                                            <p:cond delay="0"/>
                                          </p:stCondLst>
                                        </p:cTn>
                                        <p:tgtEl>
                                          <p:spTgt spid="72"/>
                                        </p:tgtEl>
                                        <p:attrNameLst>
                                          <p:attrName>style.visibility</p:attrName>
                                        </p:attrNameLst>
                                      </p:cBhvr>
                                      <p:to>
                                        <p:strVal val="visible"/>
                                      </p:to>
                                    </p:set>
                                  </p:childTnLst>
                                </p:cTn>
                              </p:par>
                            </p:childTnLst>
                          </p:cTn>
                        </p:par>
                        <p:par>
                          <p:cTn id="185" fill="hold">
                            <p:stCondLst>
                              <p:cond delay="48000"/>
                            </p:stCondLst>
                            <p:childTnLst>
                              <p:par>
                                <p:cTn id="186" presetID="11" presetClass="entr" presetSubtype="0" fill="hold" grpId="0" nodeType="afterEffect">
                                  <p:stCondLst>
                                    <p:cond delay="0"/>
                                  </p:stCondLst>
                                  <p:childTnLst>
                                    <p:set>
                                      <p:cBhvr>
                                        <p:cTn id="187" dur="1000">
                                          <p:stCondLst>
                                            <p:cond delay="0"/>
                                          </p:stCondLst>
                                        </p:cTn>
                                        <p:tgtEl>
                                          <p:spTgt spid="73"/>
                                        </p:tgtEl>
                                        <p:attrNameLst>
                                          <p:attrName>style.visibility</p:attrName>
                                        </p:attrNameLst>
                                      </p:cBhvr>
                                      <p:to>
                                        <p:strVal val="visible"/>
                                      </p:to>
                                    </p:set>
                                  </p:childTnLst>
                                </p:cTn>
                              </p:par>
                            </p:childTnLst>
                          </p:cTn>
                        </p:par>
                        <p:par>
                          <p:cTn id="188" fill="hold">
                            <p:stCondLst>
                              <p:cond delay="49000"/>
                            </p:stCondLst>
                            <p:childTnLst>
                              <p:par>
                                <p:cTn id="189" presetID="11" presetClass="entr" presetSubtype="0" fill="hold" grpId="0" nodeType="afterEffect">
                                  <p:stCondLst>
                                    <p:cond delay="0"/>
                                  </p:stCondLst>
                                  <p:childTnLst>
                                    <p:set>
                                      <p:cBhvr>
                                        <p:cTn id="190" dur="1000">
                                          <p:stCondLst>
                                            <p:cond delay="0"/>
                                          </p:stCondLst>
                                        </p:cTn>
                                        <p:tgtEl>
                                          <p:spTgt spid="74"/>
                                        </p:tgtEl>
                                        <p:attrNameLst>
                                          <p:attrName>style.visibility</p:attrName>
                                        </p:attrNameLst>
                                      </p:cBhvr>
                                      <p:to>
                                        <p:strVal val="visible"/>
                                      </p:to>
                                    </p:set>
                                  </p:childTnLst>
                                </p:cTn>
                              </p:par>
                            </p:childTnLst>
                          </p:cTn>
                        </p:par>
                        <p:par>
                          <p:cTn id="191" fill="hold">
                            <p:stCondLst>
                              <p:cond delay="50000"/>
                            </p:stCondLst>
                            <p:childTnLst>
                              <p:par>
                                <p:cTn id="192" presetID="11" presetClass="entr" presetSubtype="0" fill="hold" grpId="0" nodeType="afterEffect">
                                  <p:stCondLst>
                                    <p:cond delay="0"/>
                                  </p:stCondLst>
                                  <p:childTnLst>
                                    <p:set>
                                      <p:cBhvr>
                                        <p:cTn id="193" dur="1000">
                                          <p:stCondLst>
                                            <p:cond delay="0"/>
                                          </p:stCondLst>
                                        </p:cTn>
                                        <p:tgtEl>
                                          <p:spTgt spid="75"/>
                                        </p:tgtEl>
                                        <p:attrNameLst>
                                          <p:attrName>style.visibility</p:attrName>
                                        </p:attrNameLst>
                                      </p:cBhvr>
                                      <p:to>
                                        <p:strVal val="visible"/>
                                      </p:to>
                                    </p:set>
                                  </p:childTnLst>
                                </p:cTn>
                              </p:par>
                            </p:childTnLst>
                          </p:cTn>
                        </p:par>
                        <p:par>
                          <p:cTn id="194" fill="hold">
                            <p:stCondLst>
                              <p:cond delay="51000"/>
                            </p:stCondLst>
                            <p:childTnLst>
                              <p:par>
                                <p:cTn id="195" presetID="11" presetClass="entr" presetSubtype="0" fill="hold" grpId="0" nodeType="afterEffect">
                                  <p:stCondLst>
                                    <p:cond delay="0"/>
                                  </p:stCondLst>
                                  <p:childTnLst>
                                    <p:set>
                                      <p:cBhvr>
                                        <p:cTn id="196" dur="1000">
                                          <p:stCondLst>
                                            <p:cond delay="0"/>
                                          </p:stCondLst>
                                        </p:cTn>
                                        <p:tgtEl>
                                          <p:spTgt spid="76"/>
                                        </p:tgtEl>
                                        <p:attrNameLst>
                                          <p:attrName>style.visibility</p:attrName>
                                        </p:attrNameLst>
                                      </p:cBhvr>
                                      <p:to>
                                        <p:strVal val="visible"/>
                                      </p:to>
                                    </p:set>
                                  </p:childTnLst>
                                </p:cTn>
                              </p:par>
                            </p:childTnLst>
                          </p:cTn>
                        </p:par>
                        <p:par>
                          <p:cTn id="197" fill="hold">
                            <p:stCondLst>
                              <p:cond delay="52000"/>
                            </p:stCondLst>
                            <p:childTnLst>
                              <p:par>
                                <p:cTn id="198" presetID="11" presetClass="entr" presetSubtype="0" fill="hold" grpId="0" nodeType="afterEffect">
                                  <p:stCondLst>
                                    <p:cond delay="0"/>
                                  </p:stCondLst>
                                  <p:childTnLst>
                                    <p:set>
                                      <p:cBhvr>
                                        <p:cTn id="199" dur="1000">
                                          <p:stCondLst>
                                            <p:cond delay="0"/>
                                          </p:stCondLst>
                                        </p:cTn>
                                        <p:tgtEl>
                                          <p:spTgt spid="77"/>
                                        </p:tgtEl>
                                        <p:attrNameLst>
                                          <p:attrName>style.visibility</p:attrName>
                                        </p:attrNameLst>
                                      </p:cBhvr>
                                      <p:to>
                                        <p:strVal val="visible"/>
                                      </p:to>
                                    </p:set>
                                  </p:childTnLst>
                                </p:cTn>
                              </p:par>
                            </p:childTnLst>
                          </p:cTn>
                        </p:par>
                        <p:par>
                          <p:cTn id="200" fill="hold">
                            <p:stCondLst>
                              <p:cond delay="53000"/>
                            </p:stCondLst>
                            <p:childTnLst>
                              <p:par>
                                <p:cTn id="201" presetID="11" presetClass="entr" presetSubtype="0" fill="hold" grpId="0" nodeType="afterEffect">
                                  <p:stCondLst>
                                    <p:cond delay="0"/>
                                  </p:stCondLst>
                                  <p:childTnLst>
                                    <p:set>
                                      <p:cBhvr>
                                        <p:cTn id="202" dur="1000">
                                          <p:stCondLst>
                                            <p:cond delay="0"/>
                                          </p:stCondLst>
                                        </p:cTn>
                                        <p:tgtEl>
                                          <p:spTgt spid="78"/>
                                        </p:tgtEl>
                                        <p:attrNameLst>
                                          <p:attrName>style.visibility</p:attrName>
                                        </p:attrNameLst>
                                      </p:cBhvr>
                                      <p:to>
                                        <p:strVal val="visible"/>
                                      </p:to>
                                    </p:set>
                                  </p:childTnLst>
                                </p:cTn>
                              </p:par>
                            </p:childTnLst>
                          </p:cTn>
                        </p:par>
                        <p:par>
                          <p:cTn id="203" fill="hold">
                            <p:stCondLst>
                              <p:cond delay="54000"/>
                            </p:stCondLst>
                            <p:childTnLst>
                              <p:par>
                                <p:cTn id="204" presetID="11" presetClass="entr" presetSubtype="0" fill="hold" grpId="0" nodeType="afterEffect">
                                  <p:stCondLst>
                                    <p:cond delay="0"/>
                                  </p:stCondLst>
                                  <p:childTnLst>
                                    <p:set>
                                      <p:cBhvr>
                                        <p:cTn id="205" dur="1000">
                                          <p:stCondLst>
                                            <p:cond delay="0"/>
                                          </p:stCondLst>
                                        </p:cTn>
                                        <p:tgtEl>
                                          <p:spTgt spid="79"/>
                                        </p:tgtEl>
                                        <p:attrNameLst>
                                          <p:attrName>style.visibility</p:attrName>
                                        </p:attrNameLst>
                                      </p:cBhvr>
                                      <p:to>
                                        <p:strVal val="visible"/>
                                      </p:to>
                                    </p:set>
                                  </p:childTnLst>
                                </p:cTn>
                              </p:par>
                            </p:childTnLst>
                          </p:cTn>
                        </p:par>
                        <p:par>
                          <p:cTn id="206" fill="hold">
                            <p:stCondLst>
                              <p:cond delay="55000"/>
                            </p:stCondLst>
                            <p:childTnLst>
                              <p:par>
                                <p:cTn id="207" presetID="11" presetClass="entr" presetSubtype="0" fill="hold" grpId="0" nodeType="afterEffect">
                                  <p:stCondLst>
                                    <p:cond delay="0"/>
                                  </p:stCondLst>
                                  <p:childTnLst>
                                    <p:set>
                                      <p:cBhvr>
                                        <p:cTn id="208" dur="1000">
                                          <p:stCondLst>
                                            <p:cond delay="0"/>
                                          </p:stCondLst>
                                        </p:cTn>
                                        <p:tgtEl>
                                          <p:spTgt spid="80"/>
                                        </p:tgtEl>
                                        <p:attrNameLst>
                                          <p:attrName>style.visibility</p:attrName>
                                        </p:attrNameLst>
                                      </p:cBhvr>
                                      <p:to>
                                        <p:strVal val="visible"/>
                                      </p:to>
                                    </p:set>
                                  </p:childTnLst>
                                </p:cTn>
                              </p:par>
                            </p:childTnLst>
                          </p:cTn>
                        </p:par>
                        <p:par>
                          <p:cTn id="209" fill="hold">
                            <p:stCondLst>
                              <p:cond delay="56000"/>
                            </p:stCondLst>
                            <p:childTnLst>
                              <p:par>
                                <p:cTn id="210" presetID="11" presetClass="entr" presetSubtype="0" fill="hold" grpId="0" nodeType="afterEffect">
                                  <p:stCondLst>
                                    <p:cond delay="0"/>
                                  </p:stCondLst>
                                  <p:childTnLst>
                                    <p:set>
                                      <p:cBhvr>
                                        <p:cTn id="211" dur="1000">
                                          <p:stCondLst>
                                            <p:cond delay="0"/>
                                          </p:stCondLst>
                                        </p:cTn>
                                        <p:tgtEl>
                                          <p:spTgt spid="81"/>
                                        </p:tgtEl>
                                        <p:attrNameLst>
                                          <p:attrName>style.visibility</p:attrName>
                                        </p:attrNameLst>
                                      </p:cBhvr>
                                      <p:to>
                                        <p:strVal val="visible"/>
                                      </p:to>
                                    </p:set>
                                  </p:childTnLst>
                                </p:cTn>
                              </p:par>
                            </p:childTnLst>
                          </p:cTn>
                        </p:par>
                        <p:par>
                          <p:cTn id="212" fill="hold">
                            <p:stCondLst>
                              <p:cond delay="57000"/>
                            </p:stCondLst>
                            <p:childTnLst>
                              <p:par>
                                <p:cTn id="213" presetID="11" presetClass="entr" presetSubtype="0" fill="hold" grpId="0" nodeType="afterEffect">
                                  <p:stCondLst>
                                    <p:cond delay="0"/>
                                  </p:stCondLst>
                                  <p:childTnLst>
                                    <p:set>
                                      <p:cBhvr>
                                        <p:cTn id="214" dur="1000">
                                          <p:stCondLst>
                                            <p:cond delay="0"/>
                                          </p:stCondLst>
                                        </p:cTn>
                                        <p:tgtEl>
                                          <p:spTgt spid="82"/>
                                        </p:tgtEl>
                                        <p:attrNameLst>
                                          <p:attrName>style.visibility</p:attrName>
                                        </p:attrNameLst>
                                      </p:cBhvr>
                                      <p:to>
                                        <p:strVal val="visible"/>
                                      </p:to>
                                    </p:set>
                                  </p:childTnLst>
                                </p:cTn>
                              </p:par>
                            </p:childTnLst>
                          </p:cTn>
                        </p:par>
                        <p:par>
                          <p:cTn id="215" fill="hold">
                            <p:stCondLst>
                              <p:cond delay="58000"/>
                            </p:stCondLst>
                            <p:childTnLst>
                              <p:par>
                                <p:cTn id="216" presetID="11" presetClass="entr" presetSubtype="0" fill="hold" grpId="0" nodeType="afterEffect">
                                  <p:stCondLst>
                                    <p:cond delay="0"/>
                                  </p:stCondLst>
                                  <p:childTnLst>
                                    <p:set>
                                      <p:cBhvr>
                                        <p:cTn id="217" dur="1000">
                                          <p:stCondLst>
                                            <p:cond delay="0"/>
                                          </p:stCondLst>
                                        </p:cTn>
                                        <p:tgtEl>
                                          <p:spTgt spid="83"/>
                                        </p:tgtEl>
                                        <p:attrNameLst>
                                          <p:attrName>style.visibility</p:attrName>
                                        </p:attrNameLst>
                                      </p:cBhvr>
                                      <p:to>
                                        <p:strVal val="visible"/>
                                      </p:to>
                                    </p:set>
                                  </p:childTnLst>
                                </p:cTn>
                              </p:par>
                            </p:childTnLst>
                          </p:cTn>
                        </p:par>
                        <p:par>
                          <p:cTn id="218" fill="hold">
                            <p:stCondLst>
                              <p:cond delay="59000"/>
                            </p:stCondLst>
                            <p:childTnLst>
                              <p:par>
                                <p:cTn id="219" presetID="11" presetClass="entr" presetSubtype="0" fill="hold" grpId="0" nodeType="afterEffect">
                                  <p:stCondLst>
                                    <p:cond delay="0"/>
                                  </p:stCondLst>
                                  <p:childTnLst>
                                    <p:set>
                                      <p:cBhvr>
                                        <p:cTn id="220" dur="1000">
                                          <p:stCondLst>
                                            <p:cond delay="0"/>
                                          </p:stCondLst>
                                        </p:cTn>
                                        <p:tgtEl>
                                          <p:spTgt spid="84"/>
                                        </p:tgtEl>
                                        <p:attrNameLst>
                                          <p:attrName>style.visibility</p:attrName>
                                        </p:attrNameLst>
                                      </p:cBhvr>
                                      <p:to>
                                        <p:strVal val="visible"/>
                                      </p:to>
                                    </p:set>
                                  </p:childTnLst>
                                </p:cTn>
                              </p:par>
                            </p:childTnLst>
                          </p:cTn>
                        </p:par>
                        <p:par>
                          <p:cTn id="221" fill="hold">
                            <p:stCondLst>
                              <p:cond delay="60000"/>
                            </p:stCondLst>
                            <p:childTnLst>
                              <p:par>
                                <p:cTn id="222" presetID="11" presetClass="entr" presetSubtype="0" fill="hold" grpId="0" nodeType="afterEffect">
                                  <p:stCondLst>
                                    <p:cond delay="0"/>
                                  </p:stCondLst>
                                  <p:childTnLst>
                                    <p:set>
                                      <p:cBhvr>
                                        <p:cTn id="223" dur="1000">
                                          <p:stCondLst>
                                            <p:cond delay="0"/>
                                          </p:stCondLst>
                                        </p:cTn>
                                        <p:tgtEl>
                                          <p:spTgt spid="85"/>
                                        </p:tgtEl>
                                        <p:attrNameLst>
                                          <p:attrName>style.visibility</p:attrName>
                                        </p:attrNameLst>
                                      </p:cBhvr>
                                      <p:to>
                                        <p:strVal val="visible"/>
                                      </p:to>
                                    </p:set>
                                  </p:childTnLst>
                                </p:cTn>
                              </p:par>
                            </p:childTnLst>
                          </p:cTn>
                        </p:par>
                        <p:par>
                          <p:cTn id="224" fill="hold">
                            <p:stCondLst>
                              <p:cond delay="61000"/>
                            </p:stCondLst>
                            <p:childTnLst>
                              <p:par>
                                <p:cTn id="225" presetID="11" presetClass="entr" presetSubtype="0" fill="hold" grpId="0" nodeType="afterEffect">
                                  <p:stCondLst>
                                    <p:cond delay="0"/>
                                  </p:stCondLst>
                                  <p:childTnLst>
                                    <p:set>
                                      <p:cBhvr>
                                        <p:cTn id="226" dur="1000">
                                          <p:stCondLst>
                                            <p:cond delay="0"/>
                                          </p:stCondLst>
                                        </p:cTn>
                                        <p:tgtEl>
                                          <p:spTgt spid="86"/>
                                        </p:tgtEl>
                                        <p:attrNameLst>
                                          <p:attrName>style.visibility</p:attrName>
                                        </p:attrNameLst>
                                      </p:cBhvr>
                                      <p:to>
                                        <p:strVal val="visible"/>
                                      </p:to>
                                    </p:set>
                                  </p:childTnLst>
                                </p:cTn>
                              </p:par>
                            </p:childTnLst>
                          </p:cTn>
                        </p:par>
                        <p:par>
                          <p:cTn id="227" fill="hold">
                            <p:stCondLst>
                              <p:cond delay="62000"/>
                            </p:stCondLst>
                            <p:childTnLst>
                              <p:par>
                                <p:cTn id="228" presetID="11" presetClass="entr" presetSubtype="0" fill="hold" grpId="0" nodeType="afterEffect">
                                  <p:stCondLst>
                                    <p:cond delay="0"/>
                                  </p:stCondLst>
                                  <p:childTnLst>
                                    <p:set>
                                      <p:cBhvr>
                                        <p:cTn id="229" dur="1000">
                                          <p:stCondLst>
                                            <p:cond delay="0"/>
                                          </p:stCondLst>
                                        </p:cTn>
                                        <p:tgtEl>
                                          <p:spTgt spid="87"/>
                                        </p:tgtEl>
                                        <p:attrNameLst>
                                          <p:attrName>style.visibility</p:attrName>
                                        </p:attrNameLst>
                                      </p:cBhvr>
                                      <p:to>
                                        <p:strVal val="visible"/>
                                      </p:to>
                                    </p:set>
                                  </p:childTnLst>
                                </p:cTn>
                              </p:par>
                            </p:childTnLst>
                          </p:cTn>
                        </p:par>
                        <p:par>
                          <p:cTn id="230" fill="hold">
                            <p:stCondLst>
                              <p:cond delay="63000"/>
                            </p:stCondLst>
                            <p:childTnLst>
                              <p:par>
                                <p:cTn id="231" presetID="11" presetClass="entr" presetSubtype="0" fill="hold" grpId="0" nodeType="afterEffect">
                                  <p:stCondLst>
                                    <p:cond delay="0"/>
                                  </p:stCondLst>
                                  <p:childTnLst>
                                    <p:set>
                                      <p:cBhvr>
                                        <p:cTn id="232" dur="1000">
                                          <p:stCondLst>
                                            <p:cond delay="0"/>
                                          </p:stCondLst>
                                        </p:cTn>
                                        <p:tgtEl>
                                          <p:spTgt spid="88"/>
                                        </p:tgtEl>
                                        <p:attrNameLst>
                                          <p:attrName>style.visibility</p:attrName>
                                        </p:attrNameLst>
                                      </p:cBhvr>
                                      <p:to>
                                        <p:strVal val="visible"/>
                                      </p:to>
                                    </p:set>
                                  </p:childTnLst>
                                </p:cTn>
                              </p:par>
                            </p:childTnLst>
                          </p:cTn>
                        </p:par>
                        <p:par>
                          <p:cTn id="233" fill="hold">
                            <p:stCondLst>
                              <p:cond delay="64000"/>
                            </p:stCondLst>
                            <p:childTnLst>
                              <p:par>
                                <p:cTn id="234" presetID="11" presetClass="entr" presetSubtype="0" fill="hold" grpId="0" nodeType="afterEffect">
                                  <p:stCondLst>
                                    <p:cond delay="0"/>
                                  </p:stCondLst>
                                  <p:childTnLst>
                                    <p:set>
                                      <p:cBhvr>
                                        <p:cTn id="235" dur="1000">
                                          <p:stCondLst>
                                            <p:cond delay="0"/>
                                          </p:stCondLst>
                                        </p:cTn>
                                        <p:tgtEl>
                                          <p:spTgt spid="89"/>
                                        </p:tgtEl>
                                        <p:attrNameLst>
                                          <p:attrName>style.visibility</p:attrName>
                                        </p:attrNameLst>
                                      </p:cBhvr>
                                      <p:to>
                                        <p:strVal val="visible"/>
                                      </p:to>
                                    </p:set>
                                  </p:childTnLst>
                                </p:cTn>
                              </p:par>
                            </p:childTnLst>
                          </p:cTn>
                        </p:par>
                        <p:par>
                          <p:cTn id="236" fill="hold">
                            <p:stCondLst>
                              <p:cond delay="65000"/>
                            </p:stCondLst>
                            <p:childTnLst>
                              <p:par>
                                <p:cTn id="237" presetID="11" presetClass="entr" presetSubtype="0" fill="hold" grpId="0" nodeType="afterEffect">
                                  <p:stCondLst>
                                    <p:cond delay="0"/>
                                  </p:stCondLst>
                                  <p:childTnLst>
                                    <p:set>
                                      <p:cBhvr>
                                        <p:cTn id="238" dur="1000">
                                          <p:stCondLst>
                                            <p:cond delay="0"/>
                                          </p:stCondLst>
                                        </p:cTn>
                                        <p:tgtEl>
                                          <p:spTgt spid="90"/>
                                        </p:tgtEl>
                                        <p:attrNameLst>
                                          <p:attrName>style.visibility</p:attrName>
                                        </p:attrNameLst>
                                      </p:cBhvr>
                                      <p:to>
                                        <p:strVal val="visible"/>
                                      </p:to>
                                    </p:set>
                                  </p:childTnLst>
                                </p:cTn>
                              </p:par>
                            </p:childTnLst>
                          </p:cTn>
                        </p:par>
                        <p:par>
                          <p:cTn id="239" fill="hold">
                            <p:stCondLst>
                              <p:cond delay="66000"/>
                            </p:stCondLst>
                            <p:childTnLst>
                              <p:par>
                                <p:cTn id="240" presetID="11" presetClass="entr" presetSubtype="0" fill="hold" grpId="0" nodeType="afterEffect">
                                  <p:stCondLst>
                                    <p:cond delay="0"/>
                                  </p:stCondLst>
                                  <p:childTnLst>
                                    <p:set>
                                      <p:cBhvr>
                                        <p:cTn id="241" dur="1000">
                                          <p:stCondLst>
                                            <p:cond delay="0"/>
                                          </p:stCondLst>
                                        </p:cTn>
                                        <p:tgtEl>
                                          <p:spTgt spid="91"/>
                                        </p:tgtEl>
                                        <p:attrNameLst>
                                          <p:attrName>style.visibility</p:attrName>
                                        </p:attrNameLst>
                                      </p:cBhvr>
                                      <p:to>
                                        <p:strVal val="visible"/>
                                      </p:to>
                                    </p:set>
                                  </p:childTnLst>
                                </p:cTn>
                              </p:par>
                            </p:childTnLst>
                          </p:cTn>
                        </p:par>
                        <p:par>
                          <p:cTn id="242" fill="hold">
                            <p:stCondLst>
                              <p:cond delay="67000"/>
                            </p:stCondLst>
                            <p:childTnLst>
                              <p:par>
                                <p:cTn id="243" presetID="11" presetClass="entr" presetSubtype="0" fill="hold" grpId="0" nodeType="afterEffect">
                                  <p:stCondLst>
                                    <p:cond delay="0"/>
                                  </p:stCondLst>
                                  <p:childTnLst>
                                    <p:set>
                                      <p:cBhvr>
                                        <p:cTn id="244" dur="1000">
                                          <p:stCondLst>
                                            <p:cond delay="0"/>
                                          </p:stCondLst>
                                        </p:cTn>
                                        <p:tgtEl>
                                          <p:spTgt spid="92"/>
                                        </p:tgtEl>
                                        <p:attrNameLst>
                                          <p:attrName>style.visibility</p:attrName>
                                        </p:attrNameLst>
                                      </p:cBhvr>
                                      <p:to>
                                        <p:strVal val="visible"/>
                                      </p:to>
                                    </p:set>
                                  </p:childTnLst>
                                </p:cTn>
                              </p:par>
                            </p:childTnLst>
                          </p:cTn>
                        </p:par>
                        <p:par>
                          <p:cTn id="245" fill="hold">
                            <p:stCondLst>
                              <p:cond delay="68000"/>
                            </p:stCondLst>
                            <p:childTnLst>
                              <p:par>
                                <p:cTn id="246" presetID="11" presetClass="entr" presetSubtype="0" fill="hold" grpId="0" nodeType="afterEffect">
                                  <p:stCondLst>
                                    <p:cond delay="0"/>
                                  </p:stCondLst>
                                  <p:childTnLst>
                                    <p:set>
                                      <p:cBhvr>
                                        <p:cTn id="247" dur="1000">
                                          <p:stCondLst>
                                            <p:cond delay="0"/>
                                          </p:stCondLst>
                                        </p:cTn>
                                        <p:tgtEl>
                                          <p:spTgt spid="93"/>
                                        </p:tgtEl>
                                        <p:attrNameLst>
                                          <p:attrName>style.visibility</p:attrName>
                                        </p:attrNameLst>
                                      </p:cBhvr>
                                      <p:to>
                                        <p:strVal val="visible"/>
                                      </p:to>
                                    </p:set>
                                  </p:childTnLst>
                                </p:cTn>
                              </p:par>
                            </p:childTnLst>
                          </p:cTn>
                        </p:par>
                        <p:par>
                          <p:cTn id="248" fill="hold">
                            <p:stCondLst>
                              <p:cond delay="69000"/>
                            </p:stCondLst>
                            <p:childTnLst>
                              <p:par>
                                <p:cTn id="249" presetID="11" presetClass="entr" presetSubtype="0" fill="hold" grpId="0" nodeType="afterEffect">
                                  <p:stCondLst>
                                    <p:cond delay="0"/>
                                  </p:stCondLst>
                                  <p:childTnLst>
                                    <p:set>
                                      <p:cBhvr>
                                        <p:cTn id="250" dur="1000">
                                          <p:stCondLst>
                                            <p:cond delay="0"/>
                                          </p:stCondLst>
                                        </p:cTn>
                                        <p:tgtEl>
                                          <p:spTgt spid="94"/>
                                        </p:tgtEl>
                                        <p:attrNameLst>
                                          <p:attrName>style.visibility</p:attrName>
                                        </p:attrNameLst>
                                      </p:cBhvr>
                                      <p:to>
                                        <p:strVal val="visible"/>
                                      </p:to>
                                    </p:set>
                                  </p:childTnLst>
                                </p:cTn>
                              </p:par>
                            </p:childTnLst>
                          </p:cTn>
                        </p:par>
                        <p:par>
                          <p:cTn id="251" fill="hold">
                            <p:stCondLst>
                              <p:cond delay="70000"/>
                            </p:stCondLst>
                            <p:childTnLst>
                              <p:par>
                                <p:cTn id="252" presetID="11" presetClass="entr" presetSubtype="0" fill="hold" grpId="0" nodeType="afterEffect">
                                  <p:stCondLst>
                                    <p:cond delay="0"/>
                                  </p:stCondLst>
                                  <p:childTnLst>
                                    <p:set>
                                      <p:cBhvr>
                                        <p:cTn id="253" dur="1000">
                                          <p:stCondLst>
                                            <p:cond delay="0"/>
                                          </p:stCondLst>
                                        </p:cTn>
                                        <p:tgtEl>
                                          <p:spTgt spid="95"/>
                                        </p:tgtEl>
                                        <p:attrNameLst>
                                          <p:attrName>style.visibility</p:attrName>
                                        </p:attrNameLst>
                                      </p:cBhvr>
                                      <p:to>
                                        <p:strVal val="visible"/>
                                      </p:to>
                                    </p:set>
                                  </p:childTnLst>
                                </p:cTn>
                              </p:par>
                            </p:childTnLst>
                          </p:cTn>
                        </p:par>
                        <p:par>
                          <p:cTn id="254" fill="hold">
                            <p:stCondLst>
                              <p:cond delay="71000"/>
                            </p:stCondLst>
                            <p:childTnLst>
                              <p:par>
                                <p:cTn id="255" presetID="11" presetClass="entr" presetSubtype="0" fill="hold" grpId="0" nodeType="afterEffect">
                                  <p:stCondLst>
                                    <p:cond delay="0"/>
                                  </p:stCondLst>
                                  <p:childTnLst>
                                    <p:set>
                                      <p:cBhvr>
                                        <p:cTn id="256" dur="1000">
                                          <p:stCondLst>
                                            <p:cond delay="0"/>
                                          </p:stCondLst>
                                        </p:cTn>
                                        <p:tgtEl>
                                          <p:spTgt spid="96"/>
                                        </p:tgtEl>
                                        <p:attrNameLst>
                                          <p:attrName>style.visibility</p:attrName>
                                        </p:attrNameLst>
                                      </p:cBhvr>
                                      <p:to>
                                        <p:strVal val="visible"/>
                                      </p:to>
                                    </p:set>
                                  </p:childTnLst>
                                </p:cTn>
                              </p:par>
                            </p:childTnLst>
                          </p:cTn>
                        </p:par>
                        <p:par>
                          <p:cTn id="257" fill="hold">
                            <p:stCondLst>
                              <p:cond delay="72000"/>
                            </p:stCondLst>
                            <p:childTnLst>
                              <p:par>
                                <p:cTn id="258" presetID="11" presetClass="entr" presetSubtype="0" fill="hold" grpId="0" nodeType="afterEffect">
                                  <p:stCondLst>
                                    <p:cond delay="0"/>
                                  </p:stCondLst>
                                  <p:childTnLst>
                                    <p:set>
                                      <p:cBhvr>
                                        <p:cTn id="259" dur="1000">
                                          <p:stCondLst>
                                            <p:cond delay="0"/>
                                          </p:stCondLst>
                                        </p:cTn>
                                        <p:tgtEl>
                                          <p:spTgt spid="97"/>
                                        </p:tgtEl>
                                        <p:attrNameLst>
                                          <p:attrName>style.visibility</p:attrName>
                                        </p:attrNameLst>
                                      </p:cBhvr>
                                      <p:to>
                                        <p:strVal val="visible"/>
                                      </p:to>
                                    </p:set>
                                  </p:childTnLst>
                                </p:cTn>
                              </p:par>
                            </p:childTnLst>
                          </p:cTn>
                        </p:par>
                        <p:par>
                          <p:cTn id="260" fill="hold">
                            <p:stCondLst>
                              <p:cond delay="73000"/>
                            </p:stCondLst>
                            <p:childTnLst>
                              <p:par>
                                <p:cTn id="261" presetID="11" presetClass="entr" presetSubtype="0" fill="hold" grpId="0" nodeType="afterEffect">
                                  <p:stCondLst>
                                    <p:cond delay="0"/>
                                  </p:stCondLst>
                                  <p:childTnLst>
                                    <p:set>
                                      <p:cBhvr>
                                        <p:cTn id="262" dur="1000">
                                          <p:stCondLst>
                                            <p:cond delay="0"/>
                                          </p:stCondLst>
                                        </p:cTn>
                                        <p:tgtEl>
                                          <p:spTgt spid="98"/>
                                        </p:tgtEl>
                                        <p:attrNameLst>
                                          <p:attrName>style.visibility</p:attrName>
                                        </p:attrNameLst>
                                      </p:cBhvr>
                                      <p:to>
                                        <p:strVal val="visible"/>
                                      </p:to>
                                    </p:set>
                                  </p:childTnLst>
                                </p:cTn>
                              </p:par>
                            </p:childTnLst>
                          </p:cTn>
                        </p:par>
                        <p:par>
                          <p:cTn id="263" fill="hold">
                            <p:stCondLst>
                              <p:cond delay="74000"/>
                            </p:stCondLst>
                            <p:childTnLst>
                              <p:par>
                                <p:cTn id="264" presetID="11" presetClass="entr" presetSubtype="0" fill="hold" grpId="0" nodeType="afterEffect">
                                  <p:stCondLst>
                                    <p:cond delay="0"/>
                                  </p:stCondLst>
                                  <p:childTnLst>
                                    <p:set>
                                      <p:cBhvr>
                                        <p:cTn id="265" dur="1000">
                                          <p:stCondLst>
                                            <p:cond delay="0"/>
                                          </p:stCondLst>
                                        </p:cTn>
                                        <p:tgtEl>
                                          <p:spTgt spid="99"/>
                                        </p:tgtEl>
                                        <p:attrNameLst>
                                          <p:attrName>style.visibility</p:attrName>
                                        </p:attrNameLst>
                                      </p:cBhvr>
                                      <p:to>
                                        <p:strVal val="visible"/>
                                      </p:to>
                                    </p:set>
                                  </p:childTnLst>
                                </p:cTn>
                              </p:par>
                            </p:childTnLst>
                          </p:cTn>
                        </p:par>
                        <p:par>
                          <p:cTn id="266" fill="hold">
                            <p:stCondLst>
                              <p:cond delay="75000"/>
                            </p:stCondLst>
                            <p:childTnLst>
                              <p:par>
                                <p:cTn id="267" presetID="11" presetClass="entr" presetSubtype="0" fill="hold" grpId="0" nodeType="afterEffect">
                                  <p:stCondLst>
                                    <p:cond delay="0"/>
                                  </p:stCondLst>
                                  <p:childTnLst>
                                    <p:set>
                                      <p:cBhvr>
                                        <p:cTn id="268" dur="1000">
                                          <p:stCondLst>
                                            <p:cond delay="0"/>
                                          </p:stCondLst>
                                        </p:cTn>
                                        <p:tgtEl>
                                          <p:spTgt spid="100"/>
                                        </p:tgtEl>
                                        <p:attrNameLst>
                                          <p:attrName>style.visibility</p:attrName>
                                        </p:attrNameLst>
                                      </p:cBhvr>
                                      <p:to>
                                        <p:strVal val="visible"/>
                                      </p:to>
                                    </p:set>
                                  </p:childTnLst>
                                </p:cTn>
                              </p:par>
                            </p:childTnLst>
                          </p:cTn>
                        </p:par>
                        <p:par>
                          <p:cTn id="269" fill="hold">
                            <p:stCondLst>
                              <p:cond delay="76000"/>
                            </p:stCondLst>
                            <p:childTnLst>
                              <p:par>
                                <p:cTn id="270" presetID="11" presetClass="entr" presetSubtype="0" fill="hold" grpId="0" nodeType="afterEffect">
                                  <p:stCondLst>
                                    <p:cond delay="0"/>
                                  </p:stCondLst>
                                  <p:childTnLst>
                                    <p:set>
                                      <p:cBhvr>
                                        <p:cTn id="271" dur="1000">
                                          <p:stCondLst>
                                            <p:cond delay="0"/>
                                          </p:stCondLst>
                                        </p:cTn>
                                        <p:tgtEl>
                                          <p:spTgt spid="101"/>
                                        </p:tgtEl>
                                        <p:attrNameLst>
                                          <p:attrName>style.visibility</p:attrName>
                                        </p:attrNameLst>
                                      </p:cBhvr>
                                      <p:to>
                                        <p:strVal val="visible"/>
                                      </p:to>
                                    </p:set>
                                  </p:childTnLst>
                                </p:cTn>
                              </p:par>
                            </p:childTnLst>
                          </p:cTn>
                        </p:par>
                        <p:par>
                          <p:cTn id="272" fill="hold">
                            <p:stCondLst>
                              <p:cond delay="77000"/>
                            </p:stCondLst>
                            <p:childTnLst>
                              <p:par>
                                <p:cTn id="273" presetID="11" presetClass="entr" presetSubtype="0" fill="hold" grpId="0" nodeType="afterEffect">
                                  <p:stCondLst>
                                    <p:cond delay="0"/>
                                  </p:stCondLst>
                                  <p:childTnLst>
                                    <p:set>
                                      <p:cBhvr>
                                        <p:cTn id="274" dur="1000">
                                          <p:stCondLst>
                                            <p:cond delay="0"/>
                                          </p:stCondLst>
                                        </p:cTn>
                                        <p:tgtEl>
                                          <p:spTgt spid="102"/>
                                        </p:tgtEl>
                                        <p:attrNameLst>
                                          <p:attrName>style.visibility</p:attrName>
                                        </p:attrNameLst>
                                      </p:cBhvr>
                                      <p:to>
                                        <p:strVal val="visible"/>
                                      </p:to>
                                    </p:set>
                                  </p:childTnLst>
                                </p:cTn>
                              </p:par>
                            </p:childTnLst>
                          </p:cTn>
                        </p:par>
                        <p:par>
                          <p:cTn id="275" fill="hold">
                            <p:stCondLst>
                              <p:cond delay="78000"/>
                            </p:stCondLst>
                            <p:childTnLst>
                              <p:par>
                                <p:cTn id="276" presetID="11" presetClass="entr" presetSubtype="0" fill="hold" grpId="0" nodeType="afterEffect">
                                  <p:stCondLst>
                                    <p:cond delay="0"/>
                                  </p:stCondLst>
                                  <p:childTnLst>
                                    <p:set>
                                      <p:cBhvr>
                                        <p:cTn id="277" dur="1000">
                                          <p:stCondLst>
                                            <p:cond delay="0"/>
                                          </p:stCondLst>
                                        </p:cTn>
                                        <p:tgtEl>
                                          <p:spTgt spid="103"/>
                                        </p:tgtEl>
                                        <p:attrNameLst>
                                          <p:attrName>style.visibility</p:attrName>
                                        </p:attrNameLst>
                                      </p:cBhvr>
                                      <p:to>
                                        <p:strVal val="visible"/>
                                      </p:to>
                                    </p:set>
                                  </p:childTnLst>
                                </p:cTn>
                              </p:par>
                            </p:childTnLst>
                          </p:cTn>
                        </p:par>
                        <p:par>
                          <p:cTn id="278" fill="hold">
                            <p:stCondLst>
                              <p:cond delay="79000"/>
                            </p:stCondLst>
                            <p:childTnLst>
                              <p:par>
                                <p:cTn id="279" presetID="11" presetClass="entr" presetSubtype="0" fill="hold" grpId="0" nodeType="afterEffect">
                                  <p:stCondLst>
                                    <p:cond delay="0"/>
                                  </p:stCondLst>
                                  <p:childTnLst>
                                    <p:set>
                                      <p:cBhvr>
                                        <p:cTn id="280" dur="1000">
                                          <p:stCondLst>
                                            <p:cond delay="0"/>
                                          </p:stCondLst>
                                        </p:cTn>
                                        <p:tgtEl>
                                          <p:spTgt spid="104"/>
                                        </p:tgtEl>
                                        <p:attrNameLst>
                                          <p:attrName>style.visibility</p:attrName>
                                        </p:attrNameLst>
                                      </p:cBhvr>
                                      <p:to>
                                        <p:strVal val="visible"/>
                                      </p:to>
                                    </p:set>
                                  </p:childTnLst>
                                </p:cTn>
                              </p:par>
                            </p:childTnLst>
                          </p:cTn>
                        </p:par>
                        <p:par>
                          <p:cTn id="281" fill="hold">
                            <p:stCondLst>
                              <p:cond delay="80000"/>
                            </p:stCondLst>
                            <p:childTnLst>
                              <p:par>
                                <p:cTn id="282" presetID="11" presetClass="entr" presetSubtype="0" fill="hold" grpId="0" nodeType="afterEffect">
                                  <p:stCondLst>
                                    <p:cond delay="0"/>
                                  </p:stCondLst>
                                  <p:childTnLst>
                                    <p:set>
                                      <p:cBhvr>
                                        <p:cTn id="283" dur="1000">
                                          <p:stCondLst>
                                            <p:cond delay="0"/>
                                          </p:stCondLst>
                                        </p:cTn>
                                        <p:tgtEl>
                                          <p:spTgt spid="105"/>
                                        </p:tgtEl>
                                        <p:attrNameLst>
                                          <p:attrName>style.visibility</p:attrName>
                                        </p:attrNameLst>
                                      </p:cBhvr>
                                      <p:to>
                                        <p:strVal val="visible"/>
                                      </p:to>
                                    </p:set>
                                  </p:childTnLst>
                                </p:cTn>
                              </p:par>
                            </p:childTnLst>
                          </p:cTn>
                        </p:par>
                        <p:par>
                          <p:cTn id="284" fill="hold">
                            <p:stCondLst>
                              <p:cond delay="81000"/>
                            </p:stCondLst>
                            <p:childTnLst>
                              <p:par>
                                <p:cTn id="285" presetID="11" presetClass="entr" presetSubtype="0" fill="hold" grpId="0" nodeType="afterEffect">
                                  <p:stCondLst>
                                    <p:cond delay="0"/>
                                  </p:stCondLst>
                                  <p:childTnLst>
                                    <p:set>
                                      <p:cBhvr>
                                        <p:cTn id="286" dur="1000">
                                          <p:stCondLst>
                                            <p:cond delay="0"/>
                                          </p:stCondLst>
                                        </p:cTn>
                                        <p:tgtEl>
                                          <p:spTgt spid="106"/>
                                        </p:tgtEl>
                                        <p:attrNameLst>
                                          <p:attrName>style.visibility</p:attrName>
                                        </p:attrNameLst>
                                      </p:cBhvr>
                                      <p:to>
                                        <p:strVal val="visible"/>
                                      </p:to>
                                    </p:set>
                                  </p:childTnLst>
                                </p:cTn>
                              </p:par>
                            </p:childTnLst>
                          </p:cTn>
                        </p:par>
                        <p:par>
                          <p:cTn id="287" fill="hold">
                            <p:stCondLst>
                              <p:cond delay="82000"/>
                            </p:stCondLst>
                            <p:childTnLst>
                              <p:par>
                                <p:cTn id="288" presetID="11" presetClass="entr" presetSubtype="0" fill="hold" grpId="0" nodeType="afterEffect">
                                  <p:stCondLst>
                                    <p:cond delay="0"/>
                                  </p:stCondLst>
                                  <p:childTnLst>
                                    <p:set>
                                      <p:cBhvr>
                                        <p:cTn id="289" dur="1000">
                                          <p:stCondLst>
                                            <p:cond delay="0"/>
                                          </p:stCondLst>
                                        </p:cTn>
                                        <p:tgtEl>
                                          <p:spTgt spid="107"/>
                                        </p:tgtEl>
                                        <p:attrNameLst>
                                          <p:attrName>style.visibility</p:attrName>
                                        </p:attrNameLst>
                                      </p:cBhvr>
                                      <p:to>
                                        <p:strVal val="visible"/>
                                      </p:to>
                                    </p:set>
                                  </p:childTnLst>
                                </p:cTn>
                              </p:par>
                            </p:childTnLst>
                          </p:cTn>
                        </p:par>
                        <p:par>
                          <p:cTn id="290" fill="hold">
                            <p:stCondLst>
                              <p:cond delay="83000"/>
                            </p:stCondLst>
                            <p:childTnLst>
                              <p:par>
                                <p:cTn id="291" presetID="11" presetClass="entr" presetSubtype="0" fill="hold" grpId="0" nodeType="afterEffect">
                                  <p:stCondLst>
                                    <p:cond delay="0"/>
                                  </p:stCondLst>
                                  <p:childTnLst>
                                    <p:set>
                                      <p:cBhvr>
                                        <p:cTn id="292" dur="1000">
                                          <p:stCondLst>
                                            <p:cond delay="0"/>
                                          </p:stCondLst>
                                        </p:cTn>
                                        <p:tgtEl>
                                          <p:spTgt spid="108"/>
                                        </p:tgtEl>
                                        <p:attrNameLst>
                                          <p:attrName>style.visibility</p:attrName>
                                        </p:attrNameLst>
                                      </p:cBhvr>
                                      <p:to>
                                        <p:strVal val="visible"/>
                                      </p:to>
                                    </p:set>
                                  </p:childTnLst>
                                </p:cTn>
                              </p:par>
                            </p:childTnLst>
                          </p:cTn>
                        </p:par>
                        <p:par>
                          <p:cTn id="293" fill="hold">
                            <p:stCondLst>
                              <p:cond delay="84000"/>
                            </p:stCondLst>
                            <p:childTnLst>
                              <p:par>
                                <p:cTn id="294" presetID="11" presetClass="entr" presetSubtype="0" fill="hold" grpId="0" nodeType="afterEffect">
                                  <p:stCondLst>
                                    <p:cond delay="0"/>
                                  </p:stCondLst>
                                  <p:childTnLst>
                                    <p:set>
                                      <p:cBhvr>
                                        <p:cTn id="295" dur="1000">
                                          <p:stCondLst>
                                            <p:cond delay="0"/>
                                          </p:stCondLst>
                                        </p:cTn>
                                        <p:tgtEl>
                                          <p:spTgt spid="109"/>
                                        </p:tgtEl>
                                        <p:attrNameLst>
                                          <p:attrName>style.visibility</p:attrName>
                                        </p:attrNameLst>
                                      </p:cBhvr>
                                      <p:to>
                                        <p:strVal val="visible"/>
                                      </p:to>
                                    </p:set>
                                  </p:childTnLst>
                                </p:cTn>
                              </p:par>
                            </p:childTnLst>
                          </p:cTn>
                        </p:par>
                        <p:par>
                          <p:cTn id="296" fill="hold">
                            <p:stCondLst>
                              <p:cond delay="85000"/>
                            </p:stCondLst>
                            <p:childTnLst>
                              <p:par>
                                <p:cTn id="297" presetID="11" presetClass="entr" presetSubtype="0" fill="hold" grpId="0" nodeType="afterEffect">
                                  <p:stCondLst>
                                    <p:cond delay="0"/>
                                  </p:stCondLst>
                                  <p:childTnLst>
                                    <p:set>
                                      <p:cBhvr>
                                        <p:cTn id="298" dur="1000">
                                          <p:stCondLst>
                                            <p:cond delay="0"/>
                                          </p:stCondLst>
                                        </p:cTn>
                                        <p:tgtEl>
                                          <p:spTgt spid="110"/>
                                        </p:tgtEl>
                                        <p:attrNameLst>
                                          <p:attrName>style.visibility</p:attrName>
                                        </p:attrNameLst>
                                      </p:cBhvr>
                                      <p:to>
                                        <p:strVal val="visible"/>
                                      </p:to>
                                    </p:set>
                                  </p:childTnLst>
                                </p:cTn>
                              </p:par>
                            </p:childTnLst>
                          </p:cTn>
                        </p:par>
                        <p:par>
                          <p:cTn id="299" fill="hold">
                            <p:stCondLst>
                              <p:cond delay="86000"/>
                            </p:stCondLst>
                            <p:childTnLst>
                              <p:par>
                                <p:cTn id="300" presetID="11" presetClass="entr" presetSubtype="0" fill="hold" grpId="0" nodeType="afterEffect">
                                  <p:stCondLst>
                                    <p:cond delay="0"/>
                                  </p:stCondLst>
                                  <p:childTnLst>
                                    <p:set>
                                      <p:cBhvr>
                                        <p:cTn id="301" dur="1000">
                                          <p:stCondLst>
                                            <p:cond delay="0"/>
                                          </p:stCondLst>
                                        </p:cTn>
                                        <p:tgtEl>
                                          <p:spTgt spid="111"/>
                                        </p:tgtEl>
                                        <p:attrNameLst>
                                          <p:attrName>style.visibility</p:attrName>
                                        </p:attrNameLst>
                                      </p:cBhvr>
                                      <p:to>
                                        <p:strVal val="visible"/>
                                      </p:to>
                                    </p:set>
                                  </p:childTnLst>
                                </p:cTn>
                              </p:par>
                            </p:childTnLst>
                          </p:cTn>
                        </p:par>
                        <p:par>
                          <p:cTn id="302" fill="hold">
                            <p:stCondLst>
                              <p:cond delay="87000"/>
                            </p:stCondLst>
                            <p:childTnLst>
                              <p:par>
                                <p:cTn id="303" presetID="11" presetClass="entr" presetSubtype="0" fill="hold" grpId="0" nodeType="afterEffect">
                                  <p:stCondLst>
                                    <p:cond delay="0"/>
                                  </p:stCondLst>
                                  <p:childTnLst>
                                    <p:set>
                                      <p:cBhvr>
                                        <p:cTn id="304" dur="1000">
                                          <p:stCondLst>
                                            <p:cond delay="0"/>
                                          </p:stCondLst>
                                        </p:cTn>
                                        <p:tgtEl>
                                          <p:spTgt spid="112"/>
                                        </p:tgtEl>
                                        <p:attrNameLst>
                                          <p:attrName>style.visibility</p:attrName>
                                        </p:attrNameLst>
                                      </p:cBhvr>
                                      <p:to>
                                        <p:strVal val="visible"/>
                                      </p:to>
                                    </p:set>
                                  </p:childTnLst>
                                </p:cTn>
                              </p:par>
                            </p:childTnLst>
                          </p:cTn>
                        </p:par>
                        <p:par>
                          <p:cTn id="305" fill="hold">
                            <p:stCondLst>
                              <p:cond delay="88000"/>
                            </p:stCondLst>
                            <p:childTnLst>
                              <p:par>
                                <p:cTn id="306" presetID="11" presetClass="entr" presetSubtype="0" fill="hold" grpId="0" nodeType="afterEffect">
                                  <p:stCondLst>
                                    <p:cond delay="0"/>
                                  </p:stCondLst>
                                  <p:childTnLst>
                                    <p:set>
                                      <p:cBhvr>
                                        <p:cTn id="307" dur="1000">
                                          <p:stCondLst>
                                            <p:cond delay="0"/>
                                          </p:stCondLst>
                                        </p:cTn>
                                        <p:tgtEl>
                                          <p:spTgt spid="113"/>
                                        </p:tgtEl>
                                        <p:attrNameLst>
                                          <p:attrName>style.visibility</p:attrName>
                                        </p:attrNameLst>
                                      </p:cBhvr>
                                      <p:to>
                                        <p:strVal val="visible"/>
                                      </p:to>
                                    </p:set>
                                  </p:childTnLst>
                                </p:cTn>
                              </p:par>
                            </p:childTnLst>
                          </p:cTn>
                        </p:par>
                        <p:par>
                          <p:cTn id="308" fill="hold">
                            <p:stCondLst>
                              <p:cond delay="89000"/>
                            </p:stCondLst>
                            <p:childTnLst>
                              <p:par>
                                <p:cTn id="309" presetID="11" presetClass="entr" presetSubtype="0" fill="hold" grpId="0" nodeType="afterEffect">
                                  <p:stCondLst>
                                    <p:cond delay="0"/>
                                  </p:stCondLst>
                                  <p:childTnLst>
                                    <p:set>
                                      <p:cBhvr>
                                        <p:cTn id="310" dur="1000">
                                          <p:stCondLst>
                                            <p:cond delay="0"/>
                                          </p:stCondLst>
                                        </p:cTn>
                                        <p:tgtEl>
                                          <p:spTgt spid="114"/>
                                        </p:tgtEl>
                                        <p:attrNameLst>
                                          <p:attrName>style.visibility</p:attrName>
                                        </p:attrNameLst>
                                      </p:cBhvr>
                                      <p:to>
                                        <p:strVal val="visible"/>
                                      </p:to>
                                    </p:set>
                                  </p:childTnLst>
                                </p:cTn>
                              </p:par>
                            </p:childTnLst>
                          </p:cTn>
                        </p:par>
                        <p:par>
                          <p:cTn id="311" fill="hold">
                            <p:stCondLst>
                              <p:cond delay="90000"/>
                            </p:stCondLst>
                            <p:childTnLst>
                              <p:par>
                                <p:cTn id="312" presetID="11" presetClass="entr" presetSubtype="0" fill="hold" grpId="0" nodeType="afterEffect">
                                  <p:stCondLst>
                                    <p:cond delay="0"/>
                                  </p:stCondLst>
                                  <p:childTnLst>
                                    <p:set>
                                      <p:cBhvr>
                                        <p:cTn id="313" dur="1000">
                                          <p:stCondLst>
                                            <p:cond delay="0"/>
                                          </p:stCondLst>
                                        </p:cTn>
                                        <p:tgtEl>
                                          <p:spTgt spid="115"/>
                                        </p:tgtEl>
                                        <p:attrNameLst>
                                          <p:attrName>style.visibility</p:attrName>
                                        </p:attrNameLst>
                                      </p:cBhvr>
                                      <p:to>
                                        <p:strVal val="visible"/>
                                      </p:to>
                                    </p:set>
                                  </p:childTnLst>
                                </p:cTn>
                              </p:par>
                            </p:childTnLst>
                          </p:cTn>
                        </p:par>
                        <p:par>
                          <p:cTn id="314" fill="hold">
                            <p:stCondLst>
                              <p:cond delay="91000"/>
                            </p:stCondLst>
                            <p:childTnLst>
                              <p:par>
                                <p:cTn id="315" presetID="11" presetClass="entr" presetSubtype="0" fill="hold" grpId="0" nodeType="afterEffect">
                                  <p:stCondLst>
                                    <p:cond delay="0"/>
                                  </p:stCondLst>
                                  <p:childTnLst>
                                    <p:set>
                                      <p:cBhvr>
                                        <p:cTn id="316" dur="1000">
                                          <p:stCondLst>
                                            <p:cond delay="0"/>
                                          </p:stCondLst>
                                        </p:cTn>
                                        <p:tgtEl>
                                          <p:spTgt spid="116"/>
                                        </p:tgtEl>
                                        <p:attrNameLst>
                                          <p:attrName>style.visibility</p:attrName>
                                        </p:attrNameLst>
                                      </p:cBhvr>
                                      <p:to>
                                        <p:strVal val="visible"/>
                                      </p:to>
                                    </p:set>
                                  </p:childTnLst>
                                </p:cTn>
                              </p:par>
                            </p:childTnLst>
                          </p:cTn>
                        </p:par>
                        <p:par>
                          <p:cTn id="317" fill="hold">
                            <p:stCondLst>
                              <p:cond delay="92000"/>
                            </p:stCondLst>
                            <p:childTnLst>
                              <p:par>
                                <p:cTn id="318" presetID="11" presetClass="entr" presetSubtype="0" fill="hold" grpId="0" nodeType="afterEffect">
                                  <p:stCondLst>
                                    <p:cond delay="0"/>
                                  </p:stCondLst>
                                  <p:childTnLst>
                                    <p:set>
                                      <p:cBhvr>
                                        <p:cTn id="319" dur="1000">
                                          <p:stCondLst>
                                            <p:cond delay="0"/>
                                          </p:stCondLst>
                                        </p:cTn>
                                        <p:tgtEl>
                                          <p:spTgt spid="117"/>
                                        </p:tgtEl>
                                        <p:attrNameLst>
                                          <p:attrName>style.visibility</p:attrName>
                                        </p:attrNameLst>
                                      </p:cBhvr>
                                      <p:to>
                                        <p:strVal val="visible"/>
                                      </p:to>
                                    </p:set>
                                  </p:childTnLst>
                                </p:cTn>
                              </p:par>
                            </p:childTnLst>
                          </p:cTn>
                        </p:par>
                        <p:par>
                          <p:cTn id="320" fill="hold">
                            <p:stCondLst>
                              <p:cond delay="93000"/>
                            </p:stCondLst>
                            <p:childTnLst>
                              <p:par>
                                <p:cTn id="321" presetID="11" presetClass="entr" presetSubtype="0" fill="hold" grpId="0" nodeType="afterEffect">
                                  <p:stCondLst>
                                    <p:cond delay="0"/>
                                  </p:stCondLst>
                                  <p:childTnLst>
                                    <p:set>
                                      <p:cBhvr>
                                        <p:cTn id="322" dur="1000">
                                          <p:stCondLst>
                                            <p:cond delay="0"/>
                                          </p:stCondLst>
                                        </p:cTn>
                                        <p:tgtEl>
                                          <p:spTgt spid="118"/>
                                        </p:tgtEl>
                                        <p:attrNameLst>
                                          <p:attrName>style.visibility</p:attrName>
                                        </p:attrNameLst>
                                      </p:cBhvr>
                                      <p:to>
                                        <p:strVal val="visible"/>
                                      </p:to>
                                    </p:set>
                                  </p:childTnLst>
                                </p:cTn>
                              </p:par>
                            </p:childTnLst>
                          </p:cTn>
                        </p:par>
                        <p:par>
                          <p:cTn id="323" fill="hold">
                            <p:stCondLst>
                              <p:cond delay="94000"/>
                            </p:stCondLst>
                            <p:childTnLst>
                              <p:par>
                                <p:cTn id="324" presetID="11" presetClass="entr" presetSubtype="0" fill="hold" grpId="0" nodeType="afterEffect">
                                  <p:stCondLst>
                                    <p:cond delay="0"/>
                                  </p:stCondLst>
                                  <p:childTnLst>
                                    <p:set>
                                      <p:cBhvr>
                                        <p:cTn id="325" dur="1000">
                                          <p:stCondLst>
                                            <p:cond delay="0"/>
                                          </p:stCondLst>
                                        </p:cTn>
                                        <p:tgtEl>
                                          <p:spTgt spid="119"/>
                                        </p:tgtEl>
                                        <p:attrNameLst>
                                          <p:attrName>style.visibility</p:attrName>
                                        </p:attrNameLst>
                                      </p:cBhvr>
                                      <p:to>
                                        <p:strVal val="visible"/>
                                      </p:to>
                                    </p:set>
                                  </p:childTnLst>
                                </p:cTn>
                              </p:par>
                            </p:childTnLst>
                          </p:cTn>
                        </p:par>
                        <p:par>
                          <p:cTn id="326" fill="hold">
                            <p:stCondLst>
                              <p:cond delay="95000"/>
                            </p:stCondLst>
                            <p:childTnLst>
                              <p:par>
                                <p:cTn id="327" presetID="11" presetClass="entr" presetSubtype="0" fill="hold" grpId="0" nodeType="afterEffect">
                                  <p:stCondLst>
                                    <p:cond delay="0"/>
                                  </p:stCondLst>
                                  <p:childTnLst>
                                    <p:set>
                                      <p:cBhvr>
                                        <p:cTn id="328" dur="1000">
                                          <p:stCondLst>
                                            <p:cond delay="0"/>
                                          </p:stCondLst>
                                        </p:cTn>
                                        <p:tgtEl>
                                          <p:spTgt spid="120"/>
                                        </p:tgtEl>
                                        <p:attrNameLst>
                                          <p:attrName>style.visibility</p:attrName>
                                        </p:attrNameLst>
                                      </p:cBhvr>
                                      <p:to>
                                        <p:strVal val="visible"/>
                                      </p:to>
                                    </p:set>
                                  </p:childTnLst>
                                </p:cTn>
                              </p:par>
                            </p:childTnLst>
                          </p:cTn>
                        </p:par>
                        <p:par>
                          <p:cTn id="329" fill="hold">
                            <p:stCondLst>
                              <p:cond delay="96000"/>
                            </p:stCondLst>
                            <p:childTnLst>
                              <p:par>
                                <p:cTn id="330" presetID="11" presetClass="entr" presetSubtype="0" fill="hold" grpId="0" nodeType="afterEffect">
                                  <p:stCondLst>
                                    <p:cond delay="0"/>
                                  </p:stCondLst>
                                  <p:childTnLst>
                                    <p:set>
                                      <p:cBhvr>
                                        <p:cTn id="331" dur="1000">
                                          <p:stCondLst>
                                            <p:cond delay="0"/>
                                          </p:stCondLst>
                                        </p:cTn>
                                        <p:tgtEl>
                                          <p:spTgt spid="121"/>
                                        </p:tgtEl>
                                        <p:attrNameLst>
                                          <p:attrName>style.visibility</p:attrName>
                                        </p:attrNameLst>
                                      </p:cBhvr>
                                      <p:to>
                                        <p:strVal val="visible"/>
                                      </p:to>
                                    </p:set>
                                  </p:childTnLst>
                                </p:cTn>
                              </p:par>
                            </p:childTnLst>
                          </p:cTn>
                        </p:par>
                        <p:par>
                          <p:cTn id="332" fill="hold">
                            <p:stCondLst>
                              <p:cond delay="97000"/>
                            </p:stCondLst>
                            <p:childTnLst>
                              <p:par>
                                <p:cTn id="333" presetID="11" presetClass="entr" presetSubtype="0" fill="hold" grpId="0" nodeType="afterEffect">
                                  <p:stCondLst>
                                    <p:cond delay="0"/>
                                  </p:stCondLst>
                                  <p:childTnLst>
                                    <p:set>
                                      <p:cBhvr>
                                        <p:cTn id="334" dur="1000">
                                          <p:stCondLst>
                                            <p:cond delay="0"/>
                                          </p:stCondLst>
                                        </p:cTn>
                                        <p:tgtEl>
                                          <p:spTgt spid="122"/>
                                        </p:tgtEl>
                                        <p:attrNameLst>
                                          <p:attrName>style.visibility</p:attrName>
                                        </p:attrNameLst>
                                      </p:cBhvr>
                                      <p:to>
                                        <p:strVal val="visible"/>
                                      </p:to>
                                    </p:set>
                                  </p:childTnLst>
                                </p:cTn>
                              </p:par>
                            </p:childTnLst>
                          </p:cTn>
                        </p:par>
                        <p:par>
                          <p:cTn id="335" fill="hold">
                            <p:stCondLst>
                              <p:cond delay="98000"/>
                            </p:stCondLst>
                            <p:childTnLst>
                              <p:par>
                                <p:cTn id="336" presetID="11" presetClass="entr" presetSubtype="0" fill="hold" grpId="0" nodeType="afterEffect">
                                  <p:stCondLst>
                                    <p:cond delay="0"/>
                                  </p:stCondLst>
                                  <p:childTnLst>
                                    <p:set>
                                      <p:cBhvr>
                                        <p:cTn id="337" dur="1000">
                                          <p:stCondLst>
                                            <p:cond delay="0"/>
                                          </p:stCondLst>
                                        </p:cTn>
                                        <p:tgtEl>
                                          <p:spTgt spid="123"/>
                                        </p:tgtEl>
                                        <p:attrNameLst>
                                          <p:attrName>style.visibility</p:attrName>
                                        </p:attrNameLst>
                                      </p:cBhvr>
                                      <p:to>
                                        <p:strVal val="visible"/>
                                      </p:to>
                                    </p:set>
                                  </p:childTnLst>
                                </p:cTn>
                              </p:par>
                            </p:childTnLst>
                          </p:cTn>
                        </p:par>
                        <p:par>
                          <p:cTn id="338" fill="hold">
                            <p:stCondLst>
                              <p:cond delay="99000"/>
                            </p:stCondLst>
                            <p:childTnLst>
                              <p:par>
                                <p:cTn id="339" presetID="11" presetClass="entr" presetSubtype="0" fill="hold" grpId="0" nodeType="afterEffect">
                                  <p:stCondLst>
                                    <p:cond delay="0"/>
                                  </p:stCondLst>
                                  <p:childTnLst>
                                    <p:set>
                                      <p:cBhvr>
                                        <p:cTn id="340" dur="1000">
                                          <p:stCondLst>
                                            <p:cond delay="0"/>
                                          </p:stCondLst>
                                        </p:cTn>
                                        <p:tgtEl>
                                          <p:spTgt spid="124"/>
                                        </p:tgtEl>
                                        <p:attrNameLst>
                                          <p:attrName>style.visibility</p:attrName>
                                        </p:attrNameLst>
                                      </p:cBhvr>
                                      <p:to>
                                        <p:strVal val="visible"/>
                                      </p:to>
                                    </p:set>
                                  </p:childTnLst>
                                </p:cTn>
                              </p:par>
                            </p:childTnLst>
                          </p:cTn>
                        </p:par>
                        <p:par>
                          <p:cTn id="341" fill="hold">
                            <p:stCondLst>
                              <p:cond delay="100000"/>
                            </p:stCondLst>
                            <p:childTnLst>
                              <p:par>
                                <p:cTn id="342" presetID="11" presetClass="entr" presetSubtype="0" fill="hold" grpId="0" nodeType="afterEffect">
                                  <p:stCondLst>
                                    <p:cond delay="0"/>
                                  </p:stCondLst>
                                  <p:childTnLst>
                                    <p:set>
                                      <p:cBhvr>
                                        <p:cTn id="343" dur="1000">
                                          <p:stCondLst>
                                            <p:cond delay="0"/>
                                          </p:stCondLst>
                                        </p:cTn>
                                        <p:tgtEl>
                                          <p:spTgt spid="125"/>
                                        </p:tgtEl>
                                        <p:attrNameLst>
                                          <p:attrName>style.visibility</p:attrName>
                                        </p:attrNameLst>
                                      </p:cBhvr>
                                      <p:to>
                                        <p:strVal val="visible"/>
                                      </p:to>
                                    </p:set>
                                  </p:childTnLst>
                                </p:cTn>
                              </p:par>
                            </p:childTnLst>
                          </p:cTn>
                        </p:par>
                        <p:par>
                          <p:cTn id="344" fill="hold">
                            <p:stCondLst>
                              <p:cond delay="101000"/>
                            </p:stCondLst>
                            <p:childTnLst>
                              <p:par>
                                <p:cTn id="345" presetID="11" presetClass="entr" presetSubtype="0" fill="hold" grpId="0" nodeType="afterEffect">
                                  <p:stCondLst>
                                    <p:cond delay="0"/>
                                  </p:stCondLst>
                                  <p:childTnLst>
                                    <p:set>
                                      <p:cBhvr>
                                        <p:cTn id="346" dur="1000">
                                          <p:stCondLst>
                                            <p:cond delay="0"/>
                                          </p:stCondLst>
                                        </p:cTn>
                                        <p:tgtEl>
                                          <p:spTgt spid="126"/>
                                        </p:tgtEl>
                                        <p:attrNameLst>
                                          <p:attrName>style.visibility</p:attrName>
                                        </p:attrNameLst>
                                      </p:cBhvr>
                                      <p:to>
                                        <p:strVal val="visible"/>
                                      </p:to>
                                    </p:set>
                                  </p:childTnLst>
                                </p:cTn>
                              </p:par>
                            </p:childTnLst>
                          </p:cTn>
                        </p:par>
                        <p:par>
                          <p:cTn id="347" fill="hold">
                            <p:stCondLst>
                              <p:cond delay="102000"/>
                            </p:stCondLst>
                            <p:childTnLst>
                              <p:par>
                                <p:cTn id="348" presetID="11" presetClass="entr" presetSubtype="0" fill="hold" grpId="0" nodeType="afterEffect">
                                  <p:stCondLst>
                                    <p:cond delay="0"/>
                                  </p:stCondLst>
                                  <p:childTnLst>
                                    <p:set>
                                      <p:cBhvr>
                                        <p:cTn id="349" dur="1000">
                                          <p:stCondLst>
                                            <p:cond delay="0"/>
                                          </p:stCondLst>
                                        </p:cTn>
                                        <p:tgtEl>
                                          <p:spTgt spid="127"/>
                                        </p:tgtEl>
                                        <p:attrNameLst>
                                          <p:attrName>style.visibility</p:attrName>
                                        </p:attrNameLst>
                                      </p:cBhvr>
                                      <p:to>
                                        <p:strVal val="visible"/>
                                      </p:to>
                                    </p:set>
                                  </p:childTnLst>
                                </p:cTn>
                              </p:par>
                            </p:childTnLst>
                          </p:cTn>
                        </p:par>
                        <p:par>
                          <p:cTn id="350" fill="hold">
                            <p:stCondLst>
                              <p:cond delay="103000"/>
                            </p:stCondLst>
                            <p:childTnLst>
                              <p:par>
                                <p:cTn id="351" presetID="11" presetClass="entr" presetSubtype="0" fill="hold" grpId="0" nodeType="afterEffect">
                                  <p:stCondLst>
                                    <p:cond delay="0"/>
                                  </p:stCondLst>
                                  <p:childTnLst>
                                    <p:set>
                                      <p:cBhvr>
                                        <p:cTn id="352" dur="1000">
                                          <p:stCondLst>
                                            <p:cond delay="0"/>
                                          </p:stCondLst>
                                        </p:cTn>
                                        <p:tgtEl>
                                          <p:spTgt spid="128"/>
                                        </p:tgtEl>
                                        <p:attrNameLst>
                                          <p:attrName>style.visibility</p:attrName>
                                        </p:attrNameLst>
                                      </p:cBhvr>
                                      <p:to>
                                        <p:strVal val="visible"/>
                                      </p:to>
                                    </p:set>
                                  </p:childTnLst>
                                </p:cTn>
                              </p:par>
                            </p:childTnLst>
                          </p:cTn>
                        </p:par>
                        <p:par>
                          <p:cTn id="353" fill="hold">
                            <p:stCondLst>
                              <p:cond delay="104000"/>
                            </p:stCondLst>
                            <p:childTnLst>
                              <p:par>
                                <p:cTn id="354" presetID="11" presetClass="entr" presetSubtype="0" fill="hold" grpId="0" nodeType="afterEffect">
                                  <p:stCondLst>
                                    <p:cond delay="0"/>
                                  </p:stCondLst>
                                  <p:childTnLst>
                                    <p:set>
                                      <p:cBhvr>
                                        <p:cTn id="355" dur="1000">
                                          <p:stCondLst>
                                            <p:cond delay="0"/>
                                          </p:stCondLst>
                                        </p:cTn>
                                        <p:tgtEl>
                                          <p:spTgt spid="129"/>
                                        </p:tgtEl>
                                        <p:attrNameLst>
                                          <p:attrName>style.visibility</p:attrName>
                                        </p:attrNameLst>
                                      </p:cBhvr>
                                      <p:to>
                                        <p:strVal val="visible"/>
                                      </p:to>
                                    </p:set>
                                  </p:childTnLst>
                                </p:cTn>
                              </p:par>
                            </p:childTnLst>
                          </p:cTn>
                        </p:par>
                        <p:par>
                          <p:cTn id="356" fill="hold">
                            <p:stCondLst>
                              <p:cond delay="105000"/>
                            </p:stCondLst>
                            <p:childTnLst>
                              <p:par>
                                <p:cTn id="357" presetID="11" presetClass="entr" presetSubtype="0" fill="hold" grpId="0" nodeType="afterEffect">
                                  <p:stCondLst>
                                    <p:cond delay="0"/>
                                  </p:stCondLst>
                                  <p:childTnLst>
                                    <p:set>
                                      <p:cBhvr>
                                        <p:cTn id="358" dur="1000">
                                          <p:stCondLst>
                                            <p:cond delay="0"/>
                                          </p:stCondLst>
                                        </p:cTn>
                                        <p:tgtEl>
                                          <p:spTgt spid="130"/>
                                        </p:tgtEl>
                                        <p:attrNameLst>
                                          <p:attrName>style.visibility</p:attrName>
                                        </p:attrNameLst>
                                      </p:cBhvr>
                                      <p:to>
                                        <p:strVal val="visible"/>
                                      </p:to>
                                    </p:set>
                                  </p:childTnLst>
                                </p:cTn>
                              </p:par>
                            </p:childTnLst>
                          </p:cTn>
                        </p:par>
                        <p:par>
                          <p:cTn id="359" fill="hold">
                            <p:stCondLst>
                              <p:cond delay="106000"/>
                            </p:stCondLst>
                            <p:childTnLst>
                              <p:par>
                                <p:cTn id="360" presetID="11" presetClass="entr" presetSubtype="0" fill="hold" grpId="0" nodeType="afterEffect">
                                  <p:stCondLst>
                                    <p:cond delay="0"/>
                                  </p:stCondLst>
                                  <p:childTnLst>
                                    <p:set>
                                      <p:cBhvr>
                                        <p:cTn id="361" dur="1000">
                                          <p:stCondLst>
                                            <p:cond delay="0"/>
                                          </p:stCondLst>
                                        </p:cTn>
                                        <p:tgtEl>
                                          <p:spTgt spid="131"/>
                                        </p:tgtEl>
                                        <p:attrNameLst>
                                          <p:attrName>style.visibility</p:attrName>
                                        </p:attrNameLst>
                                      </p:cBhvr>
                                      <p:to>
                                        <p:strVal val="visible"/>
                                      </p:to>
                                    </p:set>
                                  </p:childTnLst>
                                </p:cTn>
                              </p:par>
                            </p:childTnLst>
                          </p:cTn>
                        </p:par>
                        <p:par>
                          <p:cTn id="362" fill="hold">
                            <p:stCondLst>
                              <p:cond delay="107000"/>
                            </p:stCondLst>
                            <p:childTnLst>
                              <p:par>
                                <p:cTn id="363" presetID="11" presetClass="entr" presetSubtype="0" fill="hold" grpId="0" nodeType="afterEffect">
                                  <p:stCondLst>
                                    <p:cond delay="0"/>
                                  </p:stCondLst>
                                  <p:childTnLst>
                                    <p:set>
                                      <p:cBhvr>
                                        <p:cTn id="364" dur="1000">
                                          <p:stCondLst>
                                            <p:cond delay="0"/>
                                          </p:stCondLst>
                                        </p:cTn>
                                        <p:tgtEl>
                                          <p:spTgt spid="132"/>
                                        </p:tgtEl>
                                        <p:attrNameLst>
                                          <p:attrName>style.visibility</p:attrName>
                                        </p:attrNameLst>
                                      </p:cBhvr>
                                      <p:to>
                                        <p:strVal val="visible"/>
                                      </p:to>
                                    </p:set>
                                  </p:childTnLst>
                                </p:cTn>
                              </p:par>
                            </p:childTnLst>
                          </p:cTn>
                        </p:par>
                        <p:par>
                          <p:cTn id="365" fill="hold">
                            <p:stCondLst>
                              <p:cond delay="108000"/>
                            </p:stCondLst>
                            <p:childTnLst>
                              <p:par>
                                <p:cTn id="366" presetID="11" presetClass="entr" presetSubtype="0" fill="hold" grpId="0" nodeType="afterEffect">
                                  <p:stCondLst>
                                    <p:cond delay="0"/>
                                  </p:stCondLst>
                                  <p:childTnLst>
                                    <p:set>
                                      <p:cBhvr>
                                        <p:cTn id="367" dur="1000">
                                          <p:stCondLst>
                                            <p:cond delay="0"/>
                                          </p:stCondLst>
                                        </p:cTn>
                                        <p:tgtEl>
                                          <p:spTgt spid="133"/>
                                        </p:tgtEl>
                                        <p:attrNameLst>
                                          <p:attrName>style.visibility</p:attrName>
                                        </p:attrNameLst>
                                      </p:cBhvr>
                                      <p:to>
                                        <p:strVal val="visible"/>
                                      </p:to>
                                    </p:set>
                                  </p:childTnLst>
                                </p:cTn>
                              </p:par>
                            </p:childTnLst>
                          </p:cTn>
                        </p:par>
                        <p:par>
                          <p:cTn id="368" fill="hold">
                            <p:stCondLst>
                              <p:cond delay="109000"/>
                            </p:stCondLst>
                            <p:childTnLst>
                              <p:par>
                                <p:cTn id="369" presetID="11" presetClass="entr" presetSubtype="0" fill="hold" grpId="0" nodeType="afterEffect">
                                  <p:stCondLst>
                                    <p:cond delay="0"/>
                                  </p:stCondLst>
                                  <p:childTnLst>
                                    <p:set>
                                      <p:cBhvr>
                                        <p:cTn id="370" dur="1000">
                                          <p:stCondLst>
                                            <p:cond delay="0"/>
                                          </p:stCondLst>
                                        </p:cTn>
                                        <p:tgtEl>
                                          <p:spTgt spid="134"/>
                                        </p:tgtEl>
                                        <p:attrNameLst>
                                          <p:attrName>style.visibility</p:attrName>
                                        </p:attrNameLst>
                                      </p:cBhvr>
                                      <p:to>
                                        <p:strVal val="visible"/>
                                      </p:to>
                                    </p:set>
                                  </p:childTnLst>
                                </p:cTn>
                              </p:par>
                            </p:childTnLst>
                          </p:cTn>
                        </p:par>
                        <p:par>
                          <p:cTn id="371" fill="hold">
                            <p:stCondLst>
                              <p:cond delay="110000"/>
                            </p:stCondLst>
                            <p:childTnLst>
                              <p:par>
                                <p:cTn id="372" presetID="11" presetClass="entr" presetSubtype="0" fill="hold" grpId="0" nodeType="afterEffect">
                                  <p:stCondLst>
                                    <p:cond delay="0"/>
                                  </p:stCondLst>
                                  <p:childTnLst>
                                    <p:set>
                                      <p:cBhvr>
                                        <p:cTn id="373" dur="1000">
                                          <p:stCondLst>
                                            <p:cond delay="0"/>
                                          </p:stCondLst>
                                        </p:cTn>
                                        <p:tgtEl>
                                          <p:spTgt spid="135"/>
                                        </p:tgtEl>
                                        <p:attrNameLst>
                                          <p:attrName>style.visibility</p:attrName>
                                        </p:attrNameLst>
                                      </p:cBhvr>
                                      <p:to>
                                        <p:strVal val="visible"/>
                                      </p:to>
                                    </p:set>
                                  </p:childTnLst>
                                </p:cTn>
                              </p:par>
                            </p:childTnLst>
                          </p:cTn>
                        </p:par>
                        <p:par>
                          <p:cTn id="374" fill="hold">
                            <p:stCondLst>
                              <p:cond delay="111000"/>
                            </p:stCondLst>
                            <p:childTnLst>
                              <p:par>
                                <p:cTn id="375" presetID="11" presetClass="entr" presetSubtype="0" fill="hold" grpId="0" nodeType="afterEffect">
                                  <p:stCondLst>
                                    <p:cond delay="0"/>
                                  </p:stCondLst>
                                  <p:childTnLst>
                                    <p:set>
                                      <p:cBhvr>
                                        <p:cTn id="376" dur="1000">
                                          <p:stCondLst>
                                            <p:cond delay="0"/>
                                          </p:stCondLst>
                                        </p:cTn>
                                        <p:tgtEl>
                                          <p:spTgt spid="136"/>
                                        </p:tgtEl>
                                        <p:attrNameLst>
                                          <p:attrName>style.visibility</p:attrName>
                                        </p:attrNameLst>
                                      </p:cBhvr>
                                      <p:to>
                                        <p:strVal val="visible"/>
                                      </p:to>
                                    </p:set>
                                  </p:childTnLst>
                                </p:cTn>
                              </p:par>
                            </p:childTnLst>
                          </p:cTn>
                        </p:par>
                        <p:par>
                          <p:cTn id="377" fill="hold">
                            <p:stCondLst>
                              <p:cond delay="112000"/>
                            </p:stCondLst>
                            <p:childTnLst>
                              <p:par>
                                <p:cTn id="378" presetID="11" presetClass="entr" presetSubtype="0" fill="hold" grpId="0" nodeType="afterEffect">
                                  <p:stCondLst>
                                    <p:cond delay="0"/>
                                  </p:stCondLst>
                                  <p:childTnLst>
                                    <p:set>
                                      <p:cBhvr>
                                        <p:cTn id="379" dur="1000">
                                          <p:stCondLst>
                                            <p:cond delay="0"/>
                                          </p:stCondLst>
                                        </p:cTn>
                                        <p:tgtEl>
                                          <p:spTgt spid="137"/>
                                        </p:tgtEl>
                                        <p:attrNameLst>
                                          <p:attrName>style.visibility</p:attrName>
                                        </p:attrNameLst>
                                      </p:cBhvr>
                                      <p:to>
                                        <p:strVal val="visible"/>
                                      </p:to>
                                    </p:set>
                                  </p:childTnLst>
                                </p:cTn>
                              </p:par>
                            </p:childTnLst>
                          </p:cTn>
                        </p:par>
                        <p:par>
                          <p:cTn id="380" fill="hold">
                            <p:stCondLst>
                              <p:cond delay="113000"/>
                            </p:stCondLst>
                            <p:childTnLst>
                              <p:par>
                                <p:cTn id="381" presetID="11" presetClass="entr" presetSubtype="0" fill="hold" grpId="0" nodeType="afterEffect">
                                  <p:stCondLst>
                                    <p:cond delay="0"/>
                                  </p:stCondLst>
                                  <p:childTnLst>
                                    <p:set>
                                      <p:cBhvr>
                                        <p:cTn id="382" dur="1000">
                                          <p:stCondLst>
                                            <p:cond delay="0"/>
                                          </p:stCondLst>
                                        </p:cTn>
                                        <p:tgtEl>
                                          <p:spTgt spid="138"/>
                                        </p:tgtEl>
                                        <p:attrNameLst>
                                          <p:attrName>style.visibility</p:attrName>
                                        </p:attrNameLst>
                                      </p:cBhvr>
                                      <p:to>
                                        <p:strVal val="visible"/>
                                      </p:to>
                                    </p:set>
                                  </p:childTnLst>
                                </p:cTn>
                              </p:par>
                            </p:childTnLst>
                          </p:cTn>
                        </p:par>
                        <p:par>
                          <p:cTn id="383" fill="hold">
                            <p:stCondLst>
                              <p:cond delay="114000"/>
                            </p:stCondLst>
                            <p:childTnLst>
                              <p:par>
                                <p:cTn id="384" presetID="11" presetClass="entr" presetSubtype="0" fill="hold" grpId="0" nodeType="afterEffect">
                                  <p:stCondLst>
                                    <p:cond delay="0"/>
                                  </p:stCondLst>
                                  <p:childTnLst>
                                    <p:set>
                                      <p:cBhvr>
                                        <p:cTn id="385" dur="1000">
                                          <p:stCondLst>
                                            <p:cond delay="0"/>
                                          </p:stCondLst>
                                        </p:cTn>
                                        <p:tgtEl>
                                          <p:spTgt spid="139"/>
                                        </p:tgtEl>
                                        <p:attrNameLst>
                                          <p:attrName>style.visibility</p:attrName>
                                        </p:attrNameLst>
                                      </p:cBhvr>
                                      <p:to>
                                        <p:strVal val="visible"/>
                                      </p:to>
                                    </p:set>
                                  </p:childTnLst>
                                </p:cTn>
                              </p:par>
                            </p:childTnLst>
                          </p:cTn>
                        </p:par>
                        <p:par>
                          <p:cTn id="386" fill="hold">
                            <p:stCondLst>
                              <p:cond delay="115000"/>
                            </p:stCondLst>
                            <p:childTnLst>
                              <p:par>
                                <p:cTn id="387" presetID="11" presetClass="entr" presetSubtype="0" fill="hold" grpId="0" nodeType="afterEffect">
                                  <p:stCondLst>
                                    <p:cond delay="0"/>
                                  </p:stCondLst>
                                  <p:childTnLst>
                                    <p:set>
                                      <p:cBhvr>
                                        <p:cTn id="388" dur="1000">
                                          <p:stCondLst>
                                            <p:cond delay="0"/>
                                          </p:stCondLst>
                                        </p:cTn>
                                        <p:tgtEl>
                                          <p:spTgt spid="140"/>
                                        </p:tgtEl>
                                        <p:attrNameLst>
                                          <p:attrName>style.visibility</p:attrName>
                                        </p:attrNameLst>
                                      </p:cBhvr>
                                      <p:to>
                                        <p:strVal val="visible"/>
                                      </p:to>
                                    </p:set>
                                  </p:childTnLst>
                                </p:cTn>
                              </p:par>
                            </p:childTnLst>
                          </p:cTn>
                        </p:par>
                        <p:par>
                          <p:cTn id="389" fill="hold">
                            <p:stCondLst>
                              <p:cond delay="116000"/>
                            </p:stCondLst>
                            <p:childTnLst>
                              <p:par>
                                <p:cTn id="390" presetID="11" presetClass="entr" presetSubtype="0" fill="hold" grpId="0" nodeType="afterEffect">
                                  <p:stCondLst>
                                    <p:cond delay="0"/>
                                  </p:stCondLst>
                                  <p:childTnLst>
                                    <p:set>
                                      <p:cBhvr>
                                        <p:cTn id="391" dur="1000">
                                          <p:stCondLst>
                                            <p:cond delay="0"/>
                                          </p:stCondLst>
                                        </p:cTn>
                                        <p:tgtEl>
                                          <p:spTgt spid="141"/>
                                        </p:tgtEl>
                                        <p:attrNameLst>
                                          <p:attrName>style.visibility</p:attrName>
                                        </p:attrNameLst>
                                      </p:cBhvr>
                                      <p:to>
                                        <p:strVal val="visible"/>
                                      </p:to>
                                    </p:set>
                                  </p:childTnLst>
                                </p:cTn>
                              </p:par>
                            </p:childTnLst>
                          </p:cTn>
                        </p:par>
                        <p:par>
                          <p:cTn id="392" fill="hold">
                            <p:stCondLst>
                              <p:cond delay="117000"/>
                            </p:stCondLst>
                            <p:childTnLst>
                              <p:par>
                                <p:cTn id="393" presetID="11" presetClass="entr" presetSubtype="0" fill="hold" grpId="0" nodeType="afterEffect">
                                  <p:stCondLst>
                                    <p:cond delay="0"/>
                                  </p:stCondLst>
                                  <p:childTnLst>
                                    <p:set>
                                      <p:cBhvr>
                                        <p:cTn id="394" dur="1000">
                                          <p:stCondLst>
                                            <p:cond delay="0"/>
                                          </p:stCondLst>
                                        </p:cTn>
                                        <p:tgtEl>
                                          <p:spTgt spid="142"/>
                                        </p:tgtEl>
                                        <p:attrNameLst>
                                          <p:attrName>style.visibility</p:attrName>
                                        </p:attrNameLst>
                                      </p:cBhvr>
                                      <p:to>
                                        <p:strVal val="visible"/>
                                      </p:to>
                                    </p:set>
                                  </p:childTnLst>
                                </p:cTn>
                              </p:par>
                            </p:childTnLst>
                          </p:cTn>
                        </p:par>
                        <p:par>
                          <p:cTn id="395" fill="hold">
                            <p:stCondLst>
                              <p:cond delay="118000"/>
                            </p:stCondLst>
                            <p:childTnLst>
                              <p:par>
                                <p:cTn id="396" presetID="11" presetClass="entr" presetSubtype="0" fill="hold" grpId="0" nodeType="afterEffect">
                                  <p:stCondLst>
                                    <p:cond delay="0"/>
                                  </p:stCondLst>
                                  <p:childTnLst>
                                    <p:set>
                                      <p:cBhvr>
                                        <p:cTn id="397" dur="1000">
                                          <p:stCondLst>
                                            <p:cond delay="0"/>
                                          </p:stCondLst>
                                        </p:cTn>
                                        <p:tgtEl>
                                          <p:spTgt spid="143"/>
                                        </p:tgtEl>
                                        <p:attrNameLst>
                                          <p:attrName>style.visibility</p:attrName>
                                        </p:attrNameLst>
                                      </p:cBhvr>
                                      <p:to>
                                        <p:strVal val="visible"/>
                                      </p:to>
                                    </p:set>
                                  </p:childTnLst>
                                </p:cTn>
                              </p:par>
                            </p:childTnLst>
                          </p:cTn>
                        </p:par>
                        <p:par>
                          <p:cTn id="398" fill="hold">
                            <p:stCondLst>
                              <p:cond delay="119000"/>
                            </p:stCondLst>
                            <p:childTnLst>
                              <p:par>
                                <p:cTn id="399" presetID="11" presetClass="entr" presetSubtype="0" fill="hold" grpId="0" nodeType="afterEffect">
                                  <p:stCondLst>
                                    <p:cond delay="0"/>
                                  </p:stCondLst>
                                  <p:childTnLst>
                                    <p:set>
                                      <p:cBhvr>
                                        <p:cTn id="400" dur="1000">
                                          <p:stCondLst>
                                            <p:cond delay="0"/>
                                          </p:stCondLst>
                                        </p:cTn>
                                        <p:tgtEl>
                                          <p:spTgt spid="144"/>
                                        </p:tgtEl>
                                        <p:attrNameLst>
                                          <p:attrName>style.visibility</p:attrName>
                                        </p:attrNameLst>
                                      </p:cBhvr>
                                      <p:to>
                                        <p:strVal val="visible"/>
                                      </p:to>
                                    </p:set>
                                  </p:childTnLst>
                                </p:cTn>
                              </p:par>
                            </p:childTnLst>
                          </p:cTn>
                        </p:par>
                        <p:par>
                          <p:cTn id="401" fill="hold">
                            <p:stCondLst>
                              <p:cond delay="120000"/>
                            </p:stCondLst>
                            <p:childTnLst>
                              <p:par>
                                <p:cTn id="402" presetID="11" presetClass="entr" presetSubtype="0" fill="hold" grpId="0" nodeType="afterEffect">
                                  <p:stCondLst>
                                    <p:cond delay="0"/>
                                  </p:stCondLst>
                                  <p:childTnLst>
                                    <p:set>
                                      <p:cBhvr>
                                        <p:cTn id="403" dur="1000">
                                          <p:stCondLst>
                                            <p:cond delay="0"/>
                                          </p:stCondLst>
                                        </p:cTn>
                                        <p:tgtEl>
                                          <p:spTgt spid="145"/>
                                        </p:tgtEl>
                                        <p:attrNameLst>
                                          <p:attrName>style.visibility</p:attrName>
                                        </p:attrNameLst>
                                      </p:cBhvr>
                                      <p:to>
                                        <p:strVal val="visible"/>
                                      </p:to>
                                    </p:set>
                                  </p:childTnLst>
                                </p:cTn>
                              </p:par>
                            </p:childTnLst>
                          </p:cTn>
                        </p:par>
                      </p:childTnLst>
                    </p:cTn>
                  </p:par>
                  <p:par>
                    <p:cTn id="404" fill="hold">
                      <p:stCondLst>
                        <p:cond delay="indefinite"/>
                      </p:stCondLst>
                      <p:childTnLst>
                        <p:par>
                          <p:cTn id="405" fill="hold">
                            <p:stCondLst>
                              <p:cond delay="0"/>
                            </p:stCondLst>
                            <p:childTnLst>
                              <p:par>
                                <p:cTn id="406" presetID="10" presetClass="entr" presetSubtype="0" fill="hold" nodeType="clickEffect">
                                  <p:stCondLst>
                                    <p:cond delay="0"/>
                                  </p:stCondLst>
                                  <p:childTnLst>
                                    <p:set>
                                      <p:cBhvr>
                                        <p:cTn id="407" dur="1" fill="hold">
                                          <p:stCondLst>
                                            <p:cond delay="0"/>
                                          </p:stCondLst>
                                        </p:cTn>
                                        <p:tgtEl>
                                          <p:spTgt spid="19"/>
                                        </p:tgtEl>
                                        <p:attrNameLst>
                                          <p:attrName>style.visibility</p:attrName>
                                        </p:attrNameLst>
                                      </p:cBhvr>
                                      <p:to>
                                        <p:strVal val="visible"/>
                                      </p:to>
                                    </p:set>
                                    <p:animEffect transition="in" filter="fade">
                                      <p:cBhvr>
                                        <p:cTn id="408" dur="500"/>
                                        <p:tgtEl>
                                          <p:spTgt spid="19"/>
                                        </p:tgtEl>
                                      </p:cBhvr>
                                    </p:animEffect>
                                  </p:childTnLst>
                                </p:cTn>
                              </p:par>
                            </p:childTnLst>
                          </p:cTn>
                        </p:par>
                      </p:childTnLst>
                    </p:cTn>
                  </p:par>
                  <p:par>
                    <p:cTn id="409" fill="hold">
                      <p:stCondLst>
                        <p:cond delay="indefinite"/>
                      </p:stCondLst>
                      <p:childTnLst>
                        <p:par>
                          <p:cTn id="410" fill="hold">
                            <p:stCondLst>
                              <p:cond delay="0"/>
                            </p:stCondLst>
                            <p:childTnLst>
                              <p:par>
                                <p:cTn id="411" presetID="10" presetClass="entr" presetSubtype="0" fill="hold" nodeType="clickEffect">
                                  <p:stCondLst>
                                    <p:cond delay="0"/>
                                  </p:stCondLst>
                                  <p:childTnLst>
                                    <p:set>
                                      <p:cBhvr>
                                        <p:cTn id="412" dur="1" fill="hold">
                                          <p:stCondLst>
                                            <p:cond delay="0"/>
                                          </p:stCondLst>
                                        </p:cTn>
                                        <p:tgtEl>
                                          <p:spTgt spid="20"/>
                                        </p:tgtEl>
                                        <p:attrNameLst>
                                          <p:attrName>style.visibility</p:attrName>
                                        </p:attrNameLst>
                                      </p:cBhvr>
                                      <p:to>
                                        <p:strVal val="visible"/>
                                      </p:to>
                                    </p:set>
                                    <p:animEffect transition="in" filter="fade">
                                      <p:cBhvr>
                                        <p:cTn id="413" dur="500"/>
                                        <p:tgtEl>
                                          <p:spTgt spid="20"/>
                                        </p:tgtEl>
                                      </p:cBhvr>
                                    </p:animEffect>
                                  </p:childTnLst>
                                </p:cTn>
                              </p:par>
                            </p:childTnLst>
                          </p:cTn>
                        </p:par>
                      </p:childTnLst>
                    </p:cTn>
                  </p:par>
                  <p:par>
                    <p:cTn id="414" fill="hold">
                      <p:stCondLst>
                        <p:cond delay="indefinite"/>
                      </p:stCondLst>
                      <p:childTnLst>
                        <p:par>
                          <p:cTn id="415" fill="hold">
                            <p:stCondLst>
                              <p:cond delay="0"/>
                            </p:stCondLst>
                            <p:childTnLst>
                              <p:par>
                                <p:cTn id="416" presetID="10" presetClass="entr" presetSubtype="0" fill="hold" nodeType="clickEffect">
                                  <p:stCondLst>
                                    <p:cond delay="0"/>
                                  </p:stCondLst>
                                  <p:childTnLst>
                                    <p:set>
                                      <p:cBhvr>
                                        <p:cTn id="417" dur="1" fill="hold">
                                          <p:stCondLst>
                                            <p:cond delay="0"/>
                                          </p:stCondLst>
                                        </p:cTn>
                                        <p:tgtEl>
                                          <p:spTgt spid="146"/>
                                        </p:tgtEl>
                                        <p:attrNameLst>
                                          <p:attrName>style.visibility</p:attrName>
                                        </p:attrNameLst>
                                      </p:cBhvr>
                                      <p:to>
                                        <p:strVal val="visible"/>
                                      </p:to>
                                    </p:set>
                                    <p:animEffect transition="in" filter="fade">
                                      <p:cBhvr>
                                        <p:cTn id="418" dur="500"/>
                                        <p:tgtEl>
                                          <p:spTgt spid="146"/>
                                        </p:tgtEl>
                                      </p:cBhvr>
                                    </p:animEffect>
                                  </p:childTnLst>
                                </p:cTn>
                              </p:par>
                            </p:childTnLst>
                          </p:cTn>
                        </p:par>
                      </p:childTnLst>
                    </p:cTn>
                  </p:par>
                  <p:par>
                    <p:cTn id="419" fill="hold">
                      <p:stCondLst>
                        <p:cond delay="indefinite"/>
                      </p:stCondLst>
                      <p:childTnLst>
                        <p:par>
                          <p:cTn id="420" fill="hold">
                            <p:stCondLst>
                              <p:cond delay="0"/>
                            </p:stCondLst>
                            <p:childTnLst>
                              <p:par>
                                <p:cTn id="421" presetID="10" presetClass="entr" presetSubtype="0" fill="hold" nodeType="clickEffect">
                                  <p:stCondLst>
                                    <p:cond delay="0"/>
                                  </p:stCondLst>
                                  <p:childTnLst>
                                    <p:set>
                                      <p:cBhvr>
                                        <p:cTn id="422" dur="1" fill="hold">
                                          <p:stCondLst>
                                            <p:cond delay="0"/>
                                          </p:stCondLst>
                                        </p:cTn>
                                        <p:tgtEl>
                                          <p:spTgt spid="147"/>
                                        </p:tgtEl>
                                        <p:attrNameLst>
                                          <p:attrName>style.visibility</p:attrName>
                                        </p:attrNameLst>
                                      </p:cBhvr>
                                      <p:to>
                                        <p:strVal val="visible"/>
                                      </p:to>
                                    </p:set>
                                    <p:animEffect transition="in" filter="fade">
                                      <p:cBhvr>
                                        <p:cTn id="423" dur="500"/>
                                        <p:tgtEl>
                                          <p:spTgt spid="147"/>
                                        </p:tgtEl>
                                      </p:cBhvr>
                                    </p:animEffect>
                                  </p:childTnLst>
                                </p:cTn>
                              </p:par>
                            </p:childTnLst>
                          </p:cTn>
                        </p:par>
                      </p:childTnLst>
                    </p:cTn>
                  </p:par>
                  <p:par>
                    <p:cTn id="424" fill="hold">
                      <p:stCondLst>
                        <p:cond delay="indefinite"/>
                      </p:stCondLst>
                      <p:childTnLst>
                        <p:par>
                          <p:cTn id="425" fill="hold">
                            <p:stCondLst>
                              <p:cond delay="0"/>
                            </p:stCondLst>
                            <p:childTnLst>
                              <p:par>
                                <p:cTn id="426" presetID="10" presetClass="entr" presetSubtype="0" fill="hold" nodeType="clickEffect">
                                  <p:stCondLst>
                                    <p:cond delay="0"/>
                                  </p:stCondLst>
                                  <p:childTnLst>
                                    <p:set>
                                      <p:cBhvr>
                                        <p:cTn id="427" dur="1" fill="hold">
                                          <p:stCondLst>
                                            <p:cond delay="0"/>
                                          </p:stCondLst>
                                        </p:cTn>
                                        <p:tgtEl>
                                          <p:spTgt spid="148"/>
                                        </p:tgtEl>
                                        <p:attrNameLst>
                                          <p:attrName>style.visibility</p:attrName>
                                        </p:attrNameLst>
                                      </p:cBhvr>
                                      <p:to>
                                        <p:strVal val="visible"/>
                                      </p:to>
                                    </p:set>
                                    <p:animEffect transition="in" filter="fade">
                                      <p:cBhvr>
                                        <p:cTn id="428" dur="500"/>
                                        <p:tgtEl>
                                          <p:spTgt spid="148"/>
                                        </p:tgtEl>
                                      </p:cBhvr>
                                    </p:animEffect>
                                  </p:childTnLst>
                                </p:cTn>
                              </p:par>
                            </p:childTnLst>
                          </p:cTn>
                        </p:par>
                      </p:childTnLst>
                    </p:cTn>
                  </p:par>
                  <p:par>
                    <p:cTn id="429" fill="hold">
                      <p:stCondLst>
                        <p:cond delay="indefinite"/>
                      </p:stCondLst>
                      <p:childTnLst>
                        <p:par>
                          <p:cTn id="430" fill="hold">
                            <p:stCondLst>
                              <p:cond delay="0"/>
                            </p:stCondLst>
                            <p:childTnLst>
                              <p:par>
                                <p:cTn id="431" presetID="10" presetClass="entr" presetSubtype="0" fill="hold" nodeType="clickEffect">
                                  <p:stCondLst>
                                    <p:cond delay="0"/>
                                  </p:stCondLst>
                                  <p:childTnLst>
                                    <p:set>
                                      <p:cBhvr>
                                        <p:cTn id="432" dur="1" fill="hold">
                                          <p:stCondLst>
                                            <p:cond delay="0"/>
                                          </p:stCondLst>
                                        </p:cTn>
                                        <p:tgtEl>
                                          <p:spTgt spid="149"/>
                                        </p:tgtEl>
                                        <p:attrNameLst>
                                          <p:attrName>style.visibility</p:attrName>
                                        </p:attrNameLst>
                                      </p:cBhvr>
                                      <p:to>
                                        <p:strVal val="visible"/>
                                      </p:to>
                                    </p:set>
                                    <p:animEffect transition="in" filter="fade">
                                      <p:cBhvr>
                                        <p:cTn id="433" dur="500"/>
                                        <p:tgtEl>
                                          <p:spTgt spid="149"/>
                                        </p:tgtEl>
                                      </p:cBhvr>
                                    </p:animEffect>
                                  </p:childTnLst>
                                </p:cTn>
                              </p:par>
                            </p:childTnLst>
                          </p:cTn>
                        </p:par>
                      </p:childTnLst>
                    </p:cTn>
                  </p:par>
                  <p:par>
                    <p:cTn id="434" fill="hold">
                      <p:stCondLst>
                        <p:cond delay="indefinite"/>
                      </p:stCondLst>
                      <p:childTnLst>
                        <p:par>
                          <p:cTn id="435" fill="hold">
                            <p:stCondLst>
                              <p:cond delay="0"/>
                            </p:stCondLst>
                            <p:childTnLst>
                              <p:par>
                                <p:cTn id="436" presetID="10" presetClass="entr" presetSubtype="0" fill="hold" nodeType="clickEffect">
                                  <p:stCondLst>
                                    <p:cond delay="0"/>
                                  </p:stCondLst>
                                  <p:childTnLst>
                                    <p:set>
                                      <p:cBhvr>
                                        <p:cTn id="437" dur="1" fill="hold">
                                          <p:stCondLst>
                                            <p:cond delay="0"/>
                                          </p:stCondLst>
                                        </p:cTn>
                                        <p:tgtEl>
                                          <p:spTgt spid="150"/>
                                        </p:tgtEl>
                                        <p:attrNameLst>
                                          <p:attrName>style.visibility</p:attrName>
                                        </p:attrNameLst>
                                      </p:cBhvr>
                                      <p:to>
                                        <p:strVal val="visible"/>
                                      </p:to>
                                    </p:set>
                                    <p:animEffect transition="in" filter="fade">
                                      <p:cBhvr>
                                        <p:cTn id="438" dur="500"/>
                                        <p:tgtEl>
                                          <p:spTgt spid="150"/>
                                        </p:tgtEl>
                                      </p:cBhvr>
                                    </p:animEffect>
                                  </p:childTnLst>
                                </p:cTn>
                              </p:par>
                            </p:childTnLst>
                          </p:cTn>
                        </p:par>
                      </p:childTnLst>
                    </p:cTn>
                  </p:par>
                  <p:par>
                    <p:cTn id="439" fill="hold">
                      <p:stCondLst>
                        <p:cond delay="indefinite"/>
                      </p:stCondLst>
                      <p:childTnLst>
                        <p:par>
                          <p:cTn id="440" fill="hold">
                            <p:stCondLst>
                              <p:cond delay="0"/>
                            </p:stCondLst>
                            <p:childTnLst>
                              <p:par>
                                <p:cTn id="441" presetID="10" presetClass="entr" presetSubtype="0" fill="hold" nodeType="clickEffect">
                                  <p:stCondLst>
                                    <p:cond delay="0"/>
                                  </p:stCondLst>
                                  <p:childTnLst>
                                    <p:set>
                                      <p:cBhvr>
                                        <p:cTn id="442" dur="1" fill="hold">
                                          <p:stCondLst>
                                            <p:cond delay="0"/>
                                          </p:stCondLst>
                                        </p:cTn>
                                        <p:tgtEl>
                                          <p:spTgt spid="151"/>
                                        </p:tgtEl>
                                        <p:attrNameLst>
                                          <p:attrName>style.visibility</p:attrName>
                                        </p:attrNameLst>
                                      </p:cBhvr>
                                      <p:to>
                                        <p:strVal val="visible"/>
                                      </p:to>
                                    </p:set>
                                    <p:animEffect transition="in" filter="fade">
                                      <p:cBhvr>
                                        <p:cTn id="443" dur="500"/>
                                        <p:tgtEl>
                                          <p:spTgt spid="151"/>
                                        </p:tgtEl>
                                      </p:cBhvr>
                                    </p:animEffect>
                                  </p:childTnLst>
                                </p:cTn>
                              </p:par>
                            </p:childTnLst>
                          </p:cTn>
                        </p:par>
                      </p:childTnLst>
                    </p:cTn>
                  </p:par>
                  <p:par>
                    <p:cTn id="444" fill="hold">
                      <p:stCondLst>
                        <p:cond delay="indefinite"/>
                      </p:stCondLst>
                      <p:childTnLst>
                        <p:par>
                          <p:cTn id="445" fill="hold">
                            <p:stCondLst>
                              <p:cond delay="0"/>
                            </p:stCondLst>
                            <p:childTnLst>
                              <p:par>
                                <p:cTn id="446" presetID="10" presetClass="entr" presetSubtype="0" fill="hold" nodeType="clickEffect">
                                  <p:stCondLst>
                                    <p:cond delay="0"/>
                                  </p:stCondLst>
                                  <p:childTnLst>
                                    <p:set>
                                      <p:cBhvr>
                                        <p:cTn id="447" dur="1" fill="hold">
                                          <p:stCondLst>
                                            <p:cond delay="0"/>
                                          </p:stCondLst>
                                        </p:cTn>
                                        <p:tgtEl>
                                          <p:spTgt spid="152"/>
                                        </p:tgtEl>
                                        <p:attrNameLst>
                                          <p:attrName>style.visibility</p:attrName>
                                        </p:attrNameLst>
                                      </p:cBhvr>
                                      <p:to>
                                        <p:strVal val="visible"/>
                                      </p:to>
                                    </p:set>
                                    <p:animEffect transition="in" filter="fade">
                                      <p:cBhvr>
                                        <p:cTn id="448" dur="500"/>
                                        <p:tgtEl>
                                          <p:spTgt spid="152"/>
                                        </p:tgtEl>
                                      </p:cBhvr>
                                    </p:animEffect>
                                  </p:childTnLst>
                                </p:cTn>
                              </p:par>
                            </p:childTnLst>
                          </p:cTn>
                        </p:par>
                      </p:childTnLst>
                    </p:cTn>
                  </p:par>
                  <p:par>
                    <p:cTn id="449" fill="hold">
                      <p:stCondLst>
                        <p:cond delay="indefinite"/>
                      </p:stCondLst>
                      <p:childTnLst>
                        <p:par>
                          <p:cTn id="450" fill="hold">
                            <p:stCondLst>
                              <p:cond delay="0"/>
                            </p:stCondLst>
                            <p:childTnLst>
                              <p:par>
                                <p:cTn id="451" presetID="10" presetClass="entr" presetSubtype="0" fill="hold" nodeType="clickEffect">
                                  <p:stCondLst>
                                    <p:cond delay="0"/>
                                  </p:stCondLst>
                                  <p:childTnLst>
                                    <p:set>
                                      <p:cBhvr>
                                        <p:cTn id="452" dur="1" fill="hold">
                                          <p:stCondLst>
                                            <p:cond delay="0"/>
                                          </p:stCondLst>
                                        </p:cTn>
                                        <p:tgtEl>
                                          <p:spTgt spid="153"/>
                                        </p:tgtEl>
                                        <p:attrNameLst>
                                          <p:attrName>style.visibility</p:attrName>
                                        </p:attrNameLst>
                                      </p:cBhvr>
                                      <p:to>
                                        <p:strVal val="visible"/>
                                      </p:to>
                                    </p:set>
                                    <p:animEffect transition="in" filter="fade">
                                      <p:cBhvr>
                                        <p:cTn id="453" dur="500"/>
                                        <p:tgtEl>
                                          <p:spTgt spid="153"/>
                                        </p:tgtEl>
                                      </p:cBhvr>
                                    </p:animEffect>
                                  </p:childTnLst>
                                </p:cTn>
                              </p:par>
                            </p:childTnLst>
                          </p:cTn>
                        </p:par>
                      </p:childTnLst>
                    </p:cTn>
                  </p:par>
                  <p:par>
                    <p:cTn id="454" fill="hold">
                      <p:stCondLst>
                        <p:cond delay="indefinite"/>
                      </p:stCondLst>
                      <p:childTnLst>
                        <p:par>
                          <p:cTn id="455" fill="hold">
                            <p:stCondLst>
                              <p:cond delay="0"/>
                            </p:stCondLst>
                            <p:childTnLst>
                              <p:par>
                                <p:cTn id="456" presetID="2" presetClass="entr" presetSubtype="4" fill="hold" nodeType="clickEffect">
                                  <p:stCondLst>
                                    <p:cond delay="0"/>
                                  </p:stCondLst>
                                  <p:childTnLst>
                                    <p:set>
                                      <p:cBhvr>
                                        <p:cTn id="457" dur="1" fill="hold">
                                          <p:stCondLst>
                                            <p:cond delay="0"/>
                                          </p:stCondLst>
                                        </p:cTn>
                                        <p:tgtEl>
                                          <p:spTgt spid="159"/>
                                        </p:tgtEl>
                                        <p:attrNameLst>
                                          <p:attrName>style.visibility</p:attrName>
                                        </p:attrNameLst>
                                      </p:cBhvr>
                                      <p:to>
                                        <p:strVal val="visible"/>
                                      </p:to>
                                    </p:set>
                                    <p:anim calcmode="lin" valueType="num">
                                      <p:cBhvr additive="base">
                                        <p:cTn id="458" dur="500" fill="hold"/>
                                        <p:tgtEl>
                                          <p:spTgt spid="159"/>
                                        </p:tgtEl>
                                        <p:attrNameLst>
                                          <p:attrName>ppt_x</p:attrName>
                                        </p:attrNameLst>
                                      </p:cBhvr>
                                      <p:tavLst>
                                        <p:tav tm="0">
                                          <p:val>
                                            <p:strVal val="#ppt_x"/>
                                          </p:val>
                                        </p:tav>
                                        <p:tav tm="100000">
                                          <p:val>
                                            <p:strVal val="#ppt_x"/>
                                          </p:val>
                                        </p:tav>
                                      </p:tavLst>
                                    </p:anim>
                                    <p:anim calcmode="lin" valueType="num">
                                      <p:cBhvr additive="base">
                                        <p:cTn id="459" dur="500" fill="hold"/>
                                        <p:tgtEl>
                                          <p:spTgt spid="15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8" grpId="0" animBg="1"/>
      <p:bldP spid="42" grpId="0" animBg="1"/>
      <p:bldP spid="43" grpId="0" animBg="1"/>
      <p:bldP spid="44" grpId="0" animBg="1"/>
      <p:bldP spid="45" grpId="0" animBg="1"/>
      <p:bldP spid="46" grpId="0" animBg="1"/>
      <p:bldP spid="47" grpId="0" animBg="1"/>
      <p:bldP spid="48" grpId="0" animBg="1"/>
      <p:bldP spid="49" grpId="0" animBg="1"/>
      <p:bldP spid="50" grpId="0" animBg="1"/>
      <p:bldP spid="51" grpId="0" animBg="1"/>
      <p:bldP spid="52" grpId="0" animBg="1"/>
      <p:bldP spid="53" grpId="0" animBg="1"/>
      <p:bldP spid="54" grpId="0" animBg="1"/>
      <p:bldP spid="55" grpId="0" animBg="1"/>
      <p:bldP spid="56" grpId="0" animBg="1"/>
      <p:bldP spid="57" grpId="0" animBg="1"/>
      <p:bldP spid="58" grpId="0" animBg="1"/>
      <p:bldP spid="59" grpId="0" animBg="1"/>
      <p:bldP spid="60" grpId="0" animBg="1"/>
      <p:bldP spid="61" grpId="0" animBg="1"/>
      <p:bldP spid="62" grpId="0" animBg="1"/>
      <p:bldP spid="63" grpId="0" animBg="1"/>
      <p:bldP spid="64" grpId="0" animBg="1"/>
      <p:bldP spid="65" grpId="0" animBg="1"/>
      <p:bldP spid="66" grpId="0" animBg="1"/>
      <p:bldP spid="67" grpId="0" animBg="1"/>
      <p:bldP spid="68" grpId="0" animBg="1"/>
      <p:bldP spid="69" grpId="0" animBg="1"/>
      <p:bldP spid="70" grpId="0" animBg="1"/>
      <p:bldP spid="71" grpId="0" animBg="1"/>
      <p:bldP spid="72" grpId="0" animBg="1"/>
      <p:bldP spid="73" grpId="0" animBg="1"/>
      <p:bldP spid="74" grpId="0" animBg="1"/>
      <p:bldP spid="75" grpId="0" animBg="1"/>
      <p:bldP spid="76" grpId="0" animBg="1"/>
      <p:bldP spid="77" grpId="0" animBg="1"/>
      <p:bldP spid="78" grpId="0" animBg="1"/>
      <p:bldP spid="79" grpId="0" animBg="1"/>
      <p:bldP spid="80" grpId="0" animBg="1"/>
      <p:bldP spid="81" grpId="0" animBg="1"/>
      <p:bldP spid="82" grpId="0" animBg="1"/>
      <p:bldP spid="83" grpId="0" animBg="1"/>
      <p:bldP spid="84" grpId="0" animBg="1"/>
      <p:bldP spid="85" grpId="0" animBg="1"/>
      <p:bldP spid="86" grpId="0" animBg="1"/>
      <p:bldP spid="87" grpId="0" animBg="1"/>
      <p:bldP spid="88" grpId="0" animBg="1"/>
      <p:bldP spid="89" grpId="0" animBg="1"/>
      <p:bldP spid="90" grpId="0" animBg="1"/>
      <p:bldP spid="91" grpId="0" animBg="1"/>
      <p:bldP spid="92" grpId="0" animBg="1"/>
      <p:bldP spid="93" grpId="0" animBg="1"/>
      <p:bldP spid="94" grpId="0" animBg="1"/>
      <p:bldP spid="95" grpId="0" animBg="1"/>
      <p:bldP spid="96" grpId="0" animBg="1"/>
      <p:bldP spid="97" grpId="0" animBg="1"/>
      <p:bldP spid="98" grpId="0" animBg="1"/>
      <p:bldP spid="99" grpId="0" animBg="1"/>
      <p:bldP spid="100" grpId="0" animBg="1"/>
      <p:bldP spid="101" grpId="0" animBg="1"/>
      <p:bldP spid="102" grpId="0" animBg="1"/>
      <p:bldP spid="103" grpId="0" animBg="1"/>
      <p:bldP spid="104" grpId="0" animBg="1"/>
      <p:bldP spid="105" grpId="0" animBg="1"/>
      <p:bldP spid="106" grpId="0" animBg="1"/>
      <p:bldP spid="107" grpId="0" animBg="1"/>
      <p:bldP spid="108" grpId="0" animBg="1"/>
      <p:bldP spid="109" grpId="0" animBg="1"/>
      <p:bldP spid="110" grpId="0" animBg="1"/>
      <p:bldP spid="111" grpId="0" animBg="1"/>
      <p:bldP spid="112" grpId="0" animBg="1"/>
      <p:bldP spid="113" grpId="0" animBg="1"/>
      <p:bldP spid="114" grpId="0" animBg="1"/>
      <p:bldP spid="115" grpId="0" animBg="1"/>
      <p:bldP spid="116" grpId="0" animBg="1"/>
      <p:bldP spid="117" grpId="0" animBg="1"/>
      <p:bldP spid="118" grpId="0" animBg="1"/>
      <p:bldP spid="119" grpId="0" animBg="1"/>
      <p:bldP spid="120" grpId="0" animBg="1"/>
      <p:bldP spid="121" grpId="0" animBg="1"/>
      <p:bldP spid="122" grpId="0" animBg="1"/>
      <p:bldP spid="123" grpId="0" animBg="1"/>
      <p:bldP spid="124" grpId="0" animBg="1"/>
      <p:bldP spid="125" grpId="0" animBg="1"/>
      <p:bldP spid="126" grpId="0" animBg="1"/>
      <p:bldP spid="127" grpId="0" animBg="1"/>
      <p:bldP spid="128" grpId="0" animBg="1"/>
      <p:bldP spid="129" grpId="0" animBg="1"/>
      <p:bldP spid="130" grpId="0" animBg="1"/>
      <p:bldP spid="131" grpId="0" animBg="1"/>
      <p:bldP spid="132" grpId="0" animBg="1"/>
      <p:bldP spid="133" grpId="0" animBg="1"/>
      <p:bldP spid="134" grpId="0" animBg="1"/>
      <p:bldP spid="135" grpId="0" animBg="1"/>
      <p:bldP spid="136" grpId="0" animBg="1"/>
      <p:bldP spid="137" grpId="0" animBg="1"/>
      <p:bldP spid="138" grpId="0" animBg="1"/>
      <p:bldP spid="139" grpId="0" animBg="1"/>
      <p:bldP spid="140" grpId="0" animBg="1"/>
      <p:bldP spid="141" grpId="0" animBg="1"/>
      <p:bldP spid="142" grpId="0" animBg="1"/>
      <p:bldP spid="143" grpId="0" animBg="1"/>
      <p:bldP spid="144" grpId="0" animBg="1"/>
      <p:bldP spid="14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33787325_Lab safety_AAS_v3" id="{898BC5E2-691B-4B41-A97D-F35AD4FFF20D}" vid="{295F60D3-032D-43CA-A300-E4752067AD5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19E59094-1E6F-42D5-A62B-D0344AFFFA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14010AF-16EC-4ACB-957A-B4F867FC740E}">
  <ds:schemaRefs>
    <ds:schemaRef ds:uri="http://purl.org/dc/terms/"/>
    <ds:schemaRef ds:uri="http://www.w3.org/XML/1998/namespace"/>
    <ds:schemaRef ds:uri="http://schemas.microsoft.com/office/2006/metadata/properties"/>
    <ds:schemaRef ds:uri="http://schemas.microsoft.com/office/infopath/2007/PartnerControls"/>
    <ds:schemaRef ds:uri="http://purl.org/dc/elements/1.1/"/>
    <ds:schemaRef ds:uri="http://schemas.microsoft.com/office/2006/documentManagement/types"/>
    <ds:schemaRef ds:uri="http://purl.org/dc/dcmitype/"/>
    <ds:schemaRef ds:uri="71af3243-3dd4-4a8d-8c0d-dd76da1f02a5"/>
    <ds:schemaRef ds:uri="http://schemas.openxmlformats.org/package/2006/metadata/core-properties"/>
    <ds:schemaRef ds:uri="16c05727-aa75-4e4a-9b5f-8a80a1165891"/>
  </ds:schemaRefs>
</ds:datastoreItem>
</file>

<file path=docProps/app.xml><?xml version="1.0" encoding="utf-8"?>
<Properties xmlns="http://schemas.openxmlformats.org/officeDocument/2006/extended-properties" xmlns:vt="http://schemas.openxmlformats.org/officeDocument/2006/docPropsVTypes">
  <Template>Lab safety</Template>
  <TotalTime>1994</TotalTime>
  <Words>1661</Words>
  <Application>Microsoft Office PowerPoint</Application>
  <PresentationFormat>Widescreen</PresentationFormat>
  <Paragraphs>783</Paragraphs>
  <Slides>25</Slides>
  <Notes>8</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2" baseType="lpstr">
      <vt:lpstr>Arial</vt:lpstr>
      <vt:lpstr>Calibri</vt:lpstr>
      <vt:lpstr>Calibri Light</vt:lpstr>
      <vt:lpstr>Tahoma</vt:lpstr>
      <vt:lpstr>Times New Roman</vt:lpstr>
      <vt:lpstr>Office Theme</vt:lpstr>
      <vt:lpstr>Equation</vt:lpstr>
      <vt:lpstr>CĂN THỨC BẬC HAI VÀ HẰNG ĐẲNG THỨC</vt:lpstr>
      <vt:lpstr>PowerPoint Presentation</vt:lpstr>
      <vt:lpstr>PowerPoint Presentation</vt:lpstr>
      <vt:lpstr>Đáp án nhóm 1; 3; 5; 7</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Safety</dc:title>
  <dc:creator>Lê Hải</dc:creator>
  <cp:lastModifiedBy>Admin</cp:lastModifiedBy>
  <cp:revision>176</cp:revision>
  <dcterms:created xsi:type="dcterms:W3CDTF">2021-06-07T13:44:30Z</dcterms:created>
  <dcterms:modified xsi:type="dcterms:W3CDTF">2022-09-08T14:13:45Z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