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audio3.wav" ContentType="audio/x-wav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sldIdLst>
    <p:sldId id="256" r:id="rId5"/>
    <p:sldId id="285" r:id="rId6"/>
    <p:sldId id="286" r:id="rId7"/>
    <p:sldId id="287" r:id="rId8"/>
    <p:sldId id="288" r:id="rId9"/>
    <p:sldId id="303" r:id="rId10"/>
    <p:sldId id="290" r:id="rId11"/>
    <p:sldId id="291" r:id="rId12"/>
    <p:sldId id="307" r:id="rId13"/>
    <p:sldId id="309" r:id="rId14"/>
    <p:sldId id="300" r:id="rId15"/>
    <p:sldId id="298" r:id="rId16"/>
    <p:sldId id="299" r:id="rId17"/>
    <p:sldId id="301" r:id="rId18"/>
    <p:sldId id="293" r:id="rId19"/>
    <p:sldId id="305" r:id="rId20"/>
    <p:sldId id="306" r:id="rId21"/>
    <p:sldId id="295" r:id="rId22"/>
    <p:sldId id="302" r:id="rId23"/>
    <p:sldId id="26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42A"/>
    <a:srgbClr val="FAED3B"/>
    <a:srgbClr val="70AD47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62" d="100"/>
          <a:sy n="62" d="100"/>
        </p:scale>
        <p:origin x="12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36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00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6.png"/><Relationship Id="rId4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jpeg"/><Relationship Id="rId3" Type="http://schemas.openxmlformats.org/officeDocument/2006/relationships/audio" Target="../media/audio1.wav"/><Relationship Id="rId7" Type="http://schemas.openxmlformats.org/officeDocument/2006/relationships/image" Target="../media/image36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png"/><Relationship Id="rId5" Type="http://schemas.openxmlformats.org/officeDocument/2006/relationships/audio" Target="../media/audio3.wav"/><Relationship Id="rId10" Type="http://schemas.openxmlformats.org/officeDocument/2006/relationships/image" Target="../media/image41.wmf"/><Relationship Id="rId4" Type="http://schemas.openxmlformats.org/officeDocument/2006/relationships/audio" Target="../media/audio2.wav"/><Relationship Id="rId9" Type="http://schemas.openxmlformats.org/officeDocument/2006/relationships/oleObject" Target="../embeddings/oleObject2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9.png"/><Relationship Id="rId7" Type="http://schemas.openxmlformats.org/officeDocument/2006/relationships/image" Target="../media/image45.wmf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1.bin"/><Relationship Id="rId5" Type="http://schemas.openxmlformats.org/officeDocument/2006/relationships/image" Target="../media/image44.wmf"/><Relationship Id="rId10" Type="http://schemas.openxmlformats.org/officeDocument/2006/relationships/image" Target="../media/image40.png"/><Relationship Id="rId4" Type="http://schemas.openxmlformats.org/officeDocument/2006/relationships/oleObject" Target="../embeddings/oleObject28.bin"/><Relationship Id="rId9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5.jpeg"/><Relationship Id="rId7" Type="http://schemas.openxmlformats.org/officeDocument/2006/relationships/slide" Target="slide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Relationship Id="rId9" Type="http://schemas.openxmlformats.org/officeDocument/2006/relationships/slide" Target="slide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slide" Target="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9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8.bin"/><Relationship Id="rId3" Type="http://schemas.openxmlformats.org/officeDocument/2006/relationships/slide" Target="slide2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2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5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0.png"/><Relationship Id="rId7" Type="http://schemas.openxmlformats.org/officeDocument/2006/relationships/slide" Target="slide2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ĐÀO THỊ THU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GD&amp;ĐT LONG BIÊN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TRƯỜNG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THCS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LONG BIÊN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740004" y="2122528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Đ9-C1-T13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00590" y="157008"/>
            <a:ext cx="7948190" cy="696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872685"/>
              </p:ext>
            </p:extLst>
          </p:nvPr>
        </p:nvGraphicFramePr>
        <p:xfrm>
          <a:off x="2536825" y="937175"/>
          <a:ext cx="5640820" cy="945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" imgW="2197080" imgH="368280" progId="Equation.DSMT4">
                  <p:embed/>
                </p:oleObj>
              </mc:Choice>
              <mc:Fallback>
                <p:oleObj name="Equation" r:id="rId3" imgW="2197080" imgH="3682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36825" y="937175"/>
                        <a:ext cx="5640820" cy="945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10404" y="853693"/>
            <a:ext cx="1649669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u="sng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944405"/>
              </p:ext>
            </p:extLst>
          </p:nvPr>
        </p:nvGraphicFramePr>
        <p:xfrm>
          <a:off x="2536825" y="1748920"/>
          <a:ext cx="5510718" cy="859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5" imgW="2361960" imgH="368280" progId="Equation.DSMT4">
                  <p:embed/>
                </p:oleObj>
              </mc:Choice>
              <mc:Fallback>
                <p:oleObj name="Equation" r:id="rId5" imgW="23619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36825" y="1748920"/>
                        <a:ext cx="5510718" cy="859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75132"/>
              </p:ext>
            </p:extLst>
          </p:nvPr>
        </p:nvGraphicFramePr>
        <p:xfrm>
          <a:off x="2536825" y="2510004"/>
          <a:ext cx="5245966" cy="849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7" imgW="2273040" imgH="368280" progId="Equation.DSMT4">
                  <p:embed/>
                </p:oleObj>
              </mc:Choice>
              <mc:Fallback>
                <p:oleObj name="Equation" r:id="rId7" imgW="22730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36825" y="2510004"/>
                        <a:ext cx="5245966" cy="8499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774112"/>
              </p:ext>
            </p:extLst>
          </p:nvPr>
        </p:nvGraphicFramePr>
        <p:xfrm>
          <a:off x="2536824" y="3419862"/>
          <a:ext cx="4570557" cy="883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9" imgW="1904760" imgH="368280" progId="Equation.DSMT4">
                  <p:embed/>
                </p:oleObj>
              </mc:Choice>
              <mc:Fallback>
                <p:oleObj name="Equation" r:id="rId9" imgW="19047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36824" y="3419862"/>
                        <a:ext cx="4570557" cy="8836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034079"/>
              </p:ext>
            </p:extLst>
          </p:nvPr>
        </p:nvGraphicFramePr>
        <p:xfrm>
          <a:off x="2536824" y="4377219"/>
          <a:ext cx="4570557" cy="666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1" imgW="1828800" imgH="266400" progId="Equation.DSMT4">
                  <p:embed/>
                </p:oleObj>
              </mc:Choice>
              <mc:Fallback>
                <p:oleObj name="Equation" r:id="rId11" imgW="18288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36824" y="4377219"/>
                        <a:ext cx="4570557" cy="6665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80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17316" y="336552"/>
            <a:ext cx="38462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 TỐC</a:t>
            </a:r>
          </a:p>
        </p:txBody>
      </p:sp>
      <p:pic>
        <p:nvPicPr>
          <p:cNvPr id="1026" name="Picture 2" descr="Kết quả hình ảnh cho tăng tốc 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368" y="2206172"/>
            <a:ext cx="6156867" cy="408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ết quả hình ảnh cho tăng tốc pn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54" t="6582" r="13567" b="7341"/>
          <a:stretch/>
        </p:blipFill>
        <p:spPr bwMode="auto">
          <a:xfrm rot="3594543">
            <a:off x="1872342" y="3686629"/>
            <a:ext cx="1494973" cy="246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19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1.05 -0.74282 " pathEditMode="relative" rAng="0" ptsTypes="AA">
                                      <p:cBhvr>
                                        <p:cTn id="6" dur="13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500" y="-3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300"/>
                            </p:stCondLst>
                            <p:childTnLst>
                              <p:par>
                                <p:cTn id="8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0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00590" y="157008"/>
            <a:ext cx="7948190" cy="696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540132"/>
              </p:ext>
            </p:extLst>
          </p:nvPr>
        </p:nvGraphicFramePr>
        <p:xfrm>
          <a:off x="2913671" y="776104"/>
          <a:ext cx="6884957" cy="1471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3" imgW="2971800" imgH="634680" progId="Equation.DSMT4">
                  <p:embed/>
                </p:oleObj>
              </mc:Choice>
              <mc:Fallback>
                <p:oleObj name="Equation" r:id="rId3" imgW="2971800" imgH="6346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3671" y="776104"/>
                        <a:ext cx="6884957" cy="14718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150685" y="5258748"/>
            <a:ext cx="5598215" cy="52322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8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 descr="Cau hoi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086" y="2181043"/>
            <a:ext cx="609110" cy="6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450775" y="2208727"/>
            <a:ext cx="973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83629" y="2930725"/>
            <a:ext cx="973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83629" y="3591444"/>
            <a:ext cx="973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VT – VP = 0</a:t>
            </a:r>
            <a:endParaRPr lang="en-US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8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107072" y="33371"/>
            <a:ext cx="7948190" cy="696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591918"/>
              </p:ext>
            </p:extLst>
          </p:nvPr>
        </p:nvGraphicFramePr>
        <p:xfrm>
          <a:off x="2913672" y="668786"/>
          <a:ext cx="6386190" cy="1365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Equation" r:id="rId3" imgW="2971800" imgH="634680" progId="Equation.DSMT4">
                  <p:embed/>
                </p:oleObj>
              </mc:Choice>
              <mc:Fallback>
                <p:oleObj name="Equation" r:id="rId3" imgW="2971800" imgH="6346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3672" y="668786"/>
                        <a:ext cx="6386190" cy="1365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2107072" y="1977916"/>
            <a:ext cx="4105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07847" y="1977916"/>
            <a:ext cx="12023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166439"/>
              </p:ext>
            </p:extLst>
          </p:nvPr>
        </p:nvGraphicFramePr>
        <p:xfrm>
          <a:off x="1207847" y="2338420"/>
          <a:ext cx="9985366" cy="1557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6" name="Equation" r:id="rId5" imgW="5130720" imgH="799920" progId="Equation.DSMT4">
                  <p:embed/>
                </p:oleObj>
              </mc:Choice>
              <mc:Fallback>
                <p:oleObj name="Equation" r:id="rId5" imgW="5130720" imgH="799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07847" y="2338420"/>
                        <a:ext cx="9985366" cy="1557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324321"/>
              </p:ext>
            </p:extLst>
          </p:nvPr>
        </p:nvGraphicFramePr>
        <p:xfrm>
          <a:off x="4535231" y="3642371"/>
          <a:ext cx="5419260" cy="1671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7" name="Equation" r:id="rId7" imgW="2717640" imgH="838080" progId="Equation.DSMT4">
                  <p:embed/>
                </p:oleObj>
              </mc:Choice>
              <mc:Fallback>
                <p:oleObj name="Equation" r:id="rId7" imgW="2717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35231" y="3642371"/>
                        <a:ext cx="5419260" cy="1671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63469" y="5313732"/>
            <a:ext cx="110974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VT = VP,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87106" y="1090560"/>
            <a:ext cx="668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17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ết quả hình ảnh cho về đích 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370" y="1621291"/>
            <a:ext cx="6666141" cy="4436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76552" y="336552"/>
            <a:ext cx="3127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ĐÍCH</a:t>
            </a:r>
          </a:p>
        </p:txBody>
      </p:sp>
    </p:spTree>
    <p:extLst>
      <p:ext uri="{BB962C8B-B14F-4D97-AF65-F5344CB8AC3E}">
        <p14:creationId xmlns:p14="http://schemas.microsoft.com/office/powerpoint/2010/main" val="30431405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7527" y="686410"/>
            <a:ext cx="2210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421424" y="2317505"/>
                <a:ext cx="470821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457200" algn="l"/>
                  </a:tabLst>
                </a:pPr>
                <a:r>
                  <a:rPr lang="pt-BR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Câu </a:t>
                </a:r>
                <a:r>
                  <a:rPr lang="pt-BR" sz="28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2. </a:t>
                </a:r>
                <a:r>
                  <a:rPr lang="pt-BR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Tìm a</a:t>
                </a:r>
                <a:r>
                  <a:rPr lang="pt-BR" sz="2800" dirty="0" smtClean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pt-BR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để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424" y="2317505"/>
                <a:ext cx="4708211" cy="523220"/>
              </a:xfrm>
              <a:prstGeom prst="rect">
                <a:avLst/>
              </a:prstGeom>
              <a:blipFill>
                <a:blip r:embed="rId6"/>
                <a:stretch>
                  <a:fillRect l="-2587" t="-12791" b="-302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421423" y="2805012"/>
                <a:ext cx="470821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457200" algn="l"/>
                  </a:tabLst>
                </a:pPr>
                <a:r>
                  <a:rPr lang="pt-BR" sz="28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Câu 3. </a:t>
                </a:r>
                <a:r>
                  <a:rPr lang="pt-BR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Tìm </a:t>
                </a:r>
                <a:r>
                  <a:rPr lang="pt-BR" sz="2800" dirty="0" smtClean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a để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423" y="2805012"/>
                <a:ext cx="4708211" cy="523220"/>
              </a:xfrm>
              <a:prstGeom prst="rect">
                <a:avLst/>
              </a:prstGeom>
              <a:blipFill>
                <a:blip r:embed="rId7"/>
                <a:stretch>
                  <a:fillRect l="-2587" t="-12791" b="-302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05:00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04:59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04:58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04:57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04:56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04:55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04:53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04:52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04:51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04:50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04:49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04:48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04:47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04:46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04:45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04:44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04:43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04:42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04:41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04:39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04:38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04:37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04:36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04:35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04:34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04:33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04:32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04:31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04:30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04:29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04:28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04:27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04:26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04:25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04:24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04:23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04:22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04:21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04:20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04:19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04:18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04:17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04:16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04:15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04:14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04:13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04:12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04:11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04:10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04:09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04:08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04:07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04:06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04:05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04:04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04:03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04:02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04:01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04:00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03:59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03:58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03:57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03:56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03:55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03:54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03:53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03:52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03:51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03:50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03:49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03:48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03:47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03:46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03:45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03:44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03:43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03:42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03:41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03:40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03:39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03:38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03:37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03:36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03:35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03:34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03:33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03:32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03:31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03:30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03:29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03:28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03:27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03:26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03:25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03:24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03:23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03:22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03:21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03:20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03:19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03:18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03:17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03:16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03:15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03:14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03:13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03:12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03:11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03:10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03:09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03:08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03:07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03:06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03:05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03:04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03:03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03:02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03:01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03:00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02:59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02:58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02:57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02:56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02:55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02:54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02:53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02:52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02:51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02:50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02:49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02:48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02:47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02:46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02:45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02:44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02:43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02:42</a:t>
            </a:r>
          </a:p>
        </p:txBody>
      </p:sp>
      <p:sp>
        <p:nvSpPr>
          <p:cNvPr id="150" name="Rounded Rectangle 14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02:41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02:40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02:39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02:38</a:t>
            </a:r>
          </a:p>
        </p:txBody>
      </p:sp>
      <p:sp>
        <p:nvSpPr>
          <p:cNvPr id="154" name="Rounded Rectangle 15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02:37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02:36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02:35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02:34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02:33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02:32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02:31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02:30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02:29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02:28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02:27</a:t>
            </a:r>
          </a:p>
        </p:txBody>
      </p:sp>
      <p:sp>
        <p:nvSpPr>
          <p:cNvPr id="165" name="Rounded Rectangle 16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02:26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02:25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02:24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02:23</a:t>
            </a:r>
          </a:p>
        </p:txBody>
      </p:sp>
      <p:sp>
        <p:nvSpPr>
          <p:cNvPr id="169" name="Rounded Rectangle 16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02:22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02:21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02:20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02:19</a:t>
            </a:r>
          </a:p>
        </p:txBody>
      </p:sp>
      <p:sp>
        <p:nvSpPr>
          <p:cNvPr id="173" name="Rounded Rectangle 17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02:18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02:17</a:t>
            </a:r>
          </a:p>
        </p:txBody>
      </p:sp>
      <p:sp>
        <p:nvSpPr>
          <p:cNvPr id="175" name="Rounded Rectangle 17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02:16</a:t>
            </a:r>
          </a:p>
        </p:txBody>
      </p:sp>
      <p:sp>
        <p:nvSpPr>
          <p:cNvPr id="176" name="Rounded Rectangle 17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02:15</a:t>
            </a:r>
          </a:p>
        </p:txBody>
      </p:sp>
      <p:sp>
        <p:nvSpPr>
          <p:cNvPr id="177" name="Rounded Rectangle 17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02:14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02:13</a:t>
            </a:r>
          </a:p>
        </p:txBody>
      </p:sp>
      <p:sp>
        <p:nvSpPr>
          <p:cNvPr id="179" name="Rounded Rectangle 17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02:12</a:t>
            </a:r>
          </a:p>
        </p:txBody>
      </p:sp>
      <p:sp>
        <p:nvSpPr>
          <p:cNvPr id="180" name="Rounded Rectangle 17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02:11</a:t>
            </a:r>
          </a:p>
        </p:txBody>
      </p:sp>
      <p:sp>
        <p:nvSpPr>
          <p:cNvPr id="181" name="Rounded Rectangle 18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02:10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02:09</a:t>
            </a:r>
          </a:p>
        </p:txBody>
      </p:sp>
      <p:sp>
        <p:nvSpPr>
          <p:cNvPr id="183" name="Rounded Rectangle 18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02:08</a:t>
            </a:r>
          </a:p>
        </p:txBody>
      </p:sp>
      <p:sp>
        <p:nvSpPr>
          <p:cNvPr id="184" name="Rounded Rectangle 18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02:07</a:t>
            </a:r>
          </a:p>
        </p:txBody>
      </p:sp>
      <p:sp>
        <p:nvSpPr>
          <p:cNvPr id="185" name="Rounded Rectangle 18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02:06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02:05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02:04</a:t>
            </a:r>
          </a:p>
        </p:txBody>
      </p:sp>
      <p:sp>
        <p:nvSpPr>
          <p:cNvPr id="188" name="Rounded Rectangle 18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02:03</a:t>
            </a:r>
          </a:p>
        </p:txBody>
      </p:sp>
      <p:sp>
        <p:nvSpPr>
          <p:cNvPr id="189" name="Rounded Rectangle 18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02:02</a:t>
            </a:r>
          </a:p>
        </p:txBody>
      </p:sp>
      <p:sp>
        <p:nvSpPr>
          <p:cNvPr id="190" name="Rounded Rectangle 18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02:01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02:00</a:t>
            </a:r>
          </a:p>
        </p:txBody>
      </p:sp>
      <p:sp>
        <p:nvSpPr>
          <p:cNvPr id="192" name="Rounded Rectangle 19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01:59</a:t>
            </a:r>
          </a:p>
        </p:txBody>
      </p:sp>
      <p:sp>
        <p:nvSpPr>
          <p:cNvPr id="193" name="Rounded Rectangle 19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01:58</a:t>
            </a:r>
          </a:p>
        </p:txBody>
      </p:sp>
      <p:sp>
        <p:nvSpPr>
          <p:cNvPr id="194" name="Rounded Rectangle 19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01:57</a:t>
            </a:r>
          </a:p>
        </p:txBody>
      </p:sp>
      <p:sp>
        <p:nvSpPr>
          <p:cNvPr id="195" name="Rounded Rectangle 19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01:56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01:55</a:t>
            </a:r>
          </a:p>
        </p:txBody>
      </p:sp>
      <p:sp>
        <p:nvSpPr>
          <p:cNvPr id="197" name="Rounded Rectangle 19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01:54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01:53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01:52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01:51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01:50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01:49</a:t>
            </a:r>
          </a:p>
        </p:txBody>
      </p:sp>
      <p:sp>
        <p:nvSpPr>
          <p:cNvPr id="203" name="Rounded Rectangle 20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01:48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01:47</a:t>
            </a:r>
          </a:p>
        </p:txBody>
      </p:sp>
      <p:sp>
        <p:nvSpPr>
          <p:cNvPr id="205" name="Rounded Rectangle 20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01:46</a:t>
            </a:r>
          </a:p>
        </p:txBody>
      </p:sp>
      <p:sp>
        <p:nvSpPr>
          <p:cNvPr id="206" name="Rounded Rectangle 20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01:45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01:44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01:43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01:42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01:41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01:40</a:t>
            </a:r>
          </a:p>
        </p:txBody>
      </p:sp>
      <p:sp>
        <p:nvSpPr>
          <p:cNvPr id="212" name="Rounded Rectangle 21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01:39</a:t>
            </a:r>
          </a:p>
        </p:txBody>
      </p:sp>
      <p:sp>
        <p:nvSpPr>
          <p:cNvPr id="213" name="Rounded Rectangle 21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01:38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01:37</a:t>
            </a:r>
          </a:p>
        </p:txBody>
      </p:sp>
      <p:sp>
        <p:nvSpPr>
          <p:cNvPr id="215" name="Rounded Rectangle 21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01:36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01:35</a:t>
            </a:r>
          </a:p>
        </p:txBody>
      </p:sp>
      <p:sp>
        <p:nvSpPr>
          <p:cNvPr id="217" name="Rounded Rectangle 21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01:34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01:33</a:t>
            </a:r>
          </a:p>
        </p:txBody>
      </p:sp>
      <p:sp>
        <p:nvSpPr>
          <p:cNvPr id="219" name="Rounded Rectangle 21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01:32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01:31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01:30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01:29</a:t>
            </a:r>
          </a:p>
        </p:txBody>
      </p:sp>
      <p:sp>
        <p:nvSpPr>
          <p:cNvPr id="223" name="Rounded Rectangle 22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01:28</a:t>
            </a:r>
          </a:p>
        </p:txBody>
      </p:sp>
      <p:sp>
        <p:nvSpPr>
          <p:cNvPr id="224" name="Rounded Rectangle 22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01:27</a:t>
            </a:r>
          </a:p>
        </p:txBody>
      </p:sp>
      <p:sp>
        <p:nvSpPr>
          <p:cNvPr id="225" name="Rounded Rectangle 22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01:26</a:t>
            </a:r>
          </a:p>
        </p:txBody>
      </p:sp>
      <p:sp>
        <p:nvSpPr>
          <p:cNvPr id="226" name="Rounded Rectangle 22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01:25</a:t>
            </a:r>
          </a:p>
        </p:txBody>
      </p:sp>
      <p:sp>
        <p:nvSpPr>
          <p:cNvPr id="227" name="Rounded Rectangle 22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01:24</a:t>
            </a:r>
          </a:p>
        </p:txBody>
      </p:sp>
      <p:sp>
        <p:nvSpPr>
          <p:cNvPr id="228" name="Rounded Rectangle 22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01:23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01:22</a:t>
            </a:r>
          </a:p>
        </p:txBody>
      </p:sp>
      <p:sp>
        <p:nvSpPr>
          <p:cNvPr id="230" name="Rounded Rectangle 22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01:21</a:t>
            </a:r>
          </a:p>
        </p:txBody>
      </p:sp>
      <p:sp>
        <p:nvSpPr>
          <p:cNvPr id="231" name="Rounded Rectangle 23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01:20</a:t>
            </a:r>
          </a:p>
        </p:txBody>
      </p:sp>
      <p:sp>
        <p:nvSpPr>
          <p:cNvPr id="232" name="Rounded Rectangle 23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01:19</a:t>
            </a:r>
          </a:p>
        </p:txBody>
      </p:sp>
      <p:sp>
        <p:nvSpPr>
          <p:cNvPr id="233" name="Rounded Rectangle 23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01:18</a:t>
            </a:r>
          </a:p>
        </p:txBody>
      </p:sp>
      <p:sp>
        <p:nvSpPr>
          <p:cNvPr id="234" name="Rounded Rectangle 23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01:17</a:t>
            </a:r>
          </a:p>
        </p:txBody>
      </p:sp>
      <p:sp>
        <p:nvSpPr>
          <p:cNvPr id="235" name="Rounded Rectangle 23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01:16</a:t>
            </a:r>
          </a:p>
        </p:txBody>
      </p:sp>
      <p:sp>
        <p:nvSpPr>
          <p:cNvPr id="236" name="Rounded Rectangle 23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01:15</a:t>
            </a:r>
          </a:p>
        </p:txBody>
      </p:sp>
      <p:sp>
        <p:nvSpPr>
          <p:cNvPr id="237" name="Rounded Rectangle 23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01:14</a:t>
            </a:r>
          </a:p>
        </p:txBody>
      </p:sp>
      <p:sp>
        <p:nvSpPr>
          <p:cNvPr id="238" name="Rounded Rectangle 23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01:13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01:12</a:t>
            </a:r>
          </a:p>
        </p:txBody>
      </p:sp>
      <p:sp>
        <p:nvSpPr>
          <p:cNvPr id="240" name="Rounded Rectangle 23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01:11</a:t>
            </a:r>
          </a:p>
        </p:txBody>
      </p:sp>
      <p:sp>
        <p:nvSpPr>
          <p:cNvPr id="241" name="Rounded Rectangle 24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01:10</a:t>
            </a:r>
          </a:p>
        </p:txBody>
      </p:sp>
      <p:sp>
        <p:nvSpPr>
          <p:cNvPr id="242" name="Rounded Rectangle 24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01:09</a:t>
            </a:r>
          </a:p>
        </p:txBody>
      </p:sp>
      <p:sp>
        <p:nvSpPr>
          <p:cNvPr id="243" name="Rounded Rectangle 24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01:08</a:t>
            </a:r>
          </a:p>
        </p:txBody>
      </p:sp>
      <p:sp>
        <p:nvSpPr>
          <p:cNvPr id="244" name="Rounded Rectangle 24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01:07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01:06</a:t>
            </a:r>
          </a:p>
        </p:txBody>
      </p:sp>
      <p:sp>
        <p:nvSpPr>
          <p:cNvPr id="246" name="Rounded Rectangle 24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01:05</a:t>
            </a:r>
          </a:p>
        </p:txBody>
      </p:sp>
      <p:sp>
        <p:nvSpPr>
          <p:cNvPr id="247" name="Rounded Rectangle 24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01:04</a:t>
            </a:r>
          </a:p>
        </p:txBody>
      </p:sp>
      <p:sp>
        <p:nvSpPr>
          <p:cNvPr id="248" name="Rounded Rectangle 24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01:03</a:t>
            </a:r>
          </a:p>
        </p:txBody>
      </p:sp>
      <p:sp>
        <p:nvSpPr>
          <p:cNvPr id="249" name="Rounded Rectangle 24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01:02</a:t>
            </a:r>
          </a:p>
        </p:txBody>
      </p:sp>
      <p:sp>
        <p:nvSpPr>
          <p:cNvPr id="250" name="Rounded Rectangle 24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01:01</a:t>
            </a:r>
          </a:p>
        </p:txBody>
      </p:sp>
      <p:sp>
        <p:nvSpPr>
          <p:cNvPr id="251" name="Rounded Rectangle 25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01:00</a:t>
            </a:r>
          </a:p>
        </p:txBody>
      </p:sp>
      <p:sp>
        <p:nvSpPr>
          <p:cNvPr id="252" name="Rounded Rectangle 25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00:59</a:t>
            </a:r>
          </a:p>
        </p:txBody>
      </p:sp>
      <p:sp>
        <p:nvSpPr>
          <p:cNvPr id="253" name="Rounded Rectangle 25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00:58</a:t>
            </a:r>
          </a:p>
        </p:txBody>
      </p:sp>
      <p:sp>
        <p:nvSpPr>
          <p:cNvPr id="254" name="Rounded Rectangle 25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00:57</a:t>
            </a:r>
          </a:p>
        </p:txBody>
      </p:sp>
      <p:sp>
        <p:nvSpPr>
          <p:cNvPr id="255" name="Rounded Rectangle 25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00:56</a:t>
            </a:r>
          </a:p>
        </p:txBody>
      </p:sp>
      <p:sp>
        <p:nvSpPr>
          <p:cNvPr id="256" name="Rounded Rectangle 25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00:55</a:t>
            </a:r>
          </a:p>
        </p:txBody>
      </p:sp>
      <p:sp>
        <p:nvSpPr>
          <p:cNvPr id="257" name="Rounded Rectangle 25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00:54</a:t>
            </a:r>
          </a:p>
        </p:txBody>
      </p:sp>
      <p:sp>
        <p:nvSpPr>
          <p:cNvPr id="258" name="Rounded Rectangle 25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00:53</a:t>
            </a:r>
          </a:p>
        </p:txBody>
      </p:sp>
      <p:sp>
        <p:nvSpPr>
          <p:cNvPr id="259" name="Rounded Rectangle 25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00:52</a:t>
            </a:r>
          </a:p>
        </p:txBody>
      </p:sp>
      <p:sp>
        <p:nvSpPr>
          <p:cNvPr id="260" name="Rounded Rectangle 25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00:51</a:t>
            </a:r>
          </a:p>
        </p:txBody>
      </p:sp>
      <p:sp>
        <p:nvSpPr>
          <p:cNvPr id="261" name="Rounded Rectangle 26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00:50</a:t>
            </a:r>
          </a:p>
        </p:txBody>
      </p:sp>
      <p:sp>
        <p:nvSpPr>
          <p:cNvPr id="262" name="Rounded Rectangle 26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00:49</a:t>
            </a:r>
          </a:p>
        </p:txBody>
      </p:sp>
      <p:sp>
        <p:nvSpPr>
          <p:cNvPr id="263" name="Rounded Rectangle 26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00:48</a:t>
            </a:r>
          </a:p>
        </p:txBody>
      </p:sp>
      <p:sp>
        <p:nvSpPr>
          <p:cNvPr id="264" name="Rounded Rectangle 26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00:47</a:t>
            </a:r>
          </a:p>
        </p:txBody>
      </p:sp>
      <p:sp>
        <p:nvSpPr>
          <p:cNvPr id="265" name="Rounded Rectangle 26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00:46</a:t>
            </a:r>
          </a:p>
        </p:txBody>
      </p:sp>
      <p:sp>
        <p:nvSpPr>
          <p:cNvPr id="266" name="Rounded Rectangle 26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00:45</a:t>
            </a:r>
          </a:p>
        </p:txBody>
      </p:sp>
      <p:sp>
        <p:nvSpPr>
          <p:cNvPr id="267" name="Rounded Rectangle 26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00:44</a:t>
            </a:r>
          </a:p>
        </p:txBody>
      </p:sp>
      <p:sp>
        <p:nvSpPr>
          <p:cNvPr id="268" name="Rounded Rectangle 26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00:43</a:t>
            </a:r>
          </a:p>
        </p:txBody>
      </p:sp>
      <p:sp>
        <p:nvSpPr>
          <p:cNvPr id="269" name="Rounded Rectangle 26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00:42</a:t>
            </a:r>
          </a:p>
        </p:txBody>
      </p:sp>
      <p:sp>
        <p:nvSpPr>
          <p:cNvPr id="270" name="Rounded Rectangle 26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00:41</a:t>
            </a:r>
          </a:p>
        </p:txBody>
      </p:sp>
      <p:sp>
        <p:nvSpPr>
          <p:cNvPr id="271" name="Rounded Rectangle 27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00:40</a:t>
            </a:r>
          </a:p>
        </p:txBody>
      </p:sp>
      <p:sp>
        <p:nvSpPr>
          <p:cNvPr id="272" name="Rounded Rectangle 27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00:39</a:t>
            </a:r>
          </a:p>
        </p:txBody>
      </p:sp>
      <p:sp>
        <p:nvSpPr>
          <p:cNvPr id="273" name="Rounded Rectangle 27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00:38</a:t>
            </a:r>
          </a:p>
        </p:txBody>
      </p:sp>
      <p:sp>
        <p:nvSpPr>
          <p:cNvPr id="274" name="Rounded Rectangle 27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00:37</a:t>
            </a:r>
          </a:p>
        </p:txBody>
      </p:sp>
      <p:sp>
        <p:nvSpPr>
          <p:cNvPr id="275" name="Rounded Rectangle 27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00:36</a:t>
            </a:r>
          </a:p>
        </p:txBody>
      </p:sp>
      <p:sp>
        <p:nvSpPr>
          <p:cNvPr id="276" name="Rounded Rectangle 27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00:35</a:t>
            </a:r>
          </a:p>
        </p:txBody>
      </p:sp>
      <p:sp>
        <p:nvSpPr>
          <p:cNvPr id="277" name="Rounded Rectangle 27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00:34</a:t>
            </a:r>
          </a:p>
        </p:txBody>
      </p:sp>
      <p:sp>
        <p:nvSpPr>
          <p:cNvPr id="278" name="Rounded Rectangle 27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00:33</a:t>
            </a:r>
          </a:p>
        </p:txBody>
      </p:sp>
      <p:sp>
        <p:nvSpPr>
          <p:cNvPr id="279" name="Rounded Rectangle 27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00:32</a:t>
            </a:r>
          </a:p>
        </p:txBody>
      </p:sp>
      <p:sp>
        <p:nvSpPr>
          <p:cNvPr id="280" name="Rounded Rectangle 27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00:31</a:t>
            </a:r>
          </a:p>
        </p:txBody>
      </p:sp>
      <p:sp>
        <p:nvSpPr>
          <p:cNvPr id="281" name="Rounded Rectangle 28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00:30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00:29</a:t>
            </a:r>
          </a:p>
        </p:txBody>
      </p:sp>
      <p:sp>
        <p:nvSpPr>
          <p:cNvPr id="283" name="Rounded Rectangle 28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00:28</a:t>
            </a:r>
          </a:p>
        </p:txBody>
      </p:sp>
      <p:sp>
        <p:nvSpPr>
          <p:cNvPr id="284" name="Rounded Rectangle 28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00:27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00:26</a:t>
            </a:r>
          </a:p>
        </p:txBody>
      </p:sp>
      <p:sp>
        <p:nvSpPr>
          <p:cNvPr id="286" name="Rounded Rectangle 28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00:25</a:t>
            </a:r>
          </a:p>
        </p:txBody>
      </p:sp>
      <p:sp>
        <p:nvSpPr>
          <p:cNvPr id="287" name="Rounded Rectangle 28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00:24</a:t>
            </a:r>
          </a:p>
        </p:txBody>
      </p:sp>
      <p:sp>
        <p:nvSpPr>
          <p:cNvPr id="288" name="Rounded Rectangle 28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00:23</a:t>
            </a:r>
          </a:p>
        </p:txBody>
      </p:sp>
      <p:sp>
        <p:nvSpPr>
          <p:cNvPr id="289" name="Rounded Rectangle 28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00:22</a:t>
            </a:r>
          </a:p>
        </p:txBody>
      </p:sp>
      <p:sp>
        <p:nvSpPr>
          <p:cNvPr id="290" name="Rounded Rectangle 28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00:21</a:t>
            </a:r>
          </a:p>
        </p:txBody>
      </p:sp>
      <p:sp>
        <p:nvSpPr>
          <p:cNvPr id="291" name="Rounded Rectangle 29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00:20</a:t>
            </a:r>
          </a:p>
        </p:txBody>
      </p:sp>
      <p:sp>
        <p:nvSpPr>
          <p:cNvPr id="292" name="Rounded Rectangle 29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00:19</a:t>
            </a:r>
          </a:p>
        </p:txBody>
      </p:sp>
      <p:sp>
        <p:nvSpPr>
          <p:cNvPr id="293" name="Rounded Rectangle 29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00:18</a:t>
            </a:r>
          </a:p>
        </p:txBody>
      </p:sp>
      <p:sp>
        <p:nvSpPr>
          <p:cNvPr id="294" name="Rounded Rectangle 29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00:17</a:t>
            </a:r>
          </a:p>
        </p:txBody>
      </p:sp>
      <p:sp>
        <p:nvSpPr>
          <p:cNvPr id="295" name="Rounded Rectangle 29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00:16</a:t>
            </a:r>
          </a:p>
        </p:txBody>
      </p:sp>
      <p:sp>
        <p:nvSpPr>
          <p:cNvPr id="296" name="Rounded Rectangle 29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00:15</a:t>
            </a:r>
          </a:p>
        </p:txBody>
      </p:sp>
      <p:sp>
        <p:nvSpPr>
          <p:cNvPr id="297" name="Rounded Rectangle 29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00:14</a:t>
            </a:r>
          </a:p>
        </p:txBody>
      </p:sp>
      <p:sp>
        <p:nvSpPr>
          <p:cNvPr id="298" name="Rounded Rectangle 29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00:13</a:t>
            </a:r>
          </a:p>
        </p:txBody>
      </p:sp>
      <p:sp>
        <p:nvSpPr>
          <p:cNvPr id="299" name="Rounded Rectangle 29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00:12</a:t>
            </a:r>
          </a:p>
        </p:txBody>
      </p:sp>
      <p:sp>
        <p:nvSpPr>
          <p:cNvPr id="300" name="Rounded Rectangle 29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00:11</a:t>
            </a:r>
          </a:p>
        </p:txBody>
      </p:sp>
      <p:sp>
        <p:nvSpPr>
          <p:cNvPr id="301" name="Rounded Rectangle 30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00:10</a:t>
            </a:r>
          </a:p>
        </p:txBody>
      </p:sp>
      <p:sp>
        <p:nvSpPr>
          <p:cNvPr id="302" name="Rounded Rectangle 301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00:09</a:t>
            </a:r>
          </a:p>
        </p:txBody>
      </p:sp>
      <p:sp>
        <p:nvSpPr>
          <p:cNvPr id="303" name="Rounded Rectangle 302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00:08</a:t>
            </a:r>
          </a:p>
        </p:txBody>
      </p:sp>
      <p:sp>
        <p:nvSpPr>
          <p:cNvPr id="304" name="Rounded Rectangle 303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00:07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00:06</a:t>
            </a:r>
          </a:p>
        </p:txBody>
      </p:sp>
      <p:sp>
        <p:nvSpPr>
          <p:cNvPr id="306" name="Rounded Rectangle 305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00:05</a:t>
            </a:r>
          </a:p>
        </p:txBody>
      </p:sp>
      <p:sp>
        <p:nvSpPr>
          <p:cNvPr id="307" name="Rounded Rectangle 306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00:04</a:t>
            </a:r>
          </a:p>
        </p:txBody>
      </p:sp>
      <p:sp>
        <p:nvSpPr>
          <p:cNvPr id="308" name="Rounded Rectangle 307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00:03</a:t>
            </a:r>
          </a:p>
        </p:txBody>
      </p:sp>
      <p:sp>
        <p:nvSpPr>
          <p:cNvPr id="309" name="Rounded Rectangle 308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00:02</a:t>
            </a:r>
          </a:p>
        </p:txBody>
      </p:sp>
      <p:sp>
        <p:nvSpPr>
          <p:cNvPr id="310" name="Rounded Rectangle 309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00:01</a:t>
            </a:r>
          </a:p>
        </p:txBody>
      </p:sp>
      <p:sp>
        <p:nvSpPr>
          <p:cNvPr id="311" name="Rounded Rectangle 310"/>
          <p:cNvSpPr/>
          <p:nvPr/>
        </p:nvSpPr>
        <p:spPr>
          <a:xfrm>
            <a:off x="10834056" y="1316504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00:00</a:t>
            </a:r>
          </a:p>
        </p:txBody>
      </p:sp>
      <p:pic>
        <p:nvPicPr>
          <p:cNvPr id="9218" name="Picture 2" descr="Kết quả hình ảnh cho ĐỒNG HỒ PN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1396" y="-209406"/>
            <a:ext cx="1570615" cy="1570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537685"/>
              </p:ext>
            </p:extLst>
          </p:nvPr>
        </p:nvGraphicFramePr>
        <p:xfrm>
          <a:off x="3068638" y="722313"/>
          <a:ext cx="6919912" cy="113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9" imgW="3251160" imgH="533160" progId="Equation.DSMT4">
                  <p:embed/>
                </p:oleObj>
              </mc:Choice>
              <mc:Fallback>
                <p:oleObj name="Equation" r:id="rId9" imgW="32511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68638" y="722313"/>
                        <a:ext cx="6919912" cy="1135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" name="Rounded Rectangle 311"/>
          <p:cNvSpPr/>
          <p:nvPr/>
        </p:nvSpPr>
        <p:spPr>
          <a:xfrm>
            <a:off x="997527" y="33371"/>
            <a:ext cx="9885119" cy="696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3" name="Rectangle 312"/>
          <p:cNvSpPr/>
          <p:nvPr/>
        </p:nvSpPr>
        <p:spPr>
          <a:xfrm>
            <a:off x="1421424" y="1824904"/>
            <a:ext cx="5715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</a:t>
            </a:r>
            <a:r>
              <a:rPr lang="pt-BR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4" name="Rectangle 313"/>
          <p:cNvSpPr/>
          <p:nvPr/>
        </p:nvSpPr>
        <p:spPr>
          <a:xfrm>
            <a:off x="1421421" y="3416318"/>
            <a:ext cx="94612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pt-BR" sz="2800" b="1" dirty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</a:t>
            </a:r>
            <a:r>
              <a:rPr lang="pt-BR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4.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Đặt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toán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tóm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tắt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5" name="TextBox 314"/>
          <p:cNvSpPr txBox="1"/>
          <p:nvPr/>
        </p:nvSpPr>
        <p:spPr>
          <a:xfrm>
            <a:off x="3432367" y="4728988"/>
            <a:ext cx="4682933" cy="1384995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Chia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28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277815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00"/>
                            </p:stCondLst>
                            <p:childTnLst>
                              <p:par>
                                <p:cTn id="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1000"/>
                            </p:stCondLst>
                            <p:childTnLst>
                              <p:par>
                                <p:cTn id="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3000"/>
                            </p:stCondLst>
                            <p:childTnLst>
                              <p:par>
                                <p:cTn id="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0"/>
                            </p:stCondLst>
                            <p:childTnLst>
                              <p:par>
                                <p:cTn id="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6000"/>
                            </p:stCondLst>
                            <p:childTnLst>
                              <p:par>
                                <p:cTn id="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9000"/>
                            </p:stCondLst>
                            <p:childTnLst>
                              <p:par>
                                <p:cTn id="1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100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20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60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70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80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90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10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20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30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40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50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60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70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80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90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00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10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20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30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40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450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60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70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80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90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10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20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30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40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50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60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70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80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90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600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610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20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630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640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650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660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70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680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690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700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710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20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730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740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750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760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770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780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790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800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810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820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830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840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850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860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870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880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890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900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910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920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930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940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950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960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970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980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990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170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180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190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200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210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220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230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240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250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260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270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280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290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300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310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150000"/>
                            </p:stCondLst>
                            <p:childTnLst>
                              <p:par>
                                <p:cTn id="5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151000"/>
                            </p:stCondLst>
                            <p:childTnLst>
                              <p:par>
                                <p:cTn id="5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52000"/>
                            </p:stCondLst>
                            <p:childTnLst>
                              <p:par>
                                <p:cTn id="5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153000"/>
                            </p:stCondLst>
                            <p:childTnLst>
                              <p:par>
                                <p:cTn id="5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154000"/>
                            </p:stCondLst>
                            <p:childTnLst>
                              <p:par>
                                <p:cTn id="5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55000"/>
                            </p:stCondLst>
                            <p:childTnLst>
                              <p:par>
                                <p:cTn id="5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156000"/>
                            </p:stCondLst>
                            <p:childTnLst>
                              <p:par>
                                <p:cTn id="5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57000"/>
                            </p:stCondLst>
                            <p:childTnLst>
                              <p:par>
                                <p:cTn id="5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158000"/>
                            </p:stCondLst>
                            <p:childTnLst>
                              <p:par>
                                <p:cTn id="5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59000"/>
                            </p:stCondLst>
                            <p:childTnLst>
                              <p:par>
                                <p:cTn id="5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160000"/>
                            </p:stCondLst>
                            <p:childTnLst>
                              <p:par>
                                <p:cTn id="5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161000"/>
                            </p:stCondLst>
                            <p:childTnLst>
                              <p:par>
                                <p:cTn id="5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162000"/>
                            </p:stCondLst>
                            <p:childTnLst>
                              <p:par>
                                <p:cTn id="5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63000"/>
                            </p:stCondLst>
                            <p:childTnLst>
                              <p:par>
                                <p:cTn id="5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164000"/>
                            </p:stCondLst>
                            <p:childTnLst>
                              <p:par>
                                <p:cTn id="5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180000"/>
                            </p:stCondLst>
                            <p:childTnLst>
                              <p:par>
                                <p:cTn id="5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181000"/>
                            </p:stCondLst>
                            <p:childTnLst>
                              <p:par>
                                <p:cTn id="5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182000"/>
                            </p:stCondLst>
                            <p:childTnLst>
                              <p:par>
                                <p:cTn id="5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183000"/>
                            </p:stCondLst>
                            <p:childTnLst>
                              <p:par>
                                <p:cTn id="6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184000"/>
                            </p:stCondLst>
                            <p:childTnLst>
                              <p:par>
                                <p:cTn id="6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185000"/>
                            </p:stCondLst>
                            <p:childTnLst>
                              <p:par>
                                <p:cTn id="6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186000"/>
                            </p:stCondLst>
                            <p:childTnLst>
                              <p:par>
                                <p:cTn id="6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187000"/>
                            </p:stCondLst>
                            <p:childTnLst>
                              <p:par>
                                <p:cTn id="6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188000"/>
                            </p:stCondLst>
                            <p:childTnLst>
                              <p:par>
                                <p:cTn id="6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>
                            <p:stCondLst>
                              <p:cond delay="189000"/>
                            </p:stCondLst>
                            <p:childTnLst>
                              <p:par>
                                <p:cTn id="6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>
                            <p:stCondLst>
                              <p:cond delay="190000"/>
                            </p:stCondLst>
                            <p:childTnLst>
                              <p:par>
                                <p:cTn id="6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>
                            <p:stCondLst>
                              <p:cond delay="191000"/>
                            </p:stCondLst>
                            <p:childTnLst>
                              <p:par>
                                <p:cTn id="6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192000"/>
                            </p:stCondLst>
                            <p:childTnLst>
                              <p:par>
                                <p:cTn id="6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>
                            <p:stCondLst>
                              <p:cond delay="193000"/>
                            </p:stCondLst>
                            <p:childTnLst>
                              <p:par>
                                <p:cTn id="6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194000"/>
                            </p:stCondLst>
                            <p:childTnLst>
                              <p:par>
                                <p:cTn id="6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5" fill="hold">
                            <p:stCondLst>
                              <p:cond delay="195000"/>
                            </p:stCondLst>
                            <p:childTnLst>
                              <p:par>
                                <p:cTn id="6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8" fill="hold">
                            <p:stCondLst>
                              <p:cond delay="196000"/>
                            </p:stCondLst>
                            <p:childTnLst>
                              <p:par>
                                <p:cTn id="6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197000"/>
                            </p:stCondLst>
                            <p:childTnLst>
                              <p:par>
                                <p:cTn id="6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>
                            <p:stCondLst>
                              <p:cond delay="198000"/>
                            </p:stCondLst>
                            <p:childTnLst>
                              <p:par>
                                <p:cTn id="6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7" fill="hold">
                            <p:stCondLst>
                              <p:cond delay="199000"/>
                            </p:stCondLst>
                            <p:childTnLst>
                              <p:par>
                                <p:cTn id="6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200000"/>
                            </p:stCondLst>
                            <p:childTnLst>
                              <p:par>
                                <p:cTn id="6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>
                            <p:stCondLst>
                              <p:cond delay="201000"/>
                            </p:stCondLst>
                            <p:childTnLst>
                              <p:par>
                                <p:cTn id="6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>
                            <p:stCondLst>
                              <p:cond delay="202000"/>
                            </p:stCondLst>
                            <p:childTnLst>
                              <p:par>
                                <p:cTn id="6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9" fill="hold">
                            <p:stCondLst>
                              <p:cond delay="203000"/>
                            </p:stCondLst>
                            <p:childTnLst>
                              <p:par>
                                <p:cTn id="6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2" fill="hold">
                            <p:stCondLst>
                              <p:cond delay="204000"/>
                            </p:stCondLst>
                            <p:childTnLst>
                              <p:par>
                                <p:cTn id="6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5" fill="hold">
                            <p:stCondLst>
                              <p:cond delay="205000"/>
                            </p:stCondLst>
                            <p:childTnLst>
                              <p:par>
                                <p:cTn id="6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206000"/>
                            </p:stCondLst>
                            <p:childTnLst>
                              <p:par>
                                <p:cTn id="6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07000"/>
                            </p:stCondLst>
                            <p:childTnLst>
                              <p:par>
                                <p:cTn id="6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4" fill="hold">
                            <p:stCondLst>
                              <p:cond delay="208000"/>
                            </p:stCondLst>
                            <p:childTnLst>
                              <p:par>
                                <p:cTn id="6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209000"/>
                            </p:stCondLst>
                            <p:childTnLst>
                              <p:par>
                                <p:cTn id="6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>
                            <p:stCondLst>
                              <p:cond delay="210000"/>
                            </p:stCondLst>
                            <p:childTnLst>
                              <p:par>
                                <p:cTn id="6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3" fill="hold">
                            <p:stCondLst>
                              <p:cond delay="211000"/>
                            </p:stCondLst>
                            <p:childTnLst>
                              <p:par>
                                <p:cTn id="6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6" fill="hold">
                            <p:stCondLst>
                              <p:cond delay="212000"/>
                            </p:stCondLst>
                            <p:childTnLst>
                              <p:par>
                                <p:cTn id="6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9" fill="hold">
                            <p:stCondLst>
                              <p:cond delay="213000"/>
                            </p:stCondLst>
                            <p:childTnLst>
                              <p:par>
                                <p:cTn id="6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>
                            <p:stCondLst>
                              <p:cond delay="214000"/>
                            </p:stCondLst>
                            <p:childTnLst>
                              <p:par>
                                <p:cTn id="6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5" fill="hold">
                            <p:stCondLst>
                              <p:cond delay="215000"/>
                            </p:stCondLst>
                            <p:childTnLst>
                              <p:par>
                                <p:cTn id="6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8" fill="hold">
                            <p:stCondLst>
                              <p:cond delay="216000"/>
                            </p:stCondLst>
                            <p:childTnLst>
                              <p:par>
                                <p:cTn id="6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1" fill="hold">
                            <p:stCondLst>
                              <p:cond delay="217000"/>
                            </p:stCondLst>
                            <p:childTnLst>
                              <p:par>
                                <p:cTn id="7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218000"/>
                            </p:stCondLst>
                            <p:childTnLst>
                              <p:par>
                                <p:cTn id="7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7" fill="hold">
                            <p:stCondLst>
                              <p:cond delay="219000"/>
                            </p:stCondLst>
                            <p:childTnLst>
                              <p:par>
                                <p:cTn id="7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0" fill="hold">
                            <p:stCondLst>
                              <p:cond delay="220000"/>
                            </p:stCondLst>
                            <p:childTnLst>
                              <p:par>
                                <p:cTn id="7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221000"/>
                            </p:stCondLst>
                            <p:childTnLst>
                              <p:par>
                                <p:cTn id="7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222000"/>
                            </p:stCondLst>
                            <p:childTnLst>
                              <p:par>
                                <p:cTn id="7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9" fill="hold">
                            <p:stCondLst>
                              <p:cond delay="223000"/>
                            </p:stCondLst>
                            <p:childTnLst>
                              <p:par>
                                <p:cTn id="7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224000"/>
                            </p:stCondLst>
                            <p:childTnLst>
                              <p:par>
                                <p:cTn id="7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5" fill="hold">
                            <p:stCondLst>
                              <p:cond delay="225000"/>
                            </p:stCondLst>
                            <p:childTnLst>
                              <p:par>
                                <p:cTn id="7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>
                            <p:stCondLst>
                              <p:cond delay="226000"/>
                            </p:stCondLst>
                            <p:childTnLst>
                              <p:par>
                                <p:cTn id="7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1" fill="hold">
                            <p:stCondLst>
                              <p:cond delay="227000"/>
                            </p:stCondLst>
                            <p:childTnLst>
                              <p:par>
                                <p:cTn id="7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4" fill="hold">
                            <p:stCondLst>
                              <p:cond delay="228000"/>
                            </p:stCondLst>
                            <p:childTnLst>
                              <p:par>
                                <p:cTn id="7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7" fill="hold">
                            <p:stCondLst>
                              <p:cond delay="229000"/>
                            </p:stCondLst>
                            <p:childTnLst>
                              <p:par>
                                <p:cTn id="7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230000"/>
                            </p:stCondLst>
                            <p:childTnLst>
                              <p:par>
                                <p:cTn id="7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3" fill="hold">
                            <p:stCondLst>
                              <p:cond delay="231000"/>
                            </p:stCondLst>
                            <p:childTnLst>
                              <p:par>
                                <p:cTn id="7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6" fill="hold">
                            <p:stCondLst>
                              <p:cond delay="232000"/>
                            </p:stCondLst>
                            <p:childTnLst>
                              <p:par>
                                <p:cTn id="7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233000"/>
                            </p:stCondLst>
                            <p:childTnLst>
                              <p:par>
                                <p:cTn id="7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>
                            <p:stCondLst>
                              <p:cond delay="234000"/>
                            </p:stCondLst>
                            <p:childTnLst>
                              <p:par>
                                <p:cTn id="7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5" fill="hold">
                            <p:stCondLst>
                              <p:cond delay="235000"/>
                            </p:stCondLst>
                            <p:childTnLst>
                              <p:par>
                                <p:cTn id="7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8" fill="hold">
                            <p:stCondLst>
                              <p:cond delay="236000"/>
                            </p:stCondLst>
                            <p:childTnLst>
                              <p:par>
                                <p:cTn id="7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1" fill="hold">
                            <p:stCondLst>
                              <p:cond delay="237000"/>
                            </p:stCondLst>
                            <p:childTnLst>
                              <p:par>
                                <p:cTn id="7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>
                            <p:stCondLst>
                              <p:cond delay="238000"/>
                            </p:stCondLst>
                            <p:childTnLst>
                              <p:par>
                                <p:cTn id="7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239000"/>
                            </p:stCondLst>
                            <p:childTnLst>
                              <p:par>
                                <p:cTn id="7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0" fill="hold">
                            <p:stCondLst>
                              <p:cond delay="240000"/>
                            </p:stCondLst>
                            <p:childTnLst>
                              <p:par>
                                <p:cTn id="7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3" fill="hold">
                            <p:stCondLst>
                              <p:cond delay="241000"/>
                            </p:stCondLst>
                            <p:childTnLst>
                              <p:par>
                                <p:cTn id="7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242000"/>
                            </p:stCondLst>
                            <p:childTnLst>
                              <p:par>
                                <p:cTn id="7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9" fill="hold">
                            <p:stCondLst>
                              <p:cond delay="243000"/>
                            </p:stCondLst>
                            <p:childTnLst>
                              <p:par>
                                <p:cTn id="7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2" fill="hold">
                            <p:stCondLst>
                              <p:cond delay="244000"/>
                            </p:stCondLst>
                            <p:childTnLst>
                              <p:par>
                                <p:cTn id="7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>
                            <p:stCondLst>
                              <p:cond delay="245000"/>
                            </p:stCondLst>
                            <p:childTnLst>
                              <p:par>
                                <p:cTn id="7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>
                            <p:stCondLst>
                              <p:cond delay="246000"/>
                            </p:stCondLst>
                            <p:childTnLst>
                              <p:par>
                                <p:cTn id="7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1" fill="hold">
                            <p:stCondLst>
                              <p:cond delay="247000"/>
                            </p:stCondLst>
                            <p:childTnLst>
                              <p:par>
                                <p:cTn id="7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248000"/>
                            </p:stCondLst>
                            <p:childTnLst>
                              <p:par>
                                <p:cTn id="7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249000"/>
                            </p:stCondLst>
                            <p:childTnLst>
                              <p:par>
                                <p:cTn id="7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>
                            <p:stCondLst>
                              <p:cond delay="250000"/>
                            </p:stCondLst>
                            <p:childTnLst>
                              <p:par>
                                <p:cTn id="8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251000"/>
                            </p:stCondLst>
                            <p:childTnLst>
                              <p:par>
                                <p:cTn id="8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6" fill="hold">
                            <p:stCondLst>
                              <p:cond delay="252000"/>
                            </p:stCondLst>
                            <p:childTnLst>
                              <p:par>
                                <p:cTn id="8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9" fill="hold">
                            <p:stCondLst>
                              <p:cond delay="253000"/>
                            </p:stCondLst>
                            <p:childTnLst>
                              <p:par>
                                <p:cTn id="8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254000"/>
                            </p:stCondLst>
                            <p:childTnLst>
                              <p:par>
                                <p:cTn id="8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5" fill="hold">
                            <p:stCondLst>
                              <p:cond delay="255000"/>
                            </p:stCondLst>
                            <p:childTnLst>
                              <p:par>
                                <p:cTn id="8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8" fill="hold">
                            <p:stCondLst>
                              <p:cond delay="256000"/>
                            </p:stCondLst>
                            <p:childTnLst>
                              <p:par>
                                <p:cTn id="8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>
                            <p:stCondLst>
                              <p:cond delay="257000"/>
                            </p:stCondLst>
                            <p:childTnLst>
                              <p:par>
                                <p:cTn id="8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4" fill="hold">
                            <p:stCondLst>
                              <p:cond delay="258000"/>
                            </p:stCondLst>
                            <p:childTnLst>
                              <p:par>
                                <p:cTn id="8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7" fill="hold">
                            <p:stCondLst>
                              <p:cond delay="259000"/>
                            </p:stCondLst>
                            <p:childTnLst>
                              <p:par>
                                <p:cTn id="8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0" fill="hold">
                            <p:stCondLst>
                              <p:cond delay="260000"/>
                            </p:stCondLst>
                            <p:childTnLst>
                              <p:par>
                                <p:cTn id="8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3" fill="hold">
                            <p:stCondLst>
                              <p:cond delay="261000"/>
                            </p:stCondLst>
                            <p:childTnLst>
                              <p:par>
                                <p:cTn id="8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>
                            <p:stCondLst>
                              <p:cond delay="262000"/>
                            </p:stCondLst>
                            <p:childTnLst>
                              <p:par>
                                <p:cTn id="8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9" fill="hold">
                            <p:stCondLst>
                              <p:cond delay="263000"/>
                            </p:stCondLst>
                            <p:childTnLst>
                              <p:par>
                                <p:cTn id="8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2" fill="hold">
                            <p:stCondLst>
                              <p:cond delay="264000"/>
                            </p:stCondLst>
                            <p:childTnLst>
                              <p:par>
                                <p:cTn id="8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5" fill="hold">
                            <p:stCondLst>
                              <p:cond delay="265000"/>
                            </p:stCondLst>
                            <p:childTnLst>
                              <p:par>
                                <p:cTn id="8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266000"/>
                            </p:stCondLst>
                            <p:childTnLst>
                              <p:par>
                                <p:cTn id="8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1" fill="hold">
                            <p:stCondLst>
                              <p:cond delay="267000"/>
                            </p:stCondLst>
                            <p:childTnLst>
                              <p:par>
                                <p:cTn id="8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4" fill="hold">
                            <p:stCondLst>
                              <p:cond delay="268000"/>
                            </p:stCondLst>
                            <p:childTnLst>
                              <p:par>
                                <p:cTn id="8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>
                            <p:stCondLst>
                              <p:cond delay="269000"/>
                            </p:stCondLst>
                            <p:childTnLst>
                              <p:par>
                                <p:cTn id="8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>
                            <p:stCondLst>
                              <p:cond delay="270000"/>
                            </p:stCondLst>
                            <p:childTnLst>
                              <p:par>
                                <p:cTn id="8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3" fill="hold">
                            <p:stCondLst>
                              <p:cond delay="271000"/>
                            </p:stCondLst>
                            <p:childTnLst>
                              <p:par>
                                <p:cTn id="8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272000"/>
                            </p:stCondLst>
                            <p:childTnLst>
                              <p:par>
                                <p:cTn id="8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9" fill="hold">
                            <p:stCondLst>
                              <p:cond delay="273000"/>
                            </p:stCondLst>
                            <p:childTnLst>
                              <p:par>
                                <p:cTn id="8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2" fill="hold">
                            <p:stCondLst>
                              <p:cond delay="274000"/>
                            </p:stCondLst>
                            <p:childTnLst>
                              <p:par>
                                <p:cTn id="8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275000"/>
                            </p:stCondLst>
                            <p:childTnLst>
                              <p:par>
                                <p:cTn id="8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8" fill="hold">
                            <p:stCondLst>
                              <p:cond delay="276000"/>
                            </p:stCondLst>
                            <p:childTnLst>
                              <p:par>
                                <p:cTn id="8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1" fill="hold">
                            <p:stCondLst>
                              <p:cond delay="277000"/>
                            </p:stCondLst>
                            <p:childTnLst>
                              <p:par>
                                <p:cTn id="8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>
                            <p:stCondLst>
                              <p:cond delay="278000"/>
                            </p:stCondLst>
                            <p:childTnLst>
                              <p:par>
                                <p:cTn id="8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7" fill="hold">
                            <p:stCondLst>
                              <p:cond delay="279000"/>
                            </p:stCondLst>
                            <p:childTnLst>
                              <p:par>
                                <p:cTn id="8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0" fill="hold">
                            <p:stCondLst>
                              <p:cond delay="280000"/>
                            </p:stCondLst>
                            <p:childTnLst>
                              <p:par>
                                <p:cTn id="8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>
                            <p:stCondLst>
                              <p:cond delay="281000"/>
                            </p:stCondLst>
                            <p:childTnLst>
                              <p:par>
                                <p:cTn id="8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6" fill="hold">
                            <p:stCondLst>
                              <p:cond delay="282000"/>
                            </p:stCondLst>
                            <p:childTnLst>
                              <p:par>
                                <p:cTn id="8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9" fill="hold">
                            <p:stCondLst>
                              <p:cond delay="283000"/>
                            </p:stCondLst>
                            <p:childTnLst>
                              <p:par>
                                <p:cTn id="9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284000"/>
                            </p:stCondLst>
                            <p:childTnLst>
                              <p:par>
                                <p:cTn id="9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5" fill="hold">
                            <p:stCondLst>
                              <p:cond delay="285000"/>
                            </p:stCondLst>
                            <p:childTnLst>
                              <p:par>
                                <p:cTn id="9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8" fill="hold">
                            <p:stCondLst>
                              <p:cond delay="286000"/>
                            </p:stCondLst>
                            <p:childTnLst>
                              <p:par>
                                <p:cTn id="9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1" fill="hold">
                            <p:stCondLst>
                              <p:cond delay="287000"/>
                            </p:stCondLst>
                            <p:childTnLst>
                              <p:par>
                                <p:cTn id="9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4" fill="hold">
                            <p:stCondLst>
                              <p:cond delay="288000"/>
                            </p:stCondLst>
                            <p:childTnLst>
                              <p:par>
                                <p:cTn id="9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7" fill="hold">
                            <p:stCondLst>
                              <p:cond delay="289000"/>
                            </p:stCondLst>
                            <p:childTnLst>
                              <p:par>
                                <p:cTn id="9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>
                            <p:stCondLst>
                              <p:cond delay="290000"/>
                            </p:stCondLst>
                            <p:childTnLst>
                              <p:par>
                                <p:cTn id="9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3" fill="hold">
                            <p:stCondLst>
                              <p:cond delay="291000"/>
                            </p:stCondLst>
                            <p:childTnLst>
                              <p:par>
                                <p:cTn id="9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6" fill="hold">
                            <p:stCondLst>
                              <p:cond delay="292000"/>
                            </p:stCondLst>
                            <p:childTnLst>
                              <p:par>
                                <p:cTn id="9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9" fill="hold">
                            <p:stCondLst>
                              <p:cond delay="293000"/>
                            </p:stCondLst>
                            <p:childTnLst>
                              <p:par>
                                <p:cTn id="9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2" fill="hold">
                            <p:stCondLst>
                              <p:cond delay="294000"/>
                            </p:stCondLst>
                            <p:childTnLst>
                              <p:par>
                                <p:cTn id="9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5" fill="hold">
                            <p:stCondLst>
                              <p:cond delay="295000"/>
                            </p:stCondLst>
                            <p:childTnLst>
                              <p:par>
                                <p:cTn id="9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8" fill="hold">
                            <p:stCondLst>
                              <p:cond delay="296000"/>
                            </p:stCondLst>
                            <p:childTnLst>
                              <p:par>
                                <p:cTn id="9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1" fill="hold">
                            <p:stCondLst>
                              <p:cond delay="297000"/>
                            </p:stCondLst>
                            <p:childTnLst>
                              <p:par>
                                <p:cTn id="9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4" fill="hold">
                            <p:stCondLst>
                              <p:cond delay="298000"/>
                            </p:stCondLst>
                            <p:childTnLst>
                              <p:par>
                                <p:cTn id="9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7" fill="hold">
                            <p:stCondLst>
                              <p:cond delay="299000"/>
                            </p:stCondLst>
                            <p:childTnLst>
                              <p:par>
                                <p:cTn id="9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0" fill="hold">
                            <p:stCondLst>
                              <p:cond delay="300000"/>
                            </p:stCondLst>
                            <p:childTnLst>
                              <p:par>
                                <p:cTn id="9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8"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8" grpId="1"/>
      <p:bldP spid="9" grpId="0"/>
      <p:bldP spid="9" grpId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3" grpId="0"/>
      <p:bldP spid="314" grpId="0"/>
      <p:bldP spid="3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513949"/>
              </p:ext>
            </p:extLst>
          </p:nvPr>
        </p:nvGraphicFramePr>
        <p:xfrm>
          <a:off x="1374920" y="1253276"/>
          <a:ext cx="6919912" cy="113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3" imgW="3251160" imgH="533160" progId="Equation.DSMT4">
                  <p:embed/>
                </p:oleObj>
              </mc:Choice>
              <mc:Fallback>
                <p:oleObj name="Equation" r:id="rId3" imgW="3251160" imgH="53316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4920" y="1253276"/>
                        <a:ext cx="6919912" cy="1135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" name="Rounded Rectangle 311"/>
          <p:cNvSpPr/>
          <p:nvPr/>
        </p:nvSpPr>
        <p:spPr>
          <a:xfrm>
            <a:off x="997527" y="33371"/>
            <a:ext cx="9885119" cy="696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3" name="Rectangle 312"/>
          <p:cNvSpPr/>
          <p:nvPr/>
        </p:nvSpPr>
        <p:spPr>
          <a:xfrm>
            <a:off x="797969" y="730056"/>
            <a:ext cx="5715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</a:t>
            </a:r>
            <a:r>
              <a:rPr lang="pt-BR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020101"/>
              </p:ext>
            </p:extLst>
          </p:nvPr>
        </p:nvGraphicFramePr>
        <p:xfrm>
          <a:off x="1183119" y="2388338"/>
          <a:ext cx="6235989" cy="1687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5" imgW="2628720" imgH="711000" progId="Equation.DSMT4">
                  <p:embed/>
                </p:oleObj>
              </mc:Choice>
              <mc:Fallback>
                <p:oleObj name="Equation" r:id="rId5" imgW="262872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83119" y="2388338"/>
                        <a:ext cx="6235989" cy="16870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3856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97527" y="779155"/>
                <a:ext cx="470821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457200" algn="l"/>
                  </a:tabLst>
                </a:pPr>
                <a:r>
                  <a:rPr lang="pt-BR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Câu </a:t>
                </a:r>
                <a:r>
                  <a:rPr lang="pt-BR" sz="28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2. </a:t>
                </a:r>
                <a:r>
                  <a:rPr lang="pt-BR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Tìm a</a:t>
                </a:r>
                <a:r>
                  <a:rPr lang="pt-BR" sz="2800" dirty="0" smtClean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pt-BR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để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527" y="779155"/>
                <a:ext cx="4708211" cy="523220"/>
              </a:xfrm>
              <a:prstGeom prst="rect">
                <a:avLst/>
              </a:prstGeom>
              <a:blipFill>
                <a:blip r:embed="rId3"/>
                <a:stretch>
                  <a:fillRect l="-2720" t="-13953" b="-302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192210" y="4715532"/>
            <a:ext cx="47082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pt-BR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Cách 2</a:t>
            </a:r>
            <a:r>
              <a:rPr lang="pt-BR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chia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hết</a:t>
            </a:r>
            <a:endParaRPr lang="en-US" sz="2800" dirty="0"/>
          </a:p>
        </p:txBody>
      </p:sp>
      <p:sp>
        <p:nvSpPr>
          <p:cNvPr id="312" name="Rounded Rectangle 311"/>
          <p:cNvSpPr/>
          <p:nvPr/>
        </p:nvSpPr>
        <p:spPr>
          <a:xfrm>
            <a:off x="997527" y="33371"/>
            <a:ext cx="9885119" cy="696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4" name="Rectangle 313"/>
          <p:cNvSpPr/>
          <p:nvPr/>
        </p:nvSpPr>
        <p:spPr>
          <a:xfrm>
            <a:off x="997527" y="2480550"/>
            <a:ext cx="94612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 &gt; 0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426279"/>
              </p:ext>
            </p:extLst>
          </p:nvPr>
        </p:nvGraphicFramePr>
        <p:xfrm>
          <a:off x="2464916" y="1216738"/>
          <a:ext cx="3435505" cy="1100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4" imgW="1625400" imgH="520560" progId="Equation.DSMT4">
                  <p:embed/>
                </p:oleObj>
              </mc:Choice>
              <mc:Fallback>
                <p:oleObj name="Equation" r:id="rId4" imgW="162540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64916" y="1216738"/>
                        <a:ext cx="3435505" cy="11004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804297"/>
              </p:ext>
            </p:extLst>
          </p:nvPr>
        </p:nvGraphicFramePr>
        <p:xfrm>
          <a:off x="2464916" y="2215965"/>
          <a:ext cx="9096825" cy="1175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6" imgW="3733560" imgH="482400" progId="Equation.DSMT4">
                  <p:embed/>
                </p:oleObj>
              </mc:Choice>
              <mc:Fallback>
                <p:oleObj name="Equation" r:id="rId6" imgW="37335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64916" y="2215965"/>
                        <a:ext cx="9096825" cy="11757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813987"/>
              </p:ext>
            </p:extLst>
          </p:nvPr>
        </p:nvGraphicFramePr>
        <p:xfrm>
          <a:off x="2341461" y="3173393"/>
          <a:ext cx="1913101" cy="451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8" imgW="825480" imgH="177480" progId="Equation.DSMT4">
                  <p:embed/>
                </p:oleObj>
              </mc:Choice>
              <mc:Fallback>
                <p:oleObj name="Equation" r:id="rId8" imgW="8254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41461" y="3173393"/>
                        <a:ext cx="1913101" cy="4514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211192" y="3752233"/>
                <a:ext cx="472889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457200" algn="l"/>
                  </a:tabLst>
                </a:pP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ℤ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ê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2800" dirty="0" smtClean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192" y="3752233"/>
                <a:ext cx="4728894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48361"/>
              </p:ext>
            </p:extLst>
          </p:nvPr>
        </p:nvGraphicFramePr>
        <p:xfrm>
          <a:off x="3853885" y="3490717"/>
          <a:ext cx="7399470" cy="1132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1" imgW="3403440" imgH="520560" progId="Equation.DSMT4">
                  <p:embed/>
                </p:oleObj>
              </mc:Choice>
              <mc:Fallback>
                <p:oleObj name="Equation" r:id="rId11" imgW="340344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53885" y="3490717"/>
                        <a:ext cx="7399470" cy="11320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192209" y="5238752"/>
            <a:ext cx="6611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pt-BR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3.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2, ta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 = 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378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14" grpId="0"/>
      <p:bldP spid="7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86346" y="187638"/>
            <a:ext cx="3619500" cy="6344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83990" y="308655"/>
            <a:ext cx="2654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509182" y="1048723"/>
                <a:ext cx="470821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457200" algn="l"/>
                  </a:tabLst>
                </a:pPr>
                <a:r>
                  <a:rPr lang="pt-BR" sz="28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Câu 5. </a:t>
                </a:r>
                <a:r>
                  <a:rPr lang="pt-BR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Tìm </a:t>
                </a:r>
                <a:r>
                  <a:rPr lang="pt-BR" sz="2800" dirty="0" smtClean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a để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&gt;2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182" y="1048723"/>
                <a:ext cx="4708211" cy="523220"/>
              </a:xfrm>
              <a:prstGeom prst="rect">
                <a:avLst/>
              </a:prstGeom>
              <a:blipFill>
                <a:blip r:embed="rId2"/>
                <a:stretch>
                  <a:fillRect l="-2720" t="-12791" b="-302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509182" y="1625487"/>
                <a:ext cx="470821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tabLst>
                    <a:tab pos="457200" algn="l"/>
                  </a:tabLst>
                </a:pPr>
                <a:r>
                  <a:rPr lang="pt-BR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Câu 6</a:t>
                </a:r>
                <a:r>
                  <a:rPr lang="pt-BR" sz="28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pt-BR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Tìm </a:t>
                </a:r>
                <a:r>
                  <a:rPr lang="pt-BR" sz="2800" dirty="0" smtClean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pt-BR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 để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&gt;2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182" y="1625487"/>
                <a:ext cx="4708211" cy="523220"/>
              </a:xfrm>
              <a:prstGeom prst="rect">
                <a:avLst/>
              </a:prstGeom>
              <a:blipFill>
                <a:blip r:embed="rId3"/>
                <a:stretch>
                  <a:fillRect l="-2720" t="-14118" b="-3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509182" y="2202251"/>
            <a:ext cx="96714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i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dạng</a:t>
            </a:r>
            <a:r>
              <a:rPr lang="en-US" sz="2800" b="1" i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khác</a:t>
            </a:r>
            <a:r>
              <a:rPr lang="en-US" sz="2800" b="1" i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So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sánh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</a:t>
            </a:r>
            <a:r>
              <a:rPr lang="en-US" sz="28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97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070100" y="1690724"/>
            <a:ext cx="8154555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Học bài theo SGK và vở ghi.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Bài tập về nhà </a:t>
            </a:r>
            <a:r>
              <a:rPr lang="nl-NL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63; 64, 62 /33/SGK</a:t>
            </a: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Xem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trước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“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căn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bậc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”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8789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ết quả hình ảnh cho đúng sai pn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57"/>
          <a:stretch/>
        </p:blipFill>
        <p:spPr bwMode="auto">
          <a:xfrm>
            <a:off x="8714970" y="1133055"/>
            <a:ext cx="2003425" cy="102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Kết quả hình ảnh cho khởi độ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291" y="3667991"/>
            <a:ext cx="8634845" cy="318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63021" y="359312"/>
            <a:ext cx="4320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3" name="Rectangle 2"/>
          <p:cNvSpPr/>
          <p:nvPr/>
        </p:nvSpPr>
        <p:spPr>
          <a:xfrm>
            <a:off x="1031148" y="1185255"/>
            <a:ext cx="34740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Sai </a:t>
            </a:r>
          </a:p>
        </p:txBody>
      </p:sp>
      <p:sp>
        <p:nvSpPr>
          <p:cNvPr id="4" name="Oval 3">
            <a:hlinkClick r:id="rId4" action="ppaction://hlinksldjump"/>
          </p:cNvPr>
          <p:cNvSpPr/>
          <p:nvPr/>
        </p:nvSpPr>
        <p:spPr>
          <a:xfrm>
            <a:off x="1827607" y="2429847"/>
            <a:ext cx="720000" cy="72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hlinkClick r:id="rId5" action="ppaction://hlinksldjump"/>
          </p:cNvPr>
          <p:cNvSpPr/>
          <p:nvPr/>
        </p:nvSpPr>
        <p:spPr>
          <a:xfrm>
            <a:off x="4196413" y="2432143"/>
            <a:ext cx="720000" cy="72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hlinkClick r:id="rId6" action="ppaction://hlinksldjump"/>
          </p:cNvPr>
          <p:cNvSpPr/>
          <p:nvPr/>
        </p:nvSpPr>
        <p:spPr>
          <a:xfrm>
            <a:off x="6566136" y="2429847"/>
            <a:ext cx="720000" cy="720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Kết quả hình ảnh cho back 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16683" y="1"/>
            <a:ext cx="946549" cy="94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>
            <a:hlinkClick r:id="rId9" action="ppaction://hlinksldjump"/>
          </p:cNvPr>
          <p:cNvSpPr/>
          <p:nvPr/>
        </p:nvSpPr>
        <p:spPr>
          <a:xfrm>
            <a:off x="8935859" y="2429847"/>
            <a:ext cx="720000" cy="720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4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0263" y="-23037"/>
            <a:ext cx="10110355" cy="11891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khẳng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khẳng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  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Kết quả hình ảnh cho back 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44" y="98286"/>
            <a:ext cx="946549" cy="94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578764"/>
              </p:ext>
            </p:extLst>
          </p:nvPr>
        </p:nvGraphicFramePr>
        <p:xfrm>
          <a:off x="2597800" y="1221482"/>
          <a:ext cx="1979878" cy="791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5" imgW="825480" imgH="330120" progId="Equation.DSMT4">
                  <p:embed/>
                </p:oleObj>
              </mc:Choice>
              <mc:Fallback>
                <p:oleObj name="Equation" r:id="rId5" imgW="825480" imgH="33012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97800" y="1221482"/>
                        <a:ext cx="1979878" cy="7919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407227"/>
              </p:ext>
            </p:extLst>
          </p:nvPr>
        </p:nvGraphicFramePr>
        <p:xfrm>
          <a:off x="2588564" y="1961476"/>
          <a:ext cx="7812736" cy="4538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7" imgW="3454200" imgH="2006280" progId="Equation.DSMT4">
                  <p:embed/>
                </p:oleObj>
              </mc:Choice>
              <mc:Fallback>
                <p:oleObj name="Equation" r:id="rId7" imgW="3454200" imgH="20062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88564" y="1961476"/>
                        <a:ext cx="7812736" cy="4538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2340266" y="1408547"/>
            <a:ext cx="674253" cy="67425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vi-VN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983809"/>
              </p:ext>
            </p:extLst>
          </p:nvPr>
        </p:nvGraphicFramePr>
        <p:xfrm>
          <a:off x="2582552" y="1199875"/>
          <a:ext cx="2427093" cy="861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9" imgW="901440" imgH="355320" progId="Equation.DSMT4">
                  <p:embed/>
                </p:oleObj>
              </mc:Choice>
              <mc:Fallback>
                <p:oleObj name="Equation" r:id="rId9" imgW="901440" imgH="35532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82552" y="1199875"/>
                        <a:ext cx="2427093" cy="8617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8962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24000" y="42557"/>
            <a:ext cx="9144000" cy="11891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  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 descr="Kết quả hình ảnh cho back 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015" y="98287"/>
            <a:ext cx="946549" cy="94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04473" y="1468583"/>
            <a:ext cx="7583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805055" y="1231753"/>
          <a:ext cx="2451106" cy="105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0" name="Equation" r:id="rId5" imgW="1117440" imgH="482400" progId="Equation.DSMT4">
                  <p:embed/>
                </p:oleObj>
              </mc:Choice>
              <mc:Fallback>
                <p:oleObj name="Equation" r:id="rId5" imgW="1117440" imgH="48240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05055" y="1231753"/>
                        <a:ext cx="2451106" cy="10584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140210"/>
              </p:ext>
            </p:extLst>
          </p:nvPr>
        </p:nvGraphicFramePr>
        <p:xfrm>
          <a:off x="1642015" y="2428115"/>
          <a:ext cx="1023273" cy="995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1" name="Equation" r:id="rId7" imgW="457200" imgH="444240" progId="Equation.DSMT4">
                  <p:embed/>
                </p:oleObj>
              </mc:Choice>
              <mc:Fallback>
                <p:oleObj name="Equation" r:id="rId7" imgW="457200" imgH="4442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42015" y="2428115"/>
                        <a:ext cx="1023273" cy="9954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18627"/>
              </p:ext>
            </p:extLst>
          </p:nvPr>
        </p:nvGraphicFramePr>
        <p:xfrm>
          <a:off x="4221147" y="2763930"/>
          <a:ext cx="1145547" cy="628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2" name="Equation" r:id="rId9" imgW="393480" imgH="215640" progId="Equation.DSMT4">
                  <p:embed/>
                </p:oleObj>
              </mc:Choice>
              <mc:Fallback>
                <p:oleObj name="Equation" r:id="rId9" imgW="393480" imgH="2156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21147" y="2763930"/>
                        <a:ext cx="1145547" cy="6282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839150"/>
              </p:ext>
            </p:extLst>
          </p:nvPr>
        </p:nvGraphicFramePr>
        <p:xfrm>
          <a:off x="6778023" y="2807754"/>
          <a:ext cx="1478138" cy="584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3" name="Equation" r:id="rId11" imgW="545760" imgH="215640" progId="Equation.DSMT4">
                  <p:embed/>
                </p:oleObj>
              </mc:Choice>
              <mc:Fallback>
                <p:oleObj name="Equation" r:id="rId11" imgW="545760" imgH="2156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78023" y="2807754"/>
                        <a:ext cx="1478138" cy="5843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595373"/>
              </p:ext>
            </p:extLst>
          </p:nvPr>
        </p:nvGraphicFramePr>
        <p:xfrm>
          <a:off x="9194271" y="2748866"/>
          <a:ext cx="1205229" cy="602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" name="Equation" r:id="rId13" imgW="431640" imgH="215640" progId="Equation.DSMT4">
                  <p:embed/>
                </p:oleObj>
              </mc:Choice>
              <mc:Fallback>
                <p:oleObj name="Equation" r:id="rId13" imgW="431640" imgH="2156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194271" y="2748866"/>
                        <a:ext cx="1205229" cy="6026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12547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524000" y="-23037"/>
            <a:ext cx="9144000" cy="11891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hay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Vì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Kết quả hình ảnh cho back 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015" y="98287"/>
            <a:ext cx="946549" cy="94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345322" y="1317690"/>
                <a:ext cx="6941678" cy="9151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6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600" i="0">
                              <a:latin typeface="Cambria Math" panose="02040503050406030204" pitchFamily="18" charset="0"/>
                            </a:rPr>
                            <m:t>6−2</m:t>
                          </m:r>
                          <m:rad>
                            <m:radPr>
                              <m:degHide m:val="on"/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600" i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</m:rad>
                      <m:r>
                        <a:rPr lang="en-US" sz="26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600" i="0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2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260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1−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600" i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322" y="1317690"/>
                <a:ext cx="6941678" cy="9151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4592782" y="2529583"/>
            <a:ext cx="2701636" cy="683520"/>
            <a:chOff x="2971800" y="2436065"/>
            <a:chExt cx="2701636" cy="683520"/>
          </a:xfrm>
        </p:grpSpPr>
        <p:sp>
          <p:nvSpPr>
            <p:cNvPr id="14" name="Rectangle 13"/>
            <p:cNvSpPr/>
            <p:nvPr/>
          </p:nvSpPr>
          <p:spPr>
            <a:xfrm>
              <a:off x="2971800" y="2578166"/>
              <a:ext cx="157941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rPr>
                <a:t>Sai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rPr>
                <a:t>vì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rPr>
                <a:t> 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919262" y="2436065"/>
              <a:ext cx="1754174" cy="683520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1237871" y="3377045"/>
            <a:ext cx="2701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263984"/>
              </p:ext>
            </p:extLst>
          </p:nvPr>
        </p:nvGraphicFramePr>
        <p:xfrm>
          <a:off x="1642015" y="3864109"/>
          <a:ext cx="8333258" cy="1233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8" imgW="3174840" imgH="469800" progId="Equation.DSMT4">
                  <p:embed/>
                </p:oleObj>
              </mc:Choice>
              <mc:Fallback>
                <p:oleObj name="Equation" r:id="rId8" imgW="317484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42015" y="3864109"/>
                        <a:ext cx="8333258" cy="12333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07927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021772" y="1952009"/>
                <a:ext cx="7386253" cy="10435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r>
                        <a:rPr lang="en-US" sz="2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280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den>
                      </m:f>
                      <m:r>
                        <a:rPr lang="en-US" sz="2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1772" y="1952009"/>
                <a:ext cx="7386253" cy="10435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115289" y="3047033"/>
                <a:ext cx="7282315" cy="795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</a:pPr>
                <a:r>
                  <a:rPr lang="en-US" sz="28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Giá</a:t>
                </a:r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trị</a:t>
                </a:r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A </a:t>
                </a:r>
                <a:r>
                  <a:rPr lang="en-US" sz="28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khi</a:t>
                </a:r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2+1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2+2</m:t>
                        </m:r>
                      </m:den>
                    </m:f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289" y="3047033"/>
                <a:ext cx="7282315" cy="795474"/>
              </a:xfrm>
              <a:prstGeom prst="rect">
                <a:avLst/>
              </a:prstGeom>
              <a:blipFill>
                <a:blip r:embed="rId3"/>
                <a:stretch>
                  <a:fillRect l="-1757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196852" y="4085925"/>
                <a:ext cx="652396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Sai 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vì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Arial" panose="020B0604020202020204" pitchFamily="34" charset="0"/>
                      </a:rPr>
                      <m:t>𝒙</m:t>
                    </m:r>
                    <m:r>
                      <a:rPr lang="en-US" sz="24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Arial" panose="020B0604020202020204" pitchFamily="34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không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thỏa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mãn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điều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kiện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xác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định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Arial" panose="020B0604020202020204" pitchFamily="34" charset="0"/>
                  </a:rPr>
                  <a:t>.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852" y="4085925"/>
                <a:ext cx="6523965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401" t="-11842" r="-560" b="-276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ounded Rectangle 15"/>
              <p:cNvSpPr/>
              <p:nvPr/>
            </p:nvSpPr>
            <p:spPr>
              <a:xfrm>
                <a:off x="1278082" y="4791675"/>
                <a:ext cx="9715499" cy="11256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Trước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trị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ta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kiểm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trị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ẩn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</a:t>
                </a:r>
                <a:r>
                  <a:rPr lang="vi-VN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2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…) </m:t>
                    </m:r>
                  </m:oMath>
                </a14:m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thỏa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mãn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ĐKXĐ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</a:p>
            </p:txBody>
          </p:sp>
        </mc:Choice>
        <mc:Fallback xmlns="">
          <p:sp>
            <p:nvSpPr>
              <p:cNvPr id="16" name="Rounded 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082" y="4791675"/>
                <a:ext cx="9715499" cy="1125603"/>
              </a:xfrm>
              <a:prstGeom prst="roundRect">
                <a:avLst/>
              </a:prstGeom>
              <a:blipFill>
                <a:blip r:embed="rId5"/>
                <a:stretch>
                  <a:fillRect l="-251" r="-251" b="-641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1524000" y="-23037"/>
            <a:ext cx="9144000" cy="11891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đúng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hay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529615" y="1321612"/>
                <a:ext cx="3246851" cy="54809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2800" dirty="0">
                    <a:latin typeface="Times New Roman" panose="02020603050405020304" pitchFamily="18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ĐKXĐ: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0;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≠4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9615" y="1321612"/>
                <a:ext cx="3246851" cy="548099"/>
              </a:xfrm>
              <a:prstGeom prst="rect">
                <a:avLst/>
              </a:prstGeom>
              <a:blipFill>
                <a:blip r:embed="rId6"/>
                <a:stretch>
                  <a:fillRect l="-3189" t="-7778" b="-3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Kết quả hình ảnh cho back 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015" y="98287"/>
            <a:ext cx="946549" cy="94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9794696" y="1410243"/>
            <a:ext cx="960988" cy="4594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027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6" grpId="0" animBg="1"/>
      <p:bldP spid="9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55703" y="336553"/>
            <a:ext cx="816948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ƯỢT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vi-VN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ƯỚNG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NGẠI VẬT</a:t>
            </a:r>
          </a:p>
        </p:txBody>
      </p:sp>
      <p:pic>
        <p:nvPicPr>
          <p:cNvPr id="2050" name="Picture 2" descr="Kết quả hình ảnh cho vượt chướng ngại vật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7" t="7428" r="11357" b="10534"/>
          <a:stretch/>
        </p:blipFill>
        <p:spPr bwMode="auto">
          <a:xfrm>
            <a:off x="3309259" y="1442065"/>
            <a:ext cx="4606867" cy="4903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8522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00590" y="157008"/>
            <a:ext cx="7948190" cy="696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26884"/>
              </p:ext>
            </p:extLst>
          </p:nvPr>
        </p:nvGraphicFramePr>
        <p:xfrm>
          <a:off x="3312968" y="853693"/>
          <a:ext cx="5799592" cy="1328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Equation" r:id="rId3" imgW="2273040" imgH="520560" progId="Equation.DSMT4">
                  <p:embed/>
                </p:oleObj>
              </mc:Choice>
              <mc:Fallback>
                <p:oleObj name="Equation" r:id="rId3" imgW="227304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2968" y="853693"/>
                        <a:ext cx="5799592" cy="13283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029505"/>
              </p:ext>
            </p:extLst>
          </p:nvPr>
        </p:nvGraphicFramePr>
        <p:xfrm>
          <a:off x="3312968" y="2182091"/>
          <a:ext cx="5911165" cy="990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Equation" r:id="rId5" imgW="2197080" imgH="368280" progId="Equation.DSMT4">
                  <p:embed/>
                </p:oleObj>
              </mc:Choice>
              <mc:Fallback>
                <p:oleObj name="Equation" r:id="rId5" imgW="21970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12968" y="2182091"/>
                        <a:ext cx="5911165" cy="990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68840" y="3377993"/>
            <a:ext cx="10016835" cy="224676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endParaRPr lang="en-US" sz="28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vi-VN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0100" y="3283527"/>
            <a:ext cx="10401300" cy="273280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0254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00590" y="157008"/>
            <a:ext cx="7948190" cy="696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465316"/>
              </p:ext>
            </p:extLst>
          </p:nvPr>
        </p:nvGraphicFramePr>
        <p:xfrm>
          <a:off x="2544907" y="853694"/>
          <a:ext cx="5362575" cy="12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2273040" imgH="520560" progId="Equation.DSMT4">
                  <p:embed/>
                </p:oleObj>
              </mc:Choice>
              <mc:Fallback>
                <p:oleObj name="Equation" r:id="rId3" imgW="2273040" imgH="52056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44907" y="853694"/>
                        <a:ext cx="5362575" cy="1225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10404" y="853693"/>
            <a:ext cx="1649669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u="sng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945529"/>
              </p:ext>
            </p:extLst>
          </p:nvPr>
        </p:nvGraphicFramePr>
        <p:xfrm>
          <a:off x="2544906" y="2169856"/>
          <a:ext cx="5362575" cy="1088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2565360" imgH="520560" progId="Equation.DSMT4">
                  <p:embed/>
                </p:oleObj>
              </mc:Choice>
              <mc:Fallback>
                <p:oleObj name="Equation" r:id="rId5" imgW="256536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44906" y="2169856"/>
                        <a:ext cx="5362575" cy="10884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235111"/>
              </p:ext>
            </p:extLst>
          </p:nvPr>
        </p:nvGraphicFramePr>
        <p:xfrm>
          <a:off x="2544905" y="3272246"/>
          <a:ext cx="5461929" cy="1050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2311200" imgH="444240" progId="Equation.DSMT4">
                  <p:embed/>
                </p:oleObj>
              </mc:Choice>
              <mc:Fallback>
                <p:oleObj name="Equation" r:id="rId7" imgW="23112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44905" y="3272246"/>
                        <a:ext cx="5461929" cy="10503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383317"/>
              </p:ext>
            </p:extLst>
          </p:nvPr>
        </p:nvGraphicFramePr>
        <p:xfrm>
          <a:off x="2546493" y="4449835"/>
          <a:ext cx="5460341" cy="983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2679480" imgH="482400" progId="Equation.DSMT4">
                  <p:embed/>
                </p:oleObj>
              </mc:Choice>
              <mc:Fallback>
                <p:oleObj name="Equation" r:id="rId9" imgW="26794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46493" y="4449835"/>
                        <a:ext cx="5460341" cy="9833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973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71af3243-3dd4-4a8d-8c0d-dd76da1f02a5"/>
    <ds:schemaRef ds:uri="16c05727-aa75-4e4a-9b5f-8a80a1165891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647</TotalTime>
  <Words>880</Words>
  <Application>Microsoft Office PowerPoint</Application>
  <PresentationFormat>Widescreen</PresentationFormat>
  <Paragraphs>376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Equation</vt:lpstr>
      <vt:lpstr>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57</cp:revision>
  <dcterms:created xsi:type="dcterms:W3CDTF">2021-06-07T13:44:30Z</dcterms:created>
  <dcterms:modified xsi:type="dcterms:W3CDTF">2023-09-28T01:53:19Z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