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2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29"/>
  </p:notesMasterIdLst>
  <p:sldIdLst>
    <p:sldId id="256" r:id="rId7"/>
    <p:sldId id="283" r:id="rId8"/>
    <p:sldId id="284" r:id="rId9"/>
    <p:sldId id="285" r:id="rId10"/>
    <p:sldId id="257" r:id="rId11"/>
    <p:sldId id="287" r:id="rId12"/>
    <p:sldId id="335" r:id="rId13"/>
    <p:sldId id="288" r:id="rId14"/>
    <p:sldId id="289" r:id="rId15"/>
    <p:sldId id="264" r:id="rId16"/>
    <p:sldId id="265" r:id="rId17"/>
    <p:sldId id="290" r:id="rId18"/>
    <p:sldId id="356" r:id="rId19"/>
    <p:sldId id="352" r:id="rId20"/>
    <p:sldId id="346" r:id="rId21"/>
    <p:sldId id="347" r:id="rId22"/>
    <p:sldId id="349" r:id="rId23"/>
    <p:sldId id="271" r:id="rId24"/>
    <p:sldId id="295" r:id="rId25"/>
    <p:sldId id="354" r:id="rId26"/>
    <p:sldId id="353" r:id="rId27"/>
    <p:sldId id="355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75" autoAdjust="0"/>
    <p:restoredTop sz="84909" autoAdjust="0"/>
  </p:normalViewPr>
  <p:slideViewPr>
    <p:cSldViewPr snapToGrid="0">
      <p:cViewPr varScale="1">
        <p:scale>
          <a:sx n="62" d="100"/>
          <a:sy n="62" d="100"/>
        </p:scale>
        <p:origin x="1254" y="72"/>
      </p:cViewPr>
      <p:guideLst/>
    </p:cSldViewPr>
  </p:slideViewPr>
  <p:outlineViewPr>
    <p:cViewPr>
      <p:scale>
        <a:sx n="33" d="100"/>
        <a:sy n="33" d="100"/>
      </p:scale>
      <p:origin x="0" y="-7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tags" Target="tags/tag1.xml"/><Relationship Id="rId8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2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19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726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390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666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451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50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807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58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406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06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542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896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412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908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17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43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0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38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05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07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278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00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430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413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6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657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874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975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875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162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193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162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896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38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784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28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074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334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804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582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503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253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68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45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955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3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54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57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55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22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74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1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772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17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9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11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95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829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81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53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10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66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842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80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45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914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519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87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02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3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10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0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9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683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3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451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6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84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50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51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47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86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04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5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42" Type="http://schemas.openxmlformats.org/officeDocument/2006/relationships/slideLayout" Target="../slideLayouts/slideLayout96.xml"/><Relationship Id="rId47" Type="http://schemas.openxmlformats.org/officeDocument/2006/relationships/slideLayout" Target="../slideLayouts/slideLayout101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37" Type="http://schemas.openxmlformats.org/officeDocument/2006/relationships/slideLayout" Target="../slideLayouts/slideLayout91.xml"/><Relationship Id="rId40" Type="http://schemas.openxmlformats.org/officeDocument/2006/relationships/slideLayout" Target="../slideLayouts/slideLayout94.xml"/><Relationship Id="rId45" Type="http://schemas.openxmlformats.org/officeDocument/2006/relationships/slideLayout" Target="../slideLayouts/slideLayout99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4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4" Type="http://schemas.openxmlformats.org/officeDocument/2006/relationships/slideLayout" Target="../slideLayouts/slideLayout98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43" Type="http://schemas.openxmlformats.org/officeDocument/2006/relationships/slideLayout" Target="../slideLayouts/slideLayout97.xml"/><Relationship Id="rId48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38" Type="http://schemas.openxmlformats.org/officeDocument/2006/relationships/slideLayout" Target="../slideLayouts/slideLayout92.xml"/><Relationship Id="rId4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74.xml"/><Relationship Id="rId41" Type="http://schemas.openxmlformats.org/officeDocument/2006/relationships/slideLayout" Target="../slideLayouts/slideLayout95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70" r:id="rId3"/>
    <p:sldLayoutId id="2147483769" r:id="rId4"/>
    <p:sldLayoutId id="2147483768" r:id="rId5"/>
    <p:sldLayoutId id="2147483763" r:id="rId6"/>
    <p:sldLayoutId id="2147483762" r:id="rId7"/>
    <p:sldLayoutId id="2147483761" r:id="rId8"/>
    <p:sldLayoutId id="2147483760" r:id="rId9"/>
    <p:sldLayoutId id="2147483759" r:id="rId10"/>
    <p:sldLayoutId id="2147483758" r:id="rId11"/>
    <p:sldLayoutId id="2147483757" r:id="rId12"/>
    <p:sldLayoutId id="2147483756" r:id="rId13"/>
    <p:sldLayoutId id="2147483755" r:id="rId14"/>
    <p:sldLayoutId id="2147483754" r:id="rId15"/>
    <p:sldLayoutId id="2147483753" r:id="rId16"/>
    <p:sldLayoutId id="2147483752" r:id="rId17"/>
    <p:sldLayoutId id="2147483751" r:id="rId18"/>
    <p:sldLayoutId id="2147483750" r:id="rId19"/>
    <p:sldLayoutId id="2147483742" r:id="rId20"/>
    <p:sldLayoutId id="2147483740" r:id="rId21"/>
    <p:sldLayoutId id="2147483738" r:id="rId22"/>
    <p:sldLayoutId id="2147483737" r:id="rId23"/>
    <p:sldLayoutId id="2147483736" r:id="rId24"/>
    <p:sldLayoutId id="2147483735" r:id="rId25"/>
    <p:sldLayoutId id="2147483734" r:id="rId26"/>
    <p:sldLayoutId id="2147483733" r:id="rId27"/>
    <p:sldLayoutId id="2147483732" r:id="rId28"/>
    <p:sldLayoutId id="2147483731" r:id="rId29"/>
    <p:sldLayoutId id="2147483730" r:id="rId30"/>
    <p:sldLayoutId id="2147483729" r:id="rId31"/>
    <p:sldLayoutId id="2147483728" r:id="rId32"/>
    <p:sldLayoutId id="2147483727" r:id="rId33"/>
    <p:sldLayoutId id="2147483726" r:id="rId34"/>
    <p:sldLayoutId id="2147483725" r:id="rId35"/>
    <p:sldLayoutId id="2147483724" r:id="rId36"/>
    <p:sldLayoutId id="2147483723" r:id="rId37"/>
    <p:sldLayoutId id="2147483721" r:id="rId38"/>
    <p:sldLayoutId id="2147483720" r:id="rId39"/>
    <p:sldLayoutId id="2147483719" r:id="rId40"/>
    <p:sldLayoutId id="2147483718" r:id="rId41"/>
    <p:sldLayoutId id="2147483712" r:id="rId42"/>
    <p:sldLayoutId id="2147483701" r:id="rId43"/>
    <p:sldLayoutId id="2147483691" r:id="rId44"/>
    <p:sldLayoutId id="2147483690" r:id="rId45"/>
    <p:sldLayoutId id="2147483689" r:id="rId46"/>
    <p:sldLayoutId id="2147483688" r:id="rId47"/>
    <p:sldLayoutId id="2147483651" r:id="rId48"/>
    <p:sldLayoutId id="2147483652" r:id="rId49"/>
    <p:sldLayoutId id="2147483653" r:id="rId50"/>
    <p:sldLayoutId id="2147483654" r:id="rId51"/>
    <p:sldLayoutId id="2147483655" r:id="rId52"/>
    <p:sldLayoutId id="2147483656" r:id="rId53"/>
    <p:sldLayoutId id="2147483657" r:id="rId5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764" r:id="rId2"/>
    <p:sldLayoutId id="2147483746" r:id="rId3"/>
    <p:sldLayoutId id="2147483741" r:id="rId4"/>
    <p:sldLayoutId id="2147483739" r:id="rId5"/>
    <p:sldLayoutId id="2147483722" r:id="rId6"/>
    <p:sldLayoutId id="2147483711" r:id="rId7"/>
    <p:sldLayoutId id="2147483708" r:id="rId8"/>
    <p:sldLayoutId id="2147483704" r:id="rId9"/>
    <p:sldLayoutId id="214748369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767" r:id="rId17"/>
    <p:sldLayoutId id="2147483766" r:id="rId18"/>
    <p:sldLayoutId id="2147483765" r:id="rId19"/>
    <p:sldLayoutId id="2147483749" r:id="rId20"/>
    <p:sldLayoutId id="2147483748" r:id="rId21"/>
    <p:sldLayoutId id="2147483747" r:id="rId22"/>
    <p:sldLayoutId id="2147483745" r:id="rId23"/>
    <p:sldLayoutId id="2147483744" r:id="rId24"/>
    <p:sldLayoutId id="2147483743" r:id="rId25"/>
    <p:sldLayoutId id="2147483717" r:id="rId26"/>
    <p:sldLayoutId id="2147483716" r:id="rId27"/>
    <p:sldLayoutId id="2147483715" r:id="rId28"/>
    <p:sldLayoutId id="2147483714" r:id="rId29"/>
    <p:sldLayoutId id="2147483713" r:id="rId30"/>
    <p:sldLayoutId id="2147483710" r:id="rId31"/>
    <p:sldLayoutId id="2147483709" r:id="rId32"/>
    <p:sldLayoutId id="2147483707" r:id="rId33"/>
    <p:sldLayoutId id="2147483706" r:id="rId34"/>
    <p:sldLayoutId id="2147483705" r:id="rId35"/>
    <p:sldLayoutId id="2147483703" r:id="rId36"/>
    <p:sldLayoutId id="2147483702" r:id="rId37"/>
    <p:sldLayoutId id="2147483700" r:id="rId38"/>
    <p:sldLayoutId id="2147483698" r:id="rId39"/>
    <p:sldLayoutId id="2147483697" r:id="rId40"/>
    <p:sldLayoutId id="2147483696" r:id="rId41"/>
    <p:sldLayoutId id="2147483695" r:id="rId42"/>
    <p:sldLayoutId id="2147483694" r:id="rId43"/>
    <p:sldLayoutId id="2147483693" r:id="rId44"/>
    <p:sldLayoutId id="2147483692" r:id="rId45"/>
    <p:sldLayoutId id="2147483666" r:id="rId46"/>
    <p:sldLayoutId id="2147483667" r:id="rId47"/>
    <p:sldLayoutId id="2147483668" r:id="rId48"/>
    <p:sldLayoutId id="2147483669" r:id="rId49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png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50.jp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47.png"/><Relationship Id="rId12" Type="http://schemas.openxmlformats.org/officeDocument/2006/relationships/slide" Target="slide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5.xml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slide" Target="slide17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51.jpeg"/><Relationship Id="rId12" Type="http://schemas.openxmlformats.org/officeDocument/2006/relationships/image" Target="../media/image5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45.png"/><Relationship Id="rId10" Type="http://schemas.openxmlformats.org/officeDocument/2006/relationships/image" Target="../media/image53.png"/><Relationship Id="rId4" Type="http://schemas.openxmlformats.org/officeDocument/2006/relationships/audio" Target="../media/media3.mp3"/><Relationship Id="rId9" Type="http://schemas.openxmlformats.org/officeDocument/2006/relationships/image" Target="../media/image52.jpg"/><Relationship Id="rId1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5.png"/><Relationship Id="rId3" Type="http://schemas.microsoft.com/office/2007/relationships/media" Target="../media/media3.mp3"/><Relationship Id="rId7" Type="http://schemas.openxmlformats.org/officeDocument/2006/relationships/slide" Target="slide14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jpg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70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3.pn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5.png"/><Relationship Id="rId3" Type="http://schemas.microsoft.com/office/2007/relationships/media" Target="../media/media3.mp3"/><Relationship Id="rId7" Type="http://schemas.openxmlformats.org/officeDocument/2006/relationships/slide" Target="slide14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jpeg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70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3.png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0.svg"/><Relationship Id="rId10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ĐÀO THỊ THU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561149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LONG BIÊN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LONG BIÊN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350328" y="2134346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ĐẠI SỐ 6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/>
          </a:p>
        </p:txBody>
      </p:sp>
      <p:sp>
        <p:nvSpPr>
          <p:cNvPr id="11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-1572844" y="3358167"/>
            <a:ext cx="11952372" cy="2226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1617882" y="771844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ác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số tự nhiên nhỏ hơn 10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C</a:t>
            </a:r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ác loại bút của bạn 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D8BC742-5850-4DC5-B162-B5D4F9E1E792}"/>
              </a:ext>
            </a:extLst>
          </p:cNvPr>
          <p:cNvSpPr/>
          <p:nvPr/>
        </p:nvSpPr>
        <p:spPr>
          <a:xfrm>
            <a:off x="1674353" y="2578381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DA8068-4C7F-4CEE-9BD8-F40E3D7EC0E6}"/>
              </a:ext>
            </a:extLst>
          </p:cNvPr>
          <p:cNvGrpSpPr/>
          <p:nvPr/>
        </p:nvGrpSpPr>
        <p:grpSpPr>
          <a:xfrm>
            <a:off x="2191434" y="2308823"/>
            <a:ext cx="6397395" cy="1111045"/>
            <a:chOff x="3745207" y="2144574"/>
            <a:chExt cx="5738255" cy="1356617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1164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VD1: </a:t>
              </a:r>
              <a:r>
                <a:rPr lang="en-US" sz="2800" dirty="0" err="1" smtClean="0"/>
                <a:t>Tập</a:t>
              </a:r>
              <a:r>
                <a:rPr lang="en-US" sz="2800" dirty="0" smtClean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tem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97FEAC-2F6D-473D-AB0B-6467DD3A50A9}"/>
              </a:ext>
            </a:extLst>
          </p:cNvPr>
          <p:cNvGrpSpPr/>
          <p:nvPr/>
        </p:nvGrpSpPr>
        <p:grpSpPr>
          <a:xfrm>
            <a:off x="2294929" y="3895281"/>
            <a:ext cx="6707093" cy="1052947"/>
            <a:chOff x="4138683" y="2144574"/>
            <a:chExt cx="5796803" cy="1358111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1230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VD2: </a:t>
              </a:r>
              <a:r>
                <a:rPr lang="en-US" sz="2800" dirty="0" err="1" smtClean="0"/>
                <a:t>Tập</a:t>
              </a:r>
              <a:r>
                <a:rPr lang="en-US" sz="2800" dirty="0" smtClean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3DBBBA8-CBDA-4AD1-A6B2-E11BF0874E23}"/>
              </a:ext>
            </a:extLst>
          </p:cNvPr>
          <p:cNvSpPr/>
          <p:nvPr/>
        </p:nvSpPr>
        <p:spPr>
          <a:xfrm>
            <a:off x="1694259" y="4129840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999152-528C-40F1-A25E-4FD52711423F}"/>
              </a:ext>
            </a:extLst>
          </p:cNvPr>
          <p:cNvGrpSpPr/>
          <p:nvPr/>
        </p:nvGrpSpPr>
        <p:grpSpPr>
          <a:xfrm>
            <a:off x="2243534" y="5410956"/>
            <a:ext cx="6758489" cy="1059999"/>
            <a:chOff x="3745207" y="2144574"/>
            <a:chExt cx="5738255" cy="1343241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1209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VD3: </a:t>
              </a:r>
              <a:r>
                <a:rPr lang="en-US" sz="2800" dirty="0" err="1" smtClean="0"/>
                <a:t>Tập</a:t>
              </a:r>
              <a:r>
                <a:rPr lang="en-US" sz="2800" dirty="0" smtClean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866D417-96C9-4057-ABC6-4545A37C3C6A}"/>
              </a:ext>
            </a:extLst>
          </p:cNvPr>
          <p:cNvSpPr/>
          <p:nvPr/>
        </p:nvSpPr>
        <p:spPr>
          <a:xfrm>
            <a:off x="1615882" y="5618181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8138" y="494683"/>
            <a:ext cx="10925666" cy="3722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SGK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F840A3-F0A6-427C-A8D3-E8E22F8F46D4}"/>
              </a:ext>
            </a:extLst>
          </p:cNvPr>
          <p:cNvSpPr/>
          <p:nvPr/>
        </p:nvSpPr>
        <p:spPr>
          <a:xfrm>
            <a:off x="958138" y="1763493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627745"/>
              </p:ext>
            </p:extLst>
          </p:nvPr>
        </p:nvGraphicFramePr>
        <p:xfrm>
          <a:off x="2354489" y="2970465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3" imgW="2425680" imgH="406080" progId="Equation.DSMT4">
                  <p:embed/>
                </p:oleObj>
              </mc:Choice>
              <mc:Fallback>
                <p:oleObj name="Equation" r:id="rId3" imgW="24256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54489" y="2970465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694" y="2025235"/>
            <a:ext cx="712444" cy="66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90625" y="2291736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949349"/>
              </p:ext>
            </p:extLst>
          </p:nvPr>
        </p:nvGraphicFramePr>
        <p:xfrm>
          <a:off x="1223781" y="3564440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4" imgW="2286000" imgH="406080" progId="Equation.DSMT4">
                  <p:embed/>
                </p:oleObj>
              </mc:Choice>
              <mc:Fallback>
                <p:oleObj name="Equation" r:id="rId4" imgW="2286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23781" y="3564440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BE18E191-740D-4638-A6BC-2E12351AAC85}"/>
              </a:ext>
            </a:extLst>
          </p:cNvPr>
          <p:cNvSpPr/>
          <p:nvPr/>
        </p:nvSpPr>
        <p:spPr>
          <a:xfrm>
            <a:off x="90625" y="132875"/>
            <a:ext cx="1248872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7DCF1A-6ACC-44AC-86B5-73DA7D34CE7C}"/>
              </a:ext>
            </a:extLst>
          </p:cNvPr>
          <p:cNvSpPr/>
          <p:nvPr/>
        </p:nvSpPr>
        <p:spPr>
          <a:xfrm>
            <a:off x="594082" y="4293126"/>
            <a:ext cx="10466319" cy="20304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92" y="4016987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2" y="62365"/>
            <a:ext cx="1464931" cy="13064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23745" y="2565795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4; 5; 6; 7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5227" y="3159913"/>
            <a:ext cx="2504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à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tử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E18E191-740D-4638-A6BC-2E12351AAC85}"/>
                  </a:ext>
                </a:extLst>
              </p:cNvPr>
              <p:cNvSpPr/>
              <p:nvPr/>
            </p:nvSpPr>
            <p:spPr>
              <a:xfrm>
                <a:off x="555042" y="1416606"/>
                <a:ext cx="10515729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800" b="1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1. </a:t>
                </a:r>
                <a:r>
                  <a:rPr lang="en-US" sz="2800" b="1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US" sz="2800" b="1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nội</a:t>
                </a:r>
                <a:r>
                  <a:rPr lang="en-US" sz="2800" b="1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dung </a:t>
                </a:r>
                <a:r>
                  <a:rPr lang="en-US" sz="2800" b="1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800" b="1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</a:p>
              <a:p>
                <a:pPr marL="560070" indent="-514350">
                  <a:spcBef>
                    <a:spcPts val="600"/>
                  </a:spcBef>
                  <a:spcAft>
                    <a:spcPts val="600"/>
                  </a:spcAft>
                  <a:buAutoNum type="alphaLcParenR"/>
                </a:pP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h</a:t>
                </a:r>
                <a:r>
                  <a:rPr lang="vi-VN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ơn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h</a:t>
                </a:r>
                <a:r>
                  <a:rPr lang="vi-VN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ơn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4572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M =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………………..</m:t>
                        </m:r>
                      </m:e>
                    </m:d>
                  </m:oMath>
                </a14:m>
                <a:endParaRPr lang="en-US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4 ……………………………………...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M</a:t>
                </a:r>
              </a:p>
              <a:p>
                <a:pPr marL="4572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3 ………………………………........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M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E18E191-740D-4638-A6BC-2E12351AAC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042" y="1416606"/>
                <a:ext cx="10515729" cy="2862322"/>
              </a:xfrm>
              <a:prstGeom prst="rect">
                <a:avLst/>
              </a:prstGeom>
              <a:blipFill>
                <a:blip r:embed="rId4"/>
                <a:stretch>
                  <a:fillRect l="-696" t="-2128" b="-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2285322" y="3678807"/>
            <a:ext cx="2985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tử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2642537" y="5732347"/>
            <a:ext cx="4272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{5; 7; 9;11; 13; 15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555042" y="4502156"/>
            <a:ext cx="103770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sz="2800" b="1" i="1" dirty="0" smtClean="0">
                <a:cs typeface="Arial" panose="020B0604020202020204" pitchFamily="34" charset="0"/>
              </a:rPr>
              <a:t>ơn</a:t>
            </a:r>
            <a:r>
              <a:rPr lang="en-US" sz="2800" b="1" i="1" dirty="0">
                <a:cs typeface="Arial" panose="020B0604020202020204" pitchFamily="34" charset="0"/>
              </a:rPr>
              <a:t> 3 </a:t>
            </a:r>
            <a:r>
              <a:rPr lang="en-US" sz="2800" b="1" i="1" dirty="0" err="1" smtClean="0">
                <a:cs typeface="Arial" panose="020B0604020202020204" pitchFamily="34" charset="0"/>
              </a:rPr>
              <a:t>và</a:t>
            </a:r>
            <a:r>
              <a:rPr lang="en-US" sz="2800" b="1" i="1" dirty="0"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cs typeface="Arial" panose="020B0604020202020204" pitchFamily="34" charset="0"/>
              </a:rPr>
              <a:t>nhỏ</a:t>
            </a:r>
            <a:r>
              <a:rPr lang="en-US" sz="2800" b="1" i="1" dirty="0" smtClean="0">
                <a:cs typeface="Arial" panose="020B0604020202020204" pitchFamily="34" charset="0"/>
              </a:rPr>
              <a:t> h</a:t>
            </a:r>
            <a:r>
              <a:rPr lang="vi-VN" sz="2800" b="1" i="1" dirty="0" smtClean="0">
                <a:cs typeface="Arial" panose="020B0604020202020204" pitchFamily="34" charset="0"/>
              </a:rPr>
              <a:t>ơn</a:t>
            </a:r>
            <a:r>
              <a:rPr lang="en-US" sz="2800" b="1" i="1" dirty="0"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cs typeface="Arial" panose="020B0604020202020204" pitchFamily="34" charset="0"/>
              </a:rPr>
              <a:t>hoặc</a:t>
            </a:r>
            <a:r>
              <a:rPr lang="en-US" sz="2800" b="1" i="1" dirty="0"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cs typeface="Arial" panose="020B0604020202020204" pitchFamily="34" charset="0"/>
              </a:rPr>
              <a:t>bằng</a:t>
            </a:r>
            <a:r>
              <a:rPr lang="en-US" sz="2800" b="1" i="1" dirty="0" smtClean="0">
                <a:cs typeface="Arial" panose="020B0604020202020204" pitchFamily="34" charset="0"/>
              </a:rPr>
              <a:t> 15.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7421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4" grpId="0"/>
      <p:bldP spid="26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97458" y="411214"/>
            <a:ext cx="8335906" cy="168621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0350" y="552802"/>
            <a:ext cx="7950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2765" y="4173524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1429" y="2844147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{a}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{A}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{A}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09485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2936" y="2700615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0; 2; 4; 6; 8;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1075" y="308411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457" y="84897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các</a:t>
            </a:r>
            <a:r>
              <a:rPr lang="en-US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 con!</a:t>
            </a:r>
            <a:endParaRPr lang="en-US" sz="8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4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47120996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purl.org/dc/dcmitype/"/>
    <ds:schemaRef ds:uri="http://purl.org/dc/elements/1.1/"/>
    <ds:schemaRef ds:uri="http://www.w3.org/XML/1998/namespace"/>
    <ds:schemaRef ds:uri="71af3243-3dd4-4a8d-8c0d-dd76da1f02a5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1393</TotalTime>
  <Words>1204</Words>
  <Application>Microsoft Office PowerPoint</Application>
  <PresentationFormat>Widescreen</PresentationFormat>
  <Paragraphs>130</Paragraphs>
  <Slides>22</Slides>
  <Notes>7</Notes>
  <HiddenSlides>0</HiddenSlides>
  <MMClips>13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Lucida Handwriting</vt:lpstr>
      <vt:lpstr>Roboto</vt:lpstr>
      <vt:lpstr>Rockwell</vt:lpstr>
      <vt:lpstr>Script MT Bold</vt:lpstr>
      <vt:lpstr>Tahoma</vt:lpstr>
      <vt:lpstr>Times New Roman</vt:lpstr>
      <vt:lpstr>Wingdings</vt:lpstr>
      <vt:lpstr>Office Theme</vt:lpstr>
      <vt:lpstr>1_Office Theme</vt:lpstr>
      <vt:lpstr>Organic</vt:lpstr>
      <vt:lpstr>Equation</vt:lpstr>
      <vt:lpstr>SỐ - ĐẠI SỐ 6 Bài 1 – Tiết 1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con!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51</cp:revision>
  <dcterms:created xsi:type="dcterms:W3CDTF">2021-06-07T13:44:30Z</dcterms:created>
  <dcterms:modified xsi:type="dcterms:W3CDTF">2022-08-28T14:50:19Z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