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4" r:id="rId28"/>
  </p:sldIdLst>
  <p:sldSz cx="18288000" cy="10287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4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4.png"/><Relationship Id="rId9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46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5.sv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4.png"/><Relationship Id="rId9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0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535680" y="2247900"/>
            <a:ext cx="12725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79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471869" y="4942088"/>
            <a:ext cx="6411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1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3491916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38: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§7. ĐẠI LƯỢNG TỈ LỆ THUẬN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1140</Words>
  <Application>Microsoft Office PowerPoint</Application>
  <PresentationFormat>Custom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Cambria Math</vt:lpstr>
      <vt:lpstr>Times New Roman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Admin</cp:lastModifiedBy>
  <cp:revision>8</cp:revision>
  <dcterms:created xsi:type="dcterms:W3CDTF">2006-08-16T00:00:00Z</dcterms:created>
  <dcterms:modified xsi:type="dcterms:W3CDTF">2023-05-13T15:46:22Z</dcterms:modified>
  <dc:identifier>DAFN9zBzeTs</dc:identifier>
</cp:coreProperties>
</file>