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5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0" r:id="rId22"/>
    <p:sldId id="304" r:id="rId23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2" autoAdjust="0"/>
  </p:normalViewPr>
  <p:slideViewPr>
    <p:cSldViewPr>
      <p:cViewPr varScale="1">
        <p:scale>
          <a:sx n="47" d="100"/>
          <a:sy n="47" d="100"/>
        </p:scale>
        <p:origin x="6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9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9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1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0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535680" y="2247900"/>
            <a:ext cx="12725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471869" y="4942088"/>
            <a:ext cx="6411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3491916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37: §7. ĐẠI LƯỢNG TỈ LỆ THUẬN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9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856</Words>
  <Application>Microsoft Office PowerPoint</Application>
  <PresentationFormat>Custom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Cambria Math</vt:lpstr>
      <vt:lpstr>Times New Roman</vt:lpstr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Admin</cp:lastModifiedBy>
  <cp:revision>9</cp:revision>
  <dcterms:created xsi:type="dcterms:W3CDTF">2006-08-16T00:00:00Z</dcterms:created>
  <dcterms:modified xsi:type="dcterms:W3CDTF">2023-05-13T15:44:47Z</dcterms:modified>
  <dc:identifier>DAFN9zBzeTs</dc:identifier>
</cp:coreProperties>
</file>