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4" r:id="rId2"/>
    <p:sldId id="280" r:id="rId3"/>
    <p:sldId id="282" r:id="rId4"/>
    <p:sldId id="284" r:id="rId5"/>
    <p:sldId id="283" r:id="rId6"/>
    <p:sldId id="285" r:id="rId7"/>
    <p:sldId id="286" r:id="rId8"/>
    <p:sldId id="287" r:id="rId9"/>
    <p:sldId id="288" r:id="rId10"/>
    <p:sldId id="289" r:id="rId11"/>
    <p:sldId id="291" r:id="rId12"/>
    <p:sldId id="290" r:id="rId13"/>
    <p:sldId id="293" r:id="rId14"/>
    <p:sldId id="292" r:id="rId15"/>
    <p:sldId id="295" r:id="rId16"/>
    <p:sldId id="300" r:id="rId17"/>
    <p:sldId id="296" r:id="rId18"/>
    <p:sldId id="299" r:id="rId19"/>
    <p:sldId id="298" r:id="rId20"/>
    <p:sldId id="297" r:id="rId21"/>
    <p:sldId id="303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B17"/>
    <a:srgbClr val="F46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2.svg"/><Relationship Id="rId7" Type="http://schemas.openxmlformats.org/officeDocument/2006/relationships/image" Target="../media/image46.svg"/><Relationship Id="rId12" Type="http://schemas.openxmlformats.org/officeDocument/2006/relationships/image" Target="../media/image1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8.svg"/><Relationship Id="rId5" Type="http://schemas.openxmlformats.org/officeDocument/2006/relationships/image" Target="../media/image40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9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8.svg"/><Relationship Id="rId7" Type="http://schemas.openxmlformats.org/officeDocument/2006/relationships/image" Target="../media/image106.svg"/><Relationship Id="rId12" Type="http://schemas.openxmlformats.org/officeDocument/2006/relationships/image" Target="../media/image1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10.svg"/><Relationship Id="rId5" Type="http://schemas.openxmlformats.org/officeDocument/2006/relationships/image" Target="../media/image100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10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2.svg"/><Relationship Id="rId7" Type="http://schemas.openxmlformats.org/officeDocument/2006/relationships/image" Target="../media/image124.svg"/><Relationship Id="rId12" Type="http://schemas.openxmlformats.org/officeDocument/2006/relationships/image" Target="../media/image1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77.svg"/><Relationship Id="rId5" Type="http://schemas.openxmlformats.org/officeDocument/2006/relationships/image" Target="../media/image114.svg"/><Relationship Id="rId10" Type="http://schemas.openxmlformats.org/officeDocument/2006/relationships/image" Target="../media/image29.png"/><Relationship Id="rId4" Type="http://schemas.openxmlformats.org/officeDocument/2006/relationships/image" Target="../media/image48.png"/><Relationship Id="rId9" Type="http://schemas.openxmlformats.org/officeDocument/2006/relationships/image" Target="../media/image1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51.pn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41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52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1.svg"/><Relationship Id="rId7" Type="http://schemas.openxmlformats.org/officeDocument/2006/relationships/image" Target="../media/image122.svg"/><Relationship Id="rId12" Type="http://schemas.openxmlformats.org/officeDocument/2006/relationships/image" Target="../media/image15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0.svg"/><Relationship Id="rId5" Type="http://schemas.openxmlformats.org/officeDocument/2006/relationships/image" Target="../media/image83.svg"/><Relationship Id="rId10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8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8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20.svg"/><Relationship Id="rId5" Type="http://schemas.openxmlformats.org/officeDocument/2006/relationships/image" Target="../media/image4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2.sv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1.svg"/><Relationship Id="rId5" Type="http://schemas.openxmlformats.org/officeDocument/2006/relationships/image" Target="../media/image75.svg"/><Relationship Id="rId10" Type="http://schemas.openxmlformats.org/officeDocument/2006/relationships/image" Target="../media/image31.png"/><Relationship Id="rId4" Type="http://schemas.openxmlformats.org/officeDocument/2006/relationships/image" Target="../media/image58.png"/><Relationship Id="rId9" Type="http://schemas.openxmlformats.org/officeDocument/2006/relationships/image" Target="../media/image79.svg"/><Relationship Id="rId14" Type="http://schemas.openxmlformats.org/officeDocument/2006/relationships/image" Target="../media/image1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15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0" Type="http://schemas.openxmlformats.org/officeDocument/2006/relationships/image" Target="../media/image26.png"/><Relationship Id="rId4" Type="http://schemas.openxmlformats.org/officeDocument/2006/relationships/image" Target="../media/image59.png"/><Relationship Id="rId9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3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15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0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8.svg"/><Relationship Id="rId7" Type="http://schemas.openxmlformats.org/officeDocument/2006/relationships/image" Target="../media/image10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10.svg"/><Relationship Id="rId5" Type="http://schemas.openxmlformats.org/officeDocument/2006/relationships/image" Target="../media/image100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10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8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8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20.svg"/><Relationship Id="rId5" Type="http://schemas.openxmlformats.org/officeDocument/2006/relationships/image" Target="../media/image4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6.svg"/><Relationship Id="rId14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6.svg"/><Relationship Id="rId10" Type="http://schemas.openxmlformats.org/officeDocument/2006/relationships/image" Target="../media/image144.png"/><Relationship Id="rId4" Type="http://schemas.openxmlformats.org/officeDocument/2006/relationships/image" Target="../media/image20.png"/><Relationship Id="rId9" Type="http://schemas.openxmlformats.org/officeDocument/2006/relationships/image" Target="../media/image6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2.svg"/><Relationship Id="rId7" Type="http://schemas.openxmlformats.org/officeDocument/2006/relationships/image" Target="../media/image6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6.svg"/><Relationship Id="rId10" Type="http://schemas.openxmlformats.org/officeDocument/2006/relationships/image" Target="../media/image145.png"/><Relationship Id="rId4" Type="http://schemas.openxmlformats.org/officeDocument/2006/relationships/image" Target="../media/image24.png"/><Relationship Id="rId9" Type="http://schemas.openxmlformats.org/officeDocument/2006/relationships/image" Target="../media/image7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2.sv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1.svg"/><Relationship Id="rId5" Type="http://schemas.openxmlformats.org/officeDocument/2006/relationships/image" Target="../media/image75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79.svg"/><Relationship Id="rId14" Type="http://schemas.openxmlformats.org/officeDocument/2006/relationships/image" Target="../media/image1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1.svg"/><Relationship Id="rId7" Type="http://schemas.openxmlformats.org/officeDocument/2006/relationships/image" Target="../media/image122.svg"/><Relationship Id="rId12" Type="http://schemas.openxmlformats.org/officeDocument/2006/relationships/image" Target="../media/image1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0.svg"/><Relationship Id="rId5" Type="http://schemas.openxmlformats.org/officeDocument/2006/relationships/image" Target="../media/image83.svg"/><Relationship Id="rId10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8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8" y="0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895600" y="2371615"/>
            <a:ext cx="12725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16698" y="5157011"/>
            <a:ext cx="6411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2332" y="3697730"/>
            <a:ext cx="8319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34: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§6.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4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30600" y="8119370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5638800" cy="2708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311749" y="-338821"/>
            <a:ext cx="3970558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27072" y="5904117"/>
            <a:ext cx="3299115" cy="4382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709878">
            <a:off x="16426309" y="167464"/>
            <a:ext cx="2017149" cy="264150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067854E-1E8E-C324-8BFA-599CA23DC837}"/>
              </a:ext>
            </a:extLst>
          </p:cNvPr>
          <p:cNvSpPr txBox="1"/>
          <p:nvPr/>
        </p:nvSpPr>
        <p:spPr>
          <a:xfrm>
            <a:off x="7353300" y="4953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E889D58-4979-A9F6-C39E-49E8FEF619D4}"/>
                  </a:ext>
                </a:extLst>
              </p:cNvPr>
              <p:cNvSpPr txBox="1"/>
              <p:nvPr/>
            </p:nvSpPr>
            <p:spPr>
              <a:xfrm>
                <a:off x="3886200" y="1300574"/>
                <a:ext cx="12071236" cy="880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lượng khí oxygen thải ra môi trường và lượng khí carbon dioxide hấp thụ lần lượt là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tỉ lệ phần trăm của lượng khí oxygen thải ra môi trường và lượng khí carbon dioxide hấp thụ trong quá trình quang hợp của lá cây Atriplex rosea là </a:t>
                </a:r>
                <a14:m>
                  <m:oMath xmlns:m="http://schemas.openxmlformats.org/officeDocument/2006/math"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21%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=21%=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nl-NL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lượng khí carbon dioxide lá cây thu vào nhiều hơn lượng oxygen lá cây thải ra môi trường là </a:t>
                </a:r>
                <a14:m>
                  <m:oMath xmlns:m="http://schemas.openxmlformats.org/officeDocument/2006/math"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15,8</m:t>
                    </m:r>
                    <m:r>
                      <m:rPr>
                        <m:nor/>
                      </m:rPr>
                      <a:rPr lang="nl-NL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=15,8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15,8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E889D58-4979-A9F6-C39E-49E8FEF61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300574"/>
                <a:ext cx="12071236" cy="8807347"/>
              </a:xfrm>
              <a:prstGeom prst="rect">
                <a:avLst/>
              </a:prstGeom>
              <a:blipFill>
                <a:blip r:embed="rId12"/>
                <a:stretch>
                  <a:fillRect l="-1566" r="-2525" b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3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32272" y="1453401"/>
            <a:ext cx="13823456" cy="73801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00121" y="542840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9561" y="7277100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094773" y="24547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705100" y="542840"/>
            <a:ext cx="1264194" cy="2817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1C4F95B-215E-377A-FC91-72A88AA3FC47}"/>
                  </a:ext>
                </a:extLst>
              </p:cNvPr>
              <p:cNvSpPr txBox="1"/>
              <p:nvPr/>
            </p:nvSpPr>
            <p:spPr>
              <a:xfrm>
                <a:off x="3882613" y="2466804"/>
                <a:ext cx="10522773" cy="5353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tính chất của dãy tỉ số bằng nhau, ta có: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15,8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79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=0,2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=21.0,2=4,2(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=100.0,2=20(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khí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oxygen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môi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khí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hấp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thụ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4,2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1C4F95B-215E-377A-FC91-72A88AA3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13" y="2466804"/>
                <a:ext cx="10522773" cy="5353389"/>
              </a:xfrm>
              <a:prstGeom prst="rect">
                <a:avLst/>
              </a:prstGeom>
              <a:blipFill>
                <a:blip r:embed="rId12"/>
                <a:stretch>
                  <a:fillRect l="-1796" r="-1738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5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1837388"/>
            <a:ext cx="3601097" cy="779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0307" y="6903852"/>
            <a:ext cx="1875646" cy="32542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549870" y="2284505"/>
            <a:ext cx="4105420" cy="4930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4CBCDB-F149-089C-E01A-263025DA9201}"/>
                  </a:ext>
                </a:extLst>
              </p:cNvPr>
              <p:cNvSpPr txBox="1"/>
              <p:nvPr/>
            </p:nvSpPr>
            <p:spPr>
              <a:xfrm>
                <a:off x="2704528" y="3722616"/>
                <a:ext cx="13048081" cy="366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tr.58)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48 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4CBCDB-F149-089C-E01A-263025DA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28" y="3722616"/>
                <a:ext cx="13048081" cy="3662990"/>
              </a:xfrm>
              <a:prstGeom prst="rect">
                <a:avLst/>
              </a:prstGeom>
              <a:blipFill>
                <a:blip r:embed="rId12"/>
                <a:stretch>
                  <a:fillRect l="-1449" r="-2383" b="-5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0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67537" y="1219354"/>
            <a:ext cx="2579260" cy="14865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899053">
            <a:off x="257303" y="100856"/>
            <a:ext cx="1344717" cy="17609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50342" y="7102958"/>
            <a:ext cx="2933700" cy="3434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749476" y="5360212"/>
            <a:ext cx="2519474" cy="1378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0A0F80-31E0-FD1C-B436-0C11B78366C6}"/>
                  </a:ext>
                </a:extLst>
              </p:cNvPr>
              <p:cNvSpPr txBox="1"/>
              <p:nvPr/>
            </p:nvSpPr>
            <p:spPr>
              <a:xfrm>
                <a:off x="2016485" y="1219354"/>
                <a:ext cx="14264018" cy="8653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m:rPr>
                        <m:nor/>
                      </m:rPr>
                      <a: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2.(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6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=48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endParaRPr lang="en-US" sz="36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36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=3.3=9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=5.3=15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=9.15=135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600">
                                <a:effectLst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0A0F80-31E0-FD1C-B436-0C11B7836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85" y="1219354"/>
                <a:ext cx="14264018" cy="8653907"/>
              </a:xfrm>
              <a:prstGeom prst="rect">
                <a:avLst/>
              </a:prstGeom>
              <a:blipFill>
                <a:blip r:embed="rId11"/>
                <a:stretch>
                  <a:fillRect l="-1325" r="-1282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15313CA-606D-E72B-B838-88ED7CDA5109}"/>
              </a:ext>
            </a:extLst>
          </p:cNvPr>
          <p:cNvSpPr txBox="1"/>
          <p:nvPr/>
        </p:nvSpPr>
        <p:spPr>
          <a:xfrm>
            <a:off x="7353300" y="51146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7903" y="1426384"/>
            <a:ext cx="15712194" cy="74342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32012" y="632784"/>
            <a:ext cx="3772950" cy="84698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780252">
            <a:off x="16464382" y="5889562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18970" y="8337443"/>
            <a:ext cx="2050864" cy="1530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F1A7C1-2037-2AE5-C904-6FFF3B18ED5A}"/>
                  </a:ext>
                </a:extLst>
              </p:cNvPr>
              <p:cNvSpPr txBox="1"/>
              <p:nvPr/>
            </p:nvSpPr>
            <p:spPr>
              <a:xfrm>
                <a:off x="3236370" y="2846044"/>
                <a:ext cx="131826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tr.58)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ủng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5; 6; 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F1A7C1-2037-2AE5-C904-6FFF3B18E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70" y="2846044"/>
                <a:ext cx="13182600" cy="4594912"/>
              </a:xfrm>
              <a:prstGeom prst="rect">
                <a:avLst/>
              </a:prstGeom>
              <a:blipFill>
                <a:blip r:embed="rId10"/>
                <a:stretch>
                  <a:fillRect l="-1665" r="-1619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8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2687814" cy="2057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87600" y="7638936"/>
            <a:ext cx="2667000" cy="2351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25943" y="-315488"/>
            <a:ext cx="606739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88178" y="6909316"/>
            <a:ext cx="6067399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884753-C5B7-F48D-08E0-7773662E2AC0}"/>
                  </a:ext>
                </a:extLst>
              </p:cNvPr>
              <p:cNvSpPr txBox="1"/>
              <p:nvPr/>
            </p:nvSpPr>
            <p:spPr>
              <a:xfrm>
                <a:off x="3401307" y="3085474"/>
                <a:ext cx="11485386" cy="5565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5;6;8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24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884753-C5B7-F48D-08E0-7773662E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307" y="3085474"/>
                <a:ext cx="11485386" cy="5565754"/>
              </a:xfrm>
              <a:prstGeom prst="rect">
                <a:avLst/>
              </a:prstGeom>
              <a:blipFill>
                <a:blip r:embed="rId8"/>
                <a:stretch>
                  <a:fillRect l="-1645" r="-1592" b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39FD037-E384-146B-3A1A-5D91C02FDEA0}"/>
              </a:ext>
            </a:extLst>
          </p:cNvPr>
          <p:cNvSpPr txBox="1"/>
          <p:nvPr/>
        </p:nvSpPr>
        <p:spPr>
          <a:xfrm>
            <a:off x="8382000" y="1244175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05000" y="7810500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11400" y="1664490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457200" y="1664490"/>
            <a:ext cx="2725649" cy="3269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243389" y="4421508"/>
            <a:ext cx="2356837" cy="4836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161F90-AC3D-78D1-6549-F59D3968EEEB}"/>
                  </a:ext>
                </a:extLst>
              </p:cNvPr>
              <p:cNvSpPr txBox="1"/>
              <p:nvPr/>
            </p:nvSpPr>
            <p:spPr>
              <a:xfrm>
                <a:off x="3535471" y="2420643"/>
                <a:ext cx="11411264" cy="5336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=5.8=40;  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=6.8=48;  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=8.8=64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48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64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161F90-AC3D-78D1-6549-F59D3968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471" y="2420643"/>
                <a:ext cx="11411264" cy="5336461"/>
              </a:xfrm>
              <a:prstGeom prst="rect">
                <a:avLst/>
              </a:prstGeom>
              <a:blipFill>
                <a:blip r:embed="rId12"/>
                <a:stretch>
                  <a:fillRect l="-1656" r="-1603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225872" y="-1435908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59894" y="773430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05000" y="8698264"/>
            <a:ext cx="7315200" cy="1856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83031" y="8472052"/>
            <a:ext cx="2952383" cy="324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2716144" y="-438082"/>
            <a:ext cx="5133774" cy="6009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47683" y="-109508"/>
            <a:ext cx="2997648" cy="27953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80303" y="60545"/>
            <a:ext cx="2340463" cy="224684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8E2226-82E7-BDDB-A236-8F2D41004E4D}"/>
              </a:ext>
            </a:extLst>
          </p:cNvPr>
          <p:cNvSpPr txBox="1"/>
          <p:nvPr/>
        </p:nvSpPr>
        <p:spPr>
          <a:xfrm>
            <a:off x="2519641" y="1891115"/>
            <a:ext cx="13099495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 (SGK – tr.58)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5; 4; 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1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6011778"/>
            <a:ext cx="3986847" cy="40682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563614">
            <a:off x="-467538" y="135465"/>
            <a:ext cx="4059135" cy="2752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96419">
            <a:off x="14725892" y="373122"/>
            <a:ext cx="3492045" cy="1777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754881" y="4412320"/>
            <a:ext cx="1646879" cy="1818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232811" y="8136198"/>
            <a:ext cx="2579260" cy="1486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FE267F-C247-E384-7A08-70C9B650D468}"/>
                  </a:ext>
                </a:extLst>
              </p:cNvPr>
              <p:cNvSpPr txBox="1"/>
              <p:nvPr/>
            </p:nvSpPr>
            <p:spPr>
              <a:xfrm>
                <a:off x="3948747" y="2575524"/>
                <a:ext cx="11712293" cy="630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5; 4; 3 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FE267F-C247-E384-7A08-70C9B650D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47" y="2575524"/>
                <a:ext cx="11712293" cy="6303970"/>
              </a:xfrm>
              <a:prstGeom prst="rect">
                <a:avLst/>
              </a:prstGeom>
              <a:blipFill>
                <a:blip r:embed="rId14"/>
                <a:stretch>
                  <a:fillRect l="-1874" r="-3071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B08D312-475C-BBA4-BA0A-CDD07F4BFD85}"/>
              </a:ext>
            </a:extLst>
          </p:cNvPr>
          <p:cNvSpPr txBox="1"/>
          <p:nvPr/>
        </p:nvSpPr>
        <p:spPr>
          <a:xfrm>
            <a:off x="7554450" y="182026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4213419" y="6252740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7200" y="233165"/>
            <a:ext cx="3334325" cy="5601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2787197" y="-771091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36132" y="7700107"/>
            <a:ext cx="2067774" cy="213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43C7BB9-C93E-CB21-90FB-29BD37811FA2}"/>
                  </a:ext>
                </a:extLst>
              </p:cNvPr>
              <p:cNvSpPr txBox="1"/>
              <p:nvPr/>
            </p:nvSpPr>
            <p:spPr>
              <a:xfrm>
                <a:off x="3466966" y="2740110"/>
                <a:ext cx="11354067" cy="4806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dẫy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5+4+3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15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12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; 9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43C7BB9-C93E-CB21-90FB-29BD37811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966" y="2740110"/>
                <a:ext cx="11354067" cy="4806252"/>
              </a:xfrm>
              <a:prstGeom prst="rect">
                <a:avLst/>
              </a:prstGeom>
              <a:blipFill>
                <a:blip r:embed="rId12"/>
                <a:stretch>
                  <a:fillRect l="-1933" r="-3169" b="-4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4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7275" y="1381125"/>
            <a:ext cx="16230600" cy="71363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182" y="1817113"/>
            <a:ext cx="3772950" cy="84698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780252">
            <a:off x="15850722" y="2182516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33868" y="5560521"/>
            <a:ext cx="2050864" cy="153045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BA0BFD-228E-5226-89E3-2E2C9918B552}"/>
              </a:ext>
            </a:extLst>
          </p:cNvPr>
          <p:cNvSpPr txBox="1"/>
          <p:nvPr/>
        </p:nvSpPr>
        <p:spPr>
          <a:xfrm>
            <a:off x="5172075" y="1758094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7FF859-00A7-3430-018F-A574C905254A}"/>
                  </a:ext>
                </a:extLst>
              </p:cNvPr>
              <p:cNvSpPr txBox="1"/>
              <p:nvPr/>
            </p:nvSpPr>
            <p:spPr>
              <a:xfrm>
                <a:off x="4343400" y="3243059"/>
                <a:ext cx="10058400" cy="398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tr.58)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7FF859-00A7-3430-018F-A574C9052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243059"/>
                <a:ext cx="10058400" cy="3980129"/>
              </a:xfrm>
              <a:prstGeom prst="rect">
                <a:avLst/>
              </a:prstGeom>
              <a:blipFill>
                <a:blip r:embed="rId10"/>
                <a:stretch>
                  <a:fillRect l="-2182" r="-3515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06600" y="-885980"/>
            <a:ext cx="4080322" cy="2767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5526" y="7886700"/>
            <a:ext cx="6126972" cy="41552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509599" cy="278617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8A3480-9650-24BB-6673-9961CE6D13A0}"/>
              </a:ext>
            </a:extLst>
          </p:cNvPr>
          <p:cNvSpPr txBox="1"/>
          <p:nvPr/>
        </p:nvSpPr>
        <p:spPr>
          <a:xfrm>
            <a:off x="3505200" y="773224"/>
            <a:ext cx="1036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E26373-FA00-30E1-CC4C-85A4C6D6FAC3}"/>
              </a:ext>
            </a:extLst>
          </p:cNvPr>
          <p:cNvSpPr txBox="1"/>
          <p:nvPr/>
        </p:nvSpPr>
        <p:spPr>
          <a:xfrm>
            <a:off x="1325761" y="5799148"/>
            <a:ext cx="43588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33A5C9-6ABA-7DAB-C4B3-BC9C97A32798}"/>
              </a:ext>
            </a:extLst>
          </p:cNvPr>
          <p:cNvSpPr txBox="1"/>
          <p:nvPr/>
        </p:nvSpPr>
        <p:spPr>
          <a:xfrm>
            <a:off x="6812161" y="5799147"/>
            <a:ext cx="46636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908A1D-EE58-29BB-D413-0FE285A86944}"/>
              </a:ext>
            </a:extLst>
          </p:cNvPr>
          <p:cNvSpPr txBox="1"/>
          <p:nvPr/>
        </p:nvSpPr>
        <p:spPr>
          <a:xfrm>
            <a:off x="12603361" y="5676900"/>
            <a:ext cx="435887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7. Đại lượng  tỉ lệ thuận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Dolphin outline">
            <a:extLst>
              <a:ext uri="{FF2B5EF4-FFF2-40B4-BE49-F238E27FC236}">
                <a16:creationId xmlns:a16="http://schemas.microsoft.com/office/drawing/2014/main" id="{AAB9A1AD-C2F1-A377-6CFA-0478055A5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95600" y="3885314"/>
            <a:ext cx="1824923" cy="1824923"/>
          </a:xfrm>
          <a:prstGeom prst="rect">
            <a:avLst/>
          </a:prstGeom>
        </p:spPr>
      </p:pic>
      <p:pic>
        <p:nvPicPr>
          <p:cNvPr id="19" name="Đồ họa 18" descr="Dolphin outline">
            <a:extLst>
              <a:ext uri="{FF2B5EF4-FFF2-40B4-BE49-F238E27FC236}">
                <a16:creationId xmlns:a16="http://schemas.microsoft.com/office/drawing/2014/main" id="{6B86C851-6A34-1E58-FE74-F6DCFB928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64876" y="3885313"/>
            <a:ext cx="1824923" cy="1824923"/>
          </a:xfrm>
          <a:prstGeom prst="rect">
            <a:avLst/>
          </a:prstGeom>
        </p:spPr>
      </p:pic>
      <p:pic>
        <p:nvPicPr>
          <p:cNvPr id="20" name="Đồ họa 19" descr="Dolphin outline">
            <a:extLst>
              <a:ext uri="{FF2B5EF4-FFF2-40B4-BE49-F238E27FC236}">
                <a16:creationId xmlns:a16="http://schemas.microsoft.com/office/drawing/2014/main" id="{56F36EC9-EB35-948E-97E5-AD0ADF843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107730" y="3974224"/>
            <a:ext cx="1824923" cy="18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11944" y="1709493"/>
            <a:ext cx="12864111" cy="68680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61014" y="1219987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6421" y="6472291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796165" y="1028700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41149" y="690972"/>
            <a:ext cx="1264194" cy="281714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7A6B6C-A3A2-0651-5C91-74F6E929FD30}"/>
              </a:ext>
            </a:extLst>
          </p:cNvPr>
          <p:cNvSpPr txBox="1"/>
          <p:nvPr/>
        </p:nvSpPr>
        <p:spPr>
          <a:xfrm>
            <a:off x="3600367" y="2616134"/>
            <a:ext cx="11087263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</p:spTree>
    <p:extLst>
      <p:ext uri="{BB962C8B-B14F-4D97-AF65-F5344CB8AC3E}">
        <p14:creationId xmlns:p14="http://schemas.microsoft.com/office/powerpoint/2010/main" val="33923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721662"/>
            <a:ext cx="16230600" cy="929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571500"/>
            <a:ext cx="3068275" cy="3680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868400" y="7581900"/>
            <a:ext cx="3284042" cy="24361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6FE717-4FBA-27F5-6116-A50E78AEA5B8}"/>
              </a:ext>
            </a:extLst>
          </p:cNvPr>
          <p:cNvSpPr txBox="1"/>
          <p:nvPr/>
        </p:nvSpPr>
        <p:spPr>
          <a:xfrm>
            <a:off x="7353300" y="10287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FCABCFF-D7E5-8924-50C2-0D40BBB21CD4}"/>
                  </a:ext>
                </a:extLst>
              </p:cNvPr>
              <p:cNvSpPr txBox="1"/>
              <p:nvPr/>
            </p:nvSpPr>
            <p:spPr>
              <a:xfrm>
                <a:off x="4096975" y="2376863"/>
                <a:ext cx="11488375" cy="5985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tính chất của dãy tỉ số bằng nhau,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=7.2=14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=2.2=4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=7.4=28; 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=2.4=8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FCABCFF-D7E5-8924-50C2-0D40BBB21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75" y="2376863"/>
                <a:ext cx="11488375" cy="5985998"/>
              </a:xfrm>
              <a:prstGeom prst="rect">
                <a:avLst/>
              </a:prstGeom>
              <a:blipFill>
                <a:blip r:embed="rId8"/>
                <a:stretch>
                  <a:fillRect l="-1857" b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225872" y="-1435908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59895" y="7501312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83352" y="8430768"/>
            <a:ext cx="7315200" cy="1856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52850" y="1028700"/>
            <a:ext cx="10782300" cy="118368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2716144" y="-438082"/>
            <a:ext cx="5133774" cy="6009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453485" y="321081"/>
            <a:ext cx="2997648" cy="27953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556523" y="2337565"/>
            <a:ext cx="2340463" cy="2246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D0C090-0D64-BBE5-7435-B042F8310642}"/>
                  </a:ext>
                </a:extLst>
              </p:cNvPr>
              <p:cNvSpPr txBox="1"/>
              <p:nvPr/>
            </p:nvSpPr>
            <p:spPr>
              <a:xfrm>
                <a:off x="4991100" y="2535133"/>
                <a:ext cx="8305800" cy="490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(SGK – tr.58)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D0C090-0D64-BBE5-7435-B042F831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2535133"/>
                <a:ext cx="8305800" cy="4907882"/>
              </a:xfrm>
              <a:prstGeom prst="rect">
                <a:avLst/>
              </a:prstGeom>
              <a:blipFill>
                <a:blip r:embed="rId14"/>
                <a:stretch>
                  <a:fillRect l="-2643" r="-433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35200" y="7564840"/>
            <a:ext cx="3124200" cy="23914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495300"/>
            <a:ext cx="2667000" cy="2351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92400" y="-288741"/>
            <a:ext cx="3267054" cy="22156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02342" y="7496605"/>
            <a:ext cx="4346611" cy="294779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19EB01-3EFA-1172-C53D-CB21FD9D800A}"/>
              </a:ext>
            </a:extLst>
          </p:cNvPr>
          <p:cNvSpPr txBox="1"/>
          <p:nvPr/>
        </p:nvSpPr>
        <p:spPr>
          <a:xfrm>
            <a:off x="8267700" y="647700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4910DC6-E94D-76AA-1B1C-B44BD5BA7AF3}"/>
                  </a:ext>
                </a:extLst>
              </p:cNvPr>
              <p:cNvSpPr txBox="1"/>
              <p:nvPr/>
            </p:nvSpPr>
            <p:spPr>
              <a:xfrm>
                <a:off x="3700836" y="1562100"/>
                <a:ext cx="11955066" cy="7941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3+4+5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=3.15=45;  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=4.15=60;  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=5.15=75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=3.4=12;  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=4.4=16;  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=5.4=20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4910DC6-E94D-76AA-1B1C-B44BD5BA7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36" y="1562100"/>
                <a:ext cx="11955066" cy="7941469"/>
              </a:xfrm>
              <a:prstGeom prst="rect">
                <a:avLst/>
              </a:prstGeom>
              <a:blipFill>
                <a:blip r:embed="rId8"/>
                <a:stretch>
                  <a:fillRect l="-1785" r="-714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9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643323" y="-867008"/>
            <a:ext cx="606739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783572" y="5695019"/>
            <a:ext cx="8066719" cy="5470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1522" y="715698"/>
            <a:ext cx="12304955" cy="83264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805704" y="4533900"/>
            <a:ext cx="6905018" cy="5875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85496" y="701411"/>
            <a:ext cx="1509599" cy="2786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9096FB5-058E-A514-542D-C042329C8493}"/>
                  </a:ext>
                </a:extLst>
              </p:cNvPr>
              <p:cNvSpPr txBox="1"/>
              <p:nvPr/>
            </p:nvSpPr>
            <p:spPr>
              <a:xfrm>
                <a:off x="4495799" y="2624929"/>
                <a:ext cx="9296400" cy="429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tr.58)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Chứng minh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Tìm ba số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=−76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9096FB5-058E-A514-542D-C042329C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2624929"/>
                <a:ext cx="9296400" cy="4297523"/>
              </a:xfrm>
              <a:prstGeom prst="rect">
                <a:avLst/>
              </a:prstGeom>
              <a:blipFill>
                <a:blip r:embed="rId10"/>
                <a:stretch>
                  <a:fillRect l="-2295" r="-2033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3908" y="710865"/>
            <a:ext cx="15500183" cy="88652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334325" cy="5601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7603">
            <a:off x="12787197" y="-771091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36132" y="7700107"/>
            <a:ext cx="2067774" cy="213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184C711-8F5C-84F3-FADD-DB75583EC71D}"/>
                  </a:ext>
                </a:extLst>
              </p:cNvPr>
              <p:cNvSpPr txBox="1"/>
              <p:nvPr/>
            </p:nvSpPr>
            <p:spPr>
              <a:xfrm>
                <a:off x="4747283" y="2667631"/>
                <a:ext cx="9615486" cy="6080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184C711-8F5C-84F3-FADD-DB75583EC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283" y="2667631"/>
                <a:ext cx="9615486" cy="6080062"/>
              </a:xfrm>
              <a:prstGeom prst="rect">
                <a:avLst/>
              </a:prstGeom>
              <a:blipFill>
                <a:blip r:embed="rId10"/>
                <a:stretch>
                  <a:fillRect l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4481BB0-D3A0-2B7B-4F88-6403C7DF174D}"/>
              </a:ext>
            </a:extLst>
          </p:cNvPr>
          <p:cNvSpPr txBox="1"/>
          <p:nvPr/>
        </p:nvSpPr>
        <p:spPr>
          <a:xfrm>
            <a:off x="7353299" y="148524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6134100"/>
            <a:ext cx="3574021" cy="36469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563614">
            <a:off x="632639" y="510626"/>
            <a:ext cx="4059135" cy="2752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96419">
            <a:off x="14744943" y="588809"/>
            <a:ext cx="3492045" cy="1777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852366" y="4534642"/>
            <a:ext cx="1646879" cy="1818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232811" y="8136198"/>
            <a:ext cx="2579260" cy="1486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84E434-06D1-A8CE-8634-1DC891DC4420}"/>
                  </a:ext>
                </a:extLst>
              </p:cNvPr>
              <p:cNvSpPr txBox="1"/>
              <p:nvPr/>
            </p:nvSpPr>
            <p:spPr>
              <a:xfrm>
                <a:off x="4475717" y="1829740"/>
                <a:ext cx="10014400" cy="7228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20+24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=15⋅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60;</m:t>
                    </m:r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80;</m:t>
                    </m:r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=24⋅(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84E434-06D1-A8CE-8634-1DC891DC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17" y="1829740"/>
                <a:ext cx="10014400" cy="7228646"/>
              </a:xfrm>
              <a:prstGeom prst="rect">
                <a:avLst/>
              </a:prstGeom>
              <a:blipFill>
                <a:blip r:embed="rId14"/>
                <a:stretch>
                  <a:fillRect l="-2130" r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2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2472" y="643389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8834" y="8420100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9594" y="234257"/>
            <a:ext cx="2050206" cy="24594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465878" y="6462474"/>
            <a:ext cx="1807834" cy="37101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DCEE80-DBBC-58BD-27CE-8372933304AC}"/>
              </a:ext>
            </a:extLst>
          </p:cNvPr>
          <p:cNvSpPr txBox="1"/>
          <p:nvPr/>
        </p:nvSpPr>
        <p:spPr>
          <a:xfrm>
            <a:off x="5334000" y="97864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C6997C3-33DD-E41B-1C3A-A4DACAF21F33}"/>
                  </a:ext>
                </a:extLst>
              </p:cNvPr>
              <p:cNvSpPr txBox="1"/>
              <p:nvPr/>
            </p:nvSpPr>
            <p:spPr>
              <a:xfrm>
                <a:off x="1953965" y="2340103"/>
                <a:ext cx="14935201" cy="6637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(SGK – tr.58)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Atriplex rosea 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loài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cúc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ở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21%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Atriplex rosea ở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15,8 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C6997C3-33DD-E41B-1C3A-A4DACAF21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65" y="2340103"/>
                <a:ext cx="14935201" cy="6637651"/>
              </a:xfrm>
              <a:prstGeom prst="rect">
                <a:avLst/>
              </a:prstGeom>
              <a:blipFill>
                <a:blip r:embed="rId12"/>
                <a:stretch>
                  <a:fillRect l="-1265" r="-2041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1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729</Words>
  <Application>Microsoft Office PowerPoint</Application>
  <PresentationFormat>Custom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Cambria Math</vt:lpstr>
      <vt:lpstr>Times New Roman</vt:lpstr>
      <vt:lpstr>Arial</vt:lpstr>
      <vt:lpstr>Yu Mincho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Lê Thảo</dc:creator>
  <cp:lastModifiedBy>Admin</cp:lastModifiedBy>
  <cp:revision>6</cp:revision>
  <dcterms:created xsi:type="dcterms:W3CDTF">2006-08-16T00:00:00Z</dcterms:created>
  <dcterms:modified xsi:type="dcterms:W3CDTF">2023-05-13T15:38:59Z</dcterms:modified>
  <dc:identifier>DAFN8v5n_4A</dc:identifier>
</cp:coreProperties>
</file>