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97" r:id="rId27"/>
    <p:sldId id="303" r:id="rId28"/>
  </p:sldIdLst>
  <p:sldSz cx="18288000" cy="10287000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57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60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62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8.svg"/><Relationship Id="rId4" Type="http://schemas.openxmlformats.org/officeDocument/2006/relationships/image" Target="../media/image26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5.png"/><Relationship Id="rId5" Type="http://schemas.openxmlformats.org/officeDocument/2006/relationships/image" Target="../media/image39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6.png"/><Relationship Id="rId5" Type="http://schemas.openxmlformats.org/officeDocument/2006/relationships/image" Target="../media/image20.sv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0.sv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10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6.svg"/><Relationship Id="rId4" Type="http://schemas.openxmlformats.org/officeDocument/2006/relationships/image" Target="../media/image2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8" y="0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95600" y="2371615"/>
            <a:ext cx="12725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79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16698" y="5157011"/>
            <a:ext cx="64110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1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2332" y="3697730"/>
            <a:ext cx="83197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33: §6.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1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6:2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10:2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9:3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25:5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:1,2=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:0,4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=1,2.2,5=3;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=0,4.2,5=1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:1,2=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:0,4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=3⋅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=4⋅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=12⋅10⋅1,2=144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7+8+9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=7.6=42;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=8.6=48;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=9.6=54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1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717</Words>
  <Application>Microsoft Office PowerPoint</Application>
  <PresentationFormat>Custom</PresentationFormat>
  <Paragraphs>135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Cambria Math</vt:lpstr>
      <vt:lpstr>Times New Roman</vt:lpstr>
      <vt:lpstr>Arial</vt:lpstr>
      <vt:lpstr>Yu Mincho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Colorful Kids Science Class  Presentation</dc:title>
  <dc:creator>Lê Thảo</dc:creator>
  <cp:lastModifiedBy>Admin</cp:lastModifiedBy>
  <cp:revision>6</cp:revision>
  <dcterms:created xsi:type="dcterms:W3CDTF">2006-08-16T00:00:00Z</dcterms:created>
  <dcterms:modified xsi:type="dcterms:W3CDTF">2023-05-13T15:37:09Z</dcterms:modified>
  <dc:identifier>DAFN8v5n_4A</dc:identifier>
</cp:coreProperties>
</file>