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1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5.png"/><Relationship Id="rId26" Type="http://schemas.openxmlformats.org/officeDocument/2006/relationships/image" Target="../media/image470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60.png"/><Relationship Id="rId2" Type="http://schemas.openxmlformats.org/officeDocument/2006/relationships/image" Target="../media/image3.jpe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4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47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7.png"/><Relationship Id="rId26" Type="http://schemas.openxmlformats.org/officeDocument/2006/relationships/image" Target="../media/image22.svg"/><Relationship Id="rId3" Type="http://schemas.openxmlformats.org/officeDocument/2006/relationships/image" Target="../media/image4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46.png"/><Relationship Id="rId2" Type="http://schemas.openxmlformats.org/officeDocument/2006/relationships/image" Target="../media/image3.jpeg"/><Relationship Id="rId16" Type="http://schemas.openxmlformats.org/officeDocument/2006/relationships/image" Target="../media/image4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51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Relationship Id="rId27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2.png"/><Relationship Id="rId26" Type="http://schemas.openxmlformats.org/officeDocument/2006/relationships/image" Target="../media/image47.png"/><Relationship Id="rId3" Type="http://schemas.openxmlformats.org/officeDocument/2006/relationships/image" Target="../media/image4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3.jpeg"/><Relationship Id="rId16" Type="http://schemas.openxmlformats.org/officeDocument/2006/relationships/image" Target="../media/image52.png"/><Relationship Id="rId20" Type="http://schemas.openxmlformats.org/officeDocument/2006/relationships/image" Target="../media/image45.png"/><Relationship Id="rId29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46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28" Type="http://schemas.openxmlformats.org/officeDocument/2006/relationships/image" Target="../media/image16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51.png"/><Relationship Id="rId30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2.png"/><Relationship Id="rId26" Type="http://schemas.openxmlformats.org/officeDocument/2006/relationships/image" Target="../media/image54.png"/><Relationship Id="rId3" Type="http://schemas.openxmlformats.org/officeDocument/2006/relationships/image" Target="../media/image4.png"/><Relationship Id="rId21" Type="http://schemas.openxmlformats.org/officeDocument/2006/relationships/image" Target="../media/image4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46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28" Type="http://schemas.openxmlformats.org/officeDocument/2006/relationships/image" Target="../media/image540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3.jpeg"/><Relationship Id="rId16" Type="http://schemas.openxmlformats.org/officeDocument/2006/relationships/image" Target="../media/image1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57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26" Type="http://schemas.openxmlformats.org/officeDocument/2006/relationships/image" Target="../media/image20.svg"/><Relationship Id="rId3" Type="http://schemas.openxmlformats.org/officeDocument/2006/relationships/image" Target="../media/image4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1.pn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55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58.png"/><Relationship Id="rId28" Type="http://schemas.openxmlformats.org/officeDocument/2006/relationships/image" Target="../media/image60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0.png"/><Relationship Id="rId27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55.pn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6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3.jpeg"/><Relationship Id="rId16" Type="http://schemas.openxmlformats.org/officeDocument/2006/relationships/image" Target="../media/image23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61.pn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18.sv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5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6.png"/><Relationship Id="rId26" Type="http://schemas.openxmlformats.org/officeDocument/2006/relationships/image" Target="../media/image65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4.pn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Relationship Id="rId27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2.png"/><Relationship Id="rId3" Type="http://schemas.openxmlformats.org/officeDocument/2006/relationships/image" Target="../media/image4.png"/><Relationship Id="rId21" Type="http://schemas.openxmlformats.org/officeDocument/2006/relationships/image" Target="../media/image6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7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5.png"/><Relationship Id="rId26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3.jpeg"/><Relationship Id="rId16" Type="http://schemas.openxmlformats.org/officeDocument/2006/relationships/image" Target="../media/image1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7.png"/><Relationship Id="rId27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5.png"/><Relationship Id="rId26" Type="http://schemas.openxmlformats.org/officeDocument/2006/relationships/image" Target="../media/image71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3.jpe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47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16.png"/><Relationship Id="rId27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9.png"/><Relationship Id="rId3" Type="http://schemas.openxmlformats.org/officeDocument/2006/relationships/image" Target="../media/image4.png"/><Relationship Id="rId21" Type="http://schemas.openxmlformats.org/officeDocument/2006/relationships/image" Target="../media/image7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7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5.png"/><Relationship Id="rId26" Type="http://schemas.openxmlformats.org/officeDocument/2006/relationships/image" Target="../media/image75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3.jpe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47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26" Type="http://schemas.openxmlformats.org/officeDocument/2006/relationships/image" Target="../media/image46.png"/><Relationship Id="rId3" Type="http://schemas.openxmlformats.org/officeDocument/2006/relationships/image" Target="../media/image4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0.svg"/><Relationship Id="rId2" Type="http://schemas.openxmlformats.org/officeDocument/2006/relationships/image" Target="../media/image3.jpeg"/><Relationship Id="rId16" Type="http://schemas.openxmlformats.org/officeDocument/2006/relationships/image" Target="../media/image5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45.png"/><Relationship Id="rId28" Type="http://schemas.openxmlformats.org/officeDocument/2006/relationships/image" Target="../media/image7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47.png"/><Relationship Id="rId27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2.png"/><Relationship Id="rId26" Type="http://schemas.openxmlformats.org/officeDocument/2006/relationships/image" Target="../media/image54.png"/><Relationship Id="rId3" Type="http://schemas.openxmlformats.org/officeDocument/2006/relationships/image" Target="../media/image4.png"/><Relationship Id="rId21" Type="http://schemas.openxmlformats.org/officeDocument/2006/relationships/image" Target="../media/image4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20" Type="http://schemas.openxmlformats.org/officeDocument/2006/relationships/image" Target="../media/image47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46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28" Type="http://schemas.openxmlformats.org/officeDocument/2006/relationships/image" Target="../media/image77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8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26" Type="http://schemas.openxmlformats.org/officeDocument/2006/relationships/image" Target="../media/image20.svg"/><Relationship Id="rId3" Type="http://schemas.openxmlformats.org/officeDocument/2006/relationships/image" Target="../media/image4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1.png"/><Relationship Id="rId2" Type="http://schemas.openxmlformats.org/officeDocument/2006/relationships/image" Target="../media/image3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9.png"/><Relationship Id="rId28" Type="http://schemas.openxmlformats.org/officeDocument/2006/relationships/image" Target="../media/image8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18.png"/><Relationship Id="rId27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26" Type="http://schemas.openxmlformats.org/officeDocument/2006/relationships/image" Target="../media/image20.svg"/><Relationship Id="rId3" Type="http://schemas.openxmlformats.org/officeDocument/2006/relationships/image" Target="../media/image4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1.png"/><Relationship Id="rId2" Type="http://schemas.openxmlformats.org/officeDocument/2006/relationships/image" Target="../media/image3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9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6.png"/><Relationship Id="rId26" Type="http://schemas.openxmlformats.org/officeDocument/2006/relationships/image" Target="../media/image83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2.pn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4.png"/><Relationship Id="rId26" Type="http://schemas.openxmlformats.org/officeDocument/2006/relationships/image" Target="../media/image84.png"/><Relationship Id="rId3" Type="http://schemas.openxmlformats.org/officeDocument/2006/relationships/image" Target="../media/image4.png"/><Relationship Id="rId21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3.png"/><Relationship Id="rId2" Type="http://schemas.openxmlformats.org/officeDocument/2006/relationships/image" Target="../media/image3.jpeg"/><Relationship Id="rId16" Type="http://schemas.openxmlformats.org/officeDocument/2006/relationships/image" Target="../media/image23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0.sv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35.png"/><Relationship Id="rId10" Type="http://schemas.openxmlformats.org/officeDocument/2006/relationships/image" Target="../media/image9.svg"/><Relationship Id="rId19" Type="http://schemas.openxmlformats.org/officeDocument/2006/relationships/image" Target="../media/image32.pn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32.png"/><Relationship Id="rId26" Type="http://schemas.openxmlformats.org/officeDocument/2006/relationships/image" Target="../media/image86.pn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85.png"/><Relationship Id="rId2" Type="http://schemas.openxmlformats.org/officeDocument/2006/relationships/image" Target="../media/image3.jpeg"/><Relationship Id="rId16" Type="http://schemas.openxmlformats.org/officeDocument/2006/relationships/image" Target="../media/image31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35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34.png"/><Relationship Id="rId10" Type="http://schemas.openxmlformats.org/officeDocument/2006/relationships/image" Target="../media/image9.svg"/><Relationship Id="rId19" Type="http://schemas.openxmlformats.org/officeDocument/2006/relationships/image" Target="../media/image33.pn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6.png"/><Relationship Id="rId26" Type="http://schemas.openxmlformats.org/officeDocument/2006/relationships/image" Target="../media/image85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7.pn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8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5.png"/><Relationship Id="rId26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3.jpeg"/><Relationship Id="rId16" Type="http://schemas.openxmlformats.org/officeDocument/2006/relationships/image" Target="../media/image15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9.pn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8.png"/><Relationship Id="rId27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31.png"/><Relationship Id="rId26" Type="http://schemas.openxmlformats.org/officeDocument/2006/relationships/image" Target="../media/image29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5.png"/><Relationship Id="rId20" Type="http://schemas.openxmlformats.org/officeDocument/2006/relationships/image" Target="../media/image32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18.sv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5.png"/><Relationship Id="rId28" Type="http://schemas.openxmlformats.org/officeDocument/2006/relationships/image" Target="../media/image39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0.svg"/><Relationship Id="rId27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6.png"/><Relationship Id="rId26" Type="http://schemas.openxmlformats.org/officeDocument/2006/relationships/image" Target="../media/image41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8.pn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3.jpeg"/><Relationship Id="rId16" Type="http://schemas.openxmlformats.org/officeDocument/2006/relationships/image" Target="../media/image37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26.png"/><Relationship Id="rId26" Type="http://schemas.openxmlformats.org/officeDocument/2006/relationships/image" Target="../media/image440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0.pn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44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" y="1589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895600" y="2371615"/>
            <a:ext cx="127254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lang="en-US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79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1" y="5157011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1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2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9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30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8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3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7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8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9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20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5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7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7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6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6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8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8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8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71297" y="2284276"/>
            <a:ext cx="1195095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5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6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6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5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7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8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9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6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6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1150</Words>
  <Application>Microsoft Office PowerPoint</Application>
  <PresentationFormat>Custom</PresentationFormat>
  <Paragraphs>151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Cambria Math</vt:lpstr>
      <vt:lpstr>Times New Roman</vt:lpstr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Admin</cp:lastModifiedBy>
  <cp:revision>9</cp:revision>
  <dcterms:created xsi:type="dcterms:W3CDTF">2006-08-16T00:00:00Z</dcterms:created>
  <dcterms:modified xsi:type="dcterms:W3CDTF">2023-04-11T15:26:14Z</dcterms:modified>
  <dc:identifier>DAFNlNsXVmE</dc:identifier>
</cp:coreProperties>
</file>