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405" r:id="rId4"/>
    <p:sldId id="259" r:id="rId5"/>
    <p:sldId id="257" r:id="rId6"/>
    <p:sldId id="318" r:id="rId7"/>
    <p:sldId id="262" r:id="rId8"/>
    <p:sldId id="263" r:id="rId9"/>
    <p:sldId id="266" r:id="rId10"/>
    <p:sldId id="316" r:id="rId11"/>
    <p:sldId id="306" r:id="rId12"/>
    <p:sldId id="307" r:id="rId13"/>
    <p:sldId id="400" r:id="rId14"/>
    <p:sldId id="312" r:id="rId15"/>
    <p:sldId id="342" r:id="rId16"/>
    <p:sldId id="322" r:id="rId17"/>
    <p:sldId id="346" r:id="rId18"/>
    <p:sldId id="292" r:id="rId19"/>
    <p:sldId id="392" r:id="rId20"/>
    <p:sldId id="393" r:id="rId21"/>
    <p:sldId id="394" r:id="rId22"/>
    <p:sldId id="395" r:id="rId23"/>
    <p:sldId id="396" r:id="rId24"/>
    <p:sldId id="276" r:id="rId25"/>
    <p:sldId id="397" r:id="rId26"/>
    <p:sldId id="401" r:id="rId27"/>
    <p:sldId id="349" r:id="rId28"/>
    <p:sldId id="398" r:id="rId29"/>
    <p:sldId id="402" r:id="rId30"/>
    <p:sldId id="337" r:id="rId31"/>
    <p:sldId id="278" r:id="rId32"/>
    <p:sldId id="399" r:id="rId33"/>
    <p:sldId id="299" r:id="rId34"/>
    <p:sldId id="403" r:id="rId35"/>
    <p:sldId id="404" r:id="rId36"/>
    <p:sldId id="303" r:id="rId37"/>
    <p:sldId id="338" r:id="rId38"/>
  </p:sldIdLst>
  <p:sldSz cx="18288000" cy="10287000"/>
  <p:notesSz cx="6858000" cy="9144000"/>
  <p:embeddedFontLs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47" d="100"/>
          <a:sy n="47" d="100"/>
        </p:scale>
        <p:origin x="6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59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8" Type="http://schemas.openxmlformats.org/officeDocument/2006/relationships/image" Target="NUL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g"/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3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24.sv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36" Type="http://schemas.openxmlformats.org/officeDocument/2006/relationships/image" Target="../media/image575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385" y="4889585"/>
            <a:ext cx="26212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b="1" kern="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TAM GIÁC CÂN</a:t>
            </a:r>
            <a:endParaRPr lang="en-US" b="1" kern="0" dirty="0">
              <a:solidFill>
                <a:schemeClr val="tx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895600" y="2371615"/>
            <a:ext cx="12725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l-NL" sz="36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</a:t>
            </a:r>
            <a:r>
              <a:rPr lang="nl-NL" sz="3600" b="1" ker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GÓC </a:t>
            </a:r>
            <a:r>
              <a:rPr lang="nl-NL" sz="3600" b="1" kern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</a:t>
            </a:r>
            <a:r>
              <a:rPr lang="nl-NL" sz="36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XIÊN</a:t>
            </a:r>
            <a:endParaRPr lang="en-US" sz="36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3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01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02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1826</Words>
  <Application>Microsoft Office PowerPoint</Application>
  <PresentationFormat>Custom</PresentationFormat>
  <Paragraphs>176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Spectral</vt:lpstr>
      <vt:lpstr>Merriweather Black</vt:lpstr>
      <vt:lpstr>Anton</vt:lpstr>
      <vt:lpstr>Calibri Light</vt:lpstr>
      <vt:lpstr>Times New Roman</vt:lpstr>
      <vt:lpstr>Autour One</vt:lpstr>
      <vt:lpstr>Merriweather</vt:lpstr>
      <vt:lpstr>Calibri</vt:lpstr>
      <vt:lpstr>Symbol</vt:lpstr>
      <vt:lpstr>Cambria Math</vt:lpstr>
      <vt:lpstr>Spectral Light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</cp:lastModifiedBy>
  <cp:revision>118</cp:revision>
  <dcterms:created xsi:type="dcterms:W3CDTF">2006-08-16T00:00:00Z</dcterms:created>
  <dcterms:modified xsi:type="dcterms:W3CDTF">2023-04-11T14:54:39Z</dcterms:modified>
  <dc:identifier>DAFOn_7ZoxE</dc:identifier>
</cp:coreProperties>
</file>