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332" r:id="rId2"/>
    <p:sldId id="259" r:id="rId3"/>
    <p:sldId id="257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267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295" r:id="rId39"/>
    <p:sldId id="296" r:id="rId40"/>
    <p:sldId id="315" r:id="rId41"/>
    <p:sldId id="331" r:id="rId42"/>
    <p:sldId id="269" r:id="rId43"/>
    <p:sldId id="265" r:id="rId44"/>
  </p:sldIdLst>
  <p:sldSz cx="18288000" cy="10287000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6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36" Type="http://schemas.openxmlformats.org/officeDocument/2006/relationships/image" Target="../media/image575.sv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2" Type="http://schemas.openxmlformats.org/officeDocument/2006/relationships/image" Target="../media/image50.png"/><Relationship Id="rId3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32" Type="http://schemas.openxmlformats.org/officeDocument/2006/relationships/image" Target="../media/image53.png"/><Relationship Id="rId28" Type="http://schemas.openxmlformats.org/officeDocument/2006/relationships/image" Target="../media/image8.png"/><Relationship Id="rId31" Type="http://schemas.openxmlformats.org/officeDocument/2006/relationships/image" Target="../media/image44.png"/><Relationship Id="rId27" Type="http://schemas.openxmlformats.org/officeDocument/2006/relationships/image" Target="../media/image90.svg"/><Relationship Id="rId30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svg"/><Relationship Id="rId7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4.svg"/><Relationship Id="rId10" Type="http://schemas.openxmlformats.org/officeDocument/2006/relationships/image" Target="../media/image146.svg"/><Relationship Id="rId4" Type="http://schemas.openxmlformats.org/officeDocument/2006/relationships/image" Target="../media/image25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59.png"/><Relationship Id="rId17" Type="http://schemas.microsoft.com/office/2007/relationships/hdphoto" Target="../media/hdphoto1.wdp"/><Relationship Id="rId2" Type="http://schemas.openxmlformats.org/officeDocument/2006/relationships/image" Target="../media/image5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29.png"/><Relationship Id="rId19" Type="http://schemas.openxmlformats.org/officeDocument/2006/relationships/image" Target="../media/image52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29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3.png"/><Relationship Id="rId2" Type="http://schemas.openxmlformats.org/officeDocument/2006/relationships/image" Target="../media/image5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52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64.png"/><Relationship Id="rId17" Type="http://schemas.openxmlformats.org/officeDocument/2006/relationships/image" Target="../media/image8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9" Type="http://schemas.openxmlformats.org/officeDocument/2006/relationships/image" Target="../media/image65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7.png"/><Relationship Id="rId3" Type="http://schemas.openxmlformats.org/officeDocument/2006/relationships/image" Target="../media/image56.png"/><Relationship Id="rId17" Type="http://schemas.openxmlformats.org/officeDocument/2006/relationships/image" Target="../media/image82.svg"/><Relationship Id="rId7" Type="http://schemas.openxmlformats.org/officeDocument/2006/relationships/image" Target="../media/image6.svg"/><Relationship Id="rId2" Type="http://schemas.openxmlformats.org/officeDocument/2006/relationships/image" Target="../media/image54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2.svg"/><Relationship Id="rId21" Type="http://schemas.openxmlformats.org/officeDocument/2006/relationships/image" Target="../media/image66.png"/><Relationship Id="rId2" Type="http://schemas.openxmlformats.org/officeDocument/2006/relationships/image" Target="../media/image51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1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sv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37" Type="http://schemas.openxmlformats.org/officeDocument/2006/relationships/image" Target="../media/image360.svg"/><Relationship Id="rId5" Type="http://schemas.openxmlformats.org/officeDocument/2006/relationships/image" Target="../media/image3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6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4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5" Type="http://schemas.openxmlformats.org/officeDocument/2006/relationships/image" Target="../media/image76.png"/><Relationship Id="rId2" Type="http://schemas.openxmlformats.org/officeDocument/2006/relationships/image" Target="../media/image68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5" Type="http://schemas.openxmlformats.org/officeDocument/2006/relationships/image" Target="../media/image70.png"/><Relationship Id="rId15" Type="http://schemas.openxmlformats.org/officeDocument/2006/relationships/image" Target="../media/image14.svg"/><Relationship Id="rId23" Type="http://schemas.openxmlformats.org/officeDocument/2006/relationships/image" Target="../media/image75.png"/><Relationship Id="rId19" Type="http://schemas.openxmlformats.org/officeDocument/2006/relationships/image" Target="../media/image74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" Type="http://schemas.openxmlformats.org/officeDocument/2006/relationships/image" Target="../media/image68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15" Type="http://schemas.openxmlformats.org/officeDocument/2006/relationships/image" Target="../media/image14.svg"/><Relationship Id="rId19" Type="http://schemas.openxmlformats.org/officeDocument/2006/relationships/image" Target="../media/image74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4.png"/><Relationship Id="rId17" Type="http://schemas.openxmlformats.org/officeDocument/2006/relationships/image" Target="../media/image16.svg"/><Relationship Id="rId2" Type="http://schemas.openxmlformats.org/officeDocument/2006/relationships/image" Target="../media/image78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12" Type="http://schemas.openxmlformats.org/officeDocument/2006/relationships/image" Target="../media/image87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12" Type="http://schemas.openxmlformats.org/officeDocument/2006/relationships/image" Target="../media/image87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3" Type="http://schemas.openxmlformats.org/officeDocument/2006/relationships/image" Target="../media/image86.png"/><Relationship Id="rId12" Type="http://schemas.openxmlformats.org/officeDocument/2006/relationships/image" Target="../media/image87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12" Type="http://schemas.openxmlformats.org/officeDocument/2006/relationships/image" Target="../media/image87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12" Type="http://schemas.openxmlformats.org/officeDocument/2006/relationships/image" Target="../media/image87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1.png"/><Relationship Id="rId4" Type="http://schemas.openxmlformats.org/officeDocument/2006/relationships/image" Target="../media/image23.pn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2.png"/><Relationship Id="rId4" Type="http://schemas.openxmlformats.org/officeDocument/2006/relationships/image" Target="../media/image23.png"/><Relationship Id="rId1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8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8.png"/><Relationship Id="rId3" Type="http://schemas.openxmlformats.org/officeDocument/2006/relationships/image" Target="../media/image8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1.png"/><Relationship Id="rId7" Type="http://schemas.openxmlformats.org/officeDocument/2006/relationships/image" Target="../media/image70.svg"/><Relationship Id="rId12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9.png"/><Relationship Id="rId7" Type="http://schemas.openxmlformats.org/officeDocument/2006/relationships/image" Target="../media/image70.svg"/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46.svg"/><Relationship Id="rId15" Type="http://schemas.openxmlformats.org/officeDocument/2006/relationships/image" Target="../media/image107.png"/><Relationship Id="rId4" Type="http://schemas.openxmlformats.org/officeDocument/2006/relationships/image" Target="../media/image23.png"/><Relationship Id="rId1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17" Type="http://schemas.openxmlformats.org/officeDocument/2006/relationships/image" Target="../media/image110.png"/><Relationship Id="rId2" Type="http://schemas.openxmlformats.org/officeDocument/2006/relationships/image" Target="../media/image2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9.png"/><Relationship Id="rId4" Type="http://schemas.openxmlformats.org/officeDocument/2006/relationships/image" Target="../media/image23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2" Type="http://schemas.openxmlformats.org/officeDocument/2006/relationships/image" Target="../media/image22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6.png"/><Relationship Id="rId4" Type="http://schemas.openxmlformats.org/officeDocument/2006/relationships/image" Target="../media/image23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4.png"/><Relationship Id="rId17" Type="http://schemas.openxmlformats.org/officeDocument/2006/relationships/image" Target="../media/image16.svg"/><Relationship Id="rId2" Type="http://schemas.openxmlformats.org/officeDocument/2006/relationships/image" Target="../media/image78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5" Type="http://schemas.openxmlformats.org/officeDocument/2006/relationships/image" Target="../media/image8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0.sv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3.png"/><Relationship Id="rId17" Type="http://schemas.openxmlformats.org/officeDocument/2006/relationships/image" Target="../media/image115.png"/><Relationship Id="rId2" Type="http://schemas.openxmlformats.org/officeDocument/2006/relationships/image" Target="../media/image51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7.png"/><Relationship Id="rId17" Type="http://schemas.openxmlformats.org/officeDocument/2006/relationships/image" Target="../media/image116.png"/><Relationship Id="rId2" Type="http://schemas.openxmlformats.org/officeDocument/2006/relationships/image" Target="../media/image51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9" Type="http://schemas.openxmlformats.org/officeDocument/2006/relationships/image" Target="../media/image113.png"/><Relationship Id="rId1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38.svg"/><Relationship Id="rId7" Type="http://schemas.openxmlformats.org/officeDocument/2006/relationships/image" Target="../media/image78.svg"/><Relationship Id="rId2" Type="http://schemas.openxmlformats.org/officeDocument/2006/relationships/image" Target="../media/image9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40.sv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4.sv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122.png"/><Relationship Id="rId17" Type="http://schemas.openxmlformats.org/officeDocument/2006/relationships/image" Target="../media/image76.svg"/><Relationship Id="rId2" Type="http://schemas.openxmlformats.org/officeDocument/2006/relationships/image" Target="../media/image120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20.svg"/><Relationship Id="rId5" Type="http://schemas.openxmlformats.org/officeDocument/2006/relationships/image" Target="../media/image68.svg"/><Relationship Id="rId15" Type="http://schemas.openxmlformats.org/officeDocument/2006/relationships/image" Target="../media/image14.svg"/><Relationship Id="rId10" Type="http://schemas.openxmlformats.org/officeDocument/2006/relationships/image" Target="../media/image8.png"/><Relationship Id="rId4" Type="http://schemas.openxmlformats.org/officeDocument/2006/relationships/image" Target="../media/image121.png"/><Relationship Id="rId9" Type="http://schemas.openxmlformats.org/officeDocument/2006/relationships/image" Target="../media/image72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28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46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svg"/><Relationship Id="rId7" Type="http://schemas.openxmlformats.org/officeDocument/2006/relationships/image" Target="../media/image26.png"/><Relationship Id="rId17" Type="http://schemas.openxmlformats.org/officeDocument/2006/relationships/image" Target="../media/image16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image" Target="../media/image64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8.sv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4.sv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14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28.svg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81" Type="http://schemas.openxmlformats.org/officeDocument/2006/relationships/image" Target="../media/image80.svg"/><Relationship Id="rId4" Type="http://schemas.openxmlformats.org/officeDocument/2006/relationships/image" Target="../media/image15.png"/><Relationship Id="rId9" Type="http://schemas.openxmlformats.org/officeDocument/2006/relationships/image" Target="../media/image32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" y="1589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5444081" y="2415870"/>
            <a:ext cx="775949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3600" b="1" kern="0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7: TAM GIÁC </a:t>
            </a:r>
            <a:r>
              <a:rPr lang="pl-PL" sz="3600" b="1" kern="0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600" b="1" kern="0" dirty="0">
              <a:solidFill>
                <a:srgbClr val="92D05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1" y="5157011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2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30°	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	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54°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72°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40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120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</a:t>
                </a:r>
                <a:r>
                  <a:rPr lang="fr-FR" sz="38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tr.96)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spc="-11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180°−148°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=16°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180°−140°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4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1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1497</Words>
  <Application>Microsoft Office PowerPoint</Application>
  <PresentationFormat>Custom</PresentationFormat>
  <Paragraphs>268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Cambria Math</vt:lpstr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dc:creator>Admin</dc:creator>
  <cp:lastModifiedBy>Admin</cp:lastModifiedBy>
  <cp:revision>77</cp:revision>
  <dcterms:created xsi:type="dcterms:W3CDTF">2006-08-16T00:00:00Z</dcterms:created>
  <dcterms:modified xsi:type="dcterms:W3CDTF">2023-04-11T14:52:09Z</dcterms:modified>
  <dc:identifier>DAFSQ6U-uu0</dc:identifier>
</cp:coreProperties>
</file>