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94" r:id="rId2"/>
    <p:sldId id="257" r:id="rId3"/>
    <p:sldId id="279" r:id="rId4"/>
    <p:sldId id="280" r:id="rId5"/>
    <p:sldId id="281" r:id="rId6"/>
    <p:sldId id="282" r:id="rId7"/>
    <p:sldId id="283" r:id="rId8"/>
    <p:sldId id="309" r:id="rId9"/>
    <p:sldId id="260" r:id="rId10"/>
    <p:sldId id="265" r:id="rId11"/>
    <p:sldId id="262" r:id="rId12"/>
    <p:sldId id="317" r:id="rId13"/>
    <p:sldId id="275" r:id="rId14"/>
    <p:sldId id="299" r:id="rId15"/>
    <p:sldId id="278" r:id="rId16"/>
    <p:sldId id="277" r:id="rId17"/>
    <p:sldId id="318" r:id="rId18"/>
    <p:sldId id="319" r:id="rId19"/>
    <p:sldId id="264" r:id="rId20"/>
    <p:sldId id="266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Merriweather" panose="00000500000000000000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3" autoAdjust="0"/>
    <p:restoredTop sz="93883" autoAdjust="0"/>
  </p:normalViewPr>
  <p:slideViewPr>
    <p:cSldViewPr>
      <p:cViewPr varScale="1">
        <p:scale>
          <a:sx n="39" d="100"/>
          <a:sy n="39" d="100"/>
        </p:scale>
        <p:origin x="9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47" Type="http://schemas.openxmlformats.org/officeDocument/2006/relationships/image" Target="../media/image39.png"/><Relationship Id="rId7" Type="http://schemas.openxmlformats.org/officeDocument/2006/relationships/image" Target="../media/image38.svg"/><Relationship Id="rId46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45" Type="http://schemas.openxmlformats.org/officeDocument/2006/relationships/image" Target="../media/image290.png"/><Relationship Id="rId5" Type="http://schemas.openxmlformats.org/officeDocument/2006/relationships/image" Target="../media/image36.svg"/><Relationship Id="rId49" Type="http://schemas.openxmlformats.org/officeDocument/2006/relationships/image" Target="../media/image32.png"/><Relationship Id="rId44" Type="http://schemas.openxmlformats.org/officeDocument/2006/relationships/image" Target="../media/image28.png"/><Relationship Id="rId4" Type="http://schemas.openxmlformats.org/officeDocument/2006/relationships/image" Target="../media/image35.png"/><Relationship Id="rId48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5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1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14" Type="http://schemas.openxmlformats.org/officeDocument/2006/relationships/image" Target="../media/image4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6.svg"/><Relationship Id="rId15" Type="http://schemas.openxmlformats.org/officeDocument/2006/relationships/image" Target="../media/image430.png"/><Relationship Id="rId4" Type="http://schemas.openxmlformats.org/officeDocument/2006/relationships/image" Target="../media/image45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6.svg"/><Relationship Id="rId15" Type="http://schemas.openxmlformats.org/officeDocument/2006/relationships/image" Target="../media/image450.png"/><Relationship Id="rId4" Type="http://schemas.openxmlformats.org/officeDocument/2006/relationships/image" Target="../media/image45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" y="1591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5166727" y="2095501"/>
            <a:ext cx="8058296" cy="1790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63: BÀI TẬP CUỐI CHƯƠNG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81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3" y="5157013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3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84075">
            <a:off x="15932557" y="65770"/>
            <a:ext cx="1524000" cy="13722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1" y="723901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68)</a:t>
            </a:r>
            <a:endParaRPr lang="en-US" sz="4000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19765" y="8757539"/>
            <a:ext cx="1039529" cy="124672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923515" y="6141104"/>
            <a:ext cx="1796363" cy="2022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333501"/>
                <a:ext cx="18269919" cy="690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2021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2022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+2023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33501"/>
                <a:ext cx="18269919" cy="6901889"/>
              </a:xfrm>
              <a:prstGeom prst="rect">
                <a:avLst/>
              </a:prstGeom>
              <a:blipFill>
                <a:blip r:embed="rId44"/>
                <a:stretch>
                  <a:fillRect l="-1201" b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265886" y="2857501"/>
            <a:ext cx="3239314" cy="914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5886" y="4076701"/>
            <a:ext cx="6668314" cy="9144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5886" y="7134441"/>
            <a:ext cx="12916714" cy="10570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65858" y="2680038"/>
                <a:ext cx="88286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1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58" y="2680038"/>
                <a:ext cx="8828699" cy="1015663"/>
              </a:xfrm>
              <a:prstGeom prst="rect">
                <a:avLst/>
              </a:prstGeom>
              <a:blipFill>
                <a:blip r:embed="rId45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65858" y="3891576"/>
                <a:ext cx="882869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58" y="3891576"/>
                <a:ext cx="8828699" cy="1015663"/>
              </a:xfrm>
              <a:prstGeom prst="rect">
                <a:avLst/>
              </a:prstGeom>
              <a:blipFill>
                <a:blip r:embed="rId46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4724400" y="5676901"/>
            <a:ext cx="928407" cy="928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43000" y="8572501"/>
                <a:ext cx="1603977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572501"/>
                <a:ext cx="16039776" cy="1015663"/>
              </a:xfrm>
              <a:prstGeom prst="rect">
                <a:avLst/>
              </a:prstGeom>
              <a:blipFill>
                <a:blip r:embed="rId49"/>
                <a:stretch>
                  <a:fillRect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3" grpId="0" animBg="1"/>
      <p:bldP spid="14" grpId="0" animBg="1"/>
      <p:bldP spid="15" grpId="0" animBg="1"/>
      <p:bldP spid="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5800" y="3543300"/>
            <a:ext cx="1981200" cy="11418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91865" y="811292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2. (SGK – </a:t>
            </a:r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68)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92400" y="7030733"/>
            <a:ext cx="2025682" cy="3110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8600" y="655491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91864" y="1747778"/>
                <a:ext cx="1474833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𝑥𝑦𝑧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+16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2021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2021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64" y="1747778"/>
                <a:ext cx="14748335" cy="2862322"/>
              </a:xfrm>
              <a:prstGeom prst="rect">
                <a:avLst/>
              </a:prstGeom>
              <a:blipFill>
                <a:blip r:embed="rId35"/>
                <a:stretch>
                  <a:fillRect l="-144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059898" y="5107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4001" y="6477307"/>
            <a:ext cx="15310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-4, b = 18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algn="ctr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-5 . (-4) - 18 - 20 = 20 - 18 - 20 = -18</a:t>
            </a: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-18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= -4, b = 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14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400" y="8801100"/>
            <a:ext cx="1981200" cy="1141892"/>
          </a:xfrm>
          <a:prstGeom prst="rect">
            <a:avLst/>
          </a:prstGeom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92400" y="7658100"/>
            <a:ext cx="1786509" cy="27432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7994357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865947"/>
            <a:ext cx="153101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3, z = -2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= -8 . (-1) . 3 . (-2) + 2 . (-1) . 3 + 16 . 3 = -48 + (-6) + 48 = -6.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-6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3, z = -2.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-3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= - (-1)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2 021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. (-3)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+ 9 . (-1)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2 021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-(-1) . 9 + 9 . (-1) = 9 + (-9) = 0.</a:t>
            </a: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= 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= -1, y = -3.</a:t>
            </a:r>
          </a:p>
        </p:txBody>
      </p:sp>
    </p:spTree>
    <p:extLst>
      <p:ext uri="{BB962C8B-B14F-4D97-AF65-F5344CB8AC3E}">
        <p14:creationId xmlns:p14="http://schemas.microsoft.com/office/powerpoint/2010/main" val="2103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05421" y="0"/>
            <a:ext cx="762000" cy="14063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47321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3. 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68)</a:t>
            </a:r>
            <a:endParaRPr lang="en-US" sz="4000" dirty="0"/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265477">
            <a:off x="17538488" y="8879973"/>
            <a:ext cx="2740315" cy="1579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1263789"/>
                <a:ext cx="16154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6;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4;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0;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63789"/>
                <a:ext cx="16154400" cy="5632311"/>
              </a:xfrm>
              <a:prstGeom prst="rect">
                <a:avLst/>
              </a:prstGeom>
              <a:blipFill>
                <a:blip r:embed="rId18"/>
                <a:stretch>
                  <a:fillRect l="-1321" r="-943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8150078" y="68199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420" y="7962900"/>
            <a:ext cx="1591777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-2x + 6.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265477">
            <a:off x="15931628" y="9108572"/>
            <a:ext cx="2740315" cy="157941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077200" y="6881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600" y="2021763"/>
                <a:ext cx="16290758" cy="7325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+ 4.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,…..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21763"/>
                <a:ext cx="16290758" cy="7325082"/>
              </a:xfrm>
              <a:prstGeom prst="rect">
                <a:avLst/>
              </a:prstGeom>
              <a:blipFill>
                <a:blip r:embed="rId14"/>
                <a:stretch>
                  <a:fillRect l="-1160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774275" y="349621"/>
            <a:ext cx="1021188" cy="112781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160794" y="7159627"/>
            <a:ext cx="1206412" cy="2708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376178"/>
            <a:ext cx="5681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68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138178"/>
                <a:ext cx="17602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Kiểm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1, 0, 1, 2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a)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c)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8178"/>
                <a:ext cx="17602200" cy="2862322"/>
              </a:xfrm>
              <a:prstGeom prst="rect">
                <a:avLst/>
              </a:prstGeom>
              <a:blipFill>
                <a:blip r:embed="rId13"/>
                <a:stretch>
                  <a:fillRect l="-124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8340578" y="4193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295900"/>
            <a:ext cx="1630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(-1) - 6 = -3 - 6 = -9.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0 - 6 = 0 - 6 = -6.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3 . 1 - 6 = 3 - 6 = -3.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3 . 2 - 6 = 6 - 6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Do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3x - 6.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1998" y="98727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4821" y="3131385"/>
            <a:ext cx="168004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(-1)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1 - 1 = 0.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0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-1.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0.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2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2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- 1 = 16 - 1 = 15.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-1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= 1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" y="2177415"/>
                <a:ext cx="9144000" cy="984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77415"/>
                <a:ext cx="9144000" cy="984885"/>
              </a:xfrm>
              <a:prstGeom prst="rect">
                <a:avLst/>
              </a:prstGeom>
              <a:blipFill>
                <a:blip r:embed="rId14"/>
                <a:stretch>
                  <a:fillRect l="-2333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1998" y="98727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316200" y="6622401"/>
            <a:ext cx="2362200" cy="5302899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3299" y="3379259"/>
                <a:ext cx="16800439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x = -1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3 . (-1)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(-1)= 3 + 4 = 7.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= 0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0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0 = 0.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= 1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1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1 = 3 - 4 = -1.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= 2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3 . 2</a:t>
                </a:r>
                <a:r>
                  <a:rPr lang="en-US" sz="40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- 4 . 2 = 12 - 8 = 4.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x = 0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99" y="3379259"/>
                <a:ext cx="16800439" cy="5324535"/>
              </a:xfrm>
              <a:prstGeom prst="rect">
                <a:avLst/>
              </a:prstGeom>
              <a:blipFill>
                <a:blip r:embed="rId14"/>
                <a:stretch>
                  <a:fillRect l="-1089" b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11" y="2476500"/>
                <a:ext cx="38779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" y="2476500"/>
                <a:ext cx="3877985" cy="707886"/>
              </a:xfrm>
              <a:prstGeom prst="rect">
                <a:avLst/>
              </a:prstGeom>
              <a:blipFill>
                <a:blip r:embed="rId15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05800" y="800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445163" y="5879041"/>
            <a:ext cx="1866900" cy="4191000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-128873"/>
            <a:ext cx="841522" cy="1553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8174" y="3162300"/>
                <a:ext cx="16800439" cy="521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-1 vào đa thức trên ta có: (-1)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10.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0 vào đa thức trên ta có: 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9.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1 vào đa thức trên ta có: 1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10.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Thay x = 2 vào đa thức trên ta có: 2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+ 9 = 13.</a:t>
                </a:r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 trong 4 số trên, không có số nào là nghiệm của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+ 9.</m:t>
                    </m:r>
                  </m:oMath>
                </a14:m>
                <a:endParaRPr lang="en-US" sz="3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3162300"/>
                <a:ext cx="16800439" cy="5213030"/>
              </a:xfrm>
              <a:prstGeom prst="rect">
                <a:avLst/>
              </a:prstGeom>
              <a:blipFill>
                <a:blip r:embed="rId14"/>
                <a:stretch>
                  <a:fillRect l="-1125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8174" y="2259541"/>
                <a:ext cx="3881996" cy="732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74" y="2259541"/>
                <a:ext cx="3881996" cy="732404"/>
              </a:xfrm>
              <a:prstGeom prst="rect">
                <a:avLst/>
              </a:prstGeom>
              <a:blipFill>
                <a:blip r:embed="rId15"/>
                <a:stretch>
                  <a:fillRect l="-5651" t="-1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4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31010" y="3658158"/>
            <a:ext cx="5266390" cy="3699159"/>
            <a:chOff x="8041576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8041576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bài mới của chương VII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011400" y="4990412"/>
            <a:ext cx="2602938" cy="49536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592320" y="2141439"/>
            <a:ext cx="18956520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65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BIỂU THỨC ĐẠI SỐ</a:t>
            </a:r>
            <a:endParaRPr lang="vi-VN" sz="6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4240" y="4438031"/>
            <a:ext cx="119634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VI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410200" y="4869083"/>
            <a:ext cx="990600" cy="931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07320" y="7549037"/>
            <a:ext cx="3217691" cy="2737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24000" y="2313294"/>
                <a:ext cx="150114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trị của biểu thức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8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+ 3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2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+ 5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x = 3 là: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13294"/>
                <a:ext cx="15011400" cy="1839606"/>
              </a:xfrm>
              <a:prstGeom prst="rect">
                <a:avLst/>
              </a:prstGeom>
              <a:blipFill>
                <a:blip r:embed="rId8"/>
                <a:stretch>
                  <a:fillRect l="-1421" r="-60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38800" y="4334113"/>
            <a:ext cx="9144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2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A. – 2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16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2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– 10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D. 10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513346" y="2257582"/>
            <a:ext cx="135636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thức nào sau đây không là đa thức một biến?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809796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95400" y="7527182"/>
            <a:ext cx="3288152" cy="2797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0800" y="3464109"/>
                <a:ext cx="9144000" cy="58385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−2022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– 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4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20 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∈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ℕ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&gt; 2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464109"/>
                <a:ext cx="9144000" cy="5838521"/>
              </a:xfrm>
              <a:prstGeom prst="rect">
                <a:avLst/>
              </a:prstGeom>
              <a:blipFill>
                <a:blip r:embed="rId8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76800" y="2283683"/>
                <a:ext cx="14325600" cy="931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+ 1)(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1)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283683"/>
                <a:ext cx="14325600" cy="931473"/>
              </a:xfrm>
              <a:prstGeom prst="rect">
                <a:avLst/>
              </a:prstGeom>
              <a:blipFill>
                <a:blip r:embed="rId3"/>
                <a:stretch>
                  <a:fillRect l="-14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657597" y="67437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8400" y="7873909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92196" y="3691137"/>
                <a:ext cx="9067800" cy="536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96" y="3691137"/>
                <a:ext cx="9067800" cy="5366469"/>
              </a:xfrm>
              <a:prstGeom prst="rect">
                <a:avLst/>
              </a:prstGeom>
              <a:blipFill>
                <a:blip r:embed="rId8"/>
                <a:stretch>
                  <a:fillRect l="-2421" b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2319" y="1924967"/>
                <a:ext cx="1472565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biết: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2,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9 – 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+ 11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19" y="1924967"/>
                <a:ext cx="14725653" cy="1938992"/>
              </a:xfrm>
              <a:prstGeom prst="rect">
                <a:avLst/>
              </a:prstGeom>
              <a:blipFill>
                <a:blip r:embed="rId3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571856" y="427040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00667" y="76581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33800" y="3924300"/>
                <a:ext cx="9144000" cy="52373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10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10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+ 3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+ 7.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0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0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+ 11.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24300"/>
                <a:ext cx="9144000" cy="5237396"/>
              </a:xfrm>
              <a:prstGeom prst="rect">
                <a:avLst/>
              </a:prstGeom>
              <a:blipFill>
                <a:blip r:embed="rId8"/>
                <a:stretch>
                  <a:fillRect l="-2400" b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3498" y="2228164"/>
                <a:ext cx="15544800" cy="182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Tìm hệ số a sao cho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chia hết cho đa thức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+ 1.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98" y="2228164"/>
                <a:ext cx="15544800" cy="1827488"/>
              </a:xfrm>
              <a:prstGeom prst="rect">
                <a:avLst/>
              </a:prstGeom>
              <a:blipFill>
                <a:blip r:embed="rId3"/>
                <a:stretch>
                  <a:fillRect l="-1216" r="-117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0122809" y="477286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1278" y="8191499"/>
            <a:ext cx="2709522" cy="2408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600" y="4156153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0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2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-1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5399" y="2857500"/>
            <a:ext cx="16185801" cy="640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61199" y="-245476"/>
            <a:ext cx="914400" cy="16876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598349"/>
            <a:ext cx="1918042" cy="1468173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5562600" y="800100"/>
            <a:ext cx="7021521" cy="1143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5919" y="3589109"/>
            <a:ext cx="13779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 thức số. Biểu thức đại số.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thức một biến, thu gọn, nghiệm của đa thức một biến.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cộng, phép trừ đa thức một biến.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nhân, chia đa thức một biến.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800100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0" y="720090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55162">
            <a:off x="1568999" y="7848044"/>
            <a:ext cx="8747531" cy="2219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086206" y="-321942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138917">
            <a:off x="-432660" y="-166535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703012" y="2657842"/>
            <a:ext cx="8392568" cy="237940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7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87400" y="6065676"/>
            <a:ext cx="3352800" cy="342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1654</Words>
  <Application>Microsoft Office PowerPoint</Application>
  <PresentationFormat>Custom</PresentationFormat>
  <Paragraphs>111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Kavoon</vt:lpstr>
      <vt:lpstr>Times New Roman</vt:lpstr>
      <vt:lpstr>Merriweather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thu dao</dc:creator>
  <cp:lastModifiedBy>thu dao</cp:lastModifiedBy>
  <cp:revision>64</cp:revision>
  <dcterms:created xsi:type="dcterms:W3CDTF">2006-08-16T00:00:00Z</dcterms:created>
  <dcterms:modified xsi:type="dcterms:W3CDTF">2023-12-21T09:58:45Z</dcterms:modified>
  <dc:identifier>DAFR4ThywlQ</dc:identifier>
</cp:coreProperties>
</file>