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94" r:id="rId2"/>
    <p:sldId id="292" r:id="rId3"/>
    <p:sldId id="293" r:id="rId4"/>
    <p:sldId id="288" r:id="rId5"/>
    <p:sldId id="338" r:id="rId6"/>
    <p:sldId id="300" r:id="rId7"/>
    <p:sldId id="313" r:id="rId8"/>
    <p:sldId id="339" r:id="rId9"/>
    <p:sldId id="329" r:id="rId10"/>
    <p:sldId id="330" r:id="rId11"/>
    <p:sldId id="340" r:id="rId12"/>
    <p:sldId id="296" r:id="rId13"/>
    <p:sldId id="325" r:id="rId14"/>
    <p:sldId id="326" r:id="rId15"/>
    <p:sldId id="327" r:id="rId16"/>
    <p:sldId id="328" r:id="rId17"/>
    <p:sldId id="341" r:id="rId18"/>
    <p:sldId id="343" r:id="rId19"/>
    <p:sldId id="344" r:id="rId20"/>
    <p:sldId id="345" r:id="rId21"/>
    <p:sldId id="298" r:id="rId22"/>
    <p:sldId id="301" r:id="rId23"/>
    <p:sldId id="319" r:id="rId24"/>
    <p:sldId id="320" r:id="rId25"/>
    <p:sldId id="270" r:id="rId26"/>
    <p:sldId id="265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8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1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400CF-DF6E-4BE3-B959-E77A93849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88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92.png"/><Relationship Id="rId3" Type="http://schemas.openxmlformats.org/officeDocument/2006/relationships/image" Target="../media/image5.svg"/><Relationship Id="rId12" Type="http://schemas.openxmlformats.org/officeDocument/2006/relationships/image" Target="../media/image191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0.png"/><Relationship Id="rId5" Type="http://schemas.openxmlformats.org/officeDocument/2006/relationships/image" Target="../media/image7.svg"/><Relationship Id="rId15" Type="http://schemas.openxmlformats.org/officeDocument/2006/relationships/image" Target="../media/image194.png"/><Relationship Id="rId10" Type="http://schemas.openxmlformats.org/officeDocument/2006/relationships/image" Target="../media/image189.png"/><Relationship Id="rId4" Type="http://schemas.openxmlformats.org/officeDocument/2006/relationships/image" Target="../media/image6.png"/><Relationship Id="rId9" Type="http://schemas.openxmlformats.org/officeDocument/2006/relationships/image" Target="../media/image188.png"/><Relationship Id="rId14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image" Target="../media/image205.png"/><Relationship Id="rId3" Type="http://schemas.openxmlformats.org/officeDocument/2006/relationships/image" Target="../media/image5.svg"/><Relationship Id="rId12" Type="http://schemas.openxmlformats.org/officeDocument/2006/relationships/image" Target="../media/image199.png"/><Relationship Id="rId17" Type="http://schemas.openxmlformats.org/officeDocument/2006/relationships/image" Target="../media/image204.png"/><Relationship Id="rId2" Type="http://schemas.openxmlformats.org/officeDocument/2006/relationships/image" Target="../media/image4.png"/><Relationship Id="rId16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8.png"/><Relationship Id="rId5" Type="http://schemas.openxmlformats.org/officeDocument/2006/relationships/image" Target="../media/image7.svg"/><Relationship Id="rId15" Type="http://schemas.openxmlformats.org/officeDocument/2006/relationships/image" Target="../media/image202.png"/><Relationship Id="rId10" Type="http://schemas.openxmlformats.org/officeDocument/2006/relationships/image" Target="../media/image197.png"/><Relationship Id="rId19" Type="http://schemas.openxmlformats.org/officeDocument/2006/relationships/image" Target="../media/image206.png"/><Relationship Id="rId4" Type="http://schemas.openxmlformats.org/officeDocument/2006/relationships/image" Target="../media/image6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8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14" Type="http://schemas.openxmlformats.org/officeDocument/2006/relationships/image" Target="../media/image20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0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14" Type="http://schemas.openxmlformats.org/officeDocument/2006/relationships/image" Target="../media/image21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7.svg"/><Relationship Id="rId12" Type="http://schemas.openxmlformats.org/officeDocument/2006/relationships/image" Target="../media/image2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14" Type="http://schemas.openxmlformats.org/officeDocument/2006/relationships/image" Target="../media/image21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7.svg"/><Relationship Id="rId12" Type="http://schemas.openxmlformats.org/officeDocument/2006/relationships/image" Target="../media/image2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9.png"/><Relationship Id="rId12" Type="http://schemas.openxmlformats.org/officeDocument/2006/relationships/image" Target="../media/image2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18.png"/><Relationship Id="rId5" Type="http://schemas.openxmlformats.org/officeDocument/2006/relationships/image" Target="../media/image3.png"/><Relationship Id="rId10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sv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1.png"/><Relationship Id="rId5" Type="http://schemas.openxmlformats.org/officeDocument/2006/relationships/image" Target="../media/image3.png"/><Relationship Id="rId10" Type="http://schemas.openxmlformats.org/officeDocument/2006/relationships/image" Target="../media/image220.png"/><Relationship Id="rId4" Type="http://schemas.openxmlformats.org/officeDocument/2006/relationships/image" Target="../media/image216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svg"/><Relationship Id="rId3" Type="http://schemas.openxmlformats.org/officeDocument/2006/relationships/image" Target="../media/image20.svg"/><Relationship Id="rId7" Type="http://schemas.openxmlformats.org/officeDocument/2006/relationships/image" Target="../media/image11.svg"/><Relationship Id="rId17" Type="http://schemas.openxmlformats.org/officeDocument/2006/relationships/image" Target="../media/image23.png"/><Relationship Id="rId2" Type="http://schemas.openxmlformats.org/officeDocument/2006/relationships/image" Target="../media/image1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2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11.svg"/><Relationship Id="rId1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2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15" Type="http://schemas.openxmlformats.org/officeDocument/2006/relationships/image" Target="../media/image230.png"/><Relationship Id="rId4" Type="http://schemas.openxmlformats.org/officeDocument/2006/relationships/image" Target="../media/image6.png"/><Relationship Id="rId14" Type="http://schemas.openxmlformats.org/officeDocument/2006/relationships/image" Target="../media/image2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15" Type="http://schemas.openxmlformats.org/officeDocument/2006/relationships/image" Target="../media/image27.png"/><Relationship Id="rId4" Type="http://schemas.openxmlformats.org/officeDocument/2006/relationships/image" Target="../media/image6.png"/><Relationship Id="rId14" Type="http://schemas.openxmlformats.org/officeDocument/2006/relationships/image" Target="../media/image2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3" Type="http://schemas.openxmlformats.org/officeDocument/2006/relationships/image" Target="../media/image4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5" Type="http://schemas.openxmlformats.org/officeDocument/2006/relationships/image" Target="../media/image124.png"/><Relationship Id="rId4" Type="http://schemas.openxmlformats.org/officeDocument/2006/relationships/image" Target="../media/image5.svg"/><Relationship Id="rId14" Type="http://schemas.openxmlformats.org/officeDocument/2006/relationships/image" Target="../media/image12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4.svg"/><Relationship Id="rId17" Type="http://schemas.openxmlformats.org/officeDocument/2006/relationships/image" Target="../media/image131.png"/><Relationship Id="rId2" Type="http://schemas.openxmlformats.org/officeDocument/2006/relationships/image" Target="../media/image13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15" Type="http://schemas.openxmlformats.org/officeDocument/2006/relationships/image" Target="../media/image129.png"/><Relationship Id="rId19" Type="http://schemas.openxmlformats.org/officeDocument/2006/relationships/image" Target="../media/image133.png"/><Relationship Id="rId4" Type="http://schemas.openxmlformats.org/officeDocument/2006/relationships/image" Target="../media/image10.png"/><Relationship Id="rId1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png"/><Relationship Id="rId3" Type="http://schemas.openxmlformats.org/officeDocument/2006/relationships/image" Target="../media/image14.svg"/><Relationship Id="rId17" Type="http://schemas.openxmlformats.org/officeDocument/2006/relationships/image" Target="../media/image137.png"/><Relationship Id="rId2" Type="http://schemas.openxmlformats.org/officeDocument/2006/relationships/image" Target="../media/image13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15" Type="http://schemas.openxmlformats.org/officeDocument/2006/relationships/image" Target="../media/image135.png"/><Relationship Id="rId4" Type="http://schemas.openxmlformats.org/officeDocument/2006/relationships/image" Target="../media/image10.png"/><Relationship Id="rId14" Type="http://schemas.openxmlformats.org/officeDocument/2006/relationships/image" Target="../media/image1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2" Type="http://schemas.openxmlformats.org/officeDocument/2006/relationships/image" Target="../media/image140.png"/><Relationship Id="rId47" Type="http://schemas.openxmlformats.org/officeDocument/2006/relationships/image" Target="../media/image145.png"/><Relationship Id="rId7" Type="http://schemas.openxmlformats.org/officeDocument/2006/relationships/image" Target="../media/image16.png"/><Relationship Id="rId46" Type="http://schemas.openxmlformats.org/officeDocument/2006/relationships/image" Target="../media/image144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45" Type="http://schemas.openxmlformats.org/officeDocument/2006/relationships/image" Target="../media/image143.png"/><Relationship Id="rId5" Type="http://schemas.openxmlformats.org/officeDocument/2006/relationships/image" Target="../media/image10.png"/><Relationship Id="rId44" Type="http://schemas.openxmlformats.org/officeDocument/2006/relationships/image" Target="../media/image142.png"/><Relationship Id="rId4" Type="http://schemas.openxmlformats.org/officeDocument/2006/relationships/image" Target="../media/image5.svg"/><Relationship Id="rId43" Type="http://schemas.openxmlformats.org/officeDocument/2006/relationships/image" Target="../media/image141.png"/><Relationship Id="rId48" Type="http://schemas.openxmlformats.org/officeDocument/2006/relationships/image" Target="../media/image1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3" Type="http://schemas.openxmlformats.org/officeDocument/2006/relationships/image" Target="../media/image4.png"/><Relationship Id="rId21" Type="http://schemas.openxmlformats.org/officeDocument/2006/relationships/image" Target="../media/image156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24" Type="http://schemas.openxmlformats.org/officeDocument/2006/relationships/image" Target="../media/image159.png"/><Relationship Id="rId5" Type="http://schemas.openxmlformats.org/officeDocument/2006/relationships/image" Target="../media/image1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9" Type="http://schemas.openxmlformats.org/officeDocument/2006/relationships/image" Target="../media/image154.png"/><Relationship Id="rId4" Type="http://schemas.openxmlformats.org/officeDocument/2006/relationships/image" Target="../media/image5.sv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4.png"/><Relationship Id="rId21" Type="http://schemas.openxmlformats.org/officeDocument/2006/relationships/image" Target="../media/image170.png"/><Relationship Id="rId12" Type="http://schemas.openxmlformats.org/officeDocument/2006/relationships/image" Target="../media/image161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24" Type="http://schemas.openxmlformats.org/officeDocument/2006/relationships/image" Target="../media/image173.png"/><Relationship Id="rId5" Type="http://schemas.openxmlformats.org/officeDocument/2006/relationships/image" Target="../media/image10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9" Type="http://schemas.openxmlformats.org/officeDocument/2006/relationships/image" Target="../media/image168.png"/><Relationship Id="rId4" Type="http://schemas.openxmlformats.org/officeDocument/2006/relationships/image" Target="../media/image5.svg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" y="1591"/>
            <a:ext cx="18194278" cy="102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54958" y="2095501"/>
            <a:ext cx="10681834" cy="179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27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59: BÀI 5: PHÉP CHIA ĐA THỨC MỘT BIẾN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72628" y="360781"/>
            <a:ext cx="1541256" cy="1552470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6768473" y="5157013"/>
            <a:ext cx="5641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42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5263943" y="926006"/>
            <a:ext cx="78638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45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81000" y="8724900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6" name="Oval Callout 15"/>
          <p:cNvSpPr/>
          <p:nvPr/>
        </p:nvSpPr>
        <p:spPr>
          <a:xfrm>
            <a:off x="706292" y="382811"/>
            <a:ext cx="1641441" cy="83457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2811" y="1540014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A6638F-3D34-B4F1-5B9A-96383329BE2C}"/>
              </a:ext>
            </a:extLst>
          </p:cNvPr>
          <p:cNvGrpSpPr/>
          <p:nvPr/>
        </p:nvGrpSpPr>
        <p:grpSpPr>
          <a:xfrm>
            <a:off x="2360522" y="1028700"/>
            <a:ext cx="13946278" cy="10046670"/>
            <a:chOff x="1355996" y="2055747"/>
            <a:chExt cx="6615469" cy="519881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AB9C53-F0E2-7D01-2DD4-ECD0B53BA250}"/>
                </a:ext>
              </a:extLst>
            </p:cNvPr>
            <p:cNvGrpSpPr/>
            <p:nvPr/>
          </p:nvGrpSpPr>
          <p:grpSpPr>
            <a:xfrm>
              <a:off x="1834176" y="2055747"/>
              <a:ext cx="6137289" cy="5198815"/>
              <a:chOff x="1168951" y="1139442"/>
              <a:chExt cx="6137289" cy="519881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12CCEAF-FDF7-B303-43A1-84E37FF31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7384" y="1568485"/>
                <a:ext cx="2271426" cy="4697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971CBFF-F8D9-CF49-6334-AB6D2DD09705}"/>
                  </a:ext>
                </a:extLst>
              </p:cNvPr>
              <p:cNvGrpSpPr/>
              <p:nvPr/>
            </p:nvGrpSpPr>
            <p:grpSpPr>
              <a:xfrm>
                <a:off x="1168951" y="1139442"/>
                <a:ext cx="6137289" cy="5198815"/>
                <a:chOff x="1168951" y="1139442"/>
                <a:chExt cx="6137289" cy="5198815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C7DF85D-99FE-04DE-A88D-4BDA83E4880B}"/>
                    </a:ext>
                  </a:extLst>
                </p:cNvPr>
                <p:cNvSpPr txBox="1"/>
                <p:nvPr/>
              </p:nvSpPr>
              <p:spPr>
                <a:xfrm>
                  <a:off x="1269899" y="135370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800" dirty="0"/>
                    <a:t>_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DA019A3-89E2-6C44-7E72-799AF69E8B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972243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26C725D-E859-60E9-C5AF-2C15BFDF2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0662" y="2282939"/>
                  <a:ext cx="224843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0A277C2-3689-9349-8AE9-22899D9ABF2F}"/>
                    </a:ext>
                  </a:extLst>
                </p:cNvPr>
                <p:cNvGrpSpPr/>
                <p:nvPr/>
              </p:nvGrpSpPr>
              <p:grpSpPr>
                <a:xfrm>
                  <a:off x="1168951" y="1139442"/>
                  <a:ext cx="6137289" cy="5198815"/>
                  <a:chOff x="1168951" y="1139442"/>
                  <a:chExt cx="6137289" cy="5198815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FE0C9F8-0982-FDFD-384B-DECAF40D7180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800"/>
                  </a:p>
                </p:txBody>
              </p:sp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F237CF5F-6A77-8641-CBCF-F2B285C39608}"/>
                      </a:ext>
                    </a:extLst>
                  </p:cNvPr>
                  <p:cNvGrpSpPr/>
                  <p:nvPr/>
                </p:nvGrpSpPr>
                <p:grpSpPr>
                  <a:xfrm>
                    <a:off x="1168951" y="1139442"/>
                    <a:ext cx="6137289" cy="5198815"/>
                    <a:chOff x="1168951" y="1139442"/>
                    <a:chExt cx="6137289" cy="519881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E1B80FB8-C41D-41A5-1538-48F9891049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07432" y="1139442"/>
                          <a:ext cx="1444821" cy="12484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E1B80FB8-C41D-41A5-1538-48F98910499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07432" y="1139442"/>
                          <a:ext cx="1444821" cy="1248419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TextBox 36">
                          <a:extLst>
                            <a:ext uri="{FF2B5EF4-FFF2-40B4-BE49-F238E27FC236}">
                              <a16:creationId xmlns:a16="http://schemas.microsoft.com/office/drawing/2014/main" id="{EBB21A37-DAA9-9983-0543-EBA785FC99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597890" y="1214827"/>
                          <a:ext cx="2491378" cy="35038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       </m:t>
                                </m:r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 i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7" name="TextBox 36">
                          <a:extLst>
                            <a:ext uri="{FF2B5EF4-FFF2-40B4-BE49-F238E27FC236}">
                              <a16:creationId xmlns:a16="http://schemas.microsoft.com/office/drawing/2014/main" id="{EBB21A37-DAA9-9983-0543-EBA785FC997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597890" y="1214827"/>
                          <a:ext cx="2491378" cy="350381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7E6B620B-AEF6-E5CC-FF2B-9A06314EB0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168951" y="1629214"/>
                          <a:ext cx="2295523" cy="61429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27</m:t>
                                </m:r>
                                <m:sSup>
                                  <m:sSupPr>
                                    <m:ctrlPr>
                                      <a:rPr lang="en-US" sz="38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i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>
                          <a:extLst>
                            <a:ext uri="{FF2B5EF4-FFF2-40B4-BE49-F238E27FC236}">
                              <a16:creationId xmlns:a16="http://schemas.microsoft.com/office/drawing/2014/main" id="{7E6B620B-AEF6-E5CC-FF2B-9A06314EB0E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168951" y="1629214"/>
                          <a:ext cx="2295523" cy="614295"/>
                        </a:xfrm>
                        <a:prstGeom prst="rect">
                          <a:avLst/>
                        </a:prstGeom>
                        <a:blipFill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TextBox 38">
                          <a:extLst>
                            <a:ext uri="{FF2B5EF4-FFF2-40B4-BE49-F238E27FC236}">
                              <a16:creationId xmlns:a16="http://schemas.microsoft.com/office/drawing/2014/main" id="{6CC52A6C-F832-D0E6-610E-A0C04A7FA3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540952" y="2436202"/>
                          <a:ext cx="3269100" cy="1094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  <m:t>29</m:t>
                                        </m:r>
                                      </m:num>
                                      <m:den>
                                        <m: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3800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TextBox 38">
                          <a:extLst>
                            <a:ext uri="{FF2B5EF4-FFF2-40B4-BE49-F238E27FC236}">
                              <a16:creationId xmlns:a16="http://schemas.microsoft.com/office/drawing/2014/main" id="{6CC52A6C-F832-D0E6-610E-A0C04A7FA37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540952" y="2436202"/>
                          <a:ext cx="3269100" cy="1094787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" name="TextBox 39">
                          <a:extLst>
                            <a:ext uri="{FF2B5EF4-FFF2-40B4-BE49-F238E27FC236}">
                              <a16:creationId xmlns:a16="http://schemas.microsoft.com/office/drawing/2014/main" id="{F13DBFBF-D13D-6EF1-91E4-C35D0824B1B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703648" y="3120269"/>
                          <a:ext cx="2716962" cy="10947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  <m:t>29</m:t>
                                        </m:r>
                                      </m:num>
                                      <m:den>
                                        <m:r>
                                          <a:rPr lang="en-US" sz="3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b="0" dirty="0"/>
                        </a:p>
                      </p:txBody>
                    </p:sp>
                  </mc:Choice>
                  <mc:Fallback xmlns="">
                    <p:sp>
                      <p:nvSpPr>
                        <p:cNvPr id="40" name="TextBox 39">
                          <a:extLst>
                            <a:ext uri="{FF2B5EF4-FFF2-40B4-BE49-F238E27FC236}">
                              <a16:creationId xmlns:a16="http://schemas.microsoft.com/office/drawing/2014/main" id="{F13DBFBF-D13D-6EF1-91E4-C35D0824B1B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703648" y="3120269"/>
                          <a:ext cx="2716962" cy="1094787"/>
                        </a:xfrm>
                        <a:prstGeom prst="rect">
                          <a:avLst/>
                        </a:prstGeom>
                        <a:blipFill>
                          <a:blip r:embed="rId1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90A87266-B16A-53BD-B854-61B88FD50CB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804626" y="5239687"/>
                          <a:ext cx="569284" cy="109857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800"/>
                        </a:p>
                      </p:txBody>
                    </p:sp>
                  </mc:Choice>
                  <mc:Fallback xmlns="">
                    <p:sp>
                      <p:nvSpPr>
                        <p:cNvPr id="41" name="TextBox 40">
                          <a:extLst>
                            <a:ext uri="{FF2B5EF4-FFF2-40B4-BE49-F238E27FC236}">
                              <a16:creationId xmlns:a16="http://schemas.microsoft.com/office/drawing/2014/main" id="{90A87266-B16A-53BD-B854-61B88FD50CB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804626" y="5239687"/>
                          <a:ext cx="569284" cy="1098570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55B2DECC-2084-F430-F2F8-9F7A065F6C2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106308" y="1763182"/>
                          <a:ext cx="4199932" cy="11104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−27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US" sz="3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800" dirty="0"/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41">
                          <a:extLst>
                            <a:ext uri="{FF2B5EF4-FFF2-40B4-BE49-F238E27FC236}">
                              <a16:creationId xmlns:a16="http://schemas.microsoft.com/office/drawing/2014/main" id="{55B2DECC-2084-F430-F2F8-9F7A065F6C2F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106308" y="1763182"/>
                          <a:ext cx="4199932" cy="1110432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E743E13A-C43D-1751-A2A5-F807855270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28511" y="3741884"/>
                    <a:ext cx="1838816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8788D8-984A-2CA5-E713-DEF8CB3F49F7}"/>
                    </a:ext>
                  </a:extLst>
                </p:cNvPr>
                <p:cNvSpPr txBox="1"/>
                <p:nvPr/>
              </p:nvSpPr>
              <p:spPr>
                <a:xfrm>
                  <a:off x="3393055" y="4757098"/>
                  <a:ext cx="1854675" cy="1106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88788D8-984A-2CA5-E713-DEF8CB3F4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055" y="4757098"/>
                  <a:ext cx="1854675" cy="110665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F3635F-B954-A569-F390-DC479F0B8B03}"/>
                    </a:ext>
                  </a:extLst>
                </p:cNvPr>
                <p:cNvSpPr txBox="1"/>
                <p:nvPr/>
              </p:nvSpPr>
              <p:spPr>
                <a:xfrm>
                  <a:off x="1355996" y="5423605"/>
                  <a:ext cx="6094602" cy="12027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380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F3635F-B954-A569-F390-DC479F0B8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996" y="5423605"/>
                  <a:ext cx="6094602" cy="12027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D1F0DBE-3204-DB71-31A0-B293142A1AB1}"/>
              </a:ext>
            </a:extLst>
          </p:cNvPr>
          <p:cNvSpPr txBox="1"/>
          <p:nvPr/>
        </p:nvSpPr>
        <p:spPr>
          <a:xfrm>
            <a:off x="6797775" y="6904792"/>
            <a:ext cx="601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_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CAFBAD-9A74-7440-EF59-0C6EF9E21F35}"/>
              </a:ext>
            </a:extLst>
          </p:cNvPr>
          <p:cNvSpPr txBox="1"/>
          <p:nvPr/>
        </p:nvSpPr>
        <p:spPr>
          <a:xfrm>
            <a:off x="4932430" y="4149647"/>
            <a:ext cx="601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_</a:t>
            </a:r>
          </a:p>
        </p:txBody>
      </p:sp>
      <p:pic>
        <p:nvPicPr>
          <p:cNvPr id="49" name="Picture 9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flipH="1">
            <a:off x="15342017" y="7542037"/>
            <a:ext cx="1920233" cy="2282595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743E13A-C43D-1751-A2A5-F807855270FC}"/>
              </a:ext>
            </a:extLst>
          </p:cNvPr>
          <p:cNvCxnSpPr>
            <a:cxnSpLocks/>
          </p:cNvCxnSpPr>
          <p:nvPr/>
        </p:nvCxnSpPr>
        <p:spPr>
          <a:xfrm flipV="1">
            <a:off x="7696200" y="8853314"/>
            <a:ext cx="235266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0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764245" y="171332"/>
            <a:ext cx="1258904" cy="1257536"/>
            <a:chOff x="951895" y="3576837"/>
            <a:chExt cx="3369207" cy="3468421"/>
          </a:xfrm>
        </p:grpSpPr>
        <p:grpSp>
          <p:nvGrpSpPr>
            <p:cNvPr id="32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81000" y="8724900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84695" y="342900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5257799" y="7027919"/>
            <a:ext cx="1920233" cy="228259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B57D170-D9B3-C526-5A67-40E2F4DBDB23}"/>
              </a:ext>
            </a:extLst>
          </p:cNvPr>
          <p:cNvGrpSpPr/>
          <p:nvPr/>
        </p:nvGrpSpPr>
        <p:grpSpPr>
          <a:xfrm>
            <a:off x="3159495" y="266700"/>
            <a:ext cx="11543022" cy="9812968"/>
            <a:chOff x="2797338" y="1015451"/>
            <a:chExt cx="6085746" cy="5932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74598DF-CB0D-0E9E-7775-CED2271623C1}"/>
                    </a:ext>
                  </a:extLst>
                </p:cNvPr>
                <p:cNvSpPr txBox="1"/>
                <p:nvPr/>
              </p:nvSpPr>
              <p:spPr>
                <a:xfrm>
                  <a:off x="3172743" y="1568302"/>
                  <a:ext cx="1044120" cy="334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74598DF-CB0D-0E9E-7775-CED227162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743" y="1568302"/>
                  <a:ext cx="1044120" cy="3349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F89FFB6-D6DC-660B-E944-C03A25E344B5}"/>
                </a:ext>
              </a:extLst>
            </p:cNvPr>
            <p:cNvGrpSpPr/>
            <p:nvPr/>
          </p:nvGrpSpPr>
          <p:grpSpPr>
            <a:xfrm>
              <a:off x="2797338" y="1015451"/>
              <a:ext cx="6085746" cy="5932966"/>
              <a:chOff x="2797338" y="1015451"/>
              <a:chExt cx="6085746" cy="593296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7C6098E-988A-C1B4-96B0-905C0348F93F}"/>
                  </a:ext>
                </a:extLst>
              </p:cNvPr>
              <p:cNvGrpSpPr/>
              <p:nvPr/>
            </p:nvGrpSpPr>
            <p:grpSpPr>
              <a:xfrm>
                <a:off x="2797338" y="1015451"/>
                <a:ext cx="6085746" cy="5932966"/>
                <a:chOff x="2805727" y="1007123"/>
                <a:chExt cx="6085746" cy="5932966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D85E6D2E-F2BB-27DB-63B5-7B4667B7C710}"/>
                    </a:ext>
                  </a:extLst>
                </p:cNvPr>
                <p:cNvGrpSpPr/>
                <p:nvPr/>
              </p:nvGrpSpPr>
              <p:grpSpPr>
                <a:xfrm>
                  <a:off x="2805727" y="1007123"/>
                  <a:ext cx="6085746" cy="5932966"/>
                  <a:chOff x="2805727" y="1007123"/>
                  <a:chExt cx="6085746" cy="5932966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32155806-39AD-F77A-B965-979F7723D79B}"/>
                      </a:ext>
                    </a:extLst>
                  </p:cNvPr>
                  <p:cNvGrpSpPr/>
                  <p:nvPr/>
                </p:nvGrpSpPr>
                <p:grpSpPr>
                  <a:xfrm>
                    <a:off x="2805727" y="1007123"/>
                    <a:ext cx="6085746" cy="5932966"/>
                    <a:chOff x="2805727" y="1007123"/>
                    <a:chExt cx="6085746" cy="5932966"/>
                  </a:xfrm>
                </p:grpSpPr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7E652763-AE12-ABB6-8EDC-648AE63B50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05727" y="1007123"/>
                      <a:ext cx="6085746" cy="5932966"/>
                      <a:chOff x="1502720" y="2055747"/>
                      <a:chExt cx="6085746" cy="5932966"/>
                    </a:xfrm>
                  </p:grpSpPr>
                  <p:grpSp>
                    <p:nvGrpSpPr>
                      <p:cNvPr id="77" name="Group 76">
                        <a:extLst>
                          <a:ext uri="{FF2B5EF4-FFF2-40B4-BE49-F238E27FC236}">
                            <a16:creationId xmlns:a16="http://schemas.microsoft.com/office/drawing/2014/main" id="{D05A748A-FC38-87A1-6B3C-5B1055D5C8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02720" y="2055747"/>
                        <a:ext cx="6085746" cy="5932966"/>
                        <a:chOff x="837495" y="1139442"/>
                        <a:chExt cx="6085746" cy="5932966"/>
                      </a:xfrm>
                    </p:grpSpPr>
                    <p:cxnSp>
                      <p:nvCxnSpPr>
                        <p:cNvPr id="80" name="Straight Connector 79">
                          <a:extLst>
                            <a:ext uri="{FF2B5EF4-FFF2-40B4-BE49-F238E27FC236}">
                              <a16:creationId xmlns:a16="http://schemas.microsoft.com/office/drawing/2014/main" id="{D407D4C1-72C9-C707-7475-075430C5684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127384" y="1572976"/>
                          <a:ext cx="2795857" cy="10157"/>
                        </a:xfrm>
                        <a:prstGeom prst="line">
                          <a:avLst/>
                        </a:prstGeom>
                        <a:ln w="12700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1" name="Group 80">
                          <a:extLst>
                            <a:ext uri="{FF2B5EF4-FFF2-40B4-BE49-F238E27FC236}">
                              <a16:creationId xmlns:a16="http://schemas.microsoft.com/office/drawing/2014/main" id="{E8B020A1-E82B-B18D-A830-F5780D355A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37495" y="1139442"/>
                          <a:ext cx="5713559" cy="5932966"/>
                          <a:chOff x="837495" y="1139442"/>
                          <a:chExt cx="5713559" cy="5932966"/>
                        </a:xfrm>
                      </p:grpSpPr>
                      <p:sp>
                        <p:nvSpPr>
                          <p:cNvPr id="82" name="TextBox 81">
                            <a:extLst>
                              <a:ext uri="{FF2B5EF4-FFF2-40B4-BE49-F238E27FC236}">
                                <a16:creationId xmlns:a16="http://schemas.microsoft.com/office/drawing/2014/main" id="{F2ED8794-E60C-0DF1-33CF-1977DE5423F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7495" y="1326420"/>
                            <a:ext cx="285226" cy="39077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sz="3600" dirty="0"/>
                              <a:t>_</a:t>
                            </a:r>
                          </a:p>
                        </p:txBody>
                      </p:sp>
                      <p:cxnSp>
                        <p:nvCxnSpPr>
                          <p:cNvPr id="83" name="Straight Connector 82">
                            <a:extLst>
                              <a:ext uri="{FF2B5EF4-FFF2-40B4-BE49-F238E27FC236}">
                                <a16:creationId xmlns:a16="http://schemas.microsoft.com/office/drawing/2014/main" id="{0DEA0A5F-E28C-31FF-CA17-3022B587F95E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127384" y="1191253"/>
                            <a:ext cx="0" cy="972243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4" name="Straight Connector 83">
                            <a:extLst>
                              <a:ext uri="{FF2B5EF4-FFF2-40B4-BE49-F238E27FC236}">
                                <a16:creationId xmlns:a16="http://schemas.microsoft.com/office/drawing/2014/main" id="{0331E134-4541-B261-0F70-E350DD9DEB0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1072362" y="2060860"/>
                            <a:ext cx="2781526" cy="0"/>
                          </a:xfrm>
                          <a:prstGeom prst="line">
                            <a:avLst/>
                          </a:prstGeom>
                          <a:ln w="12700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85" name="Group 84">
                            <a:extLst>
                              <a:ext uri="{FF2B5EF4-FFF2-40B4-BE49-F238E27FC236}">
                                <a16:creationId xmlns:a16="http://schemas.microsoft.com/office/drawing/2014/main" id="{0FAD9F5A-E260-C068-4B6F-EBCE2654826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29828" y="1139442"/>
                            <a:ext cx="5521226" cy="5932966"/>
                            <a:chOff x="1029828" y="1139442"/>
                            <a:chExt cx="5521226" cy="5932966"/>
                          </a:xfrm>
                        </p:grpSpPr>
                        <p:sp>
                          <p:nvSpPr>
                            <p:cNvPr id="86" name="TextBox 85">
                              <a:extLst>
                                <a:ext uri="{FF2B5EF4-FFF2-40B4-BE49-F238E27FC236}">
                                  <a16:creationId xmlns:a16="http://schemas.microsoft.com/office/drawing/2014/main" id="{537F707E-965B-E300-F079-66751CCE1AD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786389" y="2015726"/>
                              <a:ext cx="285226" cy="39077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endParaRPr lang="en-US" sz="3600"/>
                            </a:p>
                          </p:txBody>
                        </p:sp>
                        <p:grpSp>
                          <p:nvGrpSpPr>
                            <p:cNvPr id="87" name="Group 86">
                              <a:extLst>
                                <a:ext uri="{FF2B5EF4-FFF2-40B4-BE49-F238E27FC236}">
                                  <a16:creationId xmlns:a16="http://schemas.microsoft.com/office/drawing/2014/main" id="{F7F50506-7ABB-E8EB-A234-4064FD6954D6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029828" y="1139442"/>
                              <a:ext cx="5521226" cy="5932966"/>
                              <a:chOff x="1029828" y="1139442"/>
                              <a:chExt cx="5521226" cy="5932966"/>
                            </a:xfrm>
                          </p:grpSpPr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89" name="TextBox 88">
                                    <a:extLst>
                                      <a:ext uri="{FF2B5EF4-FFF2-40B4-BE49-F238E27FC236}">
                                        <a16:creationId xmlns:a16="http://schemas.microsoft.com/office/drawing/2014/main" id="{1A85000A-293F-75C3-C9F9-38396990F76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3907432" y="1139442"/>
                                    <a:ext cx="1444821" cy="3907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360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oMath>
                                      </m:oMathPara>
                                    </a14:m>
                                    <a:endParaRPr lang="en-US" sz="360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89" name="TextBox 88">
                                    <a:extLst>
                                      <a:ext uri="{FF2B5EF4-FFF2-40B4-BE49-F238E27FC236}">
                                        <a16:creationId xmlns:a16="http://schemas.microsoft.com/office/drawing/2014/main" id="{1A85000A-293F-75C3-C9F9-38396990F76D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907432" y="1139442"/>
                                    <a:ext cx="1444821" cy="390775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0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0" name="TextBox 89">
                                    <a:extLst>
                                      <a:ext uri="{FF2B5EF4-FFF2-40B4-BE49-F238E27FC236}">
                                        <a16:creationId xmlns:a16="http://schemas.microsoft.com/office/drawing/2014/main" id="{187D0362-1E01-A173-BE02-17C6E0147F9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1029828" y="1173750"/>
                                    <a:ext cx="3108702" cy="3907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360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−8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0" smtClean="0"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 +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 +1</m:t>
                                          </m:r>
                                        </m:oMath>
                                      </m:oMathPara>
                                    </a14:m>
                                    <a:endParaRPr lang="en-US" sz="3600" i="1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0" name="TextBox 89">
                                    <a:extLst>
                                      <a:ext uri="{FF2B5EF4-FFF2-40B4-BE49-F238E27FC236}">
                                        <a16:creationId xmlns:a16="http://schemas.microsoft.com/office/drawing/2014/main" id="{187D0362-1E01-A173-BE02-17C6E0147F9B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1029828" y="1173750"/>
                                    <a:ext cx="3108702" cy="390775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1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1" name="TextBox 90">
                                    <a:extLst>
                                      <a:ext uri="{FF2B5EF4-FFF2-40B4-BE49-F238E27FC236}">
                                        <a16:creationId xmlns:a16="http://schemas.microsoft.com/office/drawing/2014/main" id="{0240F7E0-2450-0180-DB5F-692467E5F15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1563816" y="2106930"/>
                                    <a:ext cx="2730371" cy="3907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3600" i="1" dirty="0" smtClean="0"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i="1" smtClean="0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 −  2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 +1</m:t>
                                          </m:r>
                                        </m:oMath>
                                      </m:oMathPara>
                                    </a14:m>
                                    <a:endParaRPr lang="en-US" sz="3600" i="1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1" name="TextBox 90">
                                    <a:extLst>
                                      <a:ext uri="{FF2B5EF4-FFF2-40B4-BE49-F238E27FC236}">
                                        <a16:creationId xmlns:a16="http://schemas.microsoft.com/office/drawing/2014/main" id="{0240F7E0-2450-0180-DB5F-692467E5F157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1563816" y="2106930"/>
                                    <a:ext cx="2730371" cy="390775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2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2" name="TextBox 91">
                                    <a:extLst>
                                      <a:ext uri="{FF2B5EF4-FFF2-40B4-BE49-F238E27FC236}">
                                        <a16:creationId xmlns:a16="http://schemas.microsoft.com/office/drawing/2014/main" id="{ABE42CA5-12DB-C00E-46F9-F963184F3A1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2136497" y="3304773"/>
                                    <a:ext cx="2307851" cy="62923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lIns="0" tIns="0" rIns="0" bIns="0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sSup>
                                            <m:sSupPr>
                                              <m:ctrlPr>
                                                <a:rPr lang="en-US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−13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0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   +1</m:t>
                                          </m:r>
                                        </m:oMath>
                                      </m:oMathPara>
                                    </a14:m>
                                    <a:endParaRPr lang="en-US" sz="3600" b="0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2" name="TextBox 91">
                                    <a:extLst>
                                      <a:ext uri="{FF2B5EF4-FFF2-40B4-BE49-F238E27FC236}">
                                        <a16:creationId xmlns:a16="http://schemas.microsoft.com/office/drawing/2014/main" id="{ABE42CA5-12DB-C00E-46F9-F963184F3A12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2136497" y="3304773"/>
                                    <a:ext cx="2307851" cy="629233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3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3" name="TextBox 92">
                                    <a:extLst>
                                      <a:ext uri="{FF2B5EF4-FFF2-40B4-BE49-F238E27FC236}">
                                        <a16:creationId xmlns:a16="http://schemas.microsoft.com/office/drawing/2014/main" id="{A34A0D10-B3D5-D947-14DD-4DBA3AACA9E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2369750" y="4149809"/>
                                    <a:ext cx="1537682" cy="62923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0" tIns="0" rIns="0" bIns="0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sSup>
                                            <m:sSupPr>
                                              <m:ctrlPr>
                                                <a:rPr lang="en-US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−13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oMath>
                                      </m:oMathPara>
                                    </a14:m>
                                    <a:endParaRPr lang="en-US" sz="3600" b="0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3" name="TextBox 92">
                                    <a:extLst>
                                      <a:ext uri="{FF2B5EF4-FFF2-40B4-BE49-F238E27FC236}">
                                        <a16:creationId xmlns:a16="http://schemas.microsoft.com/office/drawing/2014/main" id="{A34A0D10-B3D5-D947-14DD-4DBA3AACA9E2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2369750" y="4149809"/>
                                    <a:ext cx="1537682" cy="629233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4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4" name="TextBox 93">
                                    <a:extLst>
                                      <a:ext uri="{FF2B5EF4-FFF2-40B4-BE49-F238E27FC236}">
                                        <a16:creationId xmlns:a16="http://schemas.microsoft.com/office/drawing/2014/main" id="{DAC92086-E131-E6D6-52D6-180EFF093C2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4051562" y="6437593"/>
                                    <a:ext cx="569284" cy="63481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lIns="0" tIns="0" rIns="0" bIns="0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f>
                                            <m:fPr>
                                              <m:ctrlPr>
                                                <a:rPr lang="en-US" sz="36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27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sz="3600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4" name="TextBox 93">
                                    <a:extLst>
                                      <a:ext uri="{FF2B5EF4-FFF2-40B4-BE49-F238E27FC236}">
                                        <a16:creationId xmlns:a16="http://schemas.microsoft.com/office/drawing/2014/main" id="{DAC92086-E131-E6D6-52D6-180EFF093C2D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4051562" y="6437593"/>
                                    <a:ext cx="569284" cy="634815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5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95" name="TextBox 94">
                                    <a:extLst>
                                      <a:ext uri="{FF2B5EF4-FFF2-40B4-BE49-F238E27FC236}">
                                        <a16:creationId xmlns:a16="http://schemas.microsoft.com/office/drawing/2014/main" id="{05C8C2A3-CA4B-11A5-4315-9C4DB456D77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4225093" y="1675274"/>
                                    <a:ext cx="2325961" cy="62923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lIns="0" tIns="0" rIns="0" bIns="0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7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9</m:t>
                                              </m:r>
                                            </m:den>
                                          </m:f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27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sz="3600" dirty="0"/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95" name="TextBox 94">
                                    <a:extLst>
                                      <a:ext uri="{FF2B5EF4-FFF2-40B4-BE49-F238E27FC236}">
                                        <a16:creationId xmlns:a16="http://schemas.microsoft.com/office/drawing/2014/main" id="{05C8C2A3-CA4B-11A5-4315-9C4DB456D774}"/>
                                      </a:ext>
                                    </a:extLst>
                                  </p:cNvPr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4225093" y="1675274"/>
                                    <a:ext cx="2325961" cy="629233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16"/>
                                    <a:stretch>
                                      <a:fillRect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  <p:cxnSp>
                          <p:nvCxnSpPr>
                            <p:cNvPr id="88" name="Straight Connector 87">
                              <a:extLst>
                                <a:ext uri="{FF2B5EF4-FFF2-40B4-BE49-F238E27FC236}">
                                  <a16:creationId xmlns:a16="http://schemas.microsoft.com/office/drawing/2014/main" id="{F104679F-10FA-EB94-482B-D34E419AB7A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546755" y="3258702"/>
                              <a:ext cx="2491579" cy="0"/>
                            </a:xfrm>
                            <a:prstGeom prst="line">
                              <a:avLst/>
                            </a:prstGeom>
                            <a:ln w="12700"/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75541074-217F-A849-825D-AFCABD5A9C0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112444" y="6570693"/>
                            <a:ext cx="1059568" cy="62923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f>
                                    <m:fPr>
                                      <m:ctrlP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27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sz="3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75541074-217F-A849-825D-AFCABD5A9C00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112444" y="6570693"/>
                            <a:ext cx="1059568" cy="629233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9" name="TextBox 78">
                            <a:extLst>
                              <a:ext uri="{FF2B5EF4-FFF2-40B4-BE49-F238E27FC236}">
                                <a16:creationId xmlns:a16="http://schemas.microsoft.com/office/drawing/2014/main" id="{0F58E976-3297-C842-2C36-52ABA995036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36826" y="5833559"/>
                            <a:ext cx="2880651" cy="685058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f>
                                    <m:f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den>
                                  </m:f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 +1</m:t>
                                  </m:r>
                                </m:oMath>
                              </m:oMathPara>
                            </a14:m>
                            <a:endParaRPr lang="en-US" sz="3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9" name="TextBox 78">
                            <a:extLst>
                              <a:ext uri="{FF2B5EF4-FFF2-40B4-BE49-F238E27FC236}">
                                <a16:creationId xmlns:a16="http://schemas.microsoft.com/office/drawing/2014/main" id="{0F58E976-3297-C842-2C36-52ABA9950363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136826" y="5833559"/>
                            <a:ext cx="2880651" cy="685058"/>
                          </a:xfrm>
                          <a:prstGeom prst="rect">
                            <a:avLst/>
                          </a:prstGeom>
                          <a:blipFill>
                            <a:blip r:embed="rId1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6" name="TextBox 75">
                          <a:extLst>
                            <a:ext uri="{FF2B5EF4-FFF2-40B4-BE49-F238E27FC236}">
                              <a16:creationId xmlns:a16="http://schemas.microsoft.com/office/drawing/2014/main" id="{54D81FEA-8A10-99E5-B9D5-8DE3E21006A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48629" y="2435321"/>
                          <a:ext cx="1400634" cy="6270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+  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p:txBody>
                    </p:sp>
                  </mc:Choice>
                  <mc:Fallback xmlns="">
                    <p:sp>
                      <p:nvSpPr>
                        <p:cNvPr id="76" name="TextBox 75">
                          <a:extLst>
                            <a:ext uri="{FF2B5EF4-FFF2-40B4-BE49-F238E27FC236}">
                              <a16:creationId xmlns:a16="http://schemas.microsoft.com/office/drawing/2014/main" id="{54D81FEA-8A10-99E5-B9D5-8DE3E21006A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748629" y="2435321"/>
                          <a:ext cx="1400634" cy="627062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D1773520-5299-63DC-F97B-D8185405B8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6411" y="6213132"/>
                    <a:ext cx="1988457" cy="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609E3A6-DF76-4665-8CE6-FB8A18C6A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5618" y="4738864"/>
                  <a:ext cx="1988457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6EBB76B-10BA-C9CE-CFCF-4658839B791F}"/>
                  </a:ext>
                </a:extLst>
              </p:cNvPr>
              <p:cNvSpPr txBox="1"/>
              <p:nvPr/>
            </p:nvSpPr>
            <p:spPr>
              <a:xfrm>
                <a:off x="3437931" y="2167224"/>
                <a:ext cx="285226" cy="39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_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9BA261-ED42-FDA0-24C0-FD9B8695A8AE}"/>
                  </a:ext>
                </a:extLst>
              </p:cNvPr>
              <p:cNvSpPr txBox="1"/>
              <p:nvPr/>
            </p:nvSpPr>
            <p:spPr>
              <a:xfrm>
                <a:off x="3597627" y="3575641"/>
                <a:ext cx="285226" cy="39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_</a:t>
                </a:r>
              </a:p>
            </p:txBody>
          </p: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8D9BA261-ED42-FDA0-24C0-FD9B8695A8AE}"/>
              </a:ext>
            </a:extLst>
          </p:cNvPr>
          <p:cNvSpPr txBox="1"/>
          <p:nvPr/>
        </p:nvSpPr>
        <p:spPr>
          <a:xfrm>
            <a:off x="7425700" y="6791189"/>
            <a:ext cx="54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0554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867400" y="2368623"/>
            <a:ext cx="1518718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981200" y="3355339"/>
            <a:ext cx="2983420" cy="498621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795894" y="4785206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767883" y="1638300"/>
                <a:ext cx="3980897" cy="2269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883" y="1638300"/>
                <a:ext cx="3980897" cy="22695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0" y="3776112"/>
                <a:ext cx="9144000" cy="45473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76112"/>
                <a:ext cx="9144000" cy="4547399"/>
              </a:xfrm>
              <a:prstGeom prst="rect">
                <a:avLst/>
              </a:prstGeom>
              <a:blipFill>
                <a:blip r:embed="rId14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077668" y="2451303"/>
            <a:ext cx="1518718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525480" y="1921560"/>
            <a:ext cx="2298056" cy="3840763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29800" y="45339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4248" y="1774675"/>
                <a:ext cx="5729774" cy="2269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−3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):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48" y="1774675"/>
                <a:ext cx="5729774" cy="22695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65080" y="4324560"/>
                <a:ext cx="12389320" cy="2952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18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–3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+ 9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18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− 9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18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080" y="4324560"/>
                <a:ext cx="12389320" cy="2952540"/>
              </a:xfrm>
              <a:prstGeom prst="rect">
                <a:avLst/>
              </a:prstGeom>
              <a:blipFill>
                <a:blip r:embed="rId14"/>
                <a:stretch>
                  <a:fillRect l="-1772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9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00620" y="2061508"/>
            <a:ext cx="1518718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369240" y="5633905"/>
            <a:ext cx="2368210" cy="395801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829800" y="6852188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31858" y="2695896"/>
                <a:ext cx="13868400" cy="226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)=3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en-US" sz="4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:(−5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)−(3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−1)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858" y="2695896"/>
                <a:ext cx="13868400" cy="22695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585676" y="4702048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4x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4x -4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-4x – 4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-4x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14621" y="2204787"/>
                <a:ext cx="15460700" cy="931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7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+ 4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4) : 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– 2</m:t>
                        </m:r>
                      </m:e>
                    </m:d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621" y="2204787"/>
                <a:ext cx="15460700" cy="931473"/>
              </a:xfrm>
              <a:prstGeom prst="rect">
                <a:avLst/>
              </a:prstGeom>
              <a:blipFill>
                <a:blip r:embed="rId12"/>
                <a:stretch>
                  <a:fillRect l="-14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214179" y="6286500"/>
            <a:ext cx="2118662" cy="354093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923959" y="4854577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86200" y="3803706"/>
                <a:ext cx="12268200" cy="204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B.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+18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– 2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03706"/>
                <a:ext cx="12268200" cy="2041585"/>
              </a:xfrm>
              <a:prstGeom prst="rect">
                <a:avLst/>
              </a:prstGeom>
              <a:blipFill>
                <a:blip r:embed="rId14"/>
                <a:stretch>
                  <a:fillRect l="-1789" b="-6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7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358" y="543214"/>
            <a:ext cx="17297400" cy="9934286"/>
            <a:chOff x="-5491" y="0"/>
            <a:chExt cx="5920967" cy="3624054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-5491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4"/>
          <p:cNvGrpSpPr/>
          <p:nvPr/>
        </p:nvGrpSpPr>
        <p:grpSpPr>
          <a:xfrm>
            <a:off x="0" y="8599711"/>
            <a:ext cx="1912606" cy="1811617"/>
            <a:chOff x="9639248" y="3663315"/>
            <a:chExt cx="3215601" cy="3215601"/>
          </a:xfrm>
        </p:grpSpPr>
        <p:grpSp>
          <p:nvGrpSpPr>
            <p:cNvPr id="28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0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9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344366" y="8599711"/>
            <a:ext cx="1906696" cy="1811617"/>
            <a:chOff x="14043699" y="3663315"/>
            <a:chExt cx="3215601" cy="3215601"/>
          </a:xfrm>
        </p:grpSpPr>
        <p:grpSp>
          <p:nvGrpSpPr>
            <p:cNvPr id="32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4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43214"/>
            <a:ext cx="7956006" cy="1078910"/>
            <a:chOff x="-4303939" y="178390"/>
            <a:chExt cx="15395651" cy="1078910"/>
          </a:xfrm>
        </p:grpSpPr>
        <p:sp>
          <p:nvSpPr>
            <p:cNvPr id="17" name="Rectangle 16"/>
            <p:cNvSpPr/>
            <p:nvPr/>
          </p:nvSpPr>
          <p:spPr>
            <a:xfrm>
              <a:off x="-4303939" y="190500"/>
              <a:ext cx="1473759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3566667" y="178390"/>
              <a:ext cx="14658379" cy="10027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TRẮC NGHIỆM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8353" y="2430924"/>
                <a:ext cx="15460700" cy="91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– 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353" y="2430924"/>
                <a:ext cx="15460700" cy="916085"/>
              </a:xfrm>
              <a:prstGeom prst="rect">
                <a:avLst/>
              </a:prstGeom>
              <a:blipFill>
                <a:blip r:embed="rId12"/>
                <a:stretch>
                  <a:fillRect l="-138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3276323" y="4739184"/>
            <a:ext cx="2600440" cy="43461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3874011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313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3x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21x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21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27295" y="4408704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1104" y="409170"/>
            <a:ext cx="5562600" cy="1143000"/>
            <a:chOff x="381000" y="114300"/>
            <a:chExt cx="5562600" cy="11430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11963400" y="20955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501" y="2133358"/>
                <a:ext cx="10210800" cy="694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fr-FR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≥2)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1" y="2133358"/>
                <a:ext cx="10210800" cy="6947030"/>
              </a:xfrm>
              <a:prstGeom prst="rect">
                <a:avLst/>
              </a:prstGeom>
              <a:blipFill>
                <a:blip r:embed="rId4"/>
                <a:stretch>
                  <a:fillRect l="-1970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5904" y="3459203"/>
                <a:ext cx="10724918" cy="204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3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75:3</m:t>
                        </m:r>
                      </m:e>
                    </m:d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3800" i="1" dirty="0">
                  <a:solidFill>
                    <a:schemeClr val="bg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=25,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904" y="3459203"/>
                <a:ext cx="10724918" cy="2045816"/>
              </a:xfrm>
              <a:prstGeom prst="rect">
                <a:avLst/>
              </a:prstGeom>
              <a:blipFill>
                <a:blip r:embed="rId10"/>
                <a:stretch>
                  <a:fillRect l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02404" y="6657707"/>
                <a:ext cx="8340873" cy="1406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380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04" y="6657707"/>
                <a:ext cx="8340873" cy="14062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410254" y="5872289"/>
            <a:ext cx="61747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en-US" sz="3800" i="1" dirty="0">
              <a:solidFill>
                <a:prstClr val="white"/>
              </a:solidFill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54218" y="8414812"/>
                <a:ext cx="418223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218" y="8414812"/>
                <a:ext cx="4182235" cy="10720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7840009" y="2400300"/>
            <a:ext cx="8591" cy="7848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4" grpId="0"/>
      <p:bldP spid="6" grpId="0"/>
      <p:bldP spid="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58251" y="-1335064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1575" y="416666"/>
            <a:ext cx="5562600" cy="1143000"/>
            <a:chOff x="381000" y="114300"/>
            <a:chExt cx="5562600" cy="11430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val Callout 10"/>
          <p:cNvSpPr/>
          <p:nvPr/>
        </p:nvSpPr>
        <p:spPr>
          <a:xfrm>
            <a:off x="11963400" y="2095500"/>
            <a:ext cx="1636863" cy="92515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501" y="2133358"/>
                <a:ext cx="10210800" cy="6947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fr-FR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75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+2</m:t>
                            </m:r>
                          </m:sup>
                        </m:sSup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≥2)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1" y="2133358"/>
                <a:ext cx="10210800" cy="6947030"/>
              </a:xfrm>
              <a:prstGeom prst="rect">
                <a:avLst/>
              </a:prstGeom>
              <a:blipFill>
                <a:blip r:embed="rId4"/>
                <a:stretch>
                  <a:fillRect l="-1970" b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/>
          </p:cNvPicPr>
          <p:nvPr/>
        </p:nvPicPr>
        <p:blipFill>
          <a:blip r:embed="rId5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918685" y="-1275102"/>
            <a:ext cx="10473715" cy="3750770"/>
          </a:xfrm>
          <a:prstGeom prst="rect">
            <a:avLst/>
          </a:prstGeom>
        </p:spPr>
      </p:pic>
      <p:pic>
        <p:nvPicPr>
          <p:cNvPr id="33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6916400" y="269842"/>
            <a:ext cx="1075487" cy="1090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28950" y="7069604"/>
            <a:ext cx="9823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06609" y="2917781"/>
                <a:ext cx="12048191" cy="3825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9):</m:t>
                          </m:r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800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800" i="1" dirty="0">
                  <a:solidFill>
                    <a:prstClr val="white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b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609" y="2917781"/>
                <a:ext cx="12048191" cy="38259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7840009" y="2400300"/>
            <a:ext cx="8591" cy="78486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128950" y="3762777"/>
            <a:ext cx="7248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43800" y="6581880"/>
                <a:ext cx="9144000" cy="35932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⋅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sup>
                          </m:sSup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800" i="1" dirty="0">
                  <a:solidFill>
                    <a:prstClr val="white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581880"/>
                <a:ext cx="9144000" cy="35932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8601" y="8525141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32233" y="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875351" y="-1508645"/>
            <a:ext cx="10473715" cy="375077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22444" y="366740"/>
            <a:ext cx="665747" cy="134438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752600" y="4533900"/>
            <a:ext cx="1793841" cy="9802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46431" y="419100"/>
            <a:ext cx="5562600" cy="1143000"/>
            <a:chOff x="381000" y="114300"/>
            <a:chExt cx="5562600" cy="11430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7159" y="2085787"/>
                <a:ext cx="10678543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2.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+27</m:t>
                        </m:r>
                      </m:e>
                    </m:d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+9</m:t>
                        </m:r>
                      </m:e>
                    </m:d>
                  </m:oMath>
                </a14:m>
                <a:b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59" y="2085787"/>
                <a:ext cx="10678543" cy="1839414"/>
              </a:xfrm>
              <a:prstGeom prst="rect">
                <a:avLst/>
              </a:prstGeom>
              <a:blipFill>
                <a:blip r:embed="rId15"/>
                <a:stretch>
                  <a:fillRect l="-205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3600" y="5829033"/>
            <a:ext cx="8610600" cy="4067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5678899"/>
            <a:ext cx="849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en-US" dirty="0"/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306800" y="8039100"/>
            <a:ext cx="1596354" cy="24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8601" y="8525141"/>
            <a:ext cx="1328221" cy="13710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32233" y="0"/>
            <a:ext cx="1075487" cy="1090094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4">
            <a:alphaModFix amt="40000"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 rot="11204328">
            <a:off x="11875351" y="-1508645"/>
            <a:ext cx="10473715" cy="375077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5557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22444" y="366740"/>
            <a:ext cx="665747" cy="1344386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1752600" y="4533900"/>
            <a:ext cx="1793841" cy="9802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46431" y="419100"/>
            <a:ext cx="5562600" cy="1143000"/>
            <a:chOff x="381000" y="114300"/>
            <a:chExt cx="5562600" cy="11430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4076" y="114300"/>
              <a:ext cx="427790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TẬP THÊM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7159" y="2085787"/>
                <a:ext cx="10678543" cy="183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2.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+27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+9</m:t>
                        </m:r>
                      </m:e>
                    </m:d>
                  </m:oMath>
                </a14:m>
                <a:b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     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59" y="2085787"/>
                <a:ext cx="10678543" cy="1839414"/>
              </a:xfrm>
              <a:prstGeom prst="rect">
                <a:avLst/>
              </a:prstGeom>
              <a:blipFill>
                <a:blip r:embed="rId15"/>
                <a:stretch>
                  <a:fillRect l="-205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419600" y="5678899"/>
            <a:ext cx="849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306800" y="8039100"/>
            <a:ext cx="1596354" cy="2451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5725101"/>
            <a:ext cx="6781800" cy="41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2895600" y="4044919"/>
            <a:ext cx="12642895" cy="4527581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2">
            <a:alphaModFix amt="40000"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419"/>
          <a:stretch>
            <a:fillRect/>
          </a:stretch>
        </p:blipFill>
        <p:spPr>
          <a:xfrm>
            <a:off x="3139747" y="888356"/>
            <a:ext cx="12642895" cy="452758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304800" y="3390900"/>
            <a:ext cx="18897600" cy="3735955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22" name="Group 21"/>
          <p:cNvGrpSpPr/>
          <p:nvPr/>
        </p:nvGrpSpPr>
        <p:grpSpPr>
          <a:xfrm>
            <a:off x="1066800" y="495300"/>
            <a:ext cx="2667000" cy="2572287"/>
            <a:chOff x="1028700" y="3663315"/>
            <a:chExt cx="3215601" cy="3215601"/>
          </a:xfrm>
        </p:grpSpPr>
        <p:grpSp>
          <p:nvGrpSpPr>
            <p:cNvPr id="23" name="Group 4"/>
            <p:cNvGrpSpPr/>
            <p:nvPr/>
          </p:nvGrpSpPr>
          <p:grpSpPr>
            <a:xfrm>
              <a:off x="1028700" y="3663315"/>
              <a:ext cx="3215601" cy="3215601"/>
              <a:chOff x="0" y="0"/>
              <a:chExt cx="6350000" cy="6350000"/>
            </a:xfrm>
          </p:grpSpPr>
          <p:sp>
            <p:nvSpPr>
              <p:cNvPr id="2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4532976" y="495299"/>
            <a:ext cx="2643250" cy="2572287"/>
            <a:chOff x="9639248" y="3663315"/>
            <a:chExt cx="3215601" cy="3215601"/>
          </a:xfrm>
        </p:grpSpPr>
        <p:grpSp>
          <p:nvGrpSpPr>
            <p:cNvPr id="27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2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72750" y="7385636"/>
            <a:ext cx="2655099" cy="2572287"/>
            <a:chOff x="5250279" y="3663315"/>
            <a:chExt cx="3215601" cy="3215601"/>
          </a:xfrm>
        </p:grpSpPr>
        <p:grpSp>
          <p:nvGrpSpPr>
            <p:cNvPr id="31" name="Group 6"/>
            <p:cNvGrpSpPr/>
            <p:nvPr/>
          </p:nvGrpSpPr>
          <p:grpSpPr>
            <a:xfrm>
              <a:off x="5250279" y="3663315"/>
              <a:ext cx="3215601" cy="3215601"/>
              <a:chOff x="0" y="0"/>
              <a:chExt cx="6350000" cy="6350000"/>
            </a:xfrm>
          </p:grpSpPr>
          <p:sp>
            <p:nvSpPr>
              <p:cNvPr id="33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2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871074" y="4113338"/>
              <a:ext cx="1974010" cy="2315555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4523633" y="7385636"/>
            <a:ext cx="2631455" cy="2572287"/>
            <a:chOff x="14043699" y="3663315"/>
            <a:chExt cx="3215601" cy="3215601"/>
          </a:xfrm>
        </p:grpSpPr>
        <p:grpSp>
          <p:nvGrpSpPr>
            <p:cNvPr id="35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36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324097" y="4457700"/>
            <a:ext cx="13639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7373600" y="9240748"/>
            <a:ext cx="1261719" cy="1171229"/>
            <a:chOff x="9639248" y="3663315"/>
            <a:chExt cx="3215601" cy="3215601"/>
          </a:xfrm>
        </p:grpSpPr>
        <p:grpSp>
          <p:nvGrpSpPr>
            <p:cNvPr id="44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4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p:sp>
        <p:nvSpPr>
          <p:cNvPr id="17" name="Oval Callout 16"/>
          <p:cNvSpPr/>
          <p:nvPr/>
        </p:nvSpPr>
        <p:spPr>
          <a:xfrm>
            <a:off x="8153400" y="3314700"/>
            <a:ext cx="1641441" cy="7620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4723" y="4305300"/>
                <a:ext cx="16646649" cy="5521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sau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tăng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nghìn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).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thương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+ 170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+ 1200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+ 30.</m:t>
                    </m:r>
                  </m:oMath>
                </a14:m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Thực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phép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+170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+1200):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+30</m:t>
                          </m:r>
                        </m:e>
                      </m:d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+40</m:t>
                      </m:r>
                    </m:oMath>
                  </m:oMathPara>
                </a14:m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mà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ty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+ 40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sản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phẩm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23" y="4305300"/>
                <a:ext cx="16646649" cy="5521063"/>
              </a:xfrm>
              <a:prstGeom prst="rect">
                <a:avLst/>
              </a:prstGeom>
              <a:blipFill>
                <a:blip r:embed="rId8"/>
                <a:stretch>
                  <a:fillRect l="-1098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7200" y="133412"/>
            <a:ext cx="17297400" cy="2952688"/>
            <a:chOff x="543610" y="557334"/>
            <a:chExt cx="17134790" cy="2876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85609" y="571500"/>
                  <a:ext cx="16892791" cy="28623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ty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tăng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30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nghìn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sản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phẩm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so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ban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đầu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nghìn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doanh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+170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+1200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nghìn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).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sản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phẩm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mà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ty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dirty="0" err="1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theo</a:t>
                  </a:r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a14:m>
                  <a:r>
                    <a:rPr lang="en-US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09" y="571500"/>
                  <a:ext cx="16892791" cy="2862322"/>
                </a:xfrm>
                <a:prstGeom prst="rect">
                  <a:avLst/>
                </a:prstGeom>
                <a:blipFill>
                  <a:blip r:embed="rId9"/>
                  <a:stretch>
                    <a:fillRect l="-1251" r="-1251" b="-1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543610" y="557334"/>
              <a:ext cx="2133600" cy="1024574"/>
              <a:chOff x="713705" y="232726"/>
              <a:chExt cx="4657871" cy="102457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3705" y="342900"/>
                <a:ext cx="4657871" cy="9144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3615" y="232726"/>
                <a:ext cx="3080281" cy="90159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5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4736" y="647700"/>
            <a:ext cx="16611600" cy="87630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515328" y="3429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54968" y="371095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25091" y="1810077"/>
                <a:ext cx="15298057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+11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r>
                      <a:rPr lang="en-US" sz="3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hôp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91" y="1810077"/>
                <a:ext cx="15298057" cy="2723823"/>
              </a:xfrm>
              <a:prstGeom prst="rect">
                <a:avLst/>
              </a:prstGeom>
              <a:blipFill>
                <a:blip r:embed="rId14"/>
                <a:stretch>
                  <a:fillRect l="-1315" r="-1275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907319" y="735531"/>
            <a:ext cx="2133600" cy="1024574"/>
            <a:chOff x="2600810" y="4686407"/>
            <a:chExt cx="2133600" cy="1024574"/>
          </a:xfrm>
        </p:grpSpPr>
        <p:sp>
          <p:nvSpPr>
            <p:cNvPr id="15" name="Rectangle 14"/>
            <p:cNvSpPr/>
            <p:nvPr/>
          </p:nvSpPr>
          <p:spPr>
            <a:xfrm>
              <a:off x="2600810" y="4796581"/>
              <a:ext cx="2133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1800" y="4686407"/>
              <a:ext cx="1410964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8179812" y="4762500"/>
            <a:ext cx="1641441" cy="7620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091" y="5680567"/>
                <a:ext cx="15961187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+ 1</m:t>
                          </m:r>
                        </m:e>
                      </m:d>
                      <m:d>
                        <m:d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+ 2</m:t>
                          </m:r>
                        </m:e>
                      </m:d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. 2 + 1 .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 . 2 </m:t>
                      </m:r>
                    </m:oMath>
                  </m:oMathPara>
                </a14:m>
                <a:endParaRPr lang="en-US" sz="38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 </m:t>
                    </m:r>
                  </m:oMath>
                </a14:m>
                <a:endParaRPr lang="en-US" sz="38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+ 2 (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091" y="5680567"/>
                <a:ext cx="15961187" cy="3600986"/>
              </a:xfrm>
              <a:prstGeom prst="rect">
                <a:avLst/>
              </a:prstGeom>
              <a:blipFill>
                <a:blip r:embed="rId15"/>
                <a:stretch>
                  <a:fillRect l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03626" y="7444931"/>
            <a:ext cx="2314171" cy="20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533400"/>
            <a:ext cx="17373600" cy="9258300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grpSp>
        <p:nvGrpSpPr>
          <p:cNvPr id="30" name="Group 29"/>
          <p:cNvGrpSpPr/>
          <p:nvPr/>
        </p:nvGrpSpPr>
        <p:grpSpPr>
          <a:xfrm>
            <a:off x="16916400" y="38100"/>
            <a:ext cx="1302469" cy="1164379"/>
            <a:chOff x="951895" y="3576837"/>
            <a:chExt cx="3369207" cy="3468421"/>
          </a:xfrm>
        </p:grpSpPr>
        <p:grpSp>
          <p:nvGrpSpPr>
            <p:cNvPr id="31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33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5293" y="38100"/>
            <a:ext cx="1261719" cy="1171229"/>
            <a:chOff x="9639248" y="3663315"/>
            <a:chExt cx="3215601" cy="3215601"/>
          </a:xfrm>
        </p:grpSpPr>
        <p:grpSp>
          <p:nvGrpSpPr>
            <p:cNvPr id="35" name="Group 8"/>
            <p:cNvGrpSpPr/>
            <p:nvPr/>
          </p:nvGrpSpPr>
          <p:grpSpPr>
            <a:xfrm>
              <a:off x="9639248" y="3663315"/>
              <a:ext cx="3215601" cy="3215601"/>
              <a:chOff x="0" y="0"/>
              <a:chExt cx="6350000" cy="6350000"/>
            </a:xfrm>
          </p:grpSpPr>
          <p:sp>
            <p:nvSpPr>
              <p:cNvPr id="37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36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34132" y="4471877"/>
              <a:ext cx="2625831" cy="15984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9463" y="2667000"/>
                <a:ext cx="156210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chia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Thực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+6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+11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+6</m:t>
                          </m:r>
                        </m:e>
                      </m:d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: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+3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</m:e>
                      </m:d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 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63" y="2667000"/>
                <a:ext cx="15621000" cy="4478149"/>
              </a:xfrm>
              <a:prstGeom prst="rect">
                <a:avLst/>
              </a:prstGeom>
              <a:blipFill>
                <a:blip r:embed="rId14"/>
                <a:stretch>
                  <a:fillRect l="-109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8323276" y="1409700"/>
            <a:ext cx="1641441" cy="7620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494042" y="7022824"/>
            <a:ext cx="3276600" cy="28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63479"/>
            <a:ext cx="18288000" cy="1588168"/>
            <a:chOff x="0" y="0"/>
            <a:chExt cx="3673593" cy="3190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73592" cy="319022"/>
            </a:xfrm>
            <a:custGeom>
              <a:avLst/>
              <a:gdLst/>
              <a:ahLst/>
              <a:cxnLst/>
              <a:rect l="l" t="t" r="r" b="b"/>
              <a:pathLst>
                <a:path w="3673592" h="319022">
                  <a:moveTo>
                    <a:pt x="0" y="0"/>
                  </a:moveTo>
                  <a:lnTo>
                    <a:pt x="3673592" y="0"/>
                  </a:lnTo>
                  <a:lnTo>
                    <a:pt x="3673592" y="319022"/>
                  </a:lnTo>
                  <a:lnTo>
                    <a:pt x="0" y="319022"/>
                  </a:lnTo>
                  <a:close/>
                </a:path>
              </a:pathLst>
            </a:custGeom>
            <a:solidFill>
              <a:srgbClr val="F7DE9A"/>
            </a:solidFill>
          </p:spPr>
        </p:sp>
      </p:grpSp>
      <p:sp>
        <p:nvSpPr>
          <p:cNvPr id="38" name="Google Shape;7771;p33"/>
          <p:cNvSpPr txBox="1">
            <a:spLocks/>
          </p:cNvSpPr>
          <p:nvPr/>
        </p:nvSpPr>
        <p:spPr>
          <a:xfrm>
            <a:off x="4007997" y="187576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6000" b="1" kern="0">
                <a:solidFill>
                  <a:srgbClr val="04596F"/>
                </a:solidFill>
                <a:latin typeface="Arial" panose="020B0604020202020204" pitchFamily="34" charset="0"/>
              </a:rPr>
              <a:t>HƯỚNG DẪN VỀ NHÀ</a:t>
            </a:r>
            <a:endParaRPr lang="vi-VN" sz="6000" b="1" kern="0">
              <a:solidFill>
                <a:srgbClr val="04596F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9443395" y="5696374"/>
            <a:ext cx="9987606" cy="4574583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419"/>
          <a:stretch>
            <a:fillRect/>
          </a:stretch>
        </p:blipFill>
        <p:spPr>
          <a:xfrm>
            <a:off x="-914399" y="5680332"/>
            <a:ext cx="10357794" cy="4574583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304800" y="4610100"/>
            <a:ext cx="5562600" cy="3657600"/>
            <a:chOff x="609600" y="3867574"/>
            <a:chExt cx="5562600" cy="3657600"/>
          </a:xfrm>
        </p:grpSpPr>
        <p:grpSp>
          <p:nvGrpSpPr>
            <p:cNvPr id="41" name="Group 4"/>
            <p:cNvGrpSpPr/>
            <p:nvPr/>
          </p:nvGrpSpPr>
          <p:grpSpPr>
            <a:xfrm>
              <a:off x="609600" y="3867574"/>
              <a:ext cx="5562600" cy="3657600"/>
              <a:chOff x="0" y="0"/>
              <a:chExt cx="1669403" cy="2066396"/>
            </a:xfrm>
          </p:grpSpPr>
          <p:sp>
            <p:nvSpPr>
              <p:cNvPr id="42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3" name="Rectangle 42"/>
            <p:cNvSpPr/>
            <p:nvPr/>
          </p:nvSpPr>
          <p:spPr>
            <a:xfrm>
              <a:off x="785317" y="4649932"/>
              <a:ext cx="5200127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05977" y="4587679"/>
            <a:ext cx="5562600" cy="3657600"/>
            <a:chOff x="6699571" y="3867574"/>
            <a:chExt cx="5562600" cy="3657600"/>
          </a:xfrm>
        </p:grpSpPr>
        <p:grpSp>
          <p:nvGrpSpPr>
            <p:cNvPr id="44" name="Group 4"/>
            <p:cNvGrpSpPr/>
            <p:nvPr/>
          </p:nvGrpSpPr>
          <p:grpSpPr>
            <a:xfrm>
              <a:off x="6699571" y="3867574"/>
              <a:ext cx="5562600" cy="3657600"/>
              <a:chOff x="0" y="0"/>
              <a:chExt cx="1669403" cy="2066396"/>
            </a:xfrm>
          </p:grpSpPr>
          <p:sp>
            <p:nvSpPr>
              <p:cNvPr id="45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8" name="Rectangle 47"/>
            <p:cNvSpPr/>
            <p:nvPr/>
          </p:nvSpPr>
          <p:spPr>
            <a:xfrm>
              <a:off x="7079701" y="4649933"/>
              <a:ext cx="4727388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07154" y="4610100"/>
            <a:ext cx="5839584" cy="3657600"/>
            <a:chOff x="12448416" y="3527258"/>
            <a:chExt cx="5839584" cy="3657600"/>
          </a:xfrm>
        </p:grpSpPr>
        <p:grpSp>
          <p:nvGrpSpPr>
            <p:cNvPr id="46" name="Group 4"/>
            <p:cNvGrpSpPr/>
            <p:nvPr/>
          </p:nvGrpSpPr>
          <p:grpSpPr>
            <a:xfrm>
              <a:off x="12448416" y="3527258"/>
              <a:ext cx="5839584" cy="3657600"/>
              <a:chOff x="0" y="0"/>
              <a:chExt cx="1669403" cy="2066396"/>
            </a:xfrm>
          </p:grpSpPr>
          <p:sp>
            <p:nvSpPr>
              <p:cNvPr id="47" name="Freeform 5"/>
              <p:cNvSpPr/>
              <p:nvPr/>
            </p:nvSpPr>
            <p:spPr>
              <a:xfrm>
                <a:off x="0" y="0"/>
                <a:ext cx="1669403" cy="2066396"/>
              </a:xfrm>
              <a:custGeom>
                <a:avLst/>
                <a:gdLst/>
                <a:ahLst/>
                <a:cxnLst/>
                <a:rect l="l" t="t" r="r" b="b"/>
                <a:pathLst>
                  <a:path w="1669403" h="2066396">
                    <a:moveTo>
                      <a:pt x="0" y="0"/>
                    </a:moveTo>
                    <a:lnTo>
                      <a:pt x="1669403" y="0"/>
                    </a:lnTo>
                    <a:lnTo>
                      <a:pt x="1669403" y="2066396"/>
                    </a:lnTo>
                    <a:lnTo>
                      <a:pt x="0" y="2066396"/>
                    </a:ln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sp>
          <p:nvSpPr>
            <p:cNvPr id="49" name="Rectangle 48"/>
            <p:cNvSpPr/>
            <p:nvPr/>
          </p:nvSpPr>
          <p:spPr>
            <a:xfrm>
              <a:off x="12448416" y="3903205"/>
              <a:ext cx="5839579" cy="2748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>
                <a:lnSpc>
                  <a:spcPct val="150000"/>
                </a:lnSpc>
                <a:buClr>
                  <a:srgbClr val="000000"/>
                </a:buClr>
                <a:buFont typeface="Arial" panose="020B0604020202020204" pitchFamily="34" charset="0"/>
                <a:buChar char="•"/>
              </a:pP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bài mới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</a:t>
              </a:r>
              <a:r>
                <a:rPr lang="vi-VN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tập </a:t>
              </a:r>
              <a:endParaRPr lang="en-US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cuối chương VI</a:t>
              </a:r>
              <a:r>
                <a:rPr lang="en-US" sz="4000" b="1" i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lang="pt-BR" sz="4000" b="1" i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5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21" y="-54941"/>
            <a:ext cx="1905000" cy="1966451"/>
          </a:xfrm>
          <a:prstGeom prst="rect">
            <a:avLst/>
          </a:prstGeom>
        </p:spPr>
      </p:pic>
      <p:pic>
        <p:nvPicPr>
          <p:cNvPr id="5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97693" y="7957597"/>
            <a:ext cx="2183606" cy="22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6975"/>
          <a:stretch>
            <a:fillRect/>
          </a:stretch>
        </p:blipFill>
        <p:spPr>
          <a:xfrm>
            <a:off x="0" y="7881750"/>
            <a:ext cx="18288000" cy="23818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6975"/>
          <a:stretch>
            <a:fillRect/>
          </a:stretch>
        </p:blipFill>
        <p:spPr>
          <a:xfrm>
            <a:off x="0" y="0"/>
            <a:ext cx="18288000" cy="23818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700" y="1706462"/>
            <a:ext cx="12001500" cy="6874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3004"/>
          <a:stretch>
            <a:fillRect/>
          </a:stretch>
        </p:blipFill>
        <p:spPr>
          <a:xfrm flipH="1">
            <a:off x="11803153" y="4363454"/>
            <a:ext cx="6408647" cy="5925552"/>
          </a:xfrm>
          <a:prstGeom prst="rect">
            <a:avLst/>
          </a:prstGeom>
        </p:spPr>
      </p:pic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71600" y="9715500"/>
            <a:ext cx="20955000" cy="9934286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606286" y="2145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600448" y="8345778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97096" y="1101611"/>
            <a:ext cx="1903855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7983" y="209141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11714179" y="1121472"/>
            <a:ext cx="1697021" cy="97402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17402" y="2340414"/>
                <a:ext cx="5334000" cy="3609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:(6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02" y="2340414"/>
                <a:ext cx="5334000" cy="3609130"/>
              </a:xfrm>
              <a:prstGeom prst="rect">
                <a:avLst/>
              </a:prstGeom>
              <a:blipFill>
                <a:blip r:embed="rId12"/>
                <a:stretch>
                  <a:fillRect l="-4000" b="-5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26960" y="1406539"/>
            <a:ext cx="1210588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0" y="1333500"/>
            <a:ext cx="0" cy="83549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910031" y="5701678"/>
                <a:ext cx="9144000" cy="21850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  <m:d>
                        <m:dPr>
                          <m:ctrlP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d>
                        <m:dPr>
                          <m:ctrlP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−14</m:t>
                              </m:r>
                            </m:e>
                          </m:d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−8</m:t>
                              </m:r>
                            </m:e>
                          </m:d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.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fr-FR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31" y="5701678"/>
                <a:ext cx="9144000" cy="21850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57800" y="2765933"/>
                <a:ext cx="14325600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(4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): (−2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4: 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.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−2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765933"/>
                <a:ext cx="14325600" cy="853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24600" y="3940252"/>
                <a:ext cx="11582400" cy="124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)(−7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−7 : 6</m:t>
                          </m:r>
                        </m:e>
                      </m:d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.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−7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940252"/>
                <a:ext cx="11582400" cy="12447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3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539970" y="7385871"/>
            <a:ext cx="1761483" cy="17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5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615439" y="6460887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1548" y="952500"/>
            <a:ext cx="2133600" cy="950541"/>
            <a:chOff x="547352" y="210783"/>
            <a:chExt cx="4657871" cy="950541"/>
          </a:xfrm>
        </p:grpSpPr>
        <p:sp>
          <p:nvSpPr>
            <p:cNvPr id="9" name="Rectangle 8"/>
            <p:cNvSpPr/>
            <p:nvPr/>
          </p:nvSpPr>
          <p:spPr>
            <a:xfrm>
              <a:off x="547352" y="279581"/>
              <a:ext cx="4657871" cy="881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9115" y="210783"/>
              <a:ext cx="33917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12328429" y="1028700"/>
            <a:ext cx="1641441" cy="8016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33684" y="7951875"/>
            <a:ext cx="2045530" cy="186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2776" y="2020842"/>
                <a:ext cx="9144000" cy="5250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76" y="2020842"/>
                <a:ext cx="9144000" cy="5250605"/>
              </a:xfrm>
              <a:prstGeom prst="rect">
                <a:avLst/>
              </a:prstGeom>
              <a:blipFill>
                <a:blip r:embed="rId13"/>
                <a:stretch>
                  <a:fillRect l="-2400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7696200" y="1452143"/>
            <a:ext cx="30880" cy="885571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48400" y="2247900"/>
                <a:ext cx="11031400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fr-FR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+ 2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− 6</m:t>
                          </m:r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247900"/>
                <a:ext cx="11031400" cy="853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72025" y="3376512"/>
                <a:ext cx="11259569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4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4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4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025" y="3376512"/>
                <a:ext cx="11259569" cy="853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473991" y="4279672"/>
                <a:ext cx="3923062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991" y="4279672"/>
                <a:ext cx="3923062" cy="12448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633926" y="6034104"/>
                <a:ext cx="9144000" cy="8535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fr-FR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− 4</m:t>
                          </m:r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fr-FR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fr-FR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26" y="6034104"/>
                <a:ext cx="9144000" cy="8535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96200" y="7200900"/>
                <a:ext cx="9144000" cy="7509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]"/>
                              <m:endChr m:val="["/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</m:e>
                          </m:d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: </m:t>
                          </m:r>
                          <m:d>
                            <m:d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br>
                  <a:rPr lang="fr-FR" sz="4000" i="1" dirty="0">
                    <a:solidFill>
                      <a:prstClr val="white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7200900"/>
                <a:ext cx="9144000" cy="7509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581466" y="8121615"/>
                <a:ext cx="6674071" cy="1441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−(−2)=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466" y="8121615"/>
                <a:ext cx="6674071" cy="14414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4325600" y="5991150"/>
            <a:ext cx="4676861" cy="56010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1548" y="952500"/>
            <a:ext cx="2133600" cy="950541"/>
            <a:chOff x="547352" y="210783"/>
            <a:chExt cx="4657871" cy="950541"/>
          </a:xfrm>
        </p:grpSpPr>
        <p:sp>
          <p:nvSpPr>
            <p:cNvPr id="9" name="Rectangle 8"/>
            <p:cNvSpPr/>
            <p:nvPr/>
          </p:nvSpPr>
          <p:spPr>
            <a:xfrm>
              <a:off x="547352" y="279581"/>
              <a:ext cx="4657871" cy="8817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9115" y="210783"/>
              <a:ext cx="33917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Oval Callout 20"/>
          <p:cNvSpPr/>
          <p:nvPr/>
        </p:nvSpPr>
        <p:spPr>
          <a:xfrm>
            <a:off x="12328429" y="1061366"/>
            <a:ext cx="1641441" cy="8016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6478250" y="252683"/>
            <a:ext cx="1333500" cy="1178600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6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7DE9A"/>
              </a:solidFill>
            </p:spPr>
          </p:sp>
        </p:grpSp>
        <p:pic>
          <p:nvPicPr>
            <p:cNvPr id="25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633684" y="7951875"/>
            <a:ext cx="2045530" cy="1863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62776" y="2020842"/>
                <a:ext cx="9144000" cy="52506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4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76" y="2020842"/>
                <a:ext cx="9144000" cy="5250605"/>
              </a:xfrm>
              <a:prstGeom prst="rect">
                <a:avLst/>
              </a:prstGeom>
              <a:blipFill>
                <a:blip r:embed="rId13"/>
                <a:stretch>
                  <a:fillRect l="-2400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7696200" y="1452143"/>
            <a:ext cx="30880" cy="885571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0" y="2933703"/>
                <a:ext cx="69183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− 24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933703"/>
                <a:ext cx="6918304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49916" y="4250581"/>
                <a:ext cx="90516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− 24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: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4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16" y="4250581"/>
                <a:ext cx="9051645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15667" y="5365379"/>
                <a:ext cx="39760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− 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−8</m:t>
                          </m:r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667" y="5365379"/>
                <a:ext cx="3976024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43741" y="6416814"/>
                <a:ext cx="32729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5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sz="4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+ 8</m:t>
                      </m:r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sz="4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741" y="6416814"/>
                <a:ext cx="3272947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6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31090" y="9285115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926685" y="49231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92103" y="8230123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479" y="579402"/>
            <a:ext cx="2167321" cy="925944"/>
            <a:chOff x="880059" y="-19676"/>
            <a:chExt cx="4731488" cy="1276976"/>
          </a:xfrm>
        </p:grpSpPr>
        <p:sp>
          <p:nvSpPr>
            <p:cNvPr id="28" name="Rectangle 27"/>
            <p:cNvSpPr/>
            <p:nvPr/>
          </p:nvSpPr>
          <p:spPr>
            <a:xfrm>
              <a:off x="880059" y="190500"/>
              <a:ext cx="4731488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26111" y="-19676"/>
              <a:ext cx="308028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Oval Callout 32"/>
          <p:cNvSpPr/>
          <p:nvPr/>
        </p:nvSpPr>
        <p:spPr>
          <a:xfrm>
            <a:off x="11935285" y="904827"/>
            <a:ext cx="1708893" cy="99709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4800" y="7201423"/>
            <a:ext cx="2221215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3479" y="1505346"/>
                <a:ext cx="9144000" cy="52607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79" y="1505346"/>
                <a:ext cx="9144000" cy="5260799"/>
              </a:xfrm>
              <a:prstGeom prst="rect">
                <a:avLst/>
              </a:prstGeom>
              <a:blipFill>
                <a:blip r:embed="rId41"/>
                <a:stretch>
                  <a:fillRect l="-2333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842817" y="360242"/>
            <a:ext cx="1265090" cy="1147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91400" y="1636324"/>
            <a:ext cx="0" cy="77543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662E55-110E-B1D6-867B-6B018B7EE06C}"/>
              </a:ext>
            </a:extLst>
          </p:cNvPr>
          <p:cNvGrpSpPr/>
          <p:nvPr/>
        </p:nvGrpSpPr>
        <p:grpSpPr>
          <a:xfrm>
            <a:off x="2746180" y="3066575"/>
            <a:ext cx="16010404" cy="6041223"/>
            <a:chOff x="-42134" y="1158948"/>
            <a:chExt cx="6136546" cy="2209555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E91DAAC-4A4D-4102-7246-D162EDFA21FD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14929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A4875A-062D-C6E3-7063-BE37D977F0E1}"/>
                </a:ext>
              </a:extLst>
            </p:cNvPr>
            <p:cNvGrpSpPr/>
            <p:nvPr/>
          </p:nvGrpSpPr>
          <p:grpSpPr>
            <a:xfrm>
              <a:off x="-42134" y="1158948"/>
              <a:ext cx="6136546" cy="2209555"/>
              <a:chOff x="-42134" y="1158948"/>
              <a:chExt cx="6136546" cy="220955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E8E1A3-9F21-D5FB-6AFA-12BC29641712}"/>
                  </a:ext>
                </a:extLst>
              </p:cNvPr>
              <p:cNvSpPr txBox="1"/>
              <p:nvPr/>
            </p:nvSpPr>
            <p:spPr>
              <a:xfrm>
                <a:off x="2354143" y="123982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4E87D2-7FC7-0E0C-CAE8-04F14B837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5302028-3B71-FD1B-30A5-85F4A0F06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2536" y="1914517"/>
                <a:ext cx="156226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D0ED2B1-5F0E-D64A-3345-576E46532561}"/>
                  </a:ext>
                </a:extLst>
              </p:cNvPr>
              <p:cNvGrpSpPr/>
              <p:nvPr/>
            </p:nvGrpSpPr>
            <p:grpSpPr>
              <a:xfrm>
                <a:off x="-42134" y="1158948"/>
                <a:ext cx="6136546" cy="2209555"/>
                <a:chOff x="-42134" y="1158948"/>
                <a:chExt cx="6136546" cy="2209555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E028D4C-03A7-9658-5D18-507F5B0B498F}"/>
                    </a:ext>
                  </a:extLst>
                </p:cNvPr>
                <p:cNvSpPr txBox="1"/>
                <p:nvPr/>
              </p:nvSpPr>
              <p:spPr>
                <a:xfrm>
                  <a:off x="2740913" y="2012562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/>
                    <a:t>_</a:t>
                  </a:r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16FF018-9ED3-650C-264C-BE974AFFAE49}"/>
                    </a:ext>
                  </a:extLst>
                </p:cNvPr>
                <p:cNvGrpSpPr/>
                <p:nvPr/>
              </p:nvGrpSpPr>
              <p:grpSpPr>
                <a:xfrm>
                  <a:off x="-42134" y="1158948"/>
                  <a:ext cx="6136546" cy="2209555"/>
                  <a:chOff x="-42134" y="1158948"/>
                  <a:chExt cx="6136546" cy="220955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EC3F6219-7E18-D167-98CD-471C33CC34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43583" y="1166009"/>
                        <a:ext cx="1149291" cy="13092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EC3F6219-7E18-D167-98CD-471C33CC34C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43583" y="1166009"/>
                        <a:ext cx="1149291" cy="1309269"/>
                      </a:xfrm>
                      <a:prstGeom prst="rect">
                        <a:avLst/>
                      </a:prstGeom>
                      <a:blipFill>
                        <a:blip r:embed="rId4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AD1C105B-47FB-8759-69CD-C5EA69F9E0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2930" y="1158948"/>
                        <a:ext cx="1529444" cy="19230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43" name="TextBox 42">
                        <a:extLst>
                          <a:ext uri="{FF2B5EF4-FFF2-40B4-BE49-F238E27FC236}">
                            <a16:creationId xmlns:a16="http://schemas.microsoft.com/office/drawing/2014/main" id="{AD1C105B-47FB-8759-69CD-C5EA69F9E03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2930" y="1158948"/>
                        <a:ext cx="1529444" cy="1923027"/>
                      </a:xfrm>
                      <a:prstGeom prst="rect">
                        <a:avLst/>
                      </a:prstGeom>
                      <a:blipFill>
                        <a:blip r:embed="rId4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EE422E4C-2EA6-C9D7-A3FB-FDED26EF676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42134" y="1527240"/>
                        <a:ext cx="6136546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EE422E4C-2EA6-C9D7-A3FB-FDED26EF676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42134" y="1527240"/>
                        <a:ext cx="6136546" cy="707886"/>
                      </a:xfrm>
                      <a:prstGeom prst="rect">
                        <a:avLst/>
                      </a:prstGeom>
                      <a:blipFill>
                        <a:blip r:embed="rId4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945C4458-8F3A-4068-A03A-584BBA3037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69609" y="1953022"/>
                        <a:ext cx="1905843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+ 1</m:t>
                              </m:r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945C4458-8F3A-4068-A03A-584BBA3037F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69609" y="1953022"/>
                        <a:ext cx="1905843" cy="615553"/>
                      </a:xfrm>
                      <a:prstGeom prst="rect">
                        <a:avLst/>
                      </a:prstGeom>
                      <a:blipFill>
                        <a:blip r:embed="rId4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76DAF842-CF36-D3B7-4768-6F958325C9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91382" y="2346011"/>
                        <a:ext cx="1905843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+ 1</m:t>
                              </m:r>
                            </m:oMath>
                          </m:oMathPara>
                        </a14:m>
                        <a:endParaRPr lang="en-US" sz="4000" b="0"/>
                      </a:p>
                    </p:txBody>
                  </p:sp>
                </mc:Choice>
                <mc:Fallback xmlns=""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76DAF842-CF36-D3B7-4768-6F958325C9C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1382" y="2346011"/>
                        <a:ext cx="1905843" cy="615553"/>
                      </a:xfrm>
                      <a:prstGeom prst="rect">
                        <a:avLst/>
                      </a:prstGeom>
                      <a:blipFill>
                        <a:blip r:embed="rId4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0EAC450A-E526-DE41-1DCE-6633C01CEA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2866" y="2752950"/>
                        <a:ext cx="213577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0EAC450A-E526-DE41-1DCE-6633C01CEA7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92866" y="2752950"/>
                        <a:ext cx="2135774" cy="615553"/>
                      </a:xfrm>
                      <a:prstGeom prst="rect">
                        <a:avLst/>
                      </a:prstGeom>
                      <a:blipFill>
                        <a:blip r:embed="rId4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A412A535-BBD0-A5F8-C96E-718BD30224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97692" y="1613101"/>
                        <a:ext cx="129830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A412A535-BBD0-A5F8-C96E-718BD302248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7692" y="1613101"/>
                        <a:ext cx="1298304" cy="615553"/>
                      </a:xfrm>
                      <a:prstGeom prst="rect">
                        <a:avLst/>
                      </a:prstGeom>
                      <a:blipFill>
                        <a:blip r:embed="rId4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8A4DAE2-B702-B8F4-4B0F-3452D6243A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26139" y="2679601"/>
                  <a:ext cx="943185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" name="Rectangle 10"/>
          <p:cNvSpPr/>
          <p:nvPr/>
        </p:nvSpPr>
        <p:spPr>
          <a:xfrm>
            <a:off x="8395980" y="1901247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93941" y="9334500"/>
            <a:ext cx="20955000" cy="1371600"/>
            <a:chOff x="0" y="0"/>
            <a:chExt cx="5920967" cy="3624054"/>
          </a:xfrm>
        </p:grpSpPr>
        <p:sp>
          <p:nvSpPr>
            <p:cNvPr id="15" name="Freeform 14"/>
            <p:cNvSpPr/>
            <p:nvPr/>
          </p:nvSpPr>
          <p:spPr>
            <a:xfrm>
              <a:off x="0" y="0"/>
              <a:ext cx="5920967" cy="3624054"/>
            </a:xfrm>
            <a:custGeom>
              <a:avLst/>
              <a:gdLst/>
              <a:ahLst/>
              <a:cxnLst/>
              <a:rect l="l" t="t" r="r" b="b"/>
              <a:pathLst>
                <a:path w="5920967" h="3624054">
                  <a:moveTo>
                    <a:pt x="5796507" y="3624054"/>
                  </a:moveTo>
                  <a:lnTo>
                    <a:pt x="124460" y="3624054"/>
                  </a:lnTo>
                  <a:cubicBezTo>
                    <a:pt x="55880" y="3624054"/>
                    <a:pt x="0" y="3568174"/>
                    <a:pt x="0" y="34995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3499595"/>
                  </a:lnTo>
                  <a:cubicBezTo>
                    <a:pt x="5920967" y="3568174"/>
                    <a:pt x="5865087" y="3624054"/>
                    <a:pt x="5796507" y="3624054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</p:grpSp>
      <p:grpSp>
        <p:nvGrpSpPr>
          <p:cNvPr id="18" name="Group 17"/>
          <p:cNvGrpSpPr/>
          <p:nvPr/>
        </p:nvGrpSpPr>
        <p:grpSpPr>
          <a:xfrm>
            <a:off x="16383000" y="324768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3108" y="8273154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33" name="Oval Callout 32"/>
          <p:cNvSpPr/>
          <p:nvPr/>
        </p:nvSpPr>
        <p:spPr>
          <a:xfrm>
            <a:off x="8281304" y="523259"/>
            <a:ext cx="1695562" cy="92410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40AFAB-16D5-16F5-2F65-0A129BCDBDB7}"/>
              </a:ext>
            </a:extLst>
          </p:cNvPr>
          <p:cNvGrpSpPr/>
          <p:nvPr/>
        </p:nvGrpSpPr>
        <p:grpSpPr>
          <a:xfrm>
            <a:off x="0" y="3244581"/>
            <a:ext cx="8229600" cy="5562600"/>
            <a:chOff x="1882161" y="1156200"/>
            <a:chExt cx="3732002" cy="225881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68BFAC6-1870-AF64-8703-FFBE21222891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48677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F77943E-6ABD-E158-01B2-DE2982C995BF}"/>
                </a:ext>
              </a:extLst>
            </p:cNvPr>
            <p:cNvGrpSpPr/>
            <p:nvPr/>
          </p:nvGrpSpPr>
          <p:grpSpPr>
            <a:xfrm>
              <a:off x="1882161" y="1156200"/>
              <a:ext cx="3654352" cy="2258815"/>
              <a:chOff x="1882161" y="1156200"/>
              <a:chExt cx="3654352" cy="22588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AF421B-EB48-4BEA-BC27-D1AAAC1F8696}"/>
                  </a:ext>
                </a:extLst>
              </p:cNvPr>
              <p:cNvSpPr txBox="1"/>
              <p:nvPr/>
            </p:nvSpPr>
            <p:spPr>
              <a:xfrm>
                <a:off x="2252871" y="1252801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/>
                  <a:t>_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F34A41D-F7EB-A168-7A78-D1A553FEC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EBD6AF-9EDC-90FB-5FBE-1B3F50155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2871" y="1944500"/>
                <a:ext cx="1822362" cy="861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67652F4-ECD4-3CBB-6BF4-3AE747887A8E}"/>
                  </a:ext>
                </a:extLst>
              </p:cNvPr>
              <p:cNvGrpSpPr/>
              <p:nvPr/>
            </p:nvGrpSpPr>
            <p:grpSpPr>
              <a:xfrm>
                <a:off x="1882161" y="1156200"/>
                <a:ext cx="3654352" cy="2258815"/>
                <a:chOff x="1882161" y="1156200"/>
                <a:chExt cx="3654352" cy="2258815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5199D27-4AA3-B8BC-C2CF-452413BE5D2B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00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65F2F94C-D011-5FF8-0069-911B18DC9FB7}"/>
                    </a:ext>
                  </a:extLst>
                </p:cNvPr>
                <p:cNvGrpSpPr/>
                <p:nvPr/>
              </p:nvGrpSpPr>
              <p:grpSpPr>
                <a:xfrm>
                  <a:off x="1882161" y="1156200"/>
                  <a:ext cx="3654352" cy="2258815"/>
                  <a:chOff x="1882161" y="1156200"/>
                  <a:chExt cx="3654352" cy="225881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1FF2C2A1-8DA4-F2D5-612C-E49C086D5F9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1692" y="1156200"/>
                        <a:ext cx="1444821" cy="19230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1FF2C2A1-8DA4-F2D5-612C-E49C086D5F9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1692" y="1156200"/>
                        <a:ext cx="1444821" cy="1923027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C6CAF90-0E64-8285-45B6-1DFE7DE8CB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74116" y="1180728"/>
                        <a:ext cx="1544984" cy="193540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9C6CAF90-0E64-8285-45B6-1DFE7DE8CB5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74116" y="1180728"/>
                        <a:ext cx="1544984" cy="193540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B3C70956-820C-27F2-404D-74C6172BDB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82161" y="1537372"/>
                        <a:ext cx="2295523" cy="70788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sz="4000" i="1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B3C70956-820C-27F2-404D-74C6172BDB5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82161" y="1537372"/>
                        <a:ext cx="2295523" cy="707886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52B274B8-741A-F8A2-D1F2-2E1558BB66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46049" y="1986349"/>
                        <a:ext cx="1566768" cy="3019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52B274B8-741A-F8A2-D1F2-2E1558BB66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46049" y="1986349"/>
                        <a:ext cx="1566768" cy="301961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6CF0EDC2-4444-AB8C-1125-3CDB195DA96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746050" y="2372272"/>
                        <a:ext cx="1552797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4000" b="0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6CF0EDC2-4444-AB8C-1125-3CDB195DA96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46050" y="2372272"/>
                        <a:ext cx="1552797" cy="615553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F61B4E86-BDCE-DFDF-9C5A-73B6547384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68317" y="2799462"/>
                        <a:ext cx="56928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en-US" sz="4000" dirty="0"/>
                      </a:p>
                    </p:txBody>
                  </p:sp>
                </mc:Choice>
                <mc:Fallback xmlns=""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F61B4E86-BDCE-DFDF-9C5A-73B65473846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68317" y="2799462"/>
                        <a:ext cx="569284" cy="615553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A9E6F915-05B1-6B54-D3D4-D3E59112B10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6826" y="1637518"/>
                        <a:ext cx="1298304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4000"/>
                      </a:p>
                    </p:txBody>
                  </p:sp>
                </mc:Choice>
                <mc:Fallback xmlns="">
                  <p:sp>
                    <p:nvSpPr>
                      <p:cNvPr id="42" name="TextBox 41">
                        <a:extLst>
                          <a:ext uri="{FF2B5EF4-FFF2-40B4-BE49-F238E27FC236}">
                            <a16:creationId xmlns:a16="http://schemas.microsoft.com/office/drawing/2014/main" id="{A9E6F915-05B1-6B54-D3D4-D3E59112B10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6826" y="1637518"/>
                        <a:ext cx="1298304" cy="615553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2B2FD4D-8BB0-5E46-FF3A-5964720F8C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80606" y="2726164"/>
                  <a:ext cx="113718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3" name="Rectangle 42"/>
          <p:cNvSpPr/>
          <p:nvPr/>
        </p:nvSpPr>
        <p:spPr>
          <a:xfrm>
            <a:off x="796929" y="2231895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lang="en-US" sz="40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491174-6101-F4CC-AD64-CC9C5CB3FD94}"/>
              </a:ext>
            </a:extLst>
          </p:cNvPr>
          <p:cNvGrpSpPr/>
          <p:nvPr/>
        </p:nvGrpSpPr>
        <p:grpSpPr>
          <a:xfrm>
            <a:off x="9677400" y="3045353"/>
            <a:ext cx="7765541" cy="6485219"/>
            <a:chOff x="1916025" y="1156200"/>
            <a:chExt cx="3698138" cy="20160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6EBDDEB-4146-7F30-57DE-E8532D22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48677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BB4A360-5E94-7C11-F6B5-056C865D0BDA}"/>
                </a:ext>
              </a:extLst>
            </p:cNvPr>
            <p:cNvGrpSpPr/>
            <p:nvPr/>
          </p:nvGrpSpPr>
          <p:grpSpPr>
            <a:xfrm>
              <a:off x="1916025" y="1156200"/>
              <a:ext cx="3638334" cy="2016031"/>
              <a:chOff x="1916025" y="1156200"/>
              <a:chExt cx="3638334" cy="201603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2CF291-9AB0-43E7-3877-770C65F84BAE}"/>
                  </a:ext>
                </a:extLst>
              </p:cNvPr>
              <p:cNvSpPr txBox="1"/>
              <p:nvPr/>
            </p:nvSpPr>
            <p:spPr>
              <a:xfrm>
                <a:off x="1916025" y="1225987"/>
                <a:ext cx="2852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_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125AAB9-77AB-45E2-EF11-DF042A017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DD76E8B-A954-0E37-6C5A-78A87F4CD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8638" y="1771197"/>
                <a:ext cx="1953161" cy="377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67BA19C-D204-1880-3CB5-69BC01BBD8A0}"/>
                  </a:ext>
                </a:extLst>
              </p:cNvPr>
              <p:cNvGrpSpPr/>
              <p:nvPr/>
            </p:nvGrpSpPr>
            <p:grpSpPr>
              <a:xfrm>
                <a:off x="2127290" y="1156200"/>
                <a:ext cx="3427069" cy="2016031"/>
                <a:chOff x="2127290" y="1156200"/>
                <a:chExt cx="3427069" cy="2016031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216D36E-090F-E469-6B77-236603175A26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D960D14-02C4-1E67-CCAE-1112C31DAD7B}"/>
                    </a:ext>
                  </a:extLst>
                </p:cNvPr>
                <p:cNvGrpSpPr/>
                <p:nvPr/>
              </p:nvGrpSpPr>
              <p:grpSpPr>
                <a:xfrm>
                  <a:off x="2127290" y="1156200"/>
                  <a:ext cx="3427069" cy="2016031"/>
                  <a:chOff x="2127290" y="1156200"/>
                  <a:chExt cx="3427069" cy="201603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2BF13011-3559-1D73-1E99-56681A542D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109538" y="1187657"/>
                        <a:ext cx="1444821" cy="13216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2BF13011-3559-1D73-1E99-56681A542D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09538" y="1187657"/>
                        <a:ext cx="1444821" cy="13216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4EF1D428-B48D-B237-1669-77944101E4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48487" y="1156200"/>
                        <a:ext cx="1961051" cy="22005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           +1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4EF1D428-B48D-B237-1669-77944101E45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48487" y="1156200"/>
                        <a:ext cx="1961051" cy="22005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E5A8CE3F-5BC4-CFCA-224D-2371BDEAB2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27290" y="1458540"/>
                        <a:ext cx="1634080" cy="13190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836967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+ 4</m:t>
                              </m:r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kumimoji="0" lang="en-US" sz="40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E5A8CE3F-5BC4-CFCA-224D-2371BDEAB23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27290" y="1458540"/>
                        <a:ext cx="1634080" cy="1319079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4D91702A-9F86-3A78-71A1-78095B3439C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12764" y="1862291"/>
                        <a:ext cx="2215350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7" name="TextBox 56">
                        <a:extLst>
                          <a:ext uri="{FF2B5EF4-FFF2-40B4-BE49-F238E27FC236}">
                            <a16:creationId xmlns:a16="http://schemas.microsoft.com/office/drawing/2014/main" id="{4D91702A-9F86-3A78-71A1-78095B3439C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2764" y="1862291"/>
                        <a:ext cx="2215350" cy="615553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FDC020C8-2D1D-0142-83FB-E06D7E4A52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12764" y="2190015"/>
                        <a:ext cx="2215350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8" name="TextBox 57">
                        <a:extLst>
                          <a:ext uri="{FF2B5EF4-FFF2-40B4-BE49-F238E27FC236}">
                            <a16:creationId xmlns:a16="http://schemas.microsoft.com/office/drawing/2014/main" id="{FDC020C8-2D1D-0142-83FB-E06D7E4A528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12764" y="2190015"/>
                        <a:ext cx="2215350" cy="615553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0511AD1D-8CF4-4DDD-7626-944EA74C1E3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656078" y="2556678"/>
                        <a:ext cx="633113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TextBox 58">
                        <a:extLst>
                          <a:ext uri="{FF2B5EF4-FFF2-40B4-BE49-F238E27FC236}">
                            <a16:creationId xmlns:a16="http://schemas.microsoft.com/office/drawing/2014/main" id="{0511AD1D-8CF4-4DDD-7626-944EA74C1E3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56078" y="2556678"/>
                        <a:ext cx="633113" cy="615553"/>
                      </a:xfrm>
                      <a:prstGeom prst="rect">
                        <a:avLst/>
                      </a:prstGeom>
                      <a:blipFill>
                        <a:blip r:embed="rId2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DC7219E6-D578-5D89-AC1B-D7B65C8C59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32064" y="1597308"/>
                        <a:ext cx="925990" cy="1913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+1</m:t>
                              </m:r>
                            </m:oMath>
                          </m:oMathPara>
                        </a14:m>
                        <a:endParaRPr kumimoji="0" lang="en-US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0" name="TextBox 59">
                        <a:extLst>
                          <a:ext uri="{FF2B5EF4-FFF2-40B4-BE49-F238E27FC236}">
                            <a16:creationId xmlns:a16="http://schemas.microsoft.com/office/drawing/2014/main" id="{DC7219E6-D578-5D89-AC1B-D7B65C8C59F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32064" y="1597308"/>
                        <a:ext cx="925990" cy="191354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4AD6E74D-0815-6115-0B73-7888B7E91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1937" y="2479038"/>
                  <a:ext cx="155926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</p:grpSp>
      </p:grpSp>
      <p:sp>
        <p:nvSpPr>
          <p:cNvPr id="61" name="Rectangle 60"/>
          <p:cNvSpPr/>
          <p:nvPr/>
        </p:nvSpPr>
        <p:spPr>
          <a:xfrm>
            <a:off x="10165536" y="2078422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647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6611600" y="8764022"/>
            <a:ext cx="1302469" cy="1164379"/>
            <a:chOff x="951895" y="3576837"/>
            <a:chExt cx="3369207" cy="3468421"/>
          </a:xfrm>
        </p:grpSpPr>
        <p:grpSp>
          <p:nvGrpSpPr>
            <p:cNvPr id="19" name="Group 4"/>
            <p:cNvGrpSpPr/>
            <p:nvPr/>
          </p:nvGrpSpPr>
          <p:grpSpPr>
            <a:xfrm>
              <a:off x="951895" y="3576837"/>
              <a:ext cx="3369207" cy="3468421"/>
              <a:chOff x="-151671" y="-170774"/>
              <a:chExt cx="6653334" cy="6849255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-151671" y="-170774"/>
                <a:ext cx="6653334" cy="684925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603810" y="4412692"/>
              <a:ext cx="2065380" cy="17168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28381" y="8764022"/>
            <a:ext cx="1308307" cy="1160515"/>
            <a:chOff x="14043699" y="3663315"/>
            <a:chExt cx="3215601" cy="3215601"/>
          </a:xfrm>
        </p:grpSpPr>
        <p:grpSp>
          <p:nvGrpSpPr>
            <p:cNvPr id="23" name="Group 10"/>
            <p:cNvGrpSpPr/>
            <p:nvPr/>
          </p:nvGrpSpPr>
          <p:grpSpPr>
            <a:xfrm>
              <a:off x="14043699" y="3663315"/>
              <a:ext cx="3215601" cy="3215601"/>
              <a:chOff x="0" y="0"/>
              <a:chExt cx="6350000" cy="6350000"/>
            </a:xfrm>
          </p:grpSpPr>
          <p:sp>
            <p:nvSpPr>
              <p:cNvPr id="27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</p:sp>
        </p:grpSp>
        <p:pic>
          <p:nvPicPr>
            <p:cNvPr id="24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5084178" y="4054340"/>
              <a:ext cx="1134643" cy="2433550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528824" y="329754"/>
            <a:ext cx="645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EC3EB76-3341-6319-8507-B14F1DF9393F}"/>
              </a:ext>
            </a:extLst>
          </p:cNvPr>
          <p:cNvGrpSpPr/>
          <p:nvPr/>
        </p:nvGrpSpPr>
        <p:grpSpPr>
          <a:xfrm>
            <a:off x="1219200" y="322763"/>
            <a:ext cx="19455979" cy="10676715"/>
            <a:chOff x="3028964" y="1281758"/>
            <a:chExt cx="9379484" cy="476129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7AB283-24CA-A24B-AB92-8F153DAE79AB}"/>
                </a:ext>
              </a:extLst>
            </p:cNvPr>
            <p:cNvGrpSpPr/>
            <p:nvPr/>
          </p:nvGrpSpPr>
          <p:grpSpPr>
            <a:xfrm>
              <a:off x="3028964" y="1281758"/>
              <a:ext cx="9379484" cy="4761293"/>
              <a:chOff x="3028964" y="1281758"/>
              <a:chExt cx="9379484" cy="4761293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FAECB86-D04E-9BB4-DB1D-15481D28294C}"/>
                  </a:ext>
                </a:extLst>
              </p:cNvPr>
              <p:cNvGrpSpPr/>
              <p:nvPr/>
            </p:nvGrpSpPr>
            <p:grpSpPr>
              <a:xfrm>
                <a:off x="3028964" y="1281758"/>
                <a:ext cx="9379484" cy="4761293"/>
                <a:chOff x="1381551" y="1155904"/>
                <a:chExt cx="5672684" cy="4761293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31BB53F-5EDD-48E8-89EE-538882F2E7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526905"/>
                  <a:ext cx="1724262" cy="879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A05D703A-A1DD-6C37-8D93-BE4F109055BC}"/>
                    </a:ext>
                  </a:extLst>
                </p:cNvPr>
                <p:cNvGrpSpPr/>
                <p:nvPr/>
              </p:nvGrpSpPr>
              <p:grpSpPr>
                <a:xfrm>
                  <a:off x="1381551" y="1155904"/>
                  <a:ext cx="5672684" cy="4761293"/>
                  <a:chOff x="1381551" y="1155904"/>
                  <a:chExt cx="5672684" cy="4761293"/>
                </a:xfrm>
              </p:grpSpPr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4AB6150B-FA4C-830A-A7F9-610F6CDD9FD3}"/>
                      </a:ext>
                    </a:extLst>
                  </p:cNvPr>
                  <p:cNvSpPr txBox="1"/>
                  <p:nvPr/>
                </p:nvSpPr>
                <p:spPr>
                  <a:xfrm>
                    <a:off x="1598882" y="1272554"/>
                    <a:ext cx="285226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_</a:t>
                    </a:r>
                  </a:p>
                </p:txBody>
              </p: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02789E4-D6E5-C346-FA44-9F10AB6B22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27384" y="1191253"/>
                    <a:ext cx="0" cy="72326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83603C59-339F-F74B-08DD-B04F54BDC8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40027" y="1949509"/>
                    <a:ext cx="2241722" cy="1038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6C263389-BCC2-1F4F-2771-152EBD3A2D1B}"/>
                      </a:ext>
                    </a:extLst>
                  </p:cNvPr>
                  <p:cNvGrpSpPr/>
                  <p:nvPr/>
                </p:nvGrpSpPr>
                <p:grpSpPr>
                  <a:xfrm>
                    <a:off x="1381551" y="1155904"/>
                    <a:ext cx="5672684" cy="4761293"/>
                    <a:chOff x="1381551" y="1155904"/>
                    <a:chExt cx="5672684" cy="4761293"/>
                  </a:xfrm>
                </p:grpSpPr>
                <p:grpSp>
                  <p:nvGrpSpPr>
                    <p:cNvPr id="82" name="Group 81">
                      <a:extLst>
                        <a:ext uri="{FF2B5EF4-FFF2-40B4-BE49-F238E27FC236}">
                          <a16:creationId xmlns:a16="http://schemas.microsoft.com/office/drawing/2014/main" id="{1E1179C2-0018-3FF5-FCA9-E717B8522B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81551" y="1155904"/>
                      <a:ext cx="5672684" cy="4761293"/>
                      <a:chOff x="1381551" y="1155904"/>
                      <a:chExt cx="5672684" cy="4761293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4" name="TextBox 83">
                            <a:extLst>
                              <a:ext uri="{FF2B5EF4-FFF2-40B4-BE49-F238E27FC236}">
                                <a16:creationId xmlns:a16="http://schemas.microsoft.com/office/drawing/2014/main" id="{2A9F762D-1BE5-784D-2BEA-D66CC363665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82913" y="1155904"/>
                            <a:ext cx="2402477" cy="31880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−32</m:t>
                                      </m:r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+1</m:t>
                                  </m:r>
                                </m:oMath>
                              </m:oMathPara>
                            </a14:m>
                            <a:endParaRPr kumimoji="0" lang="en-US" sz="4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4" name="TextBox 83">
                            <a:extLst>
                              <a:ext uri="{FF2B5EF4-FFF2-40B4-BE49-F238E27FC236}">
                                <a16:creationId xmlns:a16="http://schemas.microsoft.com/office/drawing/2014/main" id="{2A9F762D-1BE5-784D-2BEA-D66CC363665F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682913" y="1155904"/>
                            <a:ext cx="2402477" cy="318800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1A2F14D8-E248-E4B3-8B35-E7589051A16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381551" y="1595028"/>
                            <a:ext cx="1634080" cy="133042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836967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−32</m:t>
                                      </m:r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0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+16</m:t>
                                  </m:r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oMath>
                              </m:oMathPara>
                            </a14:m>
                            <a:endParaRPr kumimoji="0" lang="en-US" sz="40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5" name="TextBox 84">
                            <a:extLst>
                              <a:ext uri="{FF2B5EF4-FFF2-40B4-BE49-F238E27FC236}">
                                <a16:creationId xmlns:a16="http://schemas.microsoft.com/office/drawing/2014/main" id="{1A2F14D8-E248-E4B3-8B35-E7589051A16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381551" y="1595028"/>
                            <a:ext cx="1634080" cy="1330429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6" name="TextBox 85">
                            <a:extLst>
                              <a:ext uri="{FF2B5EF4-FFF2-40B4-BE49-F238E27FC236}">
                                <a16:creationId xmlns:a16="http://schemas.microsoft.com/office/drawing/2014/main" id="{697063E6-3591-4346-6620-BE082626689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198591" y="2087116"/>
                            <a:ext cx="1867254" cy="2745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−16</m:t>
                                      </m:r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+1</m:t>
                                  </m:r>
                                </m:oMath>
                              </m:oMathPara>
                            </a14:m>
                            <a:endParaRPr kumimoji="0" lang="en-US" sz="4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6" name="TextBox 85">
                            <a:extLst>
                              <a:ext uri="{FF2B5EF4-FFF2-40B4-BE49-F238E27FC236}">
                                <a16:creationId xmlns:a16="http://schemas.microsoft.com/office/drawing/2014/main" id="{697063E6-3591-4346-6620-BE082626689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198591" y="2087116"/>
                            <a:ext cx="1867254" cy="274507"/>
                          </a:xfrm>
                          <a:prstGeom prst="rect">
                            <a:avLst/>
                          </a:prstGeom>
                          <a:blipFill>
                            <a:blip r:embed="rId1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7" name="TextBox 86">
                            <a:extLst>
                              <a:ext uri="{FF2B5EF4-FFF2-40B4-BE49-F238E27FC236}">
                                <a16:creationId xmlns:a16="http://schemas.microsoft.com/office/drawing/2014/main" id="{AC4F6C7D-B594-0380-7842-835DE9AF66E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082854" y="3733890"/>
                            <a:ext cx="940368" cy="27450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         +1</m:t>
                                  </m:r>
                                </m:oMath>
                              </m:oMathPara>
                            </a14:m>
                            <a:endParaRPr kumimoji="0" lang="en-US" sz="4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7" name="TextBox 86">
                            <a:extLst>
                              <a:ext uri="{FF2B5EF4-FFF2-40B4-BE49-F238E27FC236}">
                                <a16:creationId xmlns:a16="http://schemas.microsoft.com/office/drawing/2014/main" id="{AC4F6C7D-B594-0380-7842-835DE9AF66E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082854" y="3733890"/>
                            <a:ext cx="940368" cy="274507"/>
                          </a:xfrm>
                          <a:prstGeom prst="rect">
                            <a:avLst/>
                          </a:prstGeom>
                          <a:blipFill>
                            <a:blip r:embed="rId15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8" name="TextBox 87">
                            <a:extLst>
                              <a:ext uri="{FF2B5EF4-FFF2-40B4-BE49-F238E27FC236}">
                                <a16:creationId xmlns:a16="http://schemas.microsoft.com/office/drawing/2014/main" id="{C7ED5895-F0C9-7DA7-EA58-CCD97EF981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695550" y="5301644"/>
                            <a:ext cx="633113" cy="6155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oMath>
                              </m:oMathPara>
                            </a14:m>
                            <a:endParaRPr kumimoji="0" lang="en-US" sz="40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8" name="TextBox 87">
                            <a:extLst>
                              <a:ext uri="{FF2B5EF4-FFF2-40B4-BE49-F238E27FC236}">
                                <a16:creationId xmlns:a16="http://schemas.microsoft.com/office/drawing/2014/main" id="{C7ED5895-F0C9-7DA7-EA58-CCD97EF98178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95550" y="5301644"/>
                            <a:ext cx="633113" cy="615553"/>
                          </a:xfrm>
                          <a:prstGeom prst="rect">
                            <a:avLst/>
                          </a:prstGeom>
                          <a:blipFill>
                            <a:blip r:embed="rId16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89" name="TextBox 88">
                            <a:extLst>
                              <a:ext uri="{FF2B5EF4-FFF2-40B4-BE49-F238E27FC236}">
                                <a16:creationId xmlns:a16="http://schemas.microsoft.com/office/drawing/2014/main" id="{F15D24D7-09A5-757E-424E-C3195E16848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325647" y="1679546"/>
                            <a:ext cx="3728588" cy="61555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sSup>
                                    <m:sSupPr>
                                      <m:ctrlP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US" sz="40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40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oMath>
                              </m:oMathPara>
                            </a14:m>
                            <a:endParaRPr kumimoji="0" lang="en-US" sz="40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89" name="TextBox 88">
                            <a:extLst>
                              <a:ext uri="{FF2B5EF4-FFF2-40B4-BE49-F238E27FC236}">
                                <a16:creationId xmlns:a16="http://schemas.microsoft.com/office/drawing/2014/main" id="{F15D24D7-09A5-757E-424E-C3195E168486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325647" y="1679546"/>
                            <a:ext cx="3728588" cy="615553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id="{9C008DFC-9EAA-5707-E01B-97236DD525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284331" y="2842488"/>
                      <a:ext cx="1785703" cy="0"/>
                    </a:xfrm>
                    <a:prstGeom prst="line">
                      <a:avLst/>
                    </a:prstGeom>
                    <a:no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35CF12C-DF23-765D-AC5B-4F54C9483168}"/>
                      </a:ext>
                    </a:extLst>
                  </p:cNvPr>
                  <p:cNvSpPr txBox="1"/>
                  <p:nvPr/>
                </p:nvSpPr>
                <p:spPr>
                  <a:xfrm>
                    <a:off x="5145141" y="3080121"/>
                    <a:ext cx="2258086" cy="2745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                     +1</m:t>
                          </m:r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635CF12C-DF23-765D-AC5B-4F54C94831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141" y="3080121"/>
                    <a:ext cx="2258086" cy="27450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AEA5D169-3342-43B1-2087-5C34E2CA60E3}"/>
                      </a:ext>
                    </a:extLst>
                  </p:cNvPr>
                  <p:cNvSpPr txBox="1"/>
                  <p:nvPr/>
                </p:nvSpPr>
                <p:spPr>
                  <a:xfrm>
                    <a:off x="3572319" y="2616020"/>
                    <a:ext cx="3037306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AEA5D169-3342-43B1-2087-5C34E2CA60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2319" y="2616020"/>
                    <a:ext cx="3037306" cy="615553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5EA9E02-28E2-ACBF-BA7E-049BE08D67A3}"/>
                      </a:ext>
                    </a:extLst>
                  </p:cNvPr>
                  <p:cNvSpPr txBox="1"/>
                  <p:nvPr/>
                </p:nvSpPr>
                <p:spPr>
                  <a:xfrm>
                    <a:off x="4426874" y="3456812"/>
                    <a:ext cx="275357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55EA9E02-28E2-ACBF-BA7E-049BE08D67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6874" y="3456812"/>
                    <a:ext cx="2753574" cy="61555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A168F3DC-F312-6D49-7597-A5828CE0345A}"/>
                      </a:ext>
                    </a:extLst>
                  </p:cNvPr>
                  <p:cNvSpPr txBox="1"/>
                  <p:nvPr/>
                </p:nvSpPr>
                <p:spPr>
                  <a:xfrm>
                    <a:off x="5145141" y="4235527"/>
                    <a:ext cx="250337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A168F3DC-F312-6D49-7597-A5828CE034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45141" y="4235527"/>
                    <a:ext cx="2503378" cy="615553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3814CC46-3D6F-F3C4-CBEB-85F19FFA29B7}"/>
                      </a:ext>
                    </a:extLst>
                  </p:cNvPr>
                  <p:cNvSpPr txBox="1"/>
                  <p:nvPr/>
                </p:nvSpPr>
                <p:spPr>
                  <a:xfrm>
                    <a:off x="5997946" y="4644579"/>
                    <a:ext cx="1965153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3814CC46-3D6F-F3C4-CBEB-85F19FFA29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7946" y="4644579"/>
                    <a:ext cx="1965153" cy="615553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81056C5F-21E8-3A4A-168E-D8E4C1283F59}"/>
                      </a:ext>
                    </a:extLst>
                  </p:cNvPr>
                  <p:cNvSpPr txBox="1"/>
                  <p:nvPr/>
                </p:nvSpPr>
                <p:spPr>
                  <a:xfrm>
                    <a:off x="6024114" y="5046147"/>
                    <a:ext cx="1965153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kumimoji="0" lang="en-US" sz="4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81056C5F-21E8-3A4A-168E-D8E4C1283F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4114" y="5046147"/>
                    <a:ext cx="1965153" cy="615553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A1E612E-ADB4-4151-46BD-B07F68172FA9}"/>
                      </a:ext>
                    </a:extLst>
                  </p:cNvPr>
                  <p:cNvSpPr txBox="1"/>
                  <p:nvPr/>
                </p:nvSpPr>
                <p:spPr>
                  <a:xfrm>
                    <a:off x="7683621" y="1337832"/>
                    <a:ext cx="1965153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+1</m:t>
                          </m:r>
                        </m:oMath>
                      </m:oMathPara>
                    </a14:m>
                    <a:endParaRPr kumimoji="0" lang="en-US" sz="40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DA1E612E-ADB4-4151-46BD-B07F68172F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3621" y="1337832"/>
                    <a:ext cx="1965153" cy="615553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C5DEADC-49B3-0903-2D4D-1A7033DC114C}"/>
                </a:ext>
              </a:extLst>
            </p:cNvPr>
            <p:cNvCxnSpPr>
              <a:cxnSpLocks/>
            </p:cNvCxnSpPr>
            <p:nvPr/>
          </p:nvCxnSpPr>
          <p:spPr>
            <a:xfrm>
              <a:off x="5176007" y="3762406"/>
              <a:ext cx="235773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E85720D-4B17-1996-72E5-606D006B66A8}"/>
                </a:ext>
              </a:extLst>
            </p:cNvPr>
            <p:cNvCxnSpPr>
              <a:cxnSpLocks/>
            </p:cNvCxnSpPr>
            <p:nvPr/>
          </p:nvCxnSpPr>
          <p:spPr>
            <a:xfrm>
              <a:off x="5812746" y="4577961"/>
              <a:ext cx="17209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58F534-11A0-95BD-BB52-D128C5C16135}"/>
                </a:ext>
              </a:extLst>
            </p:cNvPr>
            <p:cNvCxnSpPr>
              <a:cxnSpLocks/>
            </p:cNvCxnSpPr>
            <p:nvPr/>
          </p:nvCxnSpPr>
          <p:spPr>
            <a:xfrm>
              <a:off x="6479640" y="5359535"/>
              <a:ext cx="105410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AB6150B-FA4C-830A-A7F9-610F6CDD9FD3}"/>
              </a:ext>
            </a:extLst>
          </p:cNvPr>
          <p:cNvSpPr txBox="1"/>
          <p:nvPr/>
        </p:nvSpPr>
        <p:spPr>
          <a:xfrm>
            <a:off x="3337266" y="2569084"/>
            <a:ext cx="978258" cy="158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AB6150B-FA4C-830A-A7F9-610F6CDD9FD3}"/>
              </a:ext>
            </a:extLst>
          </p:cNvPr>
          <p:cNvSpPr txBox="1"/>
          <p:nvPr/>
        </p:nvSpPr>
        <p:spPr>
          <a:xfrm>
            <a:off x="5007319" y="4487956"/>
            <a:ext cx="978258" cy="158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AB6150B-FA4C-830A-A7F9-610F6CDD9FD3}"/>
              </a:ext>
            </a:extLst>
          </p:cNvPr>
          <p:cNvSpPr txBox="1"/>
          <p:nvPr/>
        </p:nvSpPr>
        <p:spPr>
          <a:xfrm>
            <a:off x="6214114" y="6257234"/>
            <a:ext cx="978258" cy="158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3405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11063" y="557334"/>
            <a:ext cx="2133600" cy="1024574"/>
            <a:chOff x="713705" y="232726"/>
            <a:chExt cx="4657871" cy="1024574"/>
          </a:xfrm>
        </p:grpSpPr>
        <p:sp>
          <p:nvSpPr>
            <p:cNvPr id="59" name="Rectangle 58"/>
            <p:cNvSpPr/>
            <p:nvPr/>
          </p:nvSpPr>
          <p:spPr>
            <a:xfrm>
              <a:off x="713705" y="342900"/>
              <a:ext cx="4657871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23615" y="232726"/>
              <a:ext cx="3080281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7924800" y="4504870"/>
            <a:ext cx="1641441" cy="93875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342900"/>
            <a:ext cx="1265090" cy="1147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638300"/>
                <a:ext cx="18288000" cy="2657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	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4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:(3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38300"/>
                <a:ext cx="18288000" cy="2657138"/>
              </a:xfrm>
              <a:prstGeom prst="rect">
                <a:avLst/>
              </a:prstGeom>
              <a:blipFill>
                <a:blip r:embed="rId2"/>
                <a:stretch>
                  <a:fillRect l="-1167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502C2446-89E6-0987-E5C7-6A6083D96459}"/>
              </a:ext>
            </a:extLst>
          </p:cNvPr>
          <p:cNvGrpSpPr/>
          <p:nvPr/>
        </p:nvGrpSpPr>
        <p:grpSpPr>
          <a:xfrm>
            <a:off x="1131234" y="6431968"/>
            <a:ext cx="6935318" cy="5334000"/>
            <a:chOff x="2275489" y="1366501"/>
            <a:chExt cx="3522403" cy="192302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1D3C61-5EC5-5AE6-FF31-420A767B5DAA}"/>
                </a:ext>
              </a:extLst>
            </p:cNvPr>
            <p:cNvGrpSpPr/>
            <p:nvPr/>
          </p:nvGrpSpPr>
          <p:grpSpPr>
            <a:xfrm>
              <a:off x="2275489" y="1366501"/>
              <a:ext cx="2655884" cy="1923027"/>
              <a:chOff x="2276189" y="1163684"/>
              <a:chExt cx="2655884" cy="192302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9ED1974-6CB2-A285-7255-C05FCF5CE6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7384" y="1524404"/>
                <a:ext cx="804689" cy="25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9C15D65-6958-8D1D-96DD-F2D6020AC631}"/>
                  </a:ext>
                </a:extLst>
              </p:cNvPr>
              <p:cNvGrpSpPr/>
              <p:nvPr/>
            </p:nvGrpSpPr>
            <p:grpSpPr>
              <a:xfrm>
                <a:off x="2276189" y="1163684"/>
                <a:ext cx="2627543" cy="1923027"/>
                <a:chOff x="2276189" y="1163684"/>
                <a:chExt cx="2627543" cy="1923027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7A60360-4A5B-23EB-656C-4E9A131BE38D}"/>
                    </a:ext>
                  </a:extLst>
                </p:cNvPr>
                <p:cNvSpPr txBox="1"/>
                <p:nvPr/>
              </p:nvSpPr>
              <p:spPr>
                <a:xfrm>
                  <a:off x="2288934" y="1229530"/>
                  <a:ext cx="28522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/>
                    <a:t>_</a:t>
                  </a:r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5C62796-485A-FC45-5F37-A9786AAC35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7384" y="1191253"/>
                  <a:ext cx="0" cy="72326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6620E1B-099A-F820-F7E9-E5EE83AA3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0285" y="1884033"/>
                  <a:ext cx="1561514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7C0C4C07-2E74-2EED-DEC8-EC10C52D0485}"/>
                    </a:ext>
                  </a:extLst>
                </p:cNvPr>
                <p:cNvGrpSpPr/>
                <p:nvPr/>
              </p:nvGrpSpPr>
              <p:grpSpPr>
                <a:xfrm>
                  <a:off x="2276189" y="1163684"/>
                  <a:ext cx="2627543" cy="1923027"/>
                  <a:chOff x="2276189" y="1163684"/>
                  <a:chExt cx="2627543" cy="1923027"/>
                </a:xfrm>
              </p:grpSpPr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3611BEEF-9153-8CB2-8ED3-D3170AC1C4D6}"/>
                      </a:ext>
                    </a:extLst>
                  </p:cNvPr>
                  <p:cNvSpPr txBox="1"/>
                  <p:nvPr/>
                </p:nvSpPr>
                <p:spPr>
                  <a:xfrm>
                    <a:off x="2786389" y="2015726"/>
                    <a:ext cx="285226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000"/>
                  </a:p>
                </p:txBody>
              </p:sp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F6AF6278-5329-2902-8A56-C234EE9FDF3F}"/>
                      </a:ext>
                    </a:extLst>
                  </p:cNvPr>
                  <p:cNvGrpSpPr/>
                  <p:nvPr/>
                </p:nvGrpSpPr>
                <p:grpSpPr>
                  <a:xfrm>
                    <a:off x="2276189" y="1163684"/>
                    <a:ext cx="2627543" cy="1923027"/>
                    <a:chOff x="2276189" y="1163684"/>
                    <a:chExt cx="2627543" cy="1923027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C9DC7A33-04A2-0E81-FAFF-789BE74257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88934" y="1163684"/>
                          <a:ext cx="1961051" cy="192302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4000"/>
                        </a:p>
                      </p:txBody>
                    </p:sp>
                  </mc:Choice>
                  <mc:Fallback xmlns="">
                    <p:sp>
                      <p:nvSpPr>
                        <p:cNvPr id="29" name="TextBox 28">
                          <a:extLst>
                            <a:ext uri="{FF2B5EF4-FFF2-40B4-BE49-F238E27FC236}">
                              <a16:creationId xmlns:a16="http://schemas.microsoft.com/office/drawing/2014/main" id="{C9DC7A33-04A2-0E81-FAFF-789BE742572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288934" y="1163684"/>
                          <a:ext cx="1961051" cy="1923027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EC60481C-DD5F-F61F-E990-140A4E20AC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76189" y="1496835"/>
                          <a:ext cx="1634080" cy="13216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400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i="1"/>
                        </a:p>
                      </p:txBody>
                    </p:sp>
                  </mc:Choice>
                  <mc:Fallback xmlns="">
                    <p:sp>
                      <p:nvSpPr>
                        <p:cNvPr id="30" name="TextBox 29">
                          <a:extLst>
                            <a:ext uri="{FF2B5EF4-FFF2-40B4-BE49-F238E27FC236}">
                              <a16:creationId xmlns:a16="http://schemas.microsoft.com/office/drawing/2014/main" id="{EC60481C-DD5F-F61F-E990-140A4E20AC25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276189" y="1496835"/>
                          <a:ext cx="1634080" cy="132164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5" name="TextBox 34">
                          <a:extLst>
                            <a:ext uri="{FF2B5EF4-FFF2-40B4-BE49-F238E27FC236}">
                              <a16:creationId xmlns:a16="http://schemas.microsoft.com/office/drawing/2014/main" id="{352F4173-DBD2-B599-F961-21DC29D2A8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494271" y="1985637"/>
                          <a:ext cx="633113" cy="6155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4000"/>
                        </a:p>
                      </p:txBody>
                    </p:sp>
                  </mc:Choice>
                  <mc:Fallback xmlns="">
                    <p:sp>
                      <p:nvSpPr>
                        <p:cNvPr id="35" name="TextBox 34">
                          <a:extLst>
                            <a:ext uri="{FF2B5EF4-FFF2-40B4-BE49-F238E27FC236}">
                              <a16:creationId xmlns:a16="http://schemas.microsoft.com/office/drawing/2014/main" id="{352F4173-DBD2-B599-F961-21DC29D2A8AE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94271" y="1985637"/>
                          <a:ext cx="633113" cy="615553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03AF5632-716F-0B4B-7B0D-5C8B2B7E14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216556" y="1637518"/>
                          <a:ext cx="687176" cy="61555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>
                          <a:extLst>
                            <a:ext uri="{FF2B5EF4-FFF2-40B4-BE49-F238E27FC236}">
                              <a16:creationId xmlns:a16="http://schemas.microsoft.com/office/drawing/2014/main" id="{03AF5632-716F-0B4B-7B0D-5C8B2B7E1450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216556" y="1637518"/>
                          <a:ext cx="687176" cy="615553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00AFFC4-08CF-F882-8181-C8421B524701}"/>
                    </a:ext>
                  </a:extLst>
                </p:cNvPr>
                <p:cNvSpPr txBox="1"/>
                <p:nvPr/>
              </p:nvSpPr>
              <p:spPr>
                <a:xfrm>
                  <a:off x="4215856" y="1422653"/>
                  <a:ext cx="158203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400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00AFFC4-08CF-F882-8181-C8421B524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5856" y="1422653"/>
                  <a:ext cx="1582036" cy="6155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368240" y="5951777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lang="en-US" dirty="0"/>
          </a:p>
        </p:txBody>
      </p:sp>
      <p:pic>
        <p:nvPicPr>
          <p:cNvPr id="37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6749116" y="208069"/>
            <a:ext cx="1346102" cy="160012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EC3859E-34D1-133F-464F-1822A84BA827}"/>
              </a:ext>
            </a:extLst>
          </p:cNvPr>
          <p:cNvGrpSpPr/>
          <p:nvPr/>
        </p:nvGrpSpPr>
        <p:grpSpPr>
          <a:xfrm>
            <a:off x="7467600" y="6515100"/>
            <a:ext cx="10363200" cy="4455937"/>
            <a:chOff x="1119950" y="1156200"/>
            <a:chExt cx="4494213" cy="1831399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231C9F-7859-DE7B-6670-3E22A24371AC}"/>
                </a:ext>
              </a:extLst>
            </p:cNvPr>
            <p:cNvCxnSpPr>
              <a:cxnSpLocks/>
            </p:cNvCxnSpPr>
            <p:nvPr/>
          </p:nvCxnSpPr>
          <p:spPr>
            <a:xfrm>
              <a:off x="4127384" y="1526905"/>
              <a:ext cx="148677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AB8BD77-66FD-1CD3-ECD4-33210716F6C5}"/>
                </a:ext>
              </a:extLst>
            </p:cNvPr>
            <p:cNvGrpSpPr/>
            <p:nvPr/>
          </p:nvGrpSpPr>
          <p:grpSpPr>
            <a:xfrm>
              <a:off x="1119950" y="1156200"/>
              <a:ext cx="4416563" cy="1831399"/>
              <a:chOff x="1119950" y="1156200"/>
              <a:chExt cx="4416563" cy="183139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D49DDA-E137-C467-7585-C92F99105E78}"/>
                  </a:ext>
                </a:extLst>
              </p:cNvPr>
              <p:cNvSpPr txBox="1"/>
              <p:nvPr/>
            </p:nvSpPr>
            <p:spPr>
              <a:xfrm>
                <a:off x="1701517" y="1232392"/>
                <a:ext cx="28522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/>
                  <a:t>_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ECC2EBF-9EC2-091C-F285-84C69C480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384" y="1191253"/>
                <a:ext cx="0" cy="72326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7A2B26C-9ED2-92ED-1DAF-DC44ABF70F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3611" y="1882075"/>
                <a:ext cx="2484332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A9EF227-60BE-21E6-22A6-F7DF87DB85CF}"/>
                  </a:ext>
                </a:extLst>
              </p:cNvPr>
              <p:cNvGrpSpPr/>
              <p:nvPr/>
            </p:nvGrpSpPr>
            <p:grpSpPr>
              <a:xfrm>
                <a:off x="1119950" y="1156200"/>
                <a:ext cx="4416563" cy="1831399"/>
                <a:chOff x="1119950" y="1156200"/>
                <a:chExt cx="4416563" cy="1831399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384770FB-35FA-A412-95A5-FA857219F1DB}"/>
                    </a:ext>
                  </a:extLst>
                </p:cNvPr>
                <p:cNvSpPr txBox="1"/>
                <p:nvPr/>
              </p:nvSpPr>
              <p:spPr>
                <a:xfrm>
                  <a:off x="2786389" y="2015726"/>
                  <a:ext cx="285226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800"/>
                </a:p>
              </p:txBody>
            </p: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D389E2B-5C7F-BBBE-6F79-A90AB26DEF83}"/>
                    </a:ext>
                  </a:extLst>
                </p:cNvPr>
                <p:cNvGrpSpPr/>
                <p:nvPr/>
              </p:nvGrpSpPr>
              <p:grpSpPr>
                <a:xfrm>
                  <a:off x="1119950" y="1156200"/>
                  <a:ext cx="4416563" cy="1831399"/>
                  <a:chOff x="1119950" y="1156200"/>
                  <a:chExt cx="4416563" cy="1831399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F9916E90-C64A-7D4B-80C3-0ED83B1E00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m:oMathPara>
                        </a14:m>
                        <a:endParaRPr lang="en-US" sz="3800"/>
                      </a:p>
                    </p:txBody>
                  </p:sp>
                </mc:Choice>
                <mc:Fallback xmlns=""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F9916E90-C64A-7D4B-80C3-0ED83B1E00F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091692" y="1156200"/>
                        <a:ext cx="1444821" cy="18313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87989DE1-296A-4869-9116-CEFA68D7CC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19950" y="1226890"/>
                        <a:ext cx="3331654" cy="12600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sz="3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sz="3800" i="1"/>
                      </a:p>
                    </p:txBody>
                  </p:sp>
                </mc:Choice>
                <mc:Fallback xmlns=""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87989DE1-296A-4869-9116-CEFA68D7CC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19950" y="1226890"/>
                        <a:ext cx="3331654" cy="126008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460B9C0F-021D-9679-D07C-F1EB24006AB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81582" y="1554237"/>
                        <a:ext cx="2295523" cy="12600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800" b="0" i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             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     +4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oMath>
                          </m:oMathPara>
                        </a14:m>
                        <a:endParaRPr lang="en-US" sz="3800" i="1"/>
                      </a:p>
                    </p:txBody>
                  </p:sp>
                </mc:Choice>
                <mc:Fallback xmlns="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460B9C0F-021D-9679-D07C-F1EB24006AB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81582" y="1554237"/>
                        <a:ext cx="2295523" cy="1260089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F36C380E-D19B-852A-F6B4-D42F327353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33313" y="1969029"/>
                        <a:ext cx="1868012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oMath>
                          </m:oMathPara>
                        </a14:m>
                        <a:endParaRPr lang="en-US" sz="3800" b="0"/>
                      </a:p>
                    </p:txBody>
                  </p:sp>
                </mc:Choice>
                <mc:Fallback xmlns="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F36C380E-D19B-852A-F6B4-D42F3273536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33313" y="1969029"/>
                        <a:ext cx="1868012" cy="584775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FB592D7D-B7FC-1470-7F66-D3A4B9CF63A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226826" y="1637518"/>
                        <a:ext cx="379912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3800"/>
                      </a:p>
                    </p:txBody>
                  </p:sp>
                </mc:Choice>
                <mc:Fallback xmlns="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FB592D7D-B7FC-1470-7F66-D3A4B9CF63A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226826" y="1637518"/>
                        <a:ext cx="379912" cy="584775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  <p:sp>
        <p:nvSpPr>
          <p:cNvPr id="56" name="Rectangle 55"/>
          <p:cNvSpPr/>
          <p:nvPr/>
        </p:nvSpPr>
        <p:spPr>
          <a:xfrm>
            <a:off x="7978811" y="5959614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4" grpId="0"/>
      <p:bldP spid="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1364</TotalTime>
  <Words>1439</Words>
  <Application>Microsoft Office PowerPoint</Application>
  <PresentationFormat>Custom</PresentationFormat>
  <Paragraphs>222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Arial</vt:lpstr>
      <vt:lpstr>Calibri</vt:lpstr>
      <vt:lpstr>Cambria Math</vt:lpstr>
      <vt:lpstr>Kavoon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Cream Modern Minimalist Math Class Presentation</dc:title>
  <dc:creator>Mr CHU HONG VINH</dc:creator>
  <cp:lastModifiedBy>thu dao</cp:lastModifiedBy>
  <cp:revision>185</cp:revision>
  <dcterms:created xsi:type="dcterms:W3CDTF">2006-08-16T00:00:00Z</dcterms:created>
  <dcterms:modified xsi:type="dcterms:W3CDTF">2023-12-21T09:54:37Z</dcterms:modified>
  <dc:identifier>DAFNsfnz78Y</dc:identifier>
</cp:coreProperties>
</file>