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394" r:id="rId2"/>
    <p:sldId id="295" r:id="rId3"/>
    <p:sldId id="276" r:id="rId4"/>
    <p:sldId id="303" r:id="rId5"/>
    <p:sldId id="277" r:id="rId6"/>
    <p:sldId id="278" r:id="rId7"/>
    <p:sldId id="304" r:id="rId8"/>
    <p:sldId id="279" r:id="rId9"/>
    <p:sldId id="280" r:id="rId10"/>
    <p:sldId id="282" r:id="rId11"/>
    <p:sldId id="283" r:id="rId12"/>
    <p:sldId id="284" r:id="rId13"/>
    <p:sldId id="281" r:id="rId14"/>
    <p:sldId id="307" r:id="rId15"/>
    <p:sldId id="288" r:id="rId16"/>
    <p:sldId id="296" r:id="rId17"/>
    <p:sldId id="297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Space Grotesk Light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1E8972-68E6-47C6-8168-9DFCAA21A1EE}">
  <a:tblStyle styleId="{B71E8972-68E6-47C6-8168-9DFCAA21A1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38F8498-D9A7-4CEC-A156-9DC165E34A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77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36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976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2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7" r:id="rId5"/>
    <p:sldLayoutId id="2147483658" r:id="rId6"/>
    <p:sldLayoutId id="2147483660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2.png"/><Relationship Id="rId7" Type="http://schemas.openxmlformats.org/officeDocument/2006/relationships/image" Target="../media/image111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24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23.svg"/><Relationship Id="rId9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11" Type="http://schemas.openxmlformats.org/officeDocument/2006/relationships/image" Target="../media/image28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27.svg"/><Relationship Id="rId9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33.svg"/><Relationship Id="rId10" Type="http://schemas.openxmlformats.org/officeDocument/2006/relationships/image" Target="../media/image132.png"/><Relationship Id="rId4" Type="http://schemas.openxmlformats.org/officeDocument/2006/relationships/image" Target="../media/image30.svg"/><Relationship Id="rId9" Type="http://schemas.openxmlformats.org/officeDocument/2006/relationships/image" Target="../media/image131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51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69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8.png"/><Relationship Id="rId7" Type="http://schemas.openxmlformats.org/officeDocument/2006/relationships/image" Target="../media/image84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0.png"/><Relationship Id="rId11" Type="http://schemas.openxmlformats.org/officeDocument/2006/relationships/image" Target="../media/image11.png"/><Relationship Id="rId5" Type="http://schemas.openxmlformats.org/officeDocument/2006/relationships/image" Target="../media/image820.png"/><Relationship Id="rId10" Type="http://schemas.openxmlformats.org/officeDocument/2006/relationships/image" Target="../media/image10.svg"/><Relationship Id="rId4" Type="http://schemas.openxmlformats.org/officeDocument/2006/relationships/image" Target="../media/image811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6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8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0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2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20.svg"/><Relationship Id="rId9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" y="795"/>
            <a:ext cx="9097139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550189" y="1039586"/>
            <a:ext cx="6043641" cy="941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13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TIẾT 6,7 - </a:t>
            </a:r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1800" b="1" dirty="0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CỘNG, TRÙ, NHÂN, CHIA SỐ HỮU TỈ</a:t>
            </a:r>
            <a:endParaRPr lang="en-US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6314" y="180390"/>
            <a:ext cx="770628" cy="77623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384236" y="2578506"/>
            <a:ext cx="29225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971" y="463003"/>
            <a:ext cx="402866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>
            <a:extLst>
              <a:ext uri="{FF2B5EF4-FFF2-40B4-BE49-F238E27FC236}">
                <a16:creationId xmlns:a16="http://schemas.microsoft.com/office/drawing/2014/main" id="{3E6EEEA4-1C11-9D34-20EA-8CCD9A21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65DC083E-F632-DE6D-C95B-2A83D028BBF0}"/>
              </a:ext>
            </a:extLst>
          </p:cNvPr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A25E63D-8AFD-6456-FBBB-FE3B73CD761D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,75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0D828AA-8112-4136-135E-C54CF30AC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815A1B2E-3942-CF2F-C0AB-DB8E5080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EE2C62C-A381-C9A3-CAC9-A31958FC5344}"/>
              </a:ext>
            </a:extLst>
          </p:cNvPr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.(−0,4)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C139BF88-1475-4E09-3AD5-8D64790E0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73F1E983-E4C0-6CEE-7ED0-0B36D204E4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50851B9B-C416-B586-7F6A-48ADC5C33BD5}"/>
              </a:ext>
            </a:extLst>
          </p:cNvPr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:(−6,5)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4C82E5F8-D93F-9EEC-4D4D-27B755EF9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04C2D4E2-933B-607E-8FDF-D44DBB210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>
            <a:extLst>
              <a:ext uri="{FF2B5EF4-FFF2-40B4-BE49-F238E27FC236}">
                <a16:creationId xmlns:a16="http://schemas.microsoft.com/office/drawing/2014/main" id="{FF65DE26-F8E6-A474-0ACC-E070A5798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B421B90E-8362-EAE7-45CF-BD2D51D06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2F7CEC37-AF3B-D246-7F04-F233CEE1D467}"/>
              </a:ext>
            </a:extLst>
          </p:cNvPr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E4FBAC5-C820-CBC3-2977-A57CE3D6E3EF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−0,125+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+1,125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03434F89-EDB0-9862-B448-515A410E8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1,125−0,125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078B0006-E0E7-1B8A-55CE-5EBFA35EB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=−1+1=0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D7A4163C-82CF-9A26-3B44-25566963F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>
                <a:blip r:embed="rId7"/>
                <a:stretch>
                  <a:fillRect l="-962" r="-320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D57DDE2-F26A-2F81-2CB2-9EAA26B0BFE8}"/>
              </a:ext>
            </a:extLst>
          </p:cNvPr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B16424AE-093C-785D-5D3D-9E13212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173B3DE1-62F2-AFD2-440A-D81E6B618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.1=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F7ABEA3-CCD0-C50A-E979-0470F2897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>
            <a:extLst>
              <a:ext uri="{FF2B5EF4-FFF2-40B4-BE49-F238E27FC236}">
                <a16:creationId xmlns:a16="http://schemas.microsoft.com/office/drawing/2014/main" id="{43CFEA50-4BC3-5E92-0286-CA5E8D25E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7080500D-CCD4-89D0-487B-4128709E3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2007337-6A6D-D49B-F921-5E5FCC96CFBC}"/>
              </a:ext>
            </a:extLst>
          </p:cNvPr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3,7−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=3,7−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8C94C37C-192B-5B7B-DFCA-A806D015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>
                <a:blip r:embed="rId12"/>
                <a:stretch>
                  <a:fillRect l="-4412" r="-735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21C9516-755A-3CF5-3BA5-881EFCA5A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B60D8E2-8785-2B79-EDC4-F27D1FFC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53554EE8-2F41-46D2-384D-A917A64F4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>
                <a:blip r:embed="rId5"/>
                <a:stretch>
                  <a:fillRect l="-994" b="-6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917A1240-0580-D3E5-14F6-473027BB2EE7}"/>
              </a:ext>
            </a:extLst>
          </p:cNvPr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6,5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60+3,9=63,9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63,9=21,3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63,9 –21,3=42,6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96D57C2-95F6-F8C5-75D7-C0CC60001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>
                <a:blip r:embed="rId3"/>
                <a:stretch>
                  <a:fillRect l="-1103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3878DCEF-7F87-9E0E-FE96-33FBFCC2B4CA}"/>
              </a:ext>
            </a:extLst>
          </p:cNvPr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4CC31F2-0045-9095-2D11-A0F0201C0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32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E19F9016-DE5E-BE1F-2CDD-DC1E1BA37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08424D-7E62-3B42-AEAD-8039A4E9CFE6}"/>
              </a:ext>
            </a:extLst>
          </p:cNvPr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2,5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&lt;60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6B90ED0-EB80-4752-2AC7-356138EDE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>
                <a:blip r:embed="rId5"/>
                <a:stretch>
                  <a:fillRect l="-667" r="-1400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>
            <a:extLst>
              <a:ext uri="{FF2B5EF4-FFF2-40B4-BE49-F238E27FC236}">
                <a16:creationId xmlns:a16="http://schemas.microsoft.com/office/drawing/2014/main" id="{5049620F-C4CE-E2BB-69DD-6EFFED2805E4}"/>
              </a:ext>
            </a:extLst>
          </p:cNvPr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7DB2667-40B0-CD1C-8745-ACEF0601D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C81C243-7734-EA76-37FA-7FC2AC9A5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>
            <a:extLst>
              <a:ext uri="{FF2B5EF4-FFF2-40B4-BE49-F238E27FC236}">
                <a16:creationId xmlns:a16="http://schemas.microsoft.com/office/drawing/2014/main" id="{3FE8F3CC-9691-2875-2662-263BC5EDF064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B4109F39-F988-C74B-8B79-36FB6CAE5FF7}"/>
              </a:ext>
            </a:extLst>
          </p:cNvPr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EC3C6F4D-D2B8-B261-F41E-7CA2690C0C66}"/>
              </a:ext>
            </a:extLst>
          </p:cNvPr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1D0BB30-234D-5D8A-D9C3-F5ED03A0B819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29" name="Google Shape;2124;p49">
            <a:extLst>
              <a:ext uri="{FF2B5EF4-FFF2-40B4-BE49-F238E27FC236}">
                <a16:creationId xmlns:a16="http://schemas.microsoft.com/office/drawing/2014/main" id="{9314F701-8B7E-3BF2-CA45-C7553312D8A0}"/>
              </a:ext>
            </a:extLst>
          </p:cNvPr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>
              <a:extLst>
                <a:ext uri="{FF2B5EF4-FFF2-40B4-BE49-F238E27FC236}">
                  <a16:creationId xmlns:a16="http://schemas.microsoft.com/office/drawing/2014/main" id="{EFE24210-D8E0-F1B4-4721-F32D3A49EB8F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126;p49">
              <a:extLst>
                <a:ext uri="{FF2B5EF4-FFF2-40B4-BE49-F238E27FC236}">
                  <a16:creationId xmlns:a16="http://schemas.microsoft.com/office/drawing/2014/main" id="{5F3A127B-5738-9986-C26D-DAF240BF495A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127;p49">
              <a:extLst>
                <a:ext uri="{FF2B5EF4-FFF2-40B4-BE49-F238E27FC236}">
                  <a16:creationId xmlns:a16="http://schemas.microsoft.com/office/drawing/2014/main" id="{D9AA40BD-A97E-C368-AB2A-2326E44F147F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128;p49">
              <a:extLst>
                <a:ext uri="{FF2B5EF4-FFF2-40B4-BE49-F238E27FC236}">
                  <a16:creationId xmlns:a16="http://schemas.microsoft.com/office/drawing/2014/main" id="{20B705A5-4A07-B5BA-7BDF-C9C74EA663B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2146;p49">
            <a:extLst>
              <a:ext uri="{FF2B5EF4-FFF2-40B4-BE49-F238E27FC236}">
                <a16:creationId xmlns:a16="http://schemas.microsoft.com/office/drawing/2014/main" id="{EAC82EEC-CDDC-12A8-A638-F56EED88D432}"/>
              </a:ext>
            </a:extLst>
          </p:cNvPr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>
              <a:extLst>
                <a:ext uri="{FF2B5EF4-FFF2-40B4-BE49-F238E27FC236}">
                  <a16:creationId xmlns:a16="http://schemas.microsoft.com/office/drawing/2014/main" id="{E7AD87F4-2078-A5E7-76A8-BB90A9542206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148;p49">
              <a:extLst>
                <a:ext uri="{FF2B5EF4-FFF2-40B4-BE49-F238E27FC236}">
                  <a16:creationId xmlns:a16="http://schemas.microsoft.com/office/drawing/2014/main" id="{6D80FEB5-356C-BF22-0713-640FDB68030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149;p49">
              <a:extLst>
                <a:ext uri="{FF2B5EF4-FFF2-40B4-BE49-F238E27FC236}">
                  <a16:creationId xmlns:a16="http://schemas.microsoft.com/office/drawing/2014/main" id="{7AA04213-F600-ECE6-7729-E299EF1D7324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150;p49">
              <a:extLst>
                <a:ext uri="{FF2B5EF4-FFF2-40B4-BE49-F238E27FC236}">
                  <a16:creationId xmlns:a16="http://schemas.microsoft.com/office/drawing/2014/main" id="{2920FCBD-91B9-65CF-DDD2-496D102A49C8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151;p49">
              <a:extLst>
                <a:ext uri="{FF2B5EF4-FFF2-40B4-BE49-F238E27FC236}">
                  <a16:creationId xmlns:a16="http://schemas.microsoft.com/office/drawing/2014/main" id="{F9C7F87D-A2C1-0A63-4CA6-69FE0DE3E3E9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2152;p49">
            <a:extLst>
              <a:ext uri="{FF2B5EF4-FFF2-40B4-BE49-F238E27FC236}">
                <a16:creationId xmlns:a16="http://schemas.microsoft.com/office/drawing/2014/main" id="{8AA62482-6C19-76C8-B9C9-8E184F61C13A}"/>
              </a:ext>
            </a:extLst>
          </p:cNvPr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>
              <a:extLst>
                <a:ext uri="{FF2B5EF4-FFF2-40B4-BE49-F238E27FC236}">
                  <a16:creationId xmlns:a16="http://schemas.microsoft.com/office/drawing/2014/main" id="{19457D4A-D7E9-4E41-55F3-0CCBA67F5328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154;p49">
              <a:extLst>
                <a:ext uri="{FF2B5EF4-FFF2-40B4-BE49-F238E27FC236}">
                  <a16:creationId xmlns:a16="http://schemas.microsoft.com/office/drawing/2014/main" id="{BBDF34DF-76EF-1FA1-2C71-04F0420257A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155;p49">
              <a:extLst>
                <a:ext uri="{FF2B5EF4-FFF2-40B4-BE49-F238E27FC236}">
                  <a16:creationId xmlns:a16="http://schemas.microsoft.com/office/drawing/2014/main" id="{2188D25D-3124-F4E1-72C7-06DAC3635BF0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156;p49">
              <a:extLst>
                <a:ext uri="{FF2B5EF4-FFF2-40B4-BE49-F238E27FC236}">
                  <a16:creationId xmlns:a16="http://schemas.microsoft.com/office/drawing/2014/main" id="{BB05C3C6-040C-D550-E592-4FBBB90365B4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157;p49">
              <a:extLst>
                <a:ext uri="{FF2B5EF4-FFF2-40B4-BE49-F238E27FC236}">
                  <a16:creationId xmlns:a16="http://schemas.microsoft.com/office/drawing/2014/main" id="{B071C9B3-AFEE-0C62-B464-0308D88B0118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158;p49">
              <a:extLst>
                <a:ext uri="{FF2B5EF4-FFF2-40B4-BE49-F238E27FC236}">
                  <a16:creationId xmlns:a16="http://schemas.microsoft.com/office/drawing/2014/main" id="{9B65ED4E-D0F7-90B4-2B51-FBD151F84169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7B781535-47EF-00B4-2E55-4A23584ED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86C755FC-F297-6FB8-E90E-5A683557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>
            <a:extLst>
              <a:ext uri="{FF2B5EF4-FFF2-40B4-BE49-F238E27FC236}">
                <a16:creationId xmlns:a16="http://schemas.microsoft.com/office/drawing/2014/main" id="{E92E4D60-2BF1-6BF5-E45A-19E4BCB3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143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37B9484-563E-B188-A16E-D6B560BFE85E}"/>
              </a:ext>
            </a:extLst>
          </p:cNvPr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0A43D-BFE8-E0D2-C87E-EFA73069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1F23D5A-BEC0-804F-3B3C-55187DD8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45D2586-9093-15EC-56DB-AD939F42C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01518-120B-8F29-3E9A-F0180A003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FE2B8D9-1234-449D-64FB-D9727EAEA718}"/>
              </a:ext>
            </a:extLst>
          </p:cNvPr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74AAF8F8-DF9E-758C-DA2B-FE112DED4D7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2215880"/>
              </p:ext>
            </p:extLst>
          </p:nvPr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>
                  <a:extLst>
                    <a:ext uri="{9D8B030D-6E8A-4147-A177-3AD203B41FA5}">
                      <a16:colId xmlns:a16="http://schemas.microsoft.com/office/drawing/2014/main" val="4293901257"/>
                    </a:ext>
                  </a:extLst>
                </a:gridCol>
                <a:gridCol w="3639741">
                  <a:extLst>
                    <a:ext uri="{9D8B030D-6E8A-4147-A177-3AD203B41FA5}">
                      <a16:colId xmlns:a16="http://schemas.microsoft.com/office/drawing/2014/main" val="1187045921"/>
                    </a:ext>
                  </a:extLst>
                </a:gridCol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812615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78417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290070"/>
                  </a:ext>
                </a:extLst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925335"/>
                  </a:ext>
                </a:extLst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193100"/>
                  </a:ext>
                </a:extLst>
              </a:tr>
            </a:tbl>
          </a:graphicData>
        </a:graphic>
      </p:graphicFrame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F80C4EA1-41D9-6DFF-6862-3E2630AA0F9D}"/>
              </a:ext>
            </a:extLst>
          </p:cNvPr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C5426A-E110-AFD3-0E3F-A225ACE6A59E}"/>
              </a:ext>
            </a:extLst>
          </p:cNvPr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46146B8-D216-D423-2D17-74CBF6AC6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554C7B-E06E-EC78-07B2-D6F8D3227CCD}"/>
              </a:ext>
            </a:extLst>
          </p:cNvPr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16C476E-C619-F7FA-7406-BA8C70C6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83D9DCE-610A-187C-A8CE-58997C388999}"/>
              </a:ext>
            </a:extLst>
          </p:cNvPr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2014641-380E-22B6-D880-84DE0FCD0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89FD5D0-2EEE-1FB9-9328-1BA93A3AAE8E}"/>
              </a:ext>
            </a:extLst>
          </p:cNvPr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.1=1.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AF23825-C9C1-72FB-46B2-C2949B7E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1C73BEF-D82D-39B9-2AA9-469085947484}"/>
              </a:ext>
            </a:extLst>
          </p:cNvPr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7FBFC2AC-A074-AEE2-5B56-6EE2FBDE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146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D06F7C2-657D-A8D1-C5DA-CA39E5EFB41E}"/>
              </a:ext>
            </a:extLst>
          </p:cNvPr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9CBC8B99-BA6E-CBA3-A443-D42BE7E6C038}"/>
              </a:ext>
            </a:extLst>
          </p:cNvPr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8FB6A-ACE9-D8AE-CA35-7D3979E8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−2,34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−0,34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8B1D0A-EA64-C3AD-1B8C-43285FFC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−2,34+0,34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B2A240-87D5-D24F-A42D-9EF8CA16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>
                <a:blip r:embed="rId6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BA21ED2C-C355-1570-B4C7-84F08396D721}"/>
              </a:ext>
            </a:extLst>
          </p:cNvPr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A6AA60D7-D8BF-0870-A2F1-375524FB69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360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FD1518-D30E-9C75-2786-195ED212C882}"/>
              </a:ext>
            </a:extLst>
          </p:cNvPr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</a:p>
        </p:txBody>
      </p:sp>
      <p:pic>
        <p:nvPicPr>
          <p:cNvPr id="11" name="Picture 23">
            <a:extLst>
              <a:ext uri="{FF2B5EF4-FFF2-40B4-BE49-F238E27FC236}">
                <a16:creationId xmlns:a16="http://schemas.microsoft.com/office/drawing/2014/main" id="{D0272A74-2934-F04C-3FB3-879A64C49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D939ED-DC5D-7B41-9D6A-452C1E5D0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−2,5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6FC186B-A184-C6C8-AF19-6FAFB3E3E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24C8288-6446-F50D-0BC9-C509B6A78B1B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0,8.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−0,2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016B49F-DF79-45FA-6F91-0DA4E860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A4E5A7A-369D-8202-C8AA-1A80377E12DF}"/>
              </a:ext>
            </a:extLst>
          </p:cNvPr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BA59891-85B0-130F-3395-FC5C429F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D663008-1B9F-4763-B789-FAD62C7A3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>
            <a:extLst>
              <a:ext uri="{FF2B5EF4-FFF2-40B4-BE49-F238E27FC236}">
                <a16:creationId xmlns:a16="http://schemas.microsoft.com/office/drawing/2014/main" id="{A1FF63C2-5A8C-02A4-5210-4EEC7D415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264BE91-3085-B88C-6336-548A27B41A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F30B464-33E5-A76C-4FAB-E3A6D7EA6804}"/>
              </a:ext>
            </a:extLst>
          </p:cNvPr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FC32A1E-3D04-933A-F1CC-512BEE92935D}"/>
              </a:ext>
            </a:extLst>
          </p:cNvPr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38F1B3F-47A6-E417-0AFD-1A2F376A3F48}"/>
              </a:ext>
            </a:extLst>
          </p:cNvPr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6D8CA0E6-0E45-4175-3360-87B8D40A8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>
                <a:blip r:embed="rId3"/>
                <a:stretch>
                  <a:fillRect l="-1504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081439F-A2DB-BC6A-948E-532755F9B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>
                <a:blip r:embed="rId4"/>
                <a:stretch>
                  <a:fillRect l="-812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5000162-CF0A-AFAB-CC5D-6EDF8F47BC83}"/>
              </a:ext>
            </a:extLst>
          </p:cNvPr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32748B4-1F42-E5E4-29F6-B32587681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10DCC1D-1B21-253B-C7AF-9793CD3DD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4"/>
                <a:stretch>
                  <a:fillRect l="-1372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−0,25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>
                <a:blip r:embed="rId5"/>
                <a:stretch>
                  <a:fillRect r="-8219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−0,25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>
                <a:blip r:embed="rId6"/>
                <a:stretch>
                  <a:fillRect l="-1149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>
            <a:extLst>
              <a:ext uri="{FF2B5EF4-FFF2-40B4-BE49-F238E27FC236}">
                <a16:creationId xmlns:a16="http://schemas.microsoft.com/office/drawing/2014/main" id="{3E7A20E3-844D-ACDC-878B-87D427EFA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E6C9D62-F311-9500-267D-0693CD7429D6}"/>
              </a:ext>
            </a:extLst>
          </p:cNvPr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2104083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39275A-B380-AE8F-06B4-BCD87BB3C422}"/>
              </a:ext>
            </a:extLst>
          </p:cNvPr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DB9A044D-A2F3-061E-8C46-34AF9456E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A4146B-3415-E68C-AC27-F5E2CCF1B40E}"/>
              </a:ext>
            </a:extLst>
          </p:cNvPr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B8A67DF-CB80-8728-CA9C-98FDA44FF0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746B9CA7-B64C-855B-7E5B-5CC4142FB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>
                <a:blip r:embed="rId5"/>
                <a:stretch>
                  <a:fillRect l="-137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47D1A-C64F-9C47-DD12-1FD7F92254B5}"/>
              </a:ext>
            </a:extLst>
          </p:cNvPr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23CCBADE-040D-3373-75E4-1375197EB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>
                <a:blip r:embed="rId6"/>
                <a:stretch>
                  <a:fillRect l="-935" r="-1121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−0,25 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B96D6044-024F-6C4C-BC7B-88175D41F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>
                <a:blip r:embed="rId7"/>
                <a:stretch>
                  <a:fillRect l="-114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>
            <a:extLst>
              <a:ext uri="{FF2B5EF4-FFF2-40B4-BE49-F238E27FC236}">
                <a16:creationId xmlns:a16="http://schemas.microsoft.com/office/drawing/2014/main" id="{9A6A39A7-4A07-3108-3CD5-C31897AD1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1688C8B-376F-9FEC-FAE8-97A8C55C8D7B}"/>
              </a:ext>
            </a:extLst>
          </p:cNvPr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0E92551-51B3-0A0C-09CC-354976BE0A8D}"/>
              </a:ext>
            </a:extLst>
          </p:cNvPr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5BE7EB2-F452-7D94-9ADD-A6FFBB6E8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457370-B609-F183-D209-C1AFB35654AE}"/>
              </a:ext>
            </a:extLst>
          </p:cNvPr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F3A5FBF-4354-ECA4-3917-6158FF2528C9}"/>
              </a:ext>
            </a:extLst>
          </p:cNvPr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+0,75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3DF0BA0-403D-86CC-E544-96524944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0243295-E020-E6CC-D8E3-5B1D686F9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6FBCF06-97DF-E919-ABF2-C33622228EFD}"/>
              </a:ext>
            </a:extLst>
          </p:cNvPr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80AC45A5-95C6-0F83-2FF8-2EBD894B4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DA2A1397-068D-4320-8989-FDD83965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DAE6E61-E83B-B1EB-7727-A25FF6D0D9E6}"/>
              </a:ext>
            </a:extLst>
          </p:cNvPr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,1+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−(−0,9)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44EBF23-DAA7-E0D0-AADB-F7747A0EE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0,1+0,9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DA66159-8053-9760-980E-8DD96F6DD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>
            <a:extLst>
              <a:ext uri="{FF2B5EF4-FFF2-40B4-BE49-F238E27FC236}">
                <a16:creationId xmlns:a16="http://schemas.microsoft.com/office/drawing/2014/main" id="{093B8A6D-AD82-BBF1-AC04-AC3F0D86D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954</Words>
  <Application>Microsoft Office PowerPoint</Application>
  <PresentationFormat>On-screen Show (16:9)</PresentationFormat>
  <Paragraphs>121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Cambria Math</vt:lpstr>
      <vt:lpstr>Arial</vt:lpstr>
      <vt:lpstr>Space Grotesk Light</vt:lpstr>
      <vt:lpstr>Calibri</vt:lpstr>
      <vt:lpstr>Bianca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thu dao</cp:lastModifiedBy>
  <cp:revision>11</cp:revision>
  <dcterms:modified xsi:type="dcterms:W3CDTF">2023-11-14T13:45:06Z</dcterms:modified>
</cp:coreProperties>
</file>