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394" r:id="rId2"/>
    <p:sldId id="257" r:id="rId3"/>
    <p:sldId id="258" r:id="rId4"/>
    <p:sldId id="262" r:id="rId5"/>
    <p:sldId id="261" r:id="rId6"/>
    <p:sldId id="263" r:id="rId7"/>
    <p:sldId id="264" r:id="rId8"/>
    <p:sldId id="298" r:id="rId9"/>
    <p:sldId id="265" r:id="rId10"/>
    <p:sldId id="267" r:id="rId11"/>
    <p:sldId id="260" r:id="rId12"/>
    <p:sldId id="299" r:id="rId13"/>
    <p:sldId id="268" r:id="rId14"/>
    <p:sldId id="296" r:id="rId15"/>
    <p:sldId id="297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Space Grotesk Light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2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5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gi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11" Type="http://schemas.openxmlformats.org/officeDocument/2006/relationships/image" Target="../media/image12.png"/><Relationship Id="rId5" Type="http://schemas.openxmlformats.org/officeDocument/2006/relationships/image" Target="../media/image810.pn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20.svg"/><Relationship Id="rId5" Type="http://schemas.openxmlformats.org/officeDocument/2006/relationships/image" Target="../media/image160.png"/><Relationship Id="rId10" Type="http://schemas.openxmlformats.org/officeDocument/2006/relationships/image" Target="../media/image19.png"/><Relationship Id="rId4" Type="http://schemas.openxmlformats.org/officeDocument/2006/relationships/image" Target="../media/image150.pn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" y="795"/>
            <a:ext cx="9097139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550189" y="1039586"/>
            <a:ext cx="6043641" cy="941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1800" b="1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TIẾT 4,5 </a:t>
            </a:r>
            <a:r>
              <a:rPr lang="en-US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CỘNG, TRÙ, NHÂN, CHIA SỐ HỮU TỈ</a:t>
            </a:r>
            <a:endParaRPr lang="en-US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6314" y="180390"/>
            <a:ext cx="770628" cy="776235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384236" y="2578506"/>
            <a:ext cx="29225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971" y="463003"/>
            <a:ext cx="402866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1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5418271" y="3419778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5578782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643</Words>
  <Application>Microsoft Office PowerPoint</Application>
  <PresentationFormat>On-screen Show (16:9)</PresentationFormat>
  <Paragraphs>82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Times New Roman</vt:lpstr>
      <vt:lpstr>Cambria Math</vt:lpstr>
      <vt:lpstr>Arial</vt:lpstr>
      <vt:lpstr>Space Grotesk Light</vt:lpstr>
      <vt:lpstr>Calibri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thu dao</cp:lastModifiedBy>
  <cp:revision>12</cp:revision>
  <dcterms:modified xsi:type="dcterms:W3CDTF">2023-11-14T13:49:16Z</dcterms:modified>
</cp:coreProperties>
</file>