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394" r:id="rId2"/>
    <p:sldId id="286" r:id="rId3"/>
    <p:sldId id="282" r:id="rId4"/>
    <p:sldId id="258" r:id="rId5"/>
    <p:sldId id="283" r:id="rId6"/>
    <p:sldId id="284" r:id="rId7"/>
    <p:sldId id="281" r:id="rId8"/>
    <p:sldId id="287" r:id="rId9"/>
    <p:sldId id="262" r:id="rId10"/>
    <p:sldId id="257" r:id="rId11"/>
    <p:sldId id="264" r:id="rId12"/>
    <p:sldId id="260" r:id="rId13"/>
    <p:sldId id="261" r:id="rId14"/>
    <p:sldId id="269" r:id="rId15"/>
    <p:sldId id="266" r:id="rId16"/>
    <p:sldId id="276" r:id="rId17"/>
    <p:sldId id="288" r:id="rId18"/>
    <p:sldId id="263" r:id="rId19"/>
    <p:sldId id="289" r:id="rId20"/>
    <p:sldId id="259" r:id="rId21"/>
    <p:sldId id="265" r:id="rId22"/>
    <p:sldId id="268" r:id="rId23"/>
    <p:sldId id="290" r:id="rId24"/>
    <p:sldId id="272" r:id="rId25"/>
    <p:sldId id="291" r:id="rId26"/>
    <p:sldId id="292" r:id="rId27"/>
    <p:sldId id="270" r:id="rId28"/>
    <p:sldId id="267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Dosis" panose="020F0502020204030204" pitchFamily="2" charset="0"/>
      <p:regular r:id="rId36"/>
      <p:bold r:id="rId37"/>
    </p:embeddedFont>
    <p:embeddedFont>
      <p:font typeface="Dosis ExtraBold" panose="020F0502020204030204" pitchFamily="2" charset="0"/>
      <p:bold r:id="rId38"/>
    </p:embeddedFont>
    <p:embeddedFont>
      <p:font typeface="Questrial" panose="020F0502020204030204" pitchFamily="2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2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" y="795"/>
            <a:ext cx="9097139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946401" y="1047750"/>
            <a:ext cx="5303055" cy="1356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18: BÀI TẬP CUỐI CHƯƠNG I: SỐ HỮU TỈ</a:t>
            </a:r>
            <a:endParaRPr lang="en-US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6314" y="180390"/>
            <a:ext cx="770628" cy="77623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384236" y="2578506"/>
            <a:ext cx="2922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971" y="463003"/>
            <a:ext cx="402866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−3+10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1629</Words>
  <Application>Microsoft Office PowerPoint</Application>
  <PresentationFormat>On-screen Show (16:9)</PresentationFormat>
  <Paragraphs>175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Dosis ExtraBold</vt:lpstr>
      <vt:lpstr>Times New Roman</vt:lpstr>
      <vt:lpstr>Dosis</vt:lpstr>
      <vt:lpstr>Cambria Math</vt:lpstr>
      <vt:lpstr>Questrial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thu dao</cp:lastModifiedBy>
  <cp:revision>8</cp:revision>
  <dcterms:modified xsi:type="dcterms:W3CDTF">2023-11-14T13:09:00Z</dcterms:modified>
</cp:coreProperties>
</file>