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394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F0502020204030204" pitchFamily="2" charset="0"/>
      <p:regular r:id="rId29"/>
    </p:embeddedFont>
    <p:embeddedFont>
      <p:font typeface="Nunito" panose="020F05020202040302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3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" y="795"/>
            <a:ext cx="9097139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178042" y="1047750"/>
            <a:ext cx="4839786" cy="13567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TOÁN 7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16,17: BÀI 5: BIỂU DIỄN THẬP PHÂN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MỘT SỐ HỮU TỈ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6314" y="180390"/>
            <a:ext cx="770628" cy="77623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384236" y="2578506"/>
            <a:ext cx="29225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Thu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971" y="463003"/>
            <a:ext cx="402866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923</Words>
  <Application>Microsoft Office PowerPoint</Application>
  <PresentationFormat>On-screen Show (16:9)</PresentationFormat>
  <Paragraphs>141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Fredoka One</vt:lpstr>
      <vt:lpstr>Wingdings</vt:lpstr>
      <vt:lpstr>Nunito</vt:lpstr>
      <vt:lpstr>Times New Roman</vt:lpstr>
      <vt:lpstr>Cambria Math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thu dao</cp:lastModifiedBy>
  <cp:revision>7</cp:revision>
  <dcterms:modified xsi:type="dcterms:W3CDTF">2023-11-14T13:07:08Z</dcterms:modified>
</cp:coreProperties>
</file>