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94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4" r:id="rId29"/>
    <p:sldId id="28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1.svg"/><Relationship Id="rId3" Type="http://schemas.openxmlformats.org/officeDocument/2006/relationships/image" Target="../media/image43.svg"/><Relationship Id="rId7" Type="http://schemas.openxmlformats.org/officeDocument/2006/relationships/image" Target="../media/image14.svg"/><Relationship Id="rId12" Type="http://schemas.openxmlformats.org/officeDocument/2006/relationships/image" Target="../media/image30.png"/><Relationship Id="rId17" Type="http://schemas.openxmlformats.org/officeDocument/2006/relationships/image" Target="../media/image97.svg"/><Relationship Id="rId2" Type="http://schemas.openxmlformats.org/officeDocument/2006/relationships/image" Target="../media/image4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5.svg"/><Relationship Id="rId5" Type="http://schemas.openxmlformats.org/officeDocument/2006/relationships/image" Target="../media/image93.svg"/><Relationship Id="rId15" Type="http://schemas.openxmlformats.org/officeDocument/2006/relationships/image" Target="../media/image12.sv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10.sv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0.svg"/><Relationship Id="rId3" Type="http://schemas.openxmlformats.org/officeDocument/2006/relationships/image" Target="../media/image4.svg"/><Relationship Id="rId7" Type="http://schemas.openxmlformats.org/officeDocument/2006/relationships/image" Target="../media/image95.svg"/><Relationship Id="rId12" Type="http://schemas.openxmlformats.org/officeDocument/2006/relationships/image" Target="../media/image99.png"/><Relationship Id="rId2" Type="http://schemas.openxmlformats.org/officeDocument/2006/relationships/image" Target="../media/image3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21.svg"/><Relationship Id="rId5" Type="http://schemas.openxmlformats.org/officeDocument/2006/relationships/image" Target="../media/image12.svg"/><Relationship Id="rId15" Type="http://schemas.openxmlformats.org/officeDocument/2006/relationships/image" Target="../media/image105.png"/><Relationship Id="rId10" Type="http://schemas.openxmlformats.org/officeDocument/2006/relationships/image" Target="../media/image98.png"/><Relationship Id="rId4" Type="http://schemas.openxmlformats.org/officeDocument/2006/relationships/image" Target="../media/image11.png"/><Relationship Id="rId9" Type="http://schemas.openxmlformats.org/officeDocument/2006/relationships/image" Target="../media/image31.svg"/><Relationship Id="rId1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5.svg"/><Relationship Id="rId18" Type="http://schemas.openxmlformats.org/officeDocument/2006/relationships/image" Target="../media/image111.png"/><Relationship Id="rId3" Type="http://schemas.openxmlformats.org/officeDocument/2006/relationships/image" Target="../media/image57.svg"/><Relationship Id="rId7" Type="http://schemas.openxmlformats.org/officeDocument/2006/relationships/image" Target="../media/image67.svg"/><Relationship Id="rId12" Type="http://schemas.openxmlformats.org/officeDocument/2006/relationships/image" Target="../media/image94.png"/><Relationship Id="rId17" Type="http://schemas.openxmlformats.org/officeDocument/2006/relationships/image" Target="../media/image29.svg"/><Relationship Id="rId2" Type="http://schemas.openxmlformats.org/officeDocument/2006/relationships/image" Target="../media/image5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31.svg"/><Relationship Id="rId5" Type="http://schemas.openxmlformats.org/officeDocument/2006/relationships/image" Target="../media/image76.svg"/><Relationship Id="rId15" Type="http://schemas.openxmlformats.org/officeDocument/2006/relationships/image" Target="../media/image105.svg"/><Relationship Id="rId10" Type="http://schemas.openxmlformats.org/officeDocument/2006/relationships/image" Target="../media/image30.png"/><Relationship Id="rId19" Type="http://schemas.openxmlformats.org/officeDocument/2006/relationships/image" Target="../media/image112.png"/><Relationship Id="rId4" Type="http://schemas.openxmlformats.org/officeDocument/2006/relationships/image" Target="../media/image75.png"/><Relationship Id="rId9" Type="http://schemas.openxmlformats.org/officeDocument/2006/relationships/image" Target="../media/image103.svg"/><Relationship Id="rId1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1.svg"/><Relationship Id="rId3" Type="http://schemas.openxmlformats.org/officeDocument/2006/relationships/image" Target="../media/image19.svg"/><Relationship Id="rId7" Type="http://schemas.openxmlformats.org/officeDocument/2006/relationships/image" Target="../media/image12.svg"/><Relationship Id="rId12" Type="http://schemas.openxmlformats.org/officeDocument/2006/relationships/image" Target="../media/image60.png"/><Relationship Id="rId17" Type="http://schemas.openxmlformats.org/officeDocument/2006/relationships/image" Target="../media/image10.svg"/><Relationship Id="rId2" Type="http://schemas.openxmlformats.org/officeDocument/2006/relationships/image" Target="../media/image1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37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31.svg"/><Relationship Id="rId18" Type="http://schemas.openxmlformats.org/officeDocument/2006/relationships/image" Target="../media/image116.png"/><Relationship Id="rId3" Type="http://schemas.openxmlformats.org/officeDocument/2006/relationships/image" Target="../media/image19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17" Type="http://schemas.openxmlformats.org/officeDocument/2006/relationships/image" Target="../media/image6.svg"/><Relationship Id="rId2" Type="http://schemas.openxmlformats.org/officeDocument/2006/relationships/image" Target="../media/image18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0.svg"/><Relationship Id="rId5" Type="http://schemas.openxmlformats.org/officeDocument/2006/relationships/image" Target="../media/image105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4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svg"/><Relationship Id="rId3" Type="http://schemas.openxmlformats.org/officeDocument/2006/relationships/image" Target="../media/image57.svg"/><Relationship Id="rId7" Type="http://schemas.openxmlformats.org/officeDocument/2006/relationships/image" Target="../media/image121.svg"/><Relationship Id="rId12" Type="http://schemas.openxmlformats.org/officeDocument/2006/relationships/image" Target="../media/image2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37.svg"/><Relationship Id="rId5" Type="http://schemas.openxmlformats.org/officeDocument/2006/relationships/image" Target="../media/image118.svg"/><Relationship Id="rId10" Type="http://schemas.openxmlformats.org/officeDocument/2006/relationships/image" Target="../media/image36.png"/><Relationship Id="rId4" Type="http://schemas.openxmlformats.org/officeDocument/2006/relationships/image" Target="../media/image117.png"/><Relationship Id="rId9" Type="http://schemas.openxmlformats.org/officeDocument/2006/relationships/image" Target="../media/image12.svg"/><Relationship Id="rId1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9.svg"/><Relationship Id="rId3" Type="http://schemas.openxmlformats.org/officeDocument/2006/relationships/image" Target="../media/image43.svg"/><Relationship Id="rId7" Type="http://schemas.openxmlformats.org/officeDocument/2006/relationships/image" Target="../media/image82.svg"/><Relationship Id="rId12" Type="http://schemas.openxmlformats.org/officeDocument/2006/relationships/image" Target="../media/image88.png"/><Relationship Id="rId2" Type="http://schemas.openxmlformats.org/officeDocument/2006/relationships/image" Target="../media/image42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123.svg"/><Relationship Id="rId5" Type="http://schemas.openxmlformats.org/officeDocument/2006/relationships/image" Target="../media/image37.svg"/><Relationship Id="rId15" Type="http://schemas.openxmlformats.org/officeDocument/2006/relationships/image" Target="../media/image128.png"/><Relationship Id="rId10" Type="http://schemas.openxmlformats.org/officeDocument/2006/relationships/image" Target="../media/image122.png"/><Relationship Id="rId4" Type="http://schemas.openxmlformats.org/officeDocument/2006/relationships/image" Target="../media/image36.png"/><Relationship Id="rId9" Type="http://schemas.openxmlformats.org/officeDocument/2006/relationships/image" Target="../media/image8.sv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.svg"/><Relationship Id="rId18" Type="http://schemas.openxmlformats.org/officeDocument/2006/relationships/image" Target="../media/image126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17" Type="http://schemas.openxmlformats.org/officeDocument/2006/relationships/image" Target="../media/image12.sv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0.svg"/><Relationship Id="rId5" Type="http://schemas.openxmlformats.org/officeDocument/2006/relationships/image" Target="../media/image14.svg"/><Relationship Id="rId15" Type="http://schemas.openxmlformats.org/officeDocument/2006/relationships/image" Target="../media/image31.svg"/><Relationship Id="rId10" Type="http://schemas.openxmlformats.org/officeDocument/2006/relationships/image" Target="../media/image109.png"/><Relationship Id="rId19" Type="http://schemas.openxmlformats.org/officeDocument/2006/relationships/image" Target="../media/image127.svg"/><Relationship Id="rId4" Type="http://schemas.openxmlformats.org/officeDocument/2006/relationships/image" Target="../media/image13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1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svg"/><Relationship Id="rId18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1.svg"/><Relationship Id="rId5" Type="http://schemas.openxmlformats.org/officeDocument/2006/relationships/image" Target="../media/image21.svg"/><Relationship Id="rId15" Type="http://schemas.openxmlformats.org/officeDocument/2006/relationships/image" Target="../media/image132.png"/><Relationship Id="rId10" Type="http://schemas.openxmlformats.org/officeDocument/2006/relationships/image" Target="../media/image30.png"/><Relationship Id="rId4" Type="http://schemas.openxmlformats.org/officeDocument/2006/relationships/image" Target="../media/image98.png"/><Relationship Id="rId9" Type="http://schemas.openxmlformats.org/officeDocument/2006/relationships/image" Target="../media/image25.sv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1.svg"/><Relationship Id="rId3" Type="http://schemas.openxmlformats.org/officeDocument/2006/relationships/image" Target="../media/image43.svg"/><Relationship Id="rId7" Type="http://schemas.openxmlformats.org/officeDocument/2006/relationships/image" Target="../media/image12.svg"/><Relationship Id="rId12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7.svg"/><Relationship Id="rId5" Type="http://schemas.openxmlformats.org/officeDocument/2006/relationships/image" Target="../media/image49.svg"/><Relationship Id="rId10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1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18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135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svg"/><Relationship Id="rId7" Type="http://schemas.openxmlformats.org/officeDocument/2006/relationships/image" Target="../media/image7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2.svg"/><Relationship Id="rId18" Type="http://schemas.openxmlformats.org/officeDocument/2006/relationships/image" Target="../media/image138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1.png"/><Relationship Id="rId17" Type="http://schemas.openxmlformats.org/officeDocument/2006/relationships/image" Target="../media/image137.png"/><Relationship Id="rId2" Type="http://schemas.openxmlformats.org/officeDocument/2006/relationships/image" Target="../media/image56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8.svg"/><Relationship Id="rId18" Type="http://schemas.openxmlformats.org/officeDocument/2006/relationships/image" Target="../media/image139.png"/><Relationship Id="rId3" Type="http://schemas.openxmlformats.org/officeDocument/2006/relationships/image" Target="../media/image4.svg"/><Relationship Id="rId21" Type="http://schemas.openxmlformats.org/officeDocument/2006/relationships/image" Target="../media/image142.png"/><Relationship Id="rId7" Type="http://schemas.openxmlformats.org/officeDocument/2006/relationships/image" Target="../media/image67.svg"/><Relationship Id="rId12" Type="http://schemas.openxmlformats.org/officeDocument/2006/relationships/image" Target="../media/image136.png"/><Relationship Id="rId17" Type="http://schemas.openxmlformats.org/officeDocument/2006/relationships/image" Target="../media/image82.svg"/><Relationship Id="rId2" Type="http://schemas.openxmlformats.org/officeDocument/2006/relationships/image" Target="../media/image3.png"/><Relationship Id="rId16" Type="http://schemas.openxmlformats.org/officeDocument/2006/relationships/image" Target="../media/image81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6.svg"/><Relationship Id="rId5" Type="http://schemas.openxmlformats.org/officeDocument/2006/relationships/image" Target="../media/image29.svg"/><Relationship Id="rId15" Type="http://schemas.openxmlformats.org/officeDocument/2006/relationships/image" Target="../media/image80.svg"/><Relationship Id="rId23" Type="http://schemas.openxmlformats.org/officeDocument/2006/relationships/image" Target="../media/image144.png"/><Relationship Id="rId10" Type="http://schemas.openxmlformats.org/officeDocument/2006/relationships/image" Target="../media/image75.png"/><Relationship Id="rId19" Type="http://schemas.openxmlformats.org/officeDocument/2006/relationships/image" Target="../media/image140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79.pn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.svg"/><Relationship Id="rId3" Type="http://schemas.openxmlformats.org/officeDocument/2006/relationships/image" Target="../media/image19.svg"/><Relationship Id="rId7" Type="http://schemas.openxmlformats.org/officeDocument/2006/relationships/image" Target="../media/image86.svg"/><Relationship Id="rId12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1.svg"/><Relationship Id="rId5" Type="http://schemas.openxmlformats.org/officeDocument/2006/relationships/image" Target="../media/image84.svg"/><Relationship Id="rId10" Type="http://schemas.openxmlformats.org/officeDocument/2006/relationships/image" Target="../media/image90.png"/><Relationship Id="rId4" Type="http://schemas.openxmlformats.org/officeDocument/2006/relationships/image" Target="../media/image83.png"/><Relationship Id="rId9" Type="http://schemas.openxmlformats.org/officeDocument/2006/relationships/image" Target="../media/image8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0.svg"/><Relationship Id="rId3" Type="http://schemas.openxmlformats.org/officeDocument/2006/relationships/image" Target="../media/image4.svg"/><Relationship Id="rId7" Type="http://schemas.openxmlformats.org/officeDocument/2006/relationships/image" Target="../media/image95.svg"/><Relationship Id="rId12" Type="http://schemas.openxmlformats.org/officeDocument/2006/relationships/image" Target="../media/image99.png"/><Relationship Id="rId2" Type="http://schemas.openxmlformats.org/officeDocument/2006/relationships/image" Target="../media/image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21.svg"/><Relationship Id="rId5" Type="http://schemas.openxmlformats.org/officeDocument/2006/relationships/image" Target="../media/image12.svg"/><Relationship Id="rId15" Type="http://schemas.openxmlformats.org/officeDocument/2006/relationships/image" Target="../media/image1460.png"/><Relationship Id="rId10" Type="http://schemas.openxmlformats.org/officeDocument/2006/relationships/image" Target="../media/image145.png"/><Relationship Id="rId4" Type="http://schemas.openxmlformats.org/officeDocument/2006/relationships/image" Target="../media/image11.png"/><Relationship Id="rId9" Type="http://schemas.openxmlformats.org/officeDocument/2006/relationships/image" Target="../media/image31.svg"/><Relationship Id="rId1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7.svg"/><Relationship Id="rId18" Type="http://schemas.openxmlformats.org/officeDocument/2006/relationships/image" Target="../media/image146.png"/><Relationship Id="rId3" Type="http://schemas.openxmlformats.org/officeDocument/2006/relationships/image" Target="../media/image43.svg"/><Relationship Id="rId7" Type="http://schemas.openxmlformats.org/officeDocument/2006/relationships/image" Target="../media/image95.svg"/><Relationship Id="rId12" Type="http://schemas.openxmlformats.org/officeDocument/2006/relationships/image" Target="../media/image96.png"/><Relationship Id="rId17" Type="http://schemas.openxmlformats.org/officeDocument/2006/relationships/image" Target="../media/image14.svg"/><Relationship Id="rId2" Type="http://schemas.openxmlformats.org/officeDocument/2006/relationships/image" Target="../media/image4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2.svg"/><Relationship Id="rId5" Type="http://schemas.openxmlformats.org/officeDocument/2006/relationships/image" Target="../media/image10.svg"/><Relationship Id="rId15" Type="http://schemas.openxmlformats.org/officeDocument/2006/relationships/image" Target="../media/image93.svg"/><Relationship Id="rId10" Type="http://schemas.openxmlformats.org/officeDocument/2006/relationships/image" Target="../media/image11.png"/><Relationship Id="rId19" Type="http://schemas.openxmlformats.org/officeDocument/2006/relationships/image" Target="../media/image148.png"/><Relationship Id="rId4" Type="http://schemas.openxmlformats.org/officeDocument/2006/relationships/image" Target="../media/image9.png"/><Relationship Id="rId9" Type="http://schemas.openxmlformats.org/officeDocument/2006/relationships/image" Target="../media/image31.svg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1.svg"/><Relationship Id="rId3" Type="http://schemas.openxmlformats.org/officeDocument/2006/relationships/image" Target="../media/image19.svg"/><Relationship Id="rId7" Type="http://schemas.openxmlformats.org/officeDocument/2006/relationships/image" Target="../media/image12.svg"/><Relationship Id="rId12" Type="http://schemas.openxmlformats.org/officeDocument/2006/relationships/image" Target="../media/image60.png"/><Relationship Id="rId17" Type="http://schemas.openxmlformats.org/officeDocument/2006/relationships/image" Target="../media/image10.svg"/><Relationship Id="rId2" Type="http://schemas.openxmlformats.org/officeDocument/2006/relationships/image" Target="../media/image1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37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5.svg"/><Relationship Id="rId18" Type="http://schemas.openxmlformats.org/officeDocument/2006/relationships/image" Target="../media/image26.png"/><Relationship Id="rId3" Type="http://schemas.openxmlformats.org/officeDocument/2006/relationships/image" Target="../media/image57.svg"/><Relationship Id="rId7" Type="http://schemas.openxmlformats.org/officeDocument/2006/relationships/image" Target="../media/image103.svg"/><Relationship Id="rId12" Type="http://schemas.openxmlformats.org/officeDocument/2006/relationships/image" Target="../media/image104.png"/><Relationship Id="rId17" Type="http://schemas.openxmlformats.org/officeDocument/2006/relationships/image" Target="../media/image121.svg"/><Relationship Id="rId2" Type="http://schemas.openxmlformats.org/officeDocument/2006/relationships/image" Target="../media/image56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95.svg"/><Relationship Id="rId5" Type="http://schemas.openxmlformats.org/officeDocument/2006/relationships/image" Target="../media/image67.svg"/><Relationship Id="rId15" Type="http://schemas.openxmlformats.org/officeDocument/2006/relationships/image" Target="../media/image29.svg"/><Relationship Id="rId10" Type="http://schemas.openxmlformats.org/officeDocument/2006/relationships/image" Target="../media/image94.png"/><Relationship Id="rId19" Type="http://schemas.openxmlformats.org/officeDocument/2006/relationships/image" Target="../media/image27.svg"/><Relationship Id="rId4" Type="http://schemas.openxmlformats.org/officeDocument/2006/relationships/image" Target="../media/image66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1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2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11.png"/><Relationship Id="rId17" Type="http://schemas.openxmlformats.org/officeDocument/2006/relationships/image" Target="../media/image55.svg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3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2.svg"/><Relationship Id="rId18" Type="http://schemas.openxmlformats.org/officeDocument/2006/relationships/image" Target="../media/image73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11.png"/><Relationship Id="rId17" Type="http://schemas.openxmlformats.org/officeDocument/2006/relationships/image" Target="../media/image68.png"/><Relationship Id="rId2" Type="http://schemas.openxmlformats.org/officeDocument/2006/relationships/image" Target="../media/image5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svg"/><Relationship Id="rId7" Type="http://schemas.openxmlformats.org/officeDocument/2006/relationships/image" Target="../media/image7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0.sv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8.svg"/><Relationship Id="rId18" Type="http://schemas.openxmlformats.org/officeDocument/2006/relationships/image" Target="../media/image87.png"/><Relationship Id="rId3" Type="http://schemas.openxmlformats.org/officeDocument/2006/relationships/image" Target="../media/image4.svg"/><Relationship Id="rId7" Type="http://schemas.openxmlformats.org/officeDocument/2006/relationships/image" Target="../media/image67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" Type="http://schemas.openxmlformats.org/officeDocument/2006/relationships/image" Target="../media/image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6.svg"/><Relationship Id="rId5" Type="http://schemas.openxmlformats.org/officeDocument/2006/relationships/image" Target="../media/image29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1.svg"/><Relationship Id="rId3" Type="http://schemas.openxmlformats.org/officeDocument/2006/relationships/image" Target="../media/image19.svg"/><Relationship Id="rId7" Type="http://schemas.openxmlformats.org/officeDocument/2006/relationships/image" Target="../media/image10.svg"/><Relationship Id="rId12" Type="http://schemas.openxmlformats.org/officeDocument/2006/relationships/image" Target="../media/image9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9.svg"/><Relationship Id="rId5" Type="http://schemas.openxmlformats.org/officeDocument/2006/relationships/image" Target="../media/image84.sv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" y="1589"/>
            <a:ext cx="18194278" cy="1028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5316102" y="2095500"/>
            <a:ext cx="7759495" cy="2621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600" b="1" kern="0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TIẾT 16.17. </a:t>
            </a:r>
            <a:r>
              <a:rPr lang="en-US" sz="3600" b="1" kern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4: ĐỊNH LÍ</a:t>
            </a:r>
            <a:endParaRPr lang="en-US" sz="3600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72628" y="360779"/>
            <a:ext cx="1541256" cy="155247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768471" y="5157011"/>
            <a:ext cx="56410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3941" y="926006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1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97935" y="1463305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4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37350" y="8543794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69057" y="2950745"/>
            <a:ext cx="4932649" cy="5436788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0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6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5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19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72427" y="1535116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Ô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lại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về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toán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học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chứng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minh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. 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765485" y="6812849"/>
              <a:ext cx="692231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Bài tập cuối chương IV”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192098" y="93360"/>
            <a:ext cx="4002282" cy="57324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6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°=90°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8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1076751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1482</Words>
  <Application>Microsoft Office PowerPoint</Application>
  <PresentationFormat>Custom</PresentationFormat>
  <Paragraphs>148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Arial</vt:lpstr>
      <vt:lpstr>Arial (Thân)</vt:lpstr>
      <vt:lpstr>Times New Roman</vt:lpstr>
      <vt:lpstr>Symbol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thu dao</cp:lastModifiedBy>
  <cp:revision>6</cp:revision>
  <dcterms:created xsi:type="dcterms:W3CDTF">2006-08-16T00:00:00Z</dcterms:created>
  <dcterms:modified xsi:type="dcterms:W3CDTF">2023-11-14T13:18:31Z</dcterms:modified>
  <dc:identifier>DAFNmfvgkP4</dc:identifier>
</cp:coreProperties>
</file>