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94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9.svg"/><Relationship Id="rId2" Type="http://schemas.openxmlformats.org/officeDocument/2006/relationships/image" Target="../media/image3.jpeg"/><Relationship Id="rId16" Type="http://schemas.openxmlformats.org/officeDocument/2006/relationships/image" Target="../media/image2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47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46.pn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3.svg"/><Relationship Id="rId2" Type="http://schemas.openxmlformats.org/officeDocument/2006/relationships/image" Target="../media/image3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49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8.png"/><Relationship Id="rId3" Type="http://schemas.openxmlformats.org/officeDocument/2006/relationships/image" Target="../media/image4.png"/><Relationship Id="rId21" Type="http://schemas.openxmlformats.org/officeDocument/2006/relationships/image" Target="../media/image31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7.svg"/><Relationship Id="rId25" Type="http://schemas.openxmlformats.org/officeDocument/2006/relationships/image" Target="../media/image22.svg"/><Relationship Id="rId2" Type="http://schemas.openxmlformats.org/officeDocument/2006/relationships/image" Target="../media/image3.jpe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51.png"/><Relationship Id="rId10" Type="http://schemas.openxmlformats.org/officeDocument/2006/relationships/image" Target="../media/image11.svg"/><Relationship Id="rId19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8.png"/><Relationship Id="rId26" Type="http://schemas.openxmlformats.org/officeDocument/2006/relationships/image" Target="../media/image51.png"/><Relationship Id="rId3" Type="http://schemas.openxmlformats.org/officeDocument/2006/relationships/image" Target="../media/image4.png"/><Relationship Id="rId21" Type="http://schemas.openxmlformats.org/officeDocument/2006/relationships/image" Target="../media/image27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53.svg"/><Relationship Id="rId25" Type="http://schemas.openxmlformats.org/officeDocument/2006/relationships/image" Target="../media/image22.svg"/><Relationship Id="rId2" Type="http://schemas.openxmlformats.org/officeDocument/2006/relationships/image" Target="../media/image3.jpeg"/><Relationship Id="rId16" Type="http://schemas.openxmlformats.org/officeDocument/2006/relationships/image" Target="../media/image5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28" Type="http://schemas.openxmlformats.org/officeDocument/2006/relationships/image" Target="../media/image53.png"/><Relationship Id="rId10" Type="http://schemas.openxmlformats.org/officeDocument/2006/relationships/image" Target="../media/image11.svg"/><Relationship Id="rId19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Relationship Id="rId27" Type="http://schemas.openxmlformats.org/officeDocument/2006/relationships/image" Target="../media/image5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8.png"/><Relationship Id="rId26" Type="http://schemas.openxmlformats.org/officeDocument/2006/relationships/image" Target="../media/image54.png"/><Relationship Id="rId3" Type="http://schemas.openxmlformats.org/officeDocument/2006/relationships/image" Target="../media/image4.png"/><Relationship Id="rId21" Type="http://schemas.openxmlformats.org/officeDocument/2006/relationships/image" Target="../media/image31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7.svg"/><Relationship Id="rId25" Type="http://schemas.openxmlformats.org/officeDocument/2006/relationships/image" Target="../media/image53.svg"/><Relationship Id="rId2" Type="http://schemas.openxmlformats.org/officeDocument/2006/relationships/image" Target="../media/image3.jpe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5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2.svg"/><Relationship Id="rId10" Type="http://schemas.openxmlformats.org/officeDocument/2006/relationships/image" Target="../media/image11.svg"/><Relationship Id="rId19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1.png"/><Relationship Id="rId27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1.png"/><Relationship Id="rId3" Type="http://schemas.openxmlformats.org/officeDocument/2006/relationships/image" Target="../media/image4.png"/><Relationship Id="rId21" Type="http://schemas.openxmlformats.org/officeDocument/2006/relationships/image" Target="../media/image55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0.svg"/><Relationship Id="rId2" Type="http://schemas.openxmlformats.org/officeDocument/2006/relationships/image" Target="../media/image3.jpeg"/><Relationship Id="rId16" Type="http://schemas.openxmlformats.org/officeDocument/2006/relationships/image" Target="../media/image19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57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18.svg"/><Relationship Id="rId10" Type="http://schemas.openxmlformats.org/officeDocument/2006/relationships/image" Target="../media/image11.svg"/><Relationship Id="rId19" Type="http://schemas.openxmlformats.org/officeDocument/2006/relationships/image" Target="../media/image22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8.png"/><Relationship Id="rId3" Type="http://schemas.openxmlformats.org/officeDocument/2006/relationships/image" Target="../media/image4.png"/><Relationship Id="rId21" Type="http://schemas.openxmlformats.org/officeDocument/2006/relationships/image" Target="../media/image55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7.svg"/><Relationship Id="rId25" Type="http://schemas.openxmlformats.org/officeDocument/2006/relationships/image" Target="../media/image60.png"/><Relationship Id="rId2" Type="http://schemas.openxmlformats.org/officeDocument/2006/relationships/image" Target="../media/image3.jpeg"/><Relationship Id="rId16" Type="http://schemas.openxmlformats.org/officeDocument/2006/relationships/image" Target="../media/image26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59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10" Type="http://schemas.openxmlformats.org/officeDocument/2006/relationships/image" Target="../media/image11.svg"/><Relationship Id="rId19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9.svg"/><Relationship Id="rId2" Type="http://schemas.openxmlformats.org/officeDocument/2006/relationships/image" Target="../media/image3.jpeg"/><Relationship Id="rId16" Type="http://schemas.openxmlformats.org/officeDocument/2006/relationships/image" Target="../media/image2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5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5.svg"/><Relationship Id="rId2" Type="http://schemas.openxmlformats.org/officeDocument/2006/relationships/image" Target="../media/image3.jpeg"/><Relationship Id="rId16" Type="http://schemas.openxmlformats.org/officeDocument/2006/relationships/image" Target="../media/image34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62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31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5.svg"/><Relationship Id="rId2" Type="http://schemas.openxmlformats.org/officeDocument/2006/relationships/image" Target="../media/image3.jpeg"/><Relationship Id="rId16" Type="http://schemas.openxmlformats.org/officeDocument/2006/relationships/image" Target="../media/image24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26" Type="http://schemas.openxmlformats.org/officeDocument/2006/relationships/image" Target="../media/image66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9.svg"/><Relationship Id="rId25" Type="http://schemas.openxmlformats.org/officeDocument/2006/relationships/image" Target="../media/image65.png"/><Relationship Id="rId2" Type="http://schemas.openxmlformats.org/officeDocument/2006/relationships/image" Target="../media/image3.jpeg"/><Relationship Id="rId16" Type="http://schemas.openxmlformats.org/officeDocument/2006/relationships/image" Target="../media/image2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64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8.png"/><Relationship Id="rId3" Type="http://schemas.openxmlformats.org/officeDocument/2006/relationships/image" Target="../media/image4.png"/><Relationship Id="rId21" Type="http://schemas.openxmlformats.org/officeDocument/2006/relationships/image" Target="../media/image68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3.svg"/><Relationship Id="rId2" Type="http://schemas.openxmlformats.org/officeDocument/2006/relationships/image" Target="../media/image3.jpeg"/><Relationship Id="rId16" Type="http://schemas.openxmlformats.org/officeDocument/2006/relationships/image" Target="../media/image32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8.png"/><Relationship Id="rId26" Type="http://schemas.openxmlformats.org/officeDocument/2006/relationships/image" Target="../media/image70.png"/><Relationship Id="rId3" Type="http://schemas.openxmlformats.org/officeDocument/2006/relationships/image" Target="../media/image4.png"/><Relationship Id="rId21" Type="http://schemas.openxmlformats.org/officeDocument/2006/relationships/image" Target="../media/image27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5.svg"/><Relationship Id="rId25" Type="http://schemas.openxmlformats.org/officeDocument/2006/relationships/image" Target="../media/image31.svg"/><Relationship Id="rId2" Type="http://schemas.openxmlformats.org/officeDocument/2006/relationships/image" Target="../media/image3.jpe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30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2.svg"/><Relationship Id="rId10" Type="http://schemas.openxmlformats.org/officeDocument/2006/relationships/image" Target="../media/image11.svg"/><Relationship Id="rId19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9.svg"/><Relationship Id="rId25" Type="http://schemas.openxmlformats.org/officeDocument/2006/relationships/image" Target="../media/image72.png"/><Relationship Id="rId2" Type="http://schemas.openxmlformats.org/officeDocument/2006/relationships/image" Target="../media/image3.jpeg"/><Relationship Id="rId16" Type="http://schemas.openxmlformats.org/officeDocument/2006/relationships/image" Target="../media/image2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7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48.png"/><Relationship Id="rId3" Type="http://schemas.openxmlformats.org/officeDocument/2006/relationships/image" Target="../media/image4.png"/><Relationship Id="rId21" Type="http://schemas.openxmlformats.org/officeDocument/2006/relationships/image" Target="../media/image7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3.svg"/><Relationship Id="rId2" Type="http://schemas.openxmlformats.org/officeDocument/2006/relationships/image" Target="../media/image3.jpeg"/><Relationship Id="rId16" Type="http://schemas.openxmlformats.org/officeDocument/2006/relationships/image" Target="../media/image32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49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9.svg"/><Relationship Id="rId2" Type="http://schemas.openxmlformats.org/officeDocument/2006/relationships/image" Target="../media/image3.jpeg"/><Relationship Id="rId16" Type="http://schemas.openxmlformats.org/officeDocument/2006/relationships/image" Target="../media/image2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7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26" Type="http://schemas.openxmlformats.org/officeDocument/2006/relationships/image" Target="../media/image76.png"/><Relationship Id="rId3" Type="http://schemas.openxmlformats.org/officeDocument/2006/relationships/image" Target="../media/image4.png"/><Relationship Id="rId21" Type="http://schemas.openxmlformats.org/officeDocument/2006/relationships/image" Target="../media/image29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53.svg"/><Relationship Id="rId25" Type="http://schemas.openxmlformats.org/officeDocument/2006/relationships/image" Target="../media/image22.svg"/><Relationship Id="rId2" Type="http://schemas.openxmlformats.org/officeDocument/2006/relationships/image" Target="../media/image3.jpeg"/><Relationship Id="rId16" Type="http://schemas.openxmlformats.org/officeDocument/2006/relationships/image" Target="../media/image52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8.png"/><Relationship Id="rId26" Type="http://schemas.openxmlformats.org/officeDocument/2006/relationships/image" Target="../media/image77.png"/><Relationship Id="rId3" Type="http://schemas.openxmlformats.org/officeDocument/2006/relationships/image" Target="../media/image4.png"/><Relationship Id="rId21" Type="http://schemas.openxmlformats.org/officeDocument/2006/relationships/image" Target="../media/image31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7.svg"/><Relationship Id="rId25" Type="http://schemas.openxmlformats.org/officeDocument/2006/relationships/image" Target="../media/image53.svg"/><Relationship Id="rId2" Type="http://schemas.openxmlformats.org/officeDocument/2006/relationships/image" Target="../media/image3.jpe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5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2.svg"/><Relationship Id="rId10" Type="http://schemas.openxmlformats.org/officeDocument/2006/relationships/image" Target="../media/image11.svg"/><Relationship Id="rId19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1.png"/><Relationship Id="rId27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80.pn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9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5.svg"/><Relationship Id="rId25" Type="http://schemas.openxmlformats.org/officeDocument/2006/relationships/image" Target="../media/image81.png"/><Relationship Id="rId2" Type="http://schemas.openxmlformats.org/officeDocument/2006/relationships/image" Target="../media/image3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80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9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5.svg"/><Relationship Id="rId2" Type="http://schemas.openxmlformats.org/officeDocument/2006/relationships/image" Target="../media/image3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9.svg"/><Relationship Id="rId25" Type="http://schemas.openxmlformats.org/officeDocument/2006/relationships/image" Target="../media/image83.png"/><Relationship Id="rId2" Type="http://schemas.openxmlformats.org/officeDocument/2006/relationships/image" Target="../media/image3.jpeg"/><Relationship Id="rId16" Type="http://schemas.openxmlformats.org/officeDocument/2006/relationships/image" Target="../media/image2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8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9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5.svg"/><Relationship Id="rId25" Type="http://schemas.openxmlformats.org/officeDocument/2006/relationships/image" Target="../media/image84.png"/><Relationship Id="rId2" Type="http://schemas.openxmlformats.org/officeDocument/2006/relationships/image" Target="../media/image3.jpeg"/><Relationship Id="rId16" Type="http://schemas.openxmlformats.org/officeDocument/2006/relationships/image" Target="../media/image3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8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29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7.svg"/><Relationship Id="rId2" Type="http://schemas.openxmlformats.org/officeDocument/2006/relationships/image" Target="../media/image3.jpe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86.png"/><Relationship Id="rId10" Type="http://schemas.openxmlformats.org/officeDocument/2006/relationships/image" Target="../media/image11.svg"/><Relationship Id="rId19" Type="http://schemas.openxmlformats.org/officeDocument/2006/relationships/image" Target="../media/image3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9.svg"/><Relationship Id="rId25" Type="http://schemas.openxmlformats.org/officeDocument/2006/relationships/image" Target="../media/image85.png"/><Relationship Id="rId2" Type="http://schemas.openxmlformats.org/officeDocument/2006/relationships/image" Target="../media/image3.jpeg"/><Relationship Id="rId16" Type="http://schemas.openxmlformats.org/officeDocument/2006/relationships/image" Target="../media/image2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87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8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9.svg"/><Relationship Id="rId2" Type="http://schemas.openxmlformats.org/officeDocument/2006/relationships/image" Target="../media/image3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89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8.png"/><Relationship Id="rId3" Type="http://schemas.openxmlformats.org/officeDocument/2006/relationships/image" Target="../media/image4.png"/><Relationship Id="rId21" Type="http://schemas.openxmlformats.org/officeDocument/2006/relationships/image" Target="../media/image27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5.svg"/><Relationship Id="rId25" Type="http://schemas.openxmlformats.org/officeDocument/2006/relationships/image" Target="../media/image31.svg"/><Relationship Id="rId2" Type="http://schemas.openxmlformats.org/officeDocument/2006/relationships/image" Target="../media/image3.jpe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30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2.svg"/><Relationship Id="rId10" Type="http://schemas.openxmlformats.org/officeDocument/2006/relationships/image" Target="../media/image11.svg"/><Relationship Id="rId19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3.svg"/><Relationship Id="rId2" Type="http://schemas.openxmlformats.org/officeDocument/2006/relationships/image" Target="../media/image3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35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9.svg"/><Relationship Id="rId25" Type="http://schemas.openxmlformats.org/officeDocument/2006/relationships/image" Target="../media/image37.png"/><Relationship Id="rId2" Type="http://schemas.openxmlformats.org/officeDocument/2006/relationships/image" Target="../media/image3.jpeg"/><Relationship Id="rId16" Type="http://schemas.openxmlformats.org/officeDocument/2006/relationships/image" Target="../media/image2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3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26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31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5.svg"/><Relationship Id="rId25" Type="http://schemas.openxmlformats.org/officeDocument/2006/relationships/image" Target="../media/image39.png"/><Relationship Id="rId2" Type="http://schemas.openxmlformats.org/officeDocument/2006/relationships/image" Target="../media/image3.jpeg"/><Relationship Id="rId16" Type="http://schemas.openxmlformats.org/officeDocument/2006/relationships/image" Target="../media/image24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37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9.svg"/><Relationship Id="rId25" Type="http://schemas.openxmlformats.org/officeDocument/2006/relationships/image" Target="../media/image41.png"/><Relationship Id="rId2" Type="http://schemas.openxmlformats.org/officeDocument/2006/relationships/image" Target="../media/image3.jpeg"/><Relationship Id="rId16" Type="http://schemas.openxmlformats.org/officeDocument/2006/relationships/image" Target="../media/image2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37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3.svg"/><Relationship Id="rId2" Type="http://schemas.openxmlformats.org/officeDocument/2006/relationships/image" Target="../media/image3.jpeg"/><Relationship Id="rId16" Type="http://schemas.openxmlformats.org/officeDocument/2006/relationships/image" Target="../media/image32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9.svg"/><Relationship Id="rId25" Type="http://schemas.openxmlformats.org/officeDocument/2006/relationships/image" Target="../media/image44.png"/><Relationship Id="rId2" Type="http://schemas.openxmlformats.org/officeDocument/2006/relationships/image" Target="../media/image3.jpeg"/><Relationship Id="rId16" Type="http://schemas.openxmlformats.org/officeDocument/2006/relationships/image" Target="../media/image2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4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1.svg"/><Relationship Id="rId10" Type="http://schemas.openxmlformats.org/officeDocument/2006/relationships/image" Target="../media/image11.svg"/><Relationship Id="rId19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" y="1589"/>
            <a:ext cx="18194278" cy="10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822426" y="2095500"/>
            <a:ext cx="10746853" cy="2621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TIẾT 13,14,15 – BÀI 3: HAI ĐƯỜNG THẲNG SONG </a:t>
            </a:r>
            <a:r>
              <a:rPr lang="en-US" sz="3600" b="1" kern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endParaRPr lang="en-US" sz="3600" b="1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72628" y="360779"/>
            <a:ext cx="1541256" cy="155247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768471" y="5157011"/>
            <a:ext cx="56410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3941" y="926006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1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162592" y="5436362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302618" y="3254693"/>
            <a:ext cx="14139015" cy="5630003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2115" y="3168661"/>
            <a:ext cx="14139016" cy="5554941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761299" y="3350585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262043" y="3297798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61411" y="230342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856780" y="1679343"/>
            <a:ext cx="11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2798337" y="3353166"/>
            <a:ext cx="13372105" cy="5078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1965362" y="1358314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2885"/>
            <a:ext cx="13363079" cy="4699338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967566">
            <a:off x="2109661" y="7201441"/>
            <a:ext cx="988020" cy="974509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5037444" y="1901460"/>
            <a:ext cx="2363783" cy="2045746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8958754" y="4128873"/>
            <a:ext cx="744588" cy="734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073941">
            <a:off x="13445068" y="8582798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7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28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9925241" y="408455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007" y="3750743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39744" y="8443928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1521047" y="49201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796059" y="1468864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2" y="7744736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9417967" y="448152"/>
            <a:ext cx="1375279" cy="792661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41477" y="22678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blipFill>
                <a:blip r:embed="rId26"/>
                <a:stretch>
                  <a:fillRect l="-1904" r="-195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4658601" cy="41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6358112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7589762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8818830"/>
            <a:ext cx="507127" cy="438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3962400" cy="36568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446958" y="5006130"/>
            <a:ext cx="3464774" cy="453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0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1362645" y="879613"/>
            <a:ext cx="3572121" cy="285538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4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5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782512" y="3445002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153776" y="7235492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239000" y="5110384"/>
            <a:ext cx="4724401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6324600" y="6210300"/>
            <a:ext cx="6248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8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19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2633811" y="7765288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082515" y="4048873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4121941" y="1150165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2480568" y="4803929"/>
            <a:ext cx="896038" cy="896038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1254658" y="353925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521709" y="2450361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2251695" y="768128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8714" y="4953178"/>
            <a:ext cx="626645" cy="626645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4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=180°−60°=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6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385910" y="876359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209691" y="937548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767828" y="1902618"/>
            <a:ext cx="744588" cy="73440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2257143" y="9060469"/>
            <a:ext cx="744588" cy="734406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3244430" y="9060469"/>
            <a:ext cx="744588" cy="734406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4231717" y="9060469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219004" y="9060469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06291" y="9060469"/>
            <a:ext cx="744588" cy="734406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029149" y="77937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blipFill>
                <a:blip r:embed="rId26"/>
                <a:stretch>
                  <a:fillRect l="-2671" r="-4377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4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4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6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6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5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4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5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3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4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1618508" y="8932265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6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4846399" y="8454977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924557" y="3150466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42949" y="8577540"/>
            <a:ext cx="837565" cy="826111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3009921" y="3390049"/>
            <a:ext cx="4068810" cy="5067028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771570" y="5003280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blipFill>
                <a:blip r:embed="rId25"/>
                <a:stretch>
                  <a:fillRect l="-1589" r="-26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6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465149" y="7221746"/>
            <a:ext cx="1756269" cy="1756269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020890" y="5167743"/>
            <a:ext cx="626645" cy="62664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5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199" y="873773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902383" y="8015701"/>
            <a:ext cx="744588" cy="73440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30105" y="8017294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539854" y="8558398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30176" y="8860394"/>
            <a:ext cx="744588" cy="734406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hợp nào có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19956" y="8071823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137721" y="4819650"/>
            <a:ext cx="626645" cy="626645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997696" y="7835586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5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1959</Words>
  <Application>Microsoft Office PowerPoint</Application>
  <PresentationFormat>Custom</PresentationFormat>
  <Paragraphs>151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Arial</vt:lpstr>
      <vt:lpstr>Times New Roman</vt:lpstr>
      <vt:lpstr>Symbol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Playful Illustration Memory Game Presentation</dc:title>
  <dc:creator>Lê Thảo</dc:creator>
  <cp:lastModifiedBy>thu dao</cp:lastModifiedBy>
  <cp:revision>9</cp:revision>
  <dcterms:created xsi:type="dcterms:W3CDTF">2006-08-16T00:00:00Z</dcterms:created>
  <dcterms:modified xsi:type="dcterms:W3CDTF">2023-11-14T13:13:16Z</dcterms:modified>
  <dc:identifier>DAFNlNsXVmE</dc:identifier>
</cp:coreProperties>
</file>