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394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54" d="100"/>
          <a:sy n="54" d="100"/>
        </p:scale>
        <p:origin x="9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14/11/2023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11/14/2023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2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2.png"/><Relationship Id="rId31" Type="http://schemas.openxmlformats.org/officeDocument/2006/relationships/image" Target="../media/image132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36.svg"/><Relationship Id="rId17" Type="http://schemas.openxmlformats.org/officeDocument/2006/relationships/image" Target="../media/image211.png"/><Relationship Id="rId2" Type="http://schemas.openxmlformats.org/officeDocument/2006/relationships/image" Target="../media/image35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160.png"/><Relationship Id="rId3" Type="http://schemas.openxmlformats.org/officeDocument/2006/relationships/image" Target="../media/image38.svg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41.png"/><Relationship Id="rId19" Type="http://schemas.openxmlformats.org/officeDocument/2006/relationships/image" Target="../media/image163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36.svg"/><Relationship Id="rId12" Type="http://schemas.openxmlformats.org/officeDocument/2006/relationships/image" Target="../media/image175.png"/><Relationship Id="rId2" Type="http://schemas.openxmlformats.org/officeDocument/2006/relationships/image" Target="../media/image35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6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55.svg"/><Relationship Id="rId17" Type="http://schemas.openxmlformats.org/officeDocument/2006/relationships/image" Target="../media/image200.png"/><Relationship Id="rId2" Type="http://schemas.openxmlformats.org/officeDocument/2006/relationships/image" Target="../media/image54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6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3" Type="http://schemas.openxmlformats.org/officeDocument/2006/relationships/image" Target="../media/image38.svg"/><Relationship Id="rId12" Type="http://schemas.openxmlformats.org/officeDocument/2006/relationships/image" Target="../media/image40.png"/><Relationship Id="rId2" Type="http://schemas.openxmlformats.org/officeDocument/2006/relationships/image" Target="../media/image37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15" Type="http://schemas.openxmlformats.org/officeDocument/2006/relationships/image" Target="../media/image209.png"/><Relationship Id="rId10" Type="http://schemas.openxmlformats.org/officeDocument/2006/relationships/image" Target="../media/image26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9.wmf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2.png"/><Relationship Id="rId16" Type="http://schemas.openxmlformats.org/officeDocument/2006/relationships/image" Target="../media/image6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5.wmf"/><Relationship Id="rId19" Type="http://schemas.openxmlformats.org/officeDocument/2006/relationships/image" Target="../media/image81.png"/><Relationship Id="rId4" Type="http://schemas.openxmlformats.org/officeDocument/2006/relationships/image" Target="../media/image63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79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70.png"/><Relationship Id="rId21" Type="http://schemas.openxmlformats.org/officeDocument/2006/relationships/image" Target="../media/image100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7.png"/><Relationship Id="rId24" Type="http://schemas.openxmlformats.org/officeDocument/2006/relationships/image" Target="../media/image103.png"/><Relationship Id="rId5" Type="http://schemas.openxmlformats.org/officeDocument/2006/relationships/image" Target="../media/image7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98.png"/><Relationship Id="rId4" Type="http://schemas.openxmlformats.org/officeDocument/2006/relationships/image" Target="../media/image7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8.svg"/><Relationship Id="rId7" Type="http://schemas.openxmlformats.org/officeDocument/2006/relationships/image" Target="../media/image1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80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19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14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92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17.png"/><Relationship Id="rId10" Type="http://schemas.microsoft.com/office/2007/relationships/hdphoto" Target="../media/hdphoto4.wdp"/><Relationship Id="rId19" Type="http://schemas.openxmlformats.org/officeDocument/2006/relationships/image" Target="../media/image89.png"/><Relationship Id="rId4" Type="http://schemas.openxmlformats.org/officeDocument/2006/relationships/image" Target="../media/image91.jpg"/><Relationship Id="rId9" Type="http://schemas.openxmlformats.org/officeDocument/2006/relationships/image" Target="../media/image107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22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24.png"/><Relationship Id="rId5" Type="http://schemas.openxmlformats.org/officeDocument/2006/relationships/image" Target="../media/image120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22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24.png"/><Relationship Id="rId5" Type="http://schemas.openxmlformats.org/officeDocument/2006/relationships/image" Target="../media/image120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22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24.png"/><Relationship Id="rId5" Type="http://schemas.openxmlformats.org/officeDocument/2006/relationships/image" Target="../media/image120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0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3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5" Type="http://schemas.openxmlformats.org/officeDocument/2006/relationships/slide" Target="slide32.xml"/><Relationship Id="rId4" Type="http://schemas.openxmlformats.org/officeDocument/2006/relationships/image" Target="../media/image9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7.svg"/><Relationship Id="rId3" Type="http://schemas.openxmlformats.org/officeDocument/2006/relationships/image" Target="../media/image14.svg"/><Relationship Id="rId7" Type="http://schemas.openxmlformats.org/officeDocument/2006/relationships/image" Target="../media/image140.svg"/><Relationship Id="rId12" Type="http://schemas.openxmlformats.org/officeDocument/2006/relationships/image" Target="../media/image166.png"/><Relationship Id="rId17" Type="http://schemas.openxmlformats.org/officeDocument/2006/relationships/image" Target="../media/image171.svg"/><Relationship Id="rId2" Type="http://schemas.openxmlformats.org/officeDocument/2006/relationships/image" Target="../media/image13.png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62.svg"/><Relationship Id="rId5" Type="http://schemas.openxmlformats.org/officeDocument/2006/relationships/image" Target="../media/image135.svg"/><Relationship Id="rId15" Type="http://schemas.openxmlformats.org/officeDocument/2006/relationships/image" Target="../media/image169.svg"/><Relationship Id="rId10" Type="http://schemas.openxmlformats.org/officeDocument/2006/relationships/image" Target="../media/image161.png"/><Relationship Id="rId4" Type="http://schemas.openxmlformats.org/officeDocument/2006/relationships/image" Target="../media/image134.png"/><Relationship Id="rId9" Type="http://schemas.openxmlformats.org/officeDocument/2006/relationships/image" Target="../media/image160.svg"/><Relationship Id="rId14" Type="http://schemas.openxmlformats.org/officeDocument/2006/relationships/image" Target="../media/image1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wmf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wmf"/><Relationship Id="rId5" Type="http://schemas.openxmlformats.org/officeDocument/2006/relationships/image" Target="../media/image16.svg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8.svg"/><Relationship Id="rId7" Type="http://schemas.openxmlformats.org/officeDocument/2006/relationships/image" Target="../media/image29.wmf"/><Relationship Id="rId12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1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" y="1059"/>
            <a:ext cx="12129519" cy="68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627047" y="1397000"/>
            <a:ext cx="7007047" cy="17781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TIẾT 1,2,3 - </a:t>
            </a:r>
            <a:r>
              <a:rPr lang="vi-VN" sz="2400" b="1" kern="0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2400" b="1" kern="0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2400" b="1" kern="0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0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TẬP HỢP Q CÁC SỐ HỮU TỈ</a:t>
            </a:r>
            <a:endParaRPr lang="en-US" sz="2400" b="1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81752" y="240519"/>
            <a:ext cx="1027504" cy="103498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512314" y="3438008"/>
            <a:ext cx="3823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9294" y="617337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1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2303</Words>
  <Application>Microsoft Office PowerPoint</Application>
  <PresentationFormat>Widescreen</PresentationFormat>
  <Paragraphs>261</Paragraphs>
  <Slides>38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 Math</vt:lpstr>
      <vt:lpstr>Times New Roman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thu dao</cp:lastModifiedBy>
  <cp:revision>92</cp:revision>
  <dcterms:created xsi:type="dcterms:W3CDTF">2022-02-25T15:56:08Z</dcterms:created>
  <dcterms:modified xsi:type="dcterms:W3CDTF">2023-11-14T12:59:14Z</dcterms:modified>
</cp:coreProperties>
</file>