
<file path=[Content_Types].xml><?xml version="1.0" encoding="utf-8"?>
<Types xmlns="http://schemas.openxmlformats.org/package/2006/content-types">
  <Default Extension="bmp" ContentType="image/bmp"/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703" r:id="rId5"/>
    <p:sldMasterId id="2147483715" r:id="rId6"/>
    <p:sldMasterId id="2147483727" r:id="rId7"/>
  </p:sldMasterIdLst>
  <p:notesMasterIdLst>
    <p:notesMasterId r:id="rId33"/>
  </p:notesMasterIdLst>
  <p:handoutMasterIdLst>
    <p:handoutMasterId r:id="rId34"/>
  </p:handoutMasterIdLst>
  <p:sldIdLst>
    <p:sldId id="318" r:id="rId8"/>
    <p:sldId id="319" r:id="rId9"/>
    <p:sldId id="290" r:id="rId10"/>
    <p:sldId id="311" r:id="rId11"/>
    <p:sldId id="294" r:id="rId12"/>
    <p:sldId id="315" r:id="rId13"/>
    <p:sldId id="292" r:id="rId14"/>
    <p:sldId id="316" r:id="rId15"/>
    <p:sldId id="309" r:id="rId16"/>
    <p:sldId id="312" r:id="rId17"/>
    <p:sldId id="313" r:id="rId18"/>
    <p:sldId id="293" r:id="rId19"/>
    <p:sldId id="300" r:id="rId20"/>
    <p:sldId id="301" r:id="rId21"/>
    <p:sldId id="296" r:id="rId22"/>
    <p:sldId id="265" r:id="rId23"/>
    <p:sldId id="304" r:id="rId24"/>
    <p:sldId id="317" r:id="rId25"/>
    <p:sldId id="303" r:id="rId26"/>
    <p:sldId id="299" r:id="rId27"/>
    <p:sldId id="305" r:id="rId28"/>
    <p:sldId id="306" r:id="rId29"/>
    <p:sldId id="308" r:id="rId30"/>
    <p:sldId id="276" r:id="rId31"/>
    <p:sldId id="279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69012ECD-51FC-41F1-AA8D-1B2483CD663E}"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3554" autoAdjust="0"/>
  </p:normalViewPr>
  <p:slideViewPr>
    <p:cSldViewPr snapToGrid="0">
      <p:cViewPr>
        <p:scale>
          <a:sx n="61" d="100"/>
          <a:sy n="61" d="100"/>
        </p:scale>
        <p:origin x="-978" y="-27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739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3341"/>
    </p:cViewPr>
  </p:sorterViewPr>
  <p:notesViewPr>
    <p:cSldViewPr snapToGrid="0">
      <p:cViewPr>
        <p:scale>
          <a:sx n="50" d="100"/>
          <a:sy n="50" d="100"/>
        </p:scale>
        <p:origin x="2640" y="33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openxmlformats.org/officeDocument/2006/relationships/handoutMaster" Target="handoutMasters/handoutMaster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76CF379-4CF9-447D-BD75-B473D604D139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</dgm:pt>
    <dgm:pt modelId="{10D9009B-6F4D-4C2F-827C-7D502244679F}">
      <dgm:prSet phldrT="[Text]" custT="1"/>
      <dgm:spPr/>
      <dgm:t>
        <a:bodyPr/>
        <a:lstStyle/>
        <a:p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Nhóm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1+ 2: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Tìm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hiểu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động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vật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không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xương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sống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6F36188-41C3-495A-A56B-3F79A00FADAA}" type="parTrans" cxnId="{EF07B276-F4CB-42A2-A5D3-39E08EDE60E7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AC24B56-2390-49BA-9375-921287B513F0}" type="sibTrans" cxnId="{EF07B276-F4CB-42A2-A5D3-39E08EDE60E7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D85E682-5028-4246-85AA-2D21AF93D3CF}">
      <dgm:prSet phldrT="[Text]" custT="1"/>
      <dgm:spPr/>
      <dgm:t>
        <a:bodyPr/>
        <a:lstStyle/>
        <a:p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Nhóm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3 + 4: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Tìm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hiểu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động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vật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có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xương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sống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8A750CF-3382-4850-9F0F-D194CE73221F}" type="parTrans" cxnId="{808F63B3-EB5C-4C7F-85F1-400BBA74CC16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7A2DD77-FCE5-4ACD-B438-3EA53145EB42}" type="sibTrans" cxnId="{808F63B3-EB5C-4C7F-85F1-400BBA74CC16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BC6922E-E5FE-446D-865B-BFC3D483C0C3}" type="pres">
      <dgm:prSet presAssocID="{276CF379-4CF9-447D-BD75-B473D604D139}" presName="linear" presStyleCnt="0">
        <dgm:presLayoutVars>
          <dgm:animLvl val="lvl"/>
          <dgm:resizeHandles val="exact"/>
        </dgm:presLayoutVars>
      </dgm:prSet>
      <dgm:spPr/>
    </dgm:pt>
    <dgm:pt modelId="{9C70C85C-4D7C-45CA-9CDD-C40A2587101B}" type="pres">
      <dgm:prSet presAssocID="{10D9009B-6F4D-4C2F-827C-7D502244679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B9161EF-D083-4D8E-826E-347ED84839D8}" type="pres">
      <dgm:prSet presAssocID="{8AC24B56-2390-49BA-9375-921287B513F0}" presName="spacer" presStyleCnt="0"/>
      <dgm:spPr/>
    </dgm:pt>
    <dgm:pt modelId="{4D8385B0-33EA-4B29-AE63-3D8FF37CC08B}" type="pres">
      <dgm:prSet presAssocID="{AD85E682-5028-4246-85AA-2D21AF93D3CF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E20B509-EB8B-4E65-9111-C508DB8C3983}" type="presOf" srcId="{276CF379-4CF9-447D-BD75-B473D604D139}" destId="{6BC6922E-E5FE-446D-865B-BFC3D483C0C3}" srcOrd="0" destOrd="0" presId="urn:microsoft.com/office/officeart/2005/8/layout/vList2"/>
    <dgm:cxn modelId="{808F63B3-EB5C-4C7F-85F1-400BBA74CC16}" srcId="{276CF379-4CF9-447D-BD75-B473D604D139}" destId="{AD85E682-5028-4246-85AA-2D21AF93D3CF}" srcOrd="1" destOrd="0" parTransId="{48A750CF-3382-4850-9F0F-D194CE73221F}" sibTransId="{B7A2DD77-FCE5-4ACD-B438-3EA53145EB42}"/>
    <dgm:cxn modelId="{CB07C5AF-A7CC-4D1B-9A22-35E02A7F2B3B}" type="presOf" srcId="{AD85E682-5028-4246-85AA-2D21AF93D3CF}" destId="{4D8385B0-33EA-4B29-AE63-3D8FF37CC08B}" srcOrd="0" destOrd="0" presId="urn:microsoft.com/office/officeart/2005/8/layout/vList2"/>
    <dgm:cxn modelId="{EF07B276-F4CB-42A2-A5D3-39E08EDE60E7}" srcId="{276CF379-4CF9-447D-BD75-B473D604D139}" destId="{10D9009B-6F4D-4C2F-827C-7D502244679F}" srcOrd="0" destOrd="0" parTransId="{C6F36188-41C3-495A-A56B-3F79A00FADAA}" sibTransId="{8AC24B56-2390-49BA-9375-921287B513F0}"/>
    <dgm:cxn modelId="{44234D9A-1FDC-4CF7-B7ED-8FE539622016}" type="presOf" srcId="{10D9009B-6F4D-4C2F-827C-7D502244679F}" destId="{9C70C85C-4D7C-45CA-9CDD-C40A2587101B}" srcOrd="0" destOrd="0" presId="urn:microsoft.com/office/officeart/2005/8/layout/vList2"/>
    <dgm:cxn modelId="{B1A1EE25-A357-4295-85F1-5F65DC2DAB7F}" type="presParOf" srcId="{6BC6922E-E5FE-446D-865B-BFC3D483C0C3}" destId="{9C70C85C-4D7C-45CA-9CDD-C40A2587101B}" srcOrd="0" destOrd="0" presId="urn:microsoft.com/office/officeart/2005/8/layout/vList2"/>
    <dgm:cxn modelId="{1C33176C-267A-4FC4-B601-97E1C91FDC96}" type="presParOf" srcId="{6BC6922E-E5FE-446D-865B-BFC3D483C0C3}" destId="{9B9161EF-D083-4D8E-826E-347ED84839D8}" srcOrd="1" destOrd="0" presId="urn:microsoft.com/office/officeart/2005/8/layout/vList2"/>
    <dgm:cxn modelId="{2FB2FCB6-EF4C-4683-8498-8FACE7D8EFCA}" type="presParOf" srcId="{6BC6922E-E5FE-446D-865B-BFC3D483C0C3}" destId="{4D8385B0-33EA-4B29-AE63-3D8FF37CC08B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8CC0D15-C544-4C87-9DCB-89405D9E7C5E}" type="doc">
      <dgm:prSet loTypeId="urn:microsoft.com/office/officeart/2008/layout/RadialCluster" loCatId="cycle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9B1F0E8A-876A-4208-B83B-AD0D267BF383}">
      <dgm:prSet phldrT="[Text]" custT="1"/>
      <dgm:spPr>
        <a:solidFill>
          <a:srgbClr val="FFFF00"/>
        </a:solidFill>
      </dgm:spPr>
      <dgm:t>
        <a:bodyPr/>
        <a:lstStyle/>
        <a:p>
          <a:r>
            <a:rPr lang="en-US" sz="2400" b="1" dirty="0">
              <a:latin typeface="Arial" panose="020B0604020202020204" pitchFamily="34" charset="0"/>
              <a:cs typeface="Arial" panose="020B0604020202020204" pitchFamily="34" charset="0"/>
            </a:rPr>
            <a:t>ĐỘNG VẬT KHÔNG XƯƠNG SỐNG</a:t>
          </a:r>
        </a:p>
      </dgm:t>
    </dgm:pt>
    <dgm:pt modelId="{33601B01-ABBF-4F0C-A8A6-A32F387E7470}" type="parTrans" cxnId="{4DCC7F59-10F3-496D-9D79-B114D0F4D596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60AD31B-D25A-45FA-B911-2DCEF8292995}" type="sibTrans" cxnId="{4DCC7F59-10F3-496D-9D79-B114D0F4D596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69CE9F9-A433-4AE0-9A01-27EB0CFF6F4D}">
      <dgm:prSet phldrT="[Text]" custT="1"/>
      <dgm:spPr/>
      <dgm:t>
        <a:bodyPr/>
        <a:lstStyle/>
        <a:p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Ruột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khoang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DE0925C-6212-4ECC-B682-37767416634F}" type="parTrans" cxnId="{C839AFF2-BF29-48D5-9C96-5119A8816A05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E3E1B9D-77D7-48C2-9DCC-0F3874375CD4}" type="sibTrans" cxnId="{C839AFF2-BF29-48D5-9C96-5119A8816A05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C216E3E-F834-4846-AEB3-8272203AA954}">
      <dgm:prSet phldrT="[Text]" custT="1"/>
      <dgm:spPr/>
      <dgm:t>
        <a:bodyPr/>
        <a:lstStyle/>
        <a:p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Chân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khớp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3B82DE0-DCE0-4801-ACDF-2CADAAB944AF}" type="parTrans" cxnId="{9B8A7134-2976-4DB1-BCC7-6262067D7C89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62018E2-7451-4007-8035-CBB5CE3FB8B2}" type="sibTrans" cxnId="{9B8A7134-2976-4DB1-BCC7-6262067D7C89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FD11080-DBB6-412F-84BB-E9A7BC53EB7F}">
      <dgm:prSet phldrT="[Text]" custT="1"/>
      <dgm:spPr/>
      <dgm:t>
        <a:bodyPr/>
        <a:lstStyle/>
        <a:p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Thân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mềm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E669A7A-30CF-4213-8391-EE3217B59E53}" type="parTrans" cxnId="{2B732723-B9A7-4017-AA63-AE04CC40D1D8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CD74763-5FC2-4C23-922F-1474F398C848}" type="sibTrans" cxnId="{2B732723-B9A7-4017-AA63-AE04CC40D1D8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374C7F8-C49D-43F4-B72E-A9887B4D6E1A}">
      <dgm:prSet phldrT="[Text]" custT="1"/>
      <dgm:spPr/>
      <dgm:t>
        <a:bodyPr/>
        <a:lstStyle/>
        <a:p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Giun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tròn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E4749F7-3CC4-4E86-8400-8D6D196EF441}" type="parTrans" cxnId="{3382930E-A3A3-4135-BCFC-5C6E8A5CE328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E768215-B1EF-4A67-BE7E-06D701965AD0}" type="sibTrans" cxnId="{3382930E-A3A3-4135-BCFC-5C6E8A5CE328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1647205-8BB4-4D70-9352-5BAEF48C9EBA}">
      <dgm:prSet phldrT="[Text]" custT="1"/>
      <dgm:spPr/>
      <dgm:t>
        <a:bodyPr/>
        <a:lstStyle/>
        <a:p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Giun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đốt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C53D70E-997A-49B0-B90E-82874E2D4858}" type="parTrans" cxnId="{9539E0E2-FD3A-437C-891F-7EA4327BADBA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CFAC043-1F26-450B-8981-61DAF31BBBD9}" type="sibTrans" cxnId="{9539E0E2-FD3A-437C-891F-7EA4327BADBA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8292478-D060-4C3C-947D-573F074855C4}">
      <dgm:prSet phldrT="[Text]" custT="1"/>
      <dgm:spPr/>
      <dgm:t>
        <a:bodyPr/>
        <a:lstStyle/>
        <a:p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Giun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dẹp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1E2C809-BDCA-4D32-BE3C-C8393E0DD382}" type="sibTrans" cxnId="{87E06395-B2E7-4E62-92A6-79E6ADC3B972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3E3C0D1-3256-4DB9-990D-4A81E107C3C3}" type="parTrans" cxnId="{87E06395-B2E7-4E62-92A6-79E6ADC3B972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AFFC88E-343A-482E-B5F1-217A89E4ADE3}" type="pres">
      <dgm:prSet presAssocID="{A8CC0D15-C544-4C87-9DCB-89405D9E7C5E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5F0B9CDC-DCDB-4F21-BBFF-BB09642381EA}" type="pres">
      <dgm:prSet presAssocID="{9B1F0E8A-876A-4208-B83B-AD0D267BF383}" presName="singleCycle" presStyleCnt="0"/>
      <dgm:spPr/>
    </dgm:pt>
    <dgm:pt modelId="{A2E81E77-EE4A-4157-8DD3-7254C023DE98}" type="pres">
      <dgm:prSet presAssocID="{9B1F0E8A-876A-4208-B83B-AD0D267BF383}" presName="singleCenter" presStyleLbl="node1" presStyleIdx="0" presStyleCnt="7" custScaleX="239875">
        <dgm:presLayoutVars>
          <dgm:chMax val="7"/>
          <dgm:chPref val="7"/>
        </dgm:presLayoutVars>
      </dgm:prSet>
      <dgm:spPr/>
      <dgm:t>
        <a:bodyPr/>
        <a:lstStyle/>
        <a:p>
          <a:endParaRPr lang="en-US"/>
        </a:p>
      </dgm:t>
    </dgm:pt>
    <dgm:pt modelId="{B3BE0C06-9F3D-437D-82AC-E251C5E12538}" type="pres">
      <dgm:prSet presAssocID="{1DE0925C-6212-4ECC-B682-37767416634F}" presName="Name56" presStyleLbl="parChTrans1D2" presStyleIdx="0" presStyleCnt="6"/>
      <dgm:spPr/>
      <dgm:t>
        <a:bodyPr/>
        <a:lstStyle/>
        <a:p>
          <a:endParaRPr lang="en-US"/>
        </a:p>
      </dgm:t>
    </dgm:pt>
    <dgm:pt modelId="{8BB32039-EC85-4320-B41A-C15ECE857C28}" type="pres">
      <dgm:prSet presAssocID="{C69CE9F9-A433-4AE0-9A01-27EB0CFF6F4D}" presName="text0" presStyleLbl="node1" presStyleIdx="1" presStyleCnt="7" custScaleX="187166" custScaleY="4884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03D39E0-6543-4A02-A1F8-5D6F4275B70D}" type="pres">
      <dgm:prSet presAssocID="{43E3C0D1-3256-4DB9-990D-4A81E107C3C3}" presName="Name56" presStyleLbl="parChTrans1D2" presStyleIdx="1" presStyleCnt="6"/>
      <dgm:spPr/>
      <dgm:t>
        <a:bodyPr/>
        <a:lstStyle/>
        <a:p>
          <a:endParaRPr lang="en-US"/>
        </a:p>
      </dgm:t>
    </dgm:pt>
    <dgm:pt modelId="{25506306-9F3E-4F76-A306-BDA4EAF15A08}" type="pres">
      <dgm:prSet presAssocID="{28292478-D060-4C3C-947D-573F074855C4}" presName="text0" presStyleLbl="node1" presStyleIdx="2" presStyleCnt="7" custScaleX="158877" custScaleY="48315" custRadScaleRad="177897" custRadScaleInc="1599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8D2293-E0F2-46A9-A5D9-47BF58C82228}" type="pres">
      <dgm:prSet presAssocID="{FE4749F7-3CC4-4E86-8400-8D6D196EF441}" presName="Name56" presStyleLbl="parChTrans1D2" presStyleIdx="2" presStyleCnt="6"/>
      <dgm:spPr/>
      <dgm:t>
        <a:bodyPr/>
        <a:lstStyle/>
        <a:p>
          <a:endParaRPr lang="en-US"/>
        </a:p>
      </dgm:t>
    </dgm:pt>
    <dgm:pt modelId="{797B4D69-786F-4CFA-A68F-4C7EDFE5D777}" type="pres">
      <dgm:prSet presAssocID="{C374C7F8-C49D-43F4-B72E-A9887B4D6E1A}" presName="text0" presStyleLbl="node1" presStyleIdx="3" presStyleCnt="7" custScaleX="169995" custScaleY="50424" custRadScaleRad="173379" custRadScaleInc="-2929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77A9B5-F6EC-492C-83A4-5313BD28D62D}" type="pres">
      <dgm:prSet presAssocID="{1C53D70E-997A-49B0-B90E-82874E2D4858}" presName="Name56" presStyleLbl="parChTrans1D2" presStyleIdx="3" presStyleCnt="6"/>
      <dgm:spPr/>
      <dgm:t>
        <a:bodyPr/>
        <a:lstStyle/>
        <a:p>
          <a:endParaRPr lang="en-US"/>
        </a:p>
      </dgm:t>
    </dgm:pt>
    <dgm:pt modelId="{F9DD7D39-75EE-4384-B791-7758F17A1F6D}" type="pres">
      <dgm:prSet presAssocID="{01647205-8BB4-4D70-9352-5BAEF48C9EBA}" presName="text0" presStyleLbl="node1" presStyleIdx="4" presStyleCnt="7" custScaleX="160074" custScaleY="4683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5B322F-3E64-4501-B851-DDD6E419F3C3}" type="pres">
      <dgm:prSet presAssocID="{EE669A7A-30CF-4213-8391-EE3217B59E53}" presName="Name56" presStyleLbl="parChTrans1D2" presStyleIdx="4" presStyleCnt="6"/>
      <dgm:spPr/>
      <dgm:t>
        <a:bodyPr/>
        <a:lstStyle/>
        <a:p>
          <a:endParaRPr lang="en-US"/>
        </a:p>
      </dgm:t>
    </dgm:pt>
    <dgm:pt modelId="{4029BA9C-26B0-4EB3-8848-B703CDA2C155}" type="pres">
      <dgm:prSet presAssocID="{1FD11080-DBB6-412F-84BB-E9A7BC53EB7F}" presName="text0" presStyleLbl="node1" presStyleIdx="5" presStyleCnt="7" custScaleX="174115" custScaleY="57405" custRadScaleRad="184469" custRadScaleInc="266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501B18C-EE4A-407D-9B80-CF0978AC0E0A}" type="pres">
      <dgm:prSet presAssocID="{A3B82DE0-DCE0-4801-ACDF-2CADAAB944AF}" presName="Name56" presStyleLbl="parChTrans1D2" presStyleIdx="5" presStyleCnt="6"/>
      <dgm:spPr/>
      <dgm:t>
        <a:bodyPr/>
        <a:lstStyle/>
        <a:p>
          <a:endParaRPr lang="en-US"/>
        </a:p>
      </dgm:t>
    </dgm:pt>
    <dgm:pt modelId="{AB5AE61A-314B-447E-BDD6-68FCA5DDC533}" type="pres">
      <dgm:prSet presAssocID="{EC216E3E-F834-4846-AEB3-8272203AA954}" presName="text0" presStyleLbl="node1" presStyleIdx="6" presStyleCnt="7" custScaleX="175483" custScaleY="51246" custRadScaleRad="183292" custRadScaleInc="-2794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26BAC89-307C-4CD8-A685-A12C5327BE5F}" type="presOf" srcId="{28292478-D060-4C3C-947D-573F074855C4}" destId="{25506306-9F3E-4F76-A306-BDA4EAF15A08}" srcOrd="0" destOrd="0" presId="urn:microsoft.com/office/officeart/2008/layout/RadialCluster"/>
    <dgm:cxn modelId="{11E2863E-C0A7-4865-8C51-ECEF328500ED}" type="presOf" srcId="{1C53D70E-997A-49B0-B90E-82874E2D4858}" destId="{E877A9B5-F6EC-492C-83A4-5313BD28D62D}" srcOrd="0" destOrd="0" presId="urn:microsoft.com/office/officeart/2008/layout/RadialCluster"/>
    <dgm:cxn modelId="{3382930E-A3A3-4135-BCFC-5C6E8A5CE328}" srcId="{9B1F0E8A-876A-4208-B83B-AD0D267BF383}" destId="{C374C7F8-C49D-43F4-B72E-A9887B4D6E1A}" srcOrd="2" destOrd="0" parTransId="{FE4749F7-3CC4-4E86-8400-8D6D196EF441}" sibTransId="{8E768215-B1EF-4A67-BE7E-06D701965AD0}"/>
    <dgm:cxn modelId="{04682A88-2121-4EE8-B001-C0D3DC72E8FD}" type="presOf" srcId="{A8CC0D15-C544-4C87-9DCB-89405D9E7C5E}" destId="{FAFFC88E-343A-482E-B5F1-217A89E4ADE3}" srcOrd="0" destOrd="0" presId="urn:microsoft.com/office/officeart/2008/layout/RadialCluster"/>
    <dgm:cxn modelId="{C661152C-C521-45C4-8BF1-5638E4D90573}" type="presOf" srcId="{EE669A7A-30CF-4213-8391-EE3217B59E53}" destId="{D85B322F-3E64-4501-B851-DDD6E419F3C3}" srcOrd="0" destOrd="0" presId="urn:microsoft.com/office/officeart/2008/layout/RadialCluster"/>
    <dgm:cxn modelId="{F9DCC12E-CCF9-465D-947D-6734749CE14D}" type="presOf" srcId="{01647205-8BB4-4D70-9352-5BAEF48C9EBA}" destId="{F9DD7D39-75EE-4384-B791-7758F17A1F6D}" srcOrd="0" destOrd="0" presId="urn:microsoft.com/office/officeart/2008/layout/RadialCluster"/>
    <dgm:cxn modelId="{2D523D23-E686-4F9E-8583-41C36BFD5EEE}" type="presOf" srcId="{A3B82DE0-DCE0-4801-ACDF-2CADAAB944AF}" destId="{2501B18C-EE4A-407D-9B80-CF0978AC0E0A}" srcOrd="0" destOrd="0" presId="urn:microsoft.com/office/officeart/2008/layout/RadialCluster"/>
    <dgm:cxn modelId="{D4946E2D-BCB3-4D32-88FA-D1467474DFAF}" type="presOf" srcId="{9B1F0E8A-876A-4208-B83B-AD0D267BF383}" destId="{A2E81E77-EE4A-4157-8DD3-7254C023DE98}" srcOrd="0" destOrd="0" presId="urn:microsoft.com/office/officeart/2008/layout/RadialCluster"/>
    <dgm:cxn modelId="{E62315A2-1DDE-44F7-8C3C-826A0C35D40A}" type="presOf" srcId="{43E3C0D1-3256-4DB9-990D-4A81E107C3C3}" destId="{703D39E0-6543-4A02-A1F8-5D6F4275B70D}" srcOrd="0" destOrd="0" presId="urn:microsoft.com/office/officeart/2008/layout/RadialCluster"/>
    <dgm:cxn modelId="{E7AB06CD-34C6-4F12-B33C-203A144462A9}" type="presOf" srcId="{C374C7F8-C49D-43F4-B72E-A9887B4D6E1A}" destId="{797B4D69-786F-4CFA-A68F-4C7EDFE5D777}" srcOrd="0" destOrd="0" presId="urn:microsoft.com/office/officeart/2008/layout/RadialCluster"/>
    <dgm:cxn modelId="{9539E0E2-FD3A-437C-891F-7EA4327BADBA}" srcId="{9B1F0E8A-876A-4208-B83B-AD0D267BF383}" destId="{01647205-8BB4-4D70-9352-5BAEF48C9EBA}" srcOrd="3" destOrd="0" parTransId="{1C53D70E-997A-49B0-B90E-82874E2D4858}" sibTransId="{4CFAC043-1F26-450B-8981-61DAF31BBBD9}"/>
    <dgm:cxn modelId="{85FC57FB-AEB5-4C3F-BB6B-2A9244CC56F8}" type="presOf" srcId="{FE4749F7-3CC4-4E86-8400-8D6D196EF441}" destId="{658D2293-E0F2-46A9-A5D9-47BF58C82228}" srcOrd="0" destOrd="0" presId="urn:microsoft.com/office/officeart/2008/layout/RadialCluster"/>
    <dgm:cxn modelId="{C839AFF2-BF29-48D5-9C96-5119A8816A05}" srcId="{9B1F0E8A-876A-4208-B83B-AD0D267BF383}" destId="{C69CE9F9-A433-4AE0-9A01-27EB0CFF6F4D}" srcOrd="0" destOrd="0" parTransId="{1DE0925C-6212-4ECC-B682-37767416634F}" sibTransId="{5E3E1B9D-77D7-48C2-9DCC-0F3874375CD4}"/>
    <dgm:cxn modelId="{87E06395-B2E7-4E62-92A6-79E6ADC3B972}" srcId="{9B1F0E8A-876A-4208-B83B-AD0D267BF383}" destId="{28292478-D060-4C3C-947D-573F074855C4}" srcOrd="1" destOrd="0" parTransId="{43E3C0D1-3256-4DB9-990D-4A81E107C3C3}" sibTransId="{01E2C809-BDCA-4D32-BE3C-C8393E0DD382}"/>
    <dgm:cxn modelId="{2B732723-B9A7-4017-AA63-AE04CC40D1D8}" srcId="{9B1F0E8A-876A-4208-B83B-AD0D267BF383}" destId="{1FD11080-DBB6-412F-84BB-E9A7BC53EB7F}" srcOrd="4" destOrd="0" parTransId="{EE669A7A-30CF-4213-8391-EE3217B59E53}" sibTransId="{ACD74763-5FC2-4C23-922F-1474F398C848}"/>
    <dgm:cxn modelId="{28724BAE-C102-4BAA-AA83-47E17459C843}" type="presOf" srcId="{1FD11080-DBB6-412F-84BB-E9A7BC53EB7F}" destId="{4029BA9C-26B0-4EB3-8848-B703CDA2C155}" srcOrd="0" destOrd="0" presId="urn:microsoft.com/office/officeart/2008/layout/RadialCluster"/>
    <dgm:cxn modelId="{260E60AC-295C-413E-8D64-5DB0F58627D4}" type="presOf" srcId="{1DE0925C-6212-4ECC-B682-37767416634F}" destId="{B3BE0C06-9F3D-437D-82AC-E251C5E12538}" srcOrd="0" destOrd="0" presId="urn:microsoft.com/office/officeart/2008/layout/RadialCluster"/>
    <dgm:cxn modelId="{1E8E634B-C633-46D9-8DFF-6773AB1E5A63}" type="presOf" srcId="{EC216E3E-F834-4846-AEB3-8272203AA954}" destId="{AB5AE61A-314B-447E-BDD6-68FCA5DDC533}" srcOrd="0" destOrd="0" presId="urn:microsoft.com/office/officeart/2008/layout/RadialCluster"/>
    <dgm:cxn modelId="{4DCC7F59-10F3-496D-9D79-B114D0F4D596}" srcId="{A8CC0D15-C544-4C87-9DCB-89405D9E7C5E}" destId="{9B1F0E8A-876A-4208-B83B-AD0D267BF383}" srcOrd="0" destOrd="0" parTransId="{33601B01-ABBF-4F0C-A8A6-A32F387E7470}" sibTransId="{C60AD31B-D25A-45FA-B911-2DCEF8292995}"/>
    <dgm:cxn modelId="{9B650092-C506-437F-B072-95A9CCF15B4B}" type="presOf" srcId="{C69CE9F9-A433-4AE0-9A01-27EB0CFF6F4D}" destId="{8BB32039-EC85-4320-B41A-C15ECE857C28}" srcOrd="0" destOrd="0" presId="urn:microsoft.com/office/officeart/2008/layout/RadialCluster"/>
    <dgm:cxn modelId="{9B8A7134-2976-4DB1-BCC7-6262067D7C89}" srcId="{9B1F0E8A-876A-4208-B83B-AD0D267BF383}" destId="{EC216E3E-F834-4846-AEB3-8272203AA954}" srcOrd="5" destOrd="0" parTransId="{A3B82DE0-DCE0-4801-ACDF-2CADAAB944AF}" sibTransId="{D62018E2-7451-4007-8035-CBB5CE3FB8B2}"/>
    <dgm:cxn modelId="{EA98C24C-3D1F-4B22-A1B1-4BC96BC225E2}" type="presParOf" srcId="{FAFFC88E-343A-482E-B5F1-217A89E4ADE3}" destId="{5F0B9CDC-DCDB-4F21-BBFF-BB09642381EA}" srcOrd="0" destOrd="0" presId="urn:microsoft.com/office/officeart/2008/layout/RadialCluster"/>
    <dgm:cxn modelId="{48F0C053-147A-4152-8061-F8DE853A94AD}" type="presParOf" srcId="{5F0B9CDC-DCDB-4F21-BBFF-BB09642381EA}" destId="{A2E81E77-EE4A-4157-8DD3-7254C023DE98}" srcOrd="0" destOrd="0" presId="urn:microsoft.com/office/officeart/2008/layout/RadialCluster"/>
    <dgm:cxn modelId="{3E94F04C-8DA2-4CB5-92CE-ECF9D5B9AE0C}" type="presParOf" srcId="{5F0B9CDC-DCDB-4F21-BBFF-BB09642381EA}" destId="{B3BE0C06-9F3D-437D-82AC-E251C5E12538}" srcOrd="1" destOrd="0" presId="urn:microsoft.com/office/officeart/2008/layout/RadialCluster"/>
    <dgm:cxn modelId="{37F69F66-5E75-4002-841E-C89E4B0E640D}" type="presParOf" srcId="{5F0B9CDC-DCDB-4F21-BBFF-BB09642381EA}" destId="{8BB32039-EC85-4320-B41A-C15ECE857C28}" srcOrd="2" destOrd="0" presId="urn:microsoft.com/office/officeart/2008/layout/RadialCluster"/>
    <dgm:cxn modelId="{DE29D3CC-A695-4703-A430-F804EC03952D}" type="presParOf" srcId="{5F0B9CDC-DCDB-4F21-BBFF-BB09642381EA}" destId="{703D39E0-6543-4A02-A1F8-5D6F4275B70D}" srcOrd="3" destOrd="0" presId="urn:microsoft.com/office/officeart/2008/layout/RadialCluster"/>
    <dgm:cxn modelId="{AB7F8EEF-B8E3-4CC5-9FBD-9F24F72465E1}" type="presParOf" srcId="{5F0B9CDC-DCDB-4F21-BBFF-BB09642381EA}" destId="{25506306-9F3E-4F76-A306-BDA4EAF15A08}" srcOrd="4" destOrd="0" presId="urn:microsoft.com/office/officeart/2008/layout/RadialCluster"/>
    <dgm:cxn modelId="{67A8C313-7DE7-40DA-8921-AFDEC74AF3CB}" type="presParOf" srcId="{5F0B9CDC-DCDB-4F21-BBFF-BB09642381EA}" destId="{658D2293-E0F2-46A9-A5D9-47BF58C82228}" srcOrd="5" destOrd="0" presId="urn:microsoft.com/office/officeart/2008/layout/RadialCluster"/>
    <dgm:cxn modelId="{5505FF8C-22FD-4F3C-8FD6-CCB3D7F07317}" type="presParOf" srcId="{5F0B9CDC-DCDB-4F21-BBFF-BB09642381EA}" destId="{797B4D69-786F-4CFA-A68F-4C7EDFE5D777}" srcOrd="6" destOrd="0" presId="urn:microsoft.com/office/officeart/2008/layout/RadialCluster"/>
    <dgm:cxn modelId="{CA060513-D97D-48D4-B4B3-5A6C778F3139}" type="presParOf" srcId="{5F0B9CDC-DCDB-4F21-BBFF-BB09642381EA}" destId="{E877A9B5-F6EC-492C-83A4-5313BD28D62D}" srcOrd="7" destOrd="0" presId="urn:microsoft.com/office/officeart/2008/layout/RadialCluster"/>
    <dgm:cxn modelId="{B8A2611A-C1ED-48BA-9646-394ED13799C3}" type="presParOf" srcId="{5F0B9CDC-DCDB-4F21-BBFF-BB09642381EA}" destId="{F9DD7D39-75EE-4384-B791-7758F17A1F6D}" srcOrd="8" destOrd="0" presId="urn:microsoft.com/office/officeart/2008/layout/RadialCluster"/>
    <dgm:cxn modelId="{D2BA59FC-1903-445B-8AD9-673D51013505}" type="presParOf" srcId="{5F0B9CDC-DCDB-4F21-BBFF-BB09642381EA}" destId="{D85B322F-3E64-4501-B851-DDD6E419F3C3}" srcOrd="9" destOrd="0" presId="urn:microsoft.com/office/officeart/2008/layout/RadialCluster"/>
    <dgm:cxn modelId="{59C62EB2-B858-4963-8EA9-658A5E6BD9D0}" type="presParOf" srcId="{5F0B9CDC-DCDB-4F21-BBFF-BB09642381EA}" destId="{4029BA9C-26B0-4EB3-8848-B703CDA2C155}" srcOrd="10" destOrd="0" presId="urn:microsoft.com/office/officeart/2008/layout/RadialCluster"/>
    <dgm:cxn modelId="{8BFB95F5-8F1A-4CE4-BC04-908E82C55DBD}" type="presParOf" srcId="{5F0B9CDC-DCDB-4F21-BBFF-BB09642381EA}" destId="{2501B18C-EE4A-407D-9B80-CF0978AC0E0A}" srcOrd="11" destOrd="0" presId="urn:microsoft.com/office/officeart/2008/layout/RadialCluster"/>
    <dgm:cxn modelId="{4A909469-5BC3-46C6-9D36-860C404686D0}" type="presParOf" srcId="{5F0B9CDC-DCDB-4F21-BBFF-BB09642381EA}" destId="{AB5AE61A-314B-447E-BDD6-68FCA5DDC533}" srcOrd="12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8CC0D15-C544-4C87-9DCB-89405D9E7C5E}" type="doc">
      <dgm:prSet loTypeId="urn:microsoft.com/office/officeart/2008/layout/RadialCluster" loCatId="cycle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9B1F0E8A-876A-4208-B83B-AD0D267BF383}">
      <dgm:prSet phldrT="[Text]" custT="1"/>
      <dgm:spPr>
        <a:solidFill>
          <a:srgbClr val="FFFF00"/>
        </a:solidFill>
      </dgm:spPr>
      <dgm:t>
        <a:bodyPr/>
        <a:lstStyle/>
        <a:p>
          <a:r>
            <a:rPr lang="en-US" sz="2400" b="1" dirty="0">
              <a:latin typeface="Arial" panose="020B0604020202020204" pitchFamily="34" charset="0"/>
              <a:cs typeface="Arial" panose="020B0604020202020204" pitchFamily="34" charset="0"/>
            </a:rPr>
            <a:t>ĐỘNG VẬT CÓ </a:t>
          </a:r>
        </a:p>
        <a:p>
          <a:r>
            <a:rPr lang="en-US" sz="2400" b="1" dirty="0">
              <a:latin typeface="Arial" panose="020B0604020202020204" pitchFamily="34" charset="0"/>
              <a:cs typeface="Arial" panose="020B0604020202020204" pitchFamily="34" charset="0"/>
            </a:rPr>
            <a:t>XƯƠNG SỐNG</a:t>
          </a:r>
        </a:p>
      </dgm:t>
    </dgm:pt>
    <dgm:pt modelId="{33601B01-ABBF-4F0C-A8A6-A32F387E7470}" type="parTrans" cxnId="{4DCC7F59-10F3-496D-9D79-B114D0F4D596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60AD31B-D25A-45FA-B911-2DCEF8292995}" type="sibTrans" cxnId="{4DCC7F59-10F3-496D-9D79-B114D0F4D596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69CE9F9-A433-4AE0-9A01-27EB0CFF6F4D}">
      <dgm:prSet phldrT="[Text]" custT="1"/>
      <dgm:spPr/>
      <dgm:t>
        <a:bodyPr/>
        <a:lstStyle/>
        <a:p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Lớp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Cá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DE0925C-6212-4ECC-B682-37767416634F}" type="parTrans" cxnId="{C839AFF2-BF29-48D5-9C96-5119A8816A05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E3E1B9D-77D7-48C2-9DCC-0F3874375CD4}" type="sibTrans" cxnId="{C839AFF2-BF29-48D5-9C96-5119A8816A05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FD11080-DBB6-412F-84BB-E9A7BC53EB7F}">
      <dgm:prSet phldrT="[Text]" custT="1"/>
      <dgm:spPr/>
      <dgm:t>
        <a:bodyPr/>
        <a:lstStyle/>
        <a:p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Lớp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Thú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E669A7A-30CF-4213-8391-EE3217B59E53}" type="parTrans" cxnId="{2B732723-B9A7-4017-AA63-AE04CC40D1D8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CD74763-5FC2-4C23-922F-1474F398C848}" type="sibTrans" cxnId="{2B732723-B9A7-4017-AA63-AE04CC40D1D8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374C7F8-C49D-43F4-B72E-A9887B4D6E1A}">
      <dgm:prSet phldrT="[Text]" custT="1"/>
      <dgm:spPr/>
      <dgm:t>
        <a:bodyPr/>
        <a:lstStyle/>
        <a:p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Lớp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Bò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sát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E4749F7-3CC4-4E86-8400-8D6D196EF441}" type="parTrans" cxnId="{3382930E-A3A3-4135-BCFC-5C6E8A5CE328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E768215-B1EF-4A67-BE7E-06D701965AD0}" type="sibTrans" cxnId="{3382930E-A3A3-4135-BCFC-5C6E8A5CE328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1647205-8BB4-4D70-9352-5BAEF48C9EBA}">
      <dgm:prSet phldrT="[Text]" custT="1"/>
      <dgm:spPr/>
      <dgm:t>
        <a:bodyPr/>
        <a:lstStyle/>
        <a:p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Lớp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Chim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</dgm:t>
    </dgm:pt>
    <dgm:pt modelId="{1C53D70E-997A-49B0-B90E-82874E2D4858}" type="parTrans" cxnId="{9539E0E2-FD3A-437C-891F-7EA4327BADBA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CFAC043-1F26-450B-8981-61DAF31BBBD9}" type="sibTrans" cxnId="{9539E0E2-FD3A-437C-891F-7EA4327BADBA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8292478-D060-4C3C-947D-573F074855C4}">
      <dgm:prSet phldrT="[Text]" custT="1"/>
      <dgm:spPr/>
      <dgm:t>
        <a:bodyPr/>
        <a:lstStyle/>
        <a:p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Lớp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Lưỡng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cư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1E2C809-BDCA-4D32-BE3C-C8393E0DD382}" type="sibTrans" cxnId="{87E06395-B2E7-4E62-92A6-79E6ADC3B972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3E3C0D1-3256-4DB9-990D-4A81E107C3C3}" type="parTrans" cxnId="{87E06395-B2E7-4E62-92A6-79E6ADC3B972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AFFC88E-343A-482E-B5F1-217A89E4ADE3}" type="pres">
      <dgm:prSet presAssocID="{A8CC0D15-C544-4C87-9DCB-89405D9E7C5E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5F0B9CDC-DCDB-4F21-BBFF-BB09642381EA}" type="pres">
      <dgm:prSet presAssocID="{9B1F0E8A-876A-4208-B83B-AD0D267BF383}" presName="singleCycle" presStyleCnt="0"/>
      <dgm:spPr/>
    </dgm:pt>
    <dgm:pt modelId="{A2E81E77-EE4A-4157-8DD3-7254C023DE98}" type="pres">
      <dgm:prSet presAssocID="{9B1F0E8A-876A-4208-B83B-AD0D267BF383}" presName="singleCenter" presStyleLbl="node1" presStyleIdx="0" presStyleCnt="6" custScaleX="176074" custScaleY="63080" custLinFactNeighborX="268" custLinFactNeighborY="-5277">
        <dgm:presLayoutVars>
          <dgm:chMax val="7"/>
          <dgm:chPref val="7"/>
        </dgm:presLayoutVars>
      </dgm:prSet>
      <dgm:spPr/>
      <dgm:t>
        <a:bodyPr/>
        <a:lstStyle/>
        <a:p>
          <a:endParaRPr lang="en-US"/>
        </a:p>
      </dgm:t>
    </dgm:pt>
    <dgm:pt modelId="{B3BE0C06-9F3D-437D-82AC-E251C5E12538}" type="pres">
      <dgm:prSet presAssocID="{1DE0925C-6212-4ECC-B682-37767416634F}" presName="Name56" presStyleLbl="parChTrans1D2" presStyleIdx="0" presStyleCnt="5"/>
      <dgm:spPr/>
      <dgm:t>
        <a:bodyPr/>
        <a:lstStyle/>
        <a:p>
          <a:endParaRPr lang="en-US"/>
        </a:p>
      </dgm:t>
    </dgm:pt>
    <dgm:pt modelId="{8BB32039-EC85-4320-B41A-C15ECE857C28}" type="pres">
      <dgm:prSet presAssocID="{C69CE9F9-A433-4AE0-9A01-27EB0CFF6F4D}" presName="text0" presStyleLbl="node1" presStyleIdx="1" presStyleCnt="6" custScaleX="187166" custScaleY="48840" custRadScaleRad="107020" custRadScaleInc="-382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03D39E0-6543-4A02-A1F8-5D6F4275B70D}" type="pres">
      <dgm:prSet presAssocID="{43E3C0D1-3256-4DB9-990D-4A81E107C3C3}" presName="Name56" presStyleLbl="parChTrans1D2" presStyleIdx="1" presStyleCnt="5"/>
      <dgm:spPr/>
      <dgm:t>
        <a:bodyPr/>
        <a:lstStyle/>
        <a:p>
          <a:endParaRPr lang="en-US"/>
        </a:p>
      </dgm:t>
    </dgm:pt>
    <dgm:pt modelId="{25506306-9F3E-4F76-A306-BDA4EAF15A08}" type="pres">
      <dgm:prSet presAssocID="{28292478-D060-4C3C-947D-573F074855C4}" presName="text0" presStyleLbl="node1" presStyleIdx="2" presStyleCnt="6" custScaleX="234109" custScaleY="48315" custRadScaleRad="161788" custRadScaleInc="-2070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8D2293-E0F2-46A9-A5D9-47BF58C82228}" type="pres">
      <dgm:prSet presAssocID="{FE4749F7-3CC4-4E86-8400-8D6D196EF441}" presName="Name56" presStyleLbl="parChTrans1D2" presStyleIdx="2" presStyleCnt="5"/>
      <dgm:spPr/>
      <dgm:t>
        <a:bodyPr/>
        <a:lstStyle/>
        <a:p>
          <a:endParaRPr lang="en-US"/>
        </a:p>
      </dgm:t>
    </dgm:pt>
    <dgm:pt modelId="{797B4D69-786F-4CFA-A68F-4C7EDFE5D777}" type="pres">
      <dgm:prSet presAssocID="{C374C7F8-C49D-43F4-B72E-A9887B4D6E1A}" presName="text0" presStyleLbl="node1" presStyleIdx="3" presStyleCnt="6" custScaleX="169995" custScaleY="50424" custRadScaleRad="152499" custRadScaleInc="-899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77A9B5-F6EC-492C-83A4-5313BD28D62D}" type="pres">
      <dgm:prSet presAssocID="{1C53D70E-997A-49B0-B90E-82874E2D4858}" presName="Name56" presStyleLbl="parChTrans1D2" presStyleIdx="3" presStyleCnt="5"/>
      <dgm:spPr/>
      <dgm:t>
        <a:bodyPr/>
        <a:lstStyle/>
        <a:p>
          <a:endParaRPr lang="en-US"/>
        </a:p>
      </dgm:t>
    </dgm:pt>
    <dgm:pt modelId="{F9DD7D39-75EE-4384-B791-7758F17A1F6D}" type="pres">
      <dgm:prSet presAssocID="{01647205-8BB4-4D70-9352-5BAEF48C9EBA}" presName="text0" presStyleLbl="node1" presStyleIdx="4" presStyleCnt="6" custScaleX="160074" custScaleY="46837" custRadScaleRad="137145" custRadScaleInc="7914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5B322F-3E64-4501-B851-DDD6E419F3C3}" type="pres">
      <dgm:prSet presAssocID="{EE669A7A-30CF-4213-8391-EE3217B59E53}" presName="Name56" presStyleLbl="parChTrans1D2" presStyleIdx="4" presStyleCnt="5"/>
      <dgm:spPr/>
      <dgm:t>
        <a:bodyPr/>
        <a:lstStyle/>
        <a:p>
          <a:endParaRPr lang="en-US"/>
        </a:p>
      </dgm:t>
    </dgm:pt>
    <dgm:pt modelId="{4029BA9C-26B0-4EB3-8848-B703CDA2C155}" type="pres">
      <dgm:prSet presAssocID="{1FD11080-DBB6-412F-84BB-E9A7BC53EB7F}" presName="text0" presStyleLbl="node1" presStyleIdx="5" presStyleCnt="6" custScaleX="174115" custScaleY="47376" custRadScaleRad="151938" custRadScaleInc="2299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26BAC89-307C-4CD8-A685-A12C5327BE5F}" type="presOf" srcId="{28292478-D060-4C3C-947D-573F074855C4}" destId="{25506306-9F3E-4F76-A306-BDA4EAF15A08}" srcOrd="0" destOrd="0" presId="urn:microsoft.com/office/officeart/2008/layout/RadialCluster"/>
    <dgm:cxn modelId="{11E2863E-C0A7-4865-8C51-ECEF328500ED}" type="presOf" srcId="{1C53D70E-997A-49B0-B90E-82874E2D4858}" destId="{E877A9B5-F6EC-492C-83A4-5313BD28D62D}" srcOrd="0" destOrd="0" presId="urn:microsoft.com/office/officeart/2008/layout/RadialCluster"/>
    <dgm:cxn modelId="{3382930E-A3A3-4135-BCFC-5C6E8A5CE328}" srcId="{9B1F0E8A-876A-4208-B83B-AD0D267BF383}" destId="{C374C7F8-C49D-43F4-B72E-A9887B4D6E1A}" srcOrd="2" destOrd="0" parTransId="{FE4749F7-3CC4-4E86-8400-8D6D196EF441}" sibTransId="{8E768215-B1EF-4A67-BE7E-06D701965AD0}"/>
    <dgm:cxn modelId="{04682A88-2121-4EE8-B001-C0D3DC72E8FD}" type="presOf" srcId="{A8CC0D15-C544-4C87-9DCB-89405D9E7C5E}" destId="{FAFFC88E-343A-482E-B5F1-217A89E4ADE3}" srcOrd="0" destOrd="0" presId="urn:microsoft.com/office/officeart/2008/layout/RadialCluster"/>
    <dgm:cxn modelId="{C661152C-C521-45C4-8BF1-5638E4D90573}" type="presOf" srcId="{EE669A7A-30CF-4213-8391-EE3217B59E53}" destId="{D85B322F-3E64-4501-B851-DDD6E419F3C3}" srcOrd="0" destOrd="0" presId="urn:microsoft.com/office/officeart/2008/layout/RadialCluster"/>
    <dgm:cxn modelId="{F9DCC12E-CCF9-465D-947D-6734749CE14D}" type="presOf" srcId="{01647205-8BB4-4D70-9352-5BAEF48C9EBA}" destId="{F9DD7D39-75EE-4384-B791-7758F17A1F6D}" srcOrd="0" destOrd="0" presId="urn:microsoft.com/office/officeart/2008/layout/RadialCluster"/>
    <dgm:cxn modelId="{D4946E2D-BCB3-4D32-88FA-D1467474DFAF}" type="presOf" srcId="{9B1F0E8A-876A-4208-B83B-AD0D267BF383}" destId="{A2E81E77-EE4A-4157-8DD3-7254C023DE98}" srcOrd="0" destOrd="0" presId="urn:microsoft.com/office/officeart/2008/layout/RadialCluster"/>
    <dgm:cxn modelId="{E62315A2-1DDE-44F7-8C3C-826A0C35D40A}" type="presOf" srcId="{43E3C0D1-3256-4DB9-990D-4A81E107C3C3}" destId="{703D39E0-6543-4A02-A1F8-5D6F4275B70D}" srcOrd="0" destOrd="0" presId="urn:microsoft.com/office/officeart/2008/layout/RadialCluster"/>
    <dgm:cxn modelId="{E7AB06CD-34C6-4F12-B33C-203A144462A9}" type="presOf" srcId="{C374C7F8-C49D-43F4-B72E-A9887B4D6E1A}" destId="{797B4D69-786F-4CFA-A68F-4C7EDFE5D777}" srcOrd="0" destOrd="0" presId="urn:microsoft.com/office/officeart/2008/layout/RadialCluster"/>
    <dgm:cxn modelId="{9539E0E2-FD3A-437C-891F-7EA4327BADBA}" srcId="{9B1F0E8A-876A-4208-B83B-AD0D267BF383}" destId="{01647205-8BB4-4D70-9352-5BAEF48C9EBA}" srcOrd="3" destOrd="0" parTransId="{1C53D70E-997A-49B0-B90E-82874E2D4858}" sibTransId="{4CFAC043-1F26-450B-8981-61DAF31BBBD9}"/>
    <dgm:cxn modelId="{85FC57FB-AEB5-4C3F-BB6B-2A9244CC56F8}" type="presOf" srcId="{FE4749F7-3CC4-4E86-8400-8D6D196EF441}" destId="{658D2293-E0F2-46A9-A5D9-47BF58C82228}" srcOrd="0" destOrd="0" presId="urn:microsoft.com/office/officeart/2008/layout/RadialCluster"/>
    <dgm:cxn modelId="{C839AFF2-BF29-48D5-9C96-5119A8816A05}" srcId="{9B1F0E8A-876A-4208-B83B-AD0D267BF383}" destId="{C69CE9F9-A433-4AE0-9A01-27EB0CFF6F4D}" srcOrd="0" destOrd="0" parTransId="{1DE0925C-6212-4ECC-B682-37767416634F}" sibTransId="{5E3E1B9D-77D7-48C2-9DCC-0F3874375CD4}"/>
    <dgm:cxn modelId="{87E06395-B2E7-4E62-92A6-79E6ADC3B972}" srcId="{9B1F0E8A-876A-4208-B83B-AD0D267BF383}" destId="{28292478-D060-4C3C-947D-573F074855C4}" srcOrd="1" destOrd="0" parTransId="{43E3C0D1-3256-4DB9-990D-4A81E107C3C3}" sibTransId="{01E2C809-BDCA-4D32-BE3C-C8393E0DD382}"/>
    <dgm:cxn modelId="{2B732723-B9A7-4017-AA63-AE04CC40D1D8}" srcId="{9B1F0E8A-876A-4208-B83B-AD0D267BF383}" destId="{1FD11080-DBB6-412F-84BB-E9A7BC53EB7F}" srcOrd="4" destOrd="0" parTransId="{EE669A7A-30CF-4213-8391-EE3217B59E53}" sibTransId="{ACD74763-5FC2-4C23-922F-1474F398C848}"/>
    <dgm:cxn modelId="{28724BAE-C102-4BAA-AA83-47E17459C843}" type="presOf" srcId="{1FD11080-DBB6-412F-84BB-E9A7BC53EB7F}" destId="{4029BA9C-26B0-4EB3-8848-B703CDA2C155}" srcOrd="0" destOrd="0" presId="urn:microsoft.com/office/officeart/2008/layout/RadialCluster"/>
    <dgm:cxn modelId="{260E60AC-295C-413E-8D64-5DB0F58627D4}" type="presOf" srcId="{1DE0925C-6212-4ECC-B682-37767416634F}" destId="{B3BE0C06-9F3D-437D-82AC-E251C5E12538}" srcOrd="0" destOrd="0" presId="urn:microsoft.com/office/officeart/2008/layout/RadialCluster"/>
    <dgm:cxn modelId="{4DCC7F59-10F3-496D-9D79-B114D0F4D596}" srcId="{A8CC0D15-C544-4C87-9DCB-89405D9E7C5E}" destId="{9B1F0E8A-876A-4208-B83B-AD0D267BF383}" srcOrd="0" destOrd="0" parTransId="{33601B01-ABBF-4F0C-A8A6-A32F387E7470}" sibTransId="{C60AD31B-D25A-45FA-B911-2DCEF8292995}"/>
    <dgm:cxn modelId="{9B650092-C506-437F-B072-95A9CCF15B4B}" type="presOf" srcId="{C69CE9F9-A433-4AE0-9A01-27EB0CFF6F4D}" destId="{8BB32039-EC85-4320-B41A-C15ECE857C28}" srcOrd="0" destOrd="0" presId="urn:microsoft.com/office/officeart/2008/layout/RadialCluster"/>
    <dgm:cxn modelId="{EA98C24C-3D1F-4B22-A1B1-4BC96BC225E2}" type="presParOf" srcId="{FAFFC88E-343A-482E-B5F1-217A89E4ADE3}" destId="{5F0B9CDC-DCDB-4F21-BBFF-BB09642381EA}" srcOrd="0" destOrd="0" presId="urn:microsoft.com/office/officeart/2008/layout/RadialCluster"/>
    <dgm:cxn modelId="{48F0C053-147A-4152-8061-F8DE853A94AD}" type="presParOf" srcId="{5F0B9CDC-DCDB-4F21-BBFF-BB09642381EA}" destId="{A2E81E77-EE4A-4157-8DD3-7254C023DE98}" srcOrd="0" destOrd="0" presId="urn:microsoft.com/office/officeart/2008/layout/RadialCluster"/>
    <dgm:cxn modelId="{3E94F04C-8DA2-4CB5-92CE-ECF9D5B9AE0C}" type="presParOf" srcId="{5F0B9CDC-DCDB-4F21-BBFF-BB09642381EA}" destId="{B3BE0C06-9F3D-437D-82AC-E251C5E12538}" srcOrd="1" destOrd="0" presId="urn:microsoft.com/office/officeart/2008/layout/RadialCluster"/>
    <dgm:cxn modelId="{37F69F66-5E75-4002-841E-C89E4B0E640D}" type="presParOf" srcId="{5F0B9CDC-DCDB-4F21-BBFF-BB09642381EA}" destId="{8BB32039-EC85-4320-B41A-C15ECE857C28}" srcOrd="2" destOrd="0" presId="urn:microsoft.com/office/officeart/2008/layout/RadialCluster"/>
    <dgm:cxn modelId="{DE29D3CC-A695-4703-A430-F804EC03952D}" type="presParOf" srcId="{5F0B9CDC-DCDB-4F21-BBFF-BB09642381EA}" destId="{703D39E0-6543-4A02-A1F8-5D6F4275B70D}" srcOrd="3" destOrd="0" presId="urn:microsoft.com/office/officeart/2008/layout/RadialCluster"/>
    <dgm:cxn modelId="{AB7F8EEF-B8E3-4CC5-9FBD-9F24F72465E1}" type="presParOf" srcId="{5F0B9CDC-DCDB-4F21-BBFF-BB09642381EA}" destId="{25506306-9F3E-4F76-A306-BDA4EAF15A08}" srcOrd="4" destOrd="0" presId="urn:microsoft.com/office/officeart/2008/layout/RadialCluster"/>
    <dgm:cxn modelId="{67A8C313-7DE7-40DA-8921-AFDEC74AF3CB}" type="presParOf" srcId="{5F0B9CDC-DCDB-4F21-BBFF-BB09642381EA}" destId="{658D2293-E0F2-46A9-A5D9-47BF58C82228}" srcOrd="5" destOrd="0" presId="urn:microsoft.com/office/officeart/2008/layout/RadialCluster"/>
    <dgm:cxn modelId="{5505FF8C-22FD-4F3C-8FD6-CCB3D7F07317}" type="presParOf" srcId="{5F0B9CDC-DCDB-4F21-BBFF-BB09642381EA}" destId="{797B4D69-786F-4CFA-A68F-4C7EDFE5D777}" srcOrd="6" destOrd="0" presId="urn:microsoft.com/office/officeart/2008/layout/RadialCluster"/>
    <dgm:cxn modelId="{CA060513-D97D-48D4-B4B3-5A6C778F3139}" type="presParOf" srcId="{5F0B9CDC-DCDB-4F21-BBFF-BB09642381EA}" destId="{E877A9B5-F6EC-492C-83A4-5313BD28D62D}" srcOrd="7" destOrd="0" presId="urn:microsoft.com/office/officeart/2008/layout/RadialCluster"/>
    <dgm:cxn modelId="{B8A2611A-C1ED-48BA-9646-394ED13799C3}" type="presParOf" srcId="{5F0B9CDC-DCDB-4F21-BBFF-BB09642381EA}" destId="{F9DD7D39-75EE-4384-B791-7758F17A1F6D}" srcOrd="8" destOrd="0" presId="urn:microsoft.com/office/officeart/2008/layout/RadialCluster"/>
    <dgm:cxn modelId="{D2BA59FC-1903-445B-8AD9-673D51013505}" type="presParOf" srcId="{5F0B9CDC-DCDB-4F21-BBFF-BB09642381EA}" destId="{D85B322F-3E64-4501-B851-DDD6E419F3C3}" srcOrd="9" destOrd="0" presId="urn:microsoft.com/office/officeart/2008/layout/RadialCluster"/>
    <dgm:cxn modelId="{59C62EB2-B858-4963-8EA9-658A5E6BD9D0}" type="presParOf" srcId="{5F0B9CDC-DCDB-4F21-BBFF-BB09642381EA}" destId="{4029BA9C-26B0-4EB3-8848-B703CDA2C155}" srcOrd="10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70C85C-4D7C-45CA-9CDD-C40A2587101B}">
      <dsp:nvSpPr>
        <dsp:cNvPr id="0" name=""/>
        <dsp:cNvSpPr/>
      </dsp:nvSpPr>
      <dsp:spPr>
        <a:xfrm>
          <a:off x="0" y="4210"/>
          <a:ext cx="7461043" cy="8049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Nhóm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1+ 2: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Tìm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hiểu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động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vật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không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xương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sống</a:t>
          </a: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9295" y="43505"/>
        <a:ext cx="7382453" cy="726370"/>
      </dsp:txXfrm>
    </dsp:sp>
    <dsp:sp modelId="{4D8385B0-33EA-4B29-AE63-3D8FF37CC08B}">
      <dsp:nvSpPr>
        <dsp:cNvPr id="0" name=""/>
        <dsp:cNvSpPr/>
      </dsp:nvSpPr>
      <dsp:spPr>
        <a:xfrm>
          <a:off x="0" y="933010"/>
          <a:ext cx="7461043" cy="8049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Nhóm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3 + 4: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Tìm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hiểu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động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vật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có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xương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sống</a:t>
          </a: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9295" y="972305"/>
        <a:ext cx="7382453" cy="72637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E81E77-EE4A-4157-8DD3-7254C023DE98}">
      <dsp:nvSpPr>
        <dsp:cNvPr id="0" name=""/>
        <dsp:cNvSpPr/>
      </dsp:nvSpPr>
      <dsp:spPr>
        <a:xfrm>
          <a:off x="2599717" y="1845408"/>
          <a:ext cx="3783411" cy="1577243"/>
        </a:xfrm>
        <a:prstGeom prst="roundRect">
          <a:avLst/>
        </a:prstGeom>
        <a:solidFill>
          <a:srgbClr val="FFFF00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>
              <a:latin typeface="Arial" panose="020B0604020202020204" pitchFamily="34" charset="0"/>
              <a:cs typeface="Arial" panose="020B0604020202020204" pitchFamily="34" charset="0"/>
            </a:rPr>
            <a:t>ĐỘNG VẬT KHÔNG XƯƠNG SỐNG</a:t>
          </a:r>
        </a:p>
      </dsp:txBody>
      <dsp:txXfrm>
        <a:off x="2676712" y="1922403"/>
        <a:ext cx="3629421" cy="1423253"/>
      </dsp:txXfrm>
    </dsp:sp>
    <dsp:sp modelId="{B3BE0C06-9F3D-437D-82AC-E251C5E12538}">
      <dsp:nvSpPr>
        <dsp:cNvPr id="0" name=""/>
        <dsp:cNvSpPr/>
      </dsp:nvSpPr>
      <dsp:spPr>
        <a:xfrm rot="16200000">
          <a:off x="3964808" y="1318793"/>
          <a:ext cx="1053229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53229" y="0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B32039-EC85-4320-B41A-C15ECE857C28}">
      <dsp:nvSpPr>
        <dsp:cNvPr id="0" name=""/>
        <dsp:cNvSpPr/>
      </dsp:nvSpPr>
      <dsp:spPr>
        <a:xfrm>
          <a:off x="3502482" y="276060"/>
          <a:ext cx="1977882" cy="51611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Ruột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khoang</a:t>
          </a: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527677" y="301255"/>
        <a:ext cx="1927492" cy="465728"/>
      </dsp:txXfrm>
    </dsp:sp>
    <dsp:sp modelId="{703D39E0-6543-4A02-A1F8-5D6F4275B70D}">
      <dsp:nvSpPr>
        <dsp:cNvPr id="0" name=""/>
        <dsp:cNvSpPr/>
      </dsp:nvSpPr>
      <dsp:spPr>
        <a:xfrm rot="20087874">
          <a:off x="6106053" y="1572012"/>
          <a:ext cx="128411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84113" y="0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506306-9F3E-4F76-A306-BDA4EAF15A08}">
      <dsp:nvSpPr>
        <dsp:cNvPr id="0" name=""/>
        <dsp:cNvSpPr/>
      </dsp:nvSpPr>
      <dsp:spPr>
        <a:xfrm>
          <a:off x="7032038" y="788047"/>
          <a:ext cx="1678937" cy="51057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Giun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dẹp</a:t>
          </a: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056962" y="812971"/>
        <a:ext cx="1629089" cy="460722"/>
      </dsp:txXfrm>
    </dsp:sp>
    <dsp:sp modelId="{658D2293-E0F2-46A9-A5D9-47BF58C82228}">
      <dsp:nvSpPr>
        <dsp:cNvPr id="0" name=""/>
        <dsp:cNvSpPr/>
      </dsp:nvSpPr>
      <dsp:spPr>
        <a:xfrm rot="1272636">
          <a:off x="6353483" y="3526505"/>
          <a:ext cx="87523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75231" y="0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7B4D69-786F-4CFA-A68F-4C7EDFE5D777}">
      <dsp:nvSpPr>
        <dsp:cNvPr id="0" name=""/>
        <dsp:cNvSpPr/>
      </dsp:nvSpPr>
      <dsp:spPr>
        <a:xfrm>
          <a:off x="6987373" y="3684833"/>
          <a:ext cx="1796427" cy="53285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Giun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tròn</a:t>
          </a: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013385" y="3710845"/>
        <a:ext cx="1744403" cy="480833"/>
      </dsp:txXfrm>
    </dsp:sp>
    <dsp:sp modelId="{E877A9B5-F6EC-492C-83A4-5313BD28D62D}">
      <dsp:nvSpPr>
        <dsp:cNvPr id="0" name=""/>
        <dsp:cNvSpPr/>
      </dsp:nvSpPr>
      <dsp:spPr>
        <a:xfrm rot="5400000">
          <a:off x="3959516" y="3954558"/>
          <a:ext cx="106381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63813" y="0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DD7D39-75EE-4384-B791-7758F17A1F6D}">
      <dsp:nvSpPr>
        <dsp:cNvPr id="0" name=""/>
        <dsp:cNvSpPr/>
      </dsp:nvSpPr>
      <dsp:spPr>
        <a:xfrm>
          <a:off x="3645629" y="4486464"/>
          <a:ext cx="1691586" cy="49495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Giun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đốt</a:t>
          </a: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669791" y="4510626"/>
        <a:ext cx="1643262" cy="446627"/>
      </dsp:txXfrm>
    </dsp:sp>
    <dsp:sp modelId="{D85B322F-3E64-4501-B851-DDD6E419F3C3}">
      <dsp:nvSpPr>
        <dsp:cNvPr id="0" name=""/>
        <dsp:cNvSpPr/>
      </dsp:nvSpPr>
      <dsp:spPr>
        <a:xfrm rot="9472224">
          <a:off x="1628718" y="3593193"/>
          <a:ext cx="100813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08131" y="0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29BA9C-26B0-4EB3-8848-B703CDA2C155}">
      <dsp:nvSpPr>
        <dsp:cNvPr id="0" name=""/>
        <dsp:cNvSpPr/>
      </dsp:nvSpPr>
      <dsp:spPr>
        <a:xfrm>
          <a:off x="0" y="3783076"/>
          <a:ext cx="1839965" cy="60662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Thân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mềm</a:t>
          </a: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9613" y="3812689"/>
        <a:ext cx="1780739" cy="547402"/>
      </dsp:txXfrm>
    </dsp:sp>
    <dsp:sp modelId="{2501B18C-EE4A-407D-9B80-CF0978AC0E0A}">
      <dsp:nvSpPr>
        <dsp:cNvPr id="0" name=""/>
        <dsp:cNvSpPr/>
      </dsp:nvSpPr>
      <dsp:spPr>
        <a:xfrm rot="12101632">
          <a:off x="1570038" y="1684167"/>
          <a:ext cx="106748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67482" y="0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5AE61A-314B-447E-BDD6-68FCA5DDC533}">
      <dsp:nvSpPr>
        <dsp:cNvPr id="0" name=""/>
        <dsp:cNvSpPr/>
      </dsp:nvSpPr>
      <dsp:spPr>
        <a:xfrm>
          <a:off x="0" y="945328"/>
          <a:ext cx="1854421" cy="54154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Chân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khớp</a:t>
          </a: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6436" y="971764"/>
        <a:ext cx="1801549" cy="48867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E81E77-EE4A-4157-8DD3-7254C023DE98}">
      <dsp:nvSpPr>
        <dsp:cNvPr id="0" name=""/>
        <dsp:cNvSpPr/>
      </dsp:nvSpPr>
      <dsp:spPr>
        <a:xfrm>
          <a:off x="2941703" y="2104906"/>
          <a:ext cx="2777115" cy="994924"/>
        </a:xfrm>
        <a:prstGeom prst="roundRect">
          <a:avLst/>
        </a:prstGeom>
        <a:solidFill>
          <a:srgbClr val="FFFF00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>
              <a:latin typeface="Arial" panose="020B0604020202020204" pitchFamily="34" charset="0"/>
              <a:cs typeface="Arial" panose="020B0604020202020204" pitchFamily="34" charset="0"/>
            </a:rPr>
            <a:t>ĐỘNG VẬT CÓ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>
              <a:latin typeface="Arial" panose="020B0604020202020204" pitchFamily="34" charset="0"/>
              <a:cs typeface="Arial" panose="020B0604020202020204" pitchFamily="34" charset="0"/>
            </a:rPr>
            <a:t>XƯƠNG SỐNG</a:t>
          </a:r>
        </a:p>
      </dsp:txBody>
      <dsp:txXfrm>
        <a:off x="2990271" y="2153474"/>
        <a:ext cx="2679979" cy="897788"/>
      </dsp:txXfrm>
    </dsp:sp>
    <dsp:sp modelId="{B3BE0C06-9F3D-437D-82AC-E251C5E12538}">
      <dsp:nvSpPr>
        <dsp:cNvPr id="0" name=""/>
        <dsp:cNvSpPr/>
      </dsp:nvSpPr>
      <dsp:spPr>
        <a:xfrm rot="16089155">
          <a:off x="3604955" y="1418155"/>
          <a:ext cx="137421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374217" y="0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B32039-EC85-4320-B41A-C15ECE857C28}">
      <dsp:nvSpPr>
        <dsp:cNvPr id="0" name=""/>
        <dsp:cNvSpPr/>
      </dsp:nvSpPr>
      <dsp:spPr>
        <a:xfrm>
          <a:off x="3272648" y="215285"/>
          <a:ext cx="1977882" cy="51611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Lớp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Cá</a:t>
          </a: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297843" y="240480"/>
        <a:ext cx="1927492" cy="465728"/>
      </dsp:txXfrm>
    </dsp:sp>
    <dsp:sp modelId="{703D39E0-6543-4A02-A1F8-5D6F4275B70D}">
      <dsp:nvSpPr>
        <dsp:cNvPr id="0" name=""/>
        <dsp:cNvSpPr/>
      </dsp:nvSpPr>
      <dsp:spPr>
        <a:xfrm rot="20276454">
          <a:off x="5504336" y="1830223"/>
          <a:ext cx="146278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462780" y="0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506306-9F3E-4F76-A306-BDA4EAF15A08}">
      <dsp:nvSpPr>
        <dsp:cNvPr id="0" name=""/>
        <dsp:cNvSpPr/>
      </dsp:nvSpPr>
      <dsp:spPr>
        <a:xfrm>
          <a:off x="6306581" y="1044970"/>
          <a:ext cx="2473953" cy="51057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Lớp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Lưỡng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cư</a:t>
          </a: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331505" y="1069894"/>
        <a:ext cx="2424105" cy="460722"/>
      </dsp:txXfrm>
    </dsp:sp>
    <dsp:sp modelId="{658D2293-E0F2-46A9-A5D9-47BF58C82228}">
      <dsp:nvSpPr>
        <dsp:cNvPr id="0" name=""/>
        <dsp:cNvSpPr/>
      </dsp:nvSpPr>
      <dsp:spPr>
        <a:xfrm rot="1518303">
          <a:off x="5302690" y="3454948"/>
          <a:ext cx="166160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661604" y="0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7B4D69-786F-4CFA-A68F-4C7EDFE5D777}">
      <dsp:nvSpPr>
        <dsp:cNvPr id="0" name=""/>
        <dsp:cNvSpPr/>
      </dsp:nvSpPr>
      <dsp:spPr>
        <a:xfrm>
          <a:off x="6549867" y="3810064"/>
          <a:ext cx="1796427" cy="53285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Lớp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Bò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sát</a:t>
          </a: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575879" y="3836076"/>
        <a:ext cx="1744403" cy="480833"/>
      </dsp:txXfrm>
    </dsp:sp>
    <dsp:sp modelId="{E877A9B5-F6EC-492C-83A4-5313BD28D62D}">
      <dsp:nvSpPr>
        <dsp:cNvPr id="0" name=""/>
        <dsp:cNvSpPr/>
      </dsp:nvSpPr>
      <dsp:spPr>
        <a:xfrm rot="9045071">
          <a:off x="1924376" y="3495816"/>
          <a:ext cx="162088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620884" y="0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DD7D39-75EE-4384-B791-7758F17A1F6D}">
      <dsp:nvSpPr>
        <dsp:cNvPr id="0" name=""/>
        <dsp:cNvSpPr/>
      </dsp:nvSpPr>
      <dsp:spPr>
        <a:xfrm>
          <a:off x="739988" y="3891801"/>
          <a:ext cx="1691586" cy="49495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Lớp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Chim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</dsp:txBody>
      <dsp:txXfrm>
        <a:off x="764150" y="3915963"/>
        <a:ext cx="1643262" cy="446627"/>
      </dsp:txXfrm>
    </dsp:sp>
    <dsp:sp modelId="{D85B322F-3E64-4501-B851-DDD6E419F3C3}">
      <dsp:nvSpPr>
        <dsp:cNvPr id="0" name=""/>
        <dsp:cNvSpPr/>
      </dsp:nvSpPr>
      <dsp:spPr>
        <a:xfrm rot="12151192">
          <a:off x="1864210" y="1852806"/>
          <a:ext cx="131643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316437" y="0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29BA9C-26B0-4EB3-8848-B703CDA2C155}">
      <dsp:nvSpPr>
        <dsp:cNvPr id="0" name=""/>
        <dsp:cNvSpPr/>
      </dsp:nvSpPr>
      <dsp:spPr>
        <a:xfrm>
          <a:off x="390676" y="1100059"/>
          <a:ext cx="1839965" cy="50064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Lớp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Thú</a:t>
          </a: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15116" y="1124499"/>
        <a:ext cx="1791085" cy="4517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1077DB-935E-4A0A-947A-D283B9F9F452}" type="datetimeFigureOut">
              <a:rPr lang="en-US" smtClean="0"/>
              <a:t>3/13/2023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2C0B10-7CAE-41E4-AB02-7E8B1FF2B89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8F815A-5A10-42A8-9FEC-3938D2D9BA48}" type="datetimeFigureOut">
              <a:rPr lang="en-US" noProof="0" smtClean="0"/>
              <a:t>3/13/2023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649DAF-093F-4482-AA38-346E9A2DEE94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56813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49DAF-093F-4482-AA38-346E9A2DEE94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549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49DAF-093F-4482-AA38-346E9A2DEE94}" type="slidenum">
              <a:rPr lang="en-US" noProof="0" smtClean="0"/>
              <a:t>16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96707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08C668-3377-4AEC-8906-7535CA30A8B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56181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49DAF-093F-4482-AA38-346E9A2DEE94}" type="slidenum">
              <a:rPr lang="en-US" noProof="0" smtClean="0"/>
              <a:t>25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43095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xmlns="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15" y="86714"/>
            <a:ext cx="12018572" cy="6684572"/>
          </a:xfrm>
          <a:solidFill>
            <a:schemeClr val="bg1">
              <a:lumMod val="85000"/>
            </a:schemeClr>
          </a:solidFill>
        </p:spPr>
        <p:txBody>
          <a:bodyPr lIns="360000" tIns="360000"/>
          <a:lstStyle>
            <a:lvl1pPr marL="0" indent="0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Image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1768422"/>
            <a:ext cx="6840000" cy="2387600"/>
          </a:xfrm>
          <a:solidFill>
            <a:schemeClr val="tx1">
              <a:alpha val="80000"/>
            </a:schemeClr>
          </a:solidFill>
        </p:spPr>
        <p:txBody>
          <a:bodyPr lIns="432000" rIns="432000" bIns="144000" anchor="b"/>
          <a:lstStyle>
            <a:lvl1pPr algn="l">
              <a:defRPr sz="42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</a:t>
            </a:r>
            <a:br>
              <a:rPr lang="en-US" noProof="0"/>
            </a:br>
            <a:r>
              <a:rPr lang="en-US" noProof="0"/>
              <a:t>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153578"/>
            <a:ext cx="6840000" cy="936000"/>
          </a:xfrm>
          <a:solidFill>
            <a:schemeClr val="tx1">
              <a:alpha val="90000"/>
            </a:schemeClr>
          </a:solidFill>
        </p:spPr>
        <p:txBody>
          <a:bodyPr lIns="432000" tIns="144000"/>
          <a:lstStyle>
            <a:lvl1pPr marL="0" indent="0" algn="l"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34038435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6AAF5B5B-E896-400A-9E43-EAF605A0AC8B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BA2F5A3D-36C4-4B97-A62C-2AEA3B6FC1CF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BB474E17-6556-4551-AD1B-351EE2DA98E0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F860E6D1-2C9F-477C-AE22-BFF5ADE85C60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xmlns="" id="{65EC6C60-C605-4022-9718-ED56F34D6448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xmlns="" id="{9F47BB28-400F-4C54-ADDA-0055CEB6593B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7386F148-99E1-4ED6-B4DA-151A6DB27D67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xmlns="" id="{1A0565DA-6430-4984-ACB6-E7FACACC71AF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xmlns="" id="{DDE18DFF-F9E6-4839-817B-4DD871CEAE6F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xmlns="" id="{30038A3A-7324-4606-9C92-00C9AB1759F4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xmlns="" id="{5C0291BA-50C5-406F-B24E-14C9CAF652D7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xmlns="" id="{152EBA81-38BC-4DF6-93C3-4A1A02FD2789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xmlns="" id="{9AF80622-5597-45AD-92C3-2C4C3797720A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xmlns="" id="{6833793E-EB91-43B4-8444-36ADD2A48E55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288DD7-6DAF-436D-B04A-EBCCAA369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322B50D-6A7D-41C6-BA57-613BC231D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152000"/>
            <a:ext cx="5472000" cy="3600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FD584DA-F775-47B8-A1D7-6556AD5FC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0" y="1584000"/>
            <a:ext cx="5472000" cy="4608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xmlns="" id="{9337FD81-6DFD-43B7-A7D9-59E45ECDF39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xmlns="" id="{F17B7460-0559-435A-9C2F-1B12BC6CE1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6" name="Content Placeholder 5">
            <a:extLst>
              <a:ext uri="{FF2B5EF4-FFF2-40B4-BE49-F238E27FC236}">
                <a16:creationId xmlns:a16="http://schemas.microsoft.com/office/drawing/2014/main" xmlns="" id="{EA7B8348-A00A-4AAE-B1F6-924515577B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00000" y="1581663"/>
            <a:ext cx="5472000" cy="46080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xmlns="" id="{4521CFCD-C079-4019-942D-035558CAFC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8002" y="1151785"/>
            <a:ext cx="5483998" cy="354868"/>
          </a:xfrm>
        </p:spPr>
        <p:txBody>
          <a:bodyPr vert="horz" lIns="0" tIns="0" rIns="0" bIns="0" rtlCol="0" anchor="t">
            <a:noAutofit/>
          </a:bodyPr>
          <a:lstStyle>
            <a:lvl1pPr marL="0" indent="0">
              <a:buNone/>
              <a:defRPr lang="en-US" sz="2400" b="1"/>
            </a:lvl1pPr>
          </a:lstStyle>
          <a:p>
            <a:pPr marL="266700" lvl="0" indent="-266700"/>
            <a:r>
              <a:rPr lang="en-US" noProof="0"/>
              <a:t>Click to edit Master text styles</a:t>
            </a:r>
          </a:p>
        </p:txBody>
      </p:sp>
      <p:cxnSp>
        <p:nvCxnSpPr>
          <p:cNvPr id="28" name="Straight Connector 27" descr="Center divider line">
            <a:extLst>
              <a:ext uri="{FF2B5EF4-FFF2-40B4-BE49-F238E27FC236}">
                <a16:creationId xmlns:a16="http://schemas.microsoft.com/office/drawing/2014/main" xmlns="" id="{AEACA101-2521-41AA-8F51-FF0BF783E49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>
            <a:off x="6096000" y="2438720"/>
            <a:ext cx="0" cy="2525166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9098627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 Box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4396" y="2463936"/>
            <a:ext cx="3726003" cy="3314545"/>
          </a:xfrm>
          <a:prstGeom prst="rightArrowCallout">
            <a:avLst>
              <a:gd name="adj1" fmla="val 50000"/>
              <a:gd name="adj2" fmla="val 25000"/>
              <a:gd name="adj3" fmla="val 15421"/>
              <a:gd name="adj4" fmla="val 80487"/>
            </a:avLst>
          </a:prstGeom>
          <a:solidFill>
            <a:schemeClr val="bg1">
              <a:lumMod val="95000"/>
            </a:schemeClr>
          </a:solidFill>
        </p:spPr>
        <p:txBody>
          <a:bodyPr lIns="180000" tIns="180000" rIns="18000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xmlns="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13985" y="2463801"/>
            <a:ext cx="3726469" cy="3314200"/>
          </a:xfrm>
          <a:prstGeom prst="rightArrowCallout">
            <a:avLst>
              <a:gd name="adj1" fmla="val 50000"/>
              <a:gd name="adj2" fmla="val 25000"/>
              <a:gd name="adj3" fmla="val 16186"/>
              <a:gd name="adj4" fmla="val 80493"/>
            </a:avLst>
          </a:prstGeom>
          <a:solidFill>
            <a:schemeClr val="bg1">
              <a:lumMod val="95000"/>
            </a:schemeClr>
          </a:solidFill>
        </p:spPr>
        <p:txBody>
          <a:bodyPr lIns="180000" tIns="180000" rIns="18000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xmlns="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83985" y="2463801"/>
            <a:ext cx="2963619" cy="3314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80000" tIns="180000" rIns="18000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F8E9D1B9-1C3A-4397-B3B4-9A921D64159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 Header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1B4F049D-3C57-44BB-ACE2-1363AF36D9E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44236" y="1647240"/>
            <a:ext cx="2975578" cy="648000"/>
          </a:xfrm>
          <a:ln>
            <a:solidFill>
              <a:schemeClr val="accent1"/>
            </a:solidFill>
          </a:ln>
        </p:spPr>
        <p:txBody>
          <a:bodyPr tIns="108000" anchor="t"/>
          <a:lstStyle>
            <a:lvl1pPr marL="0" indent="0" algn="ctr">
              <a:buNone/>
              <a:defRPr>
                <a:latin typeface="+mj-lt"/>
              </a:defRPr>
            </a:lvl1pPr>
            <a:lvl2pPr marL="266700" indent="0" algn="ctr">
              <a:buNone/>
              <a:defRPr/>
            </a:lvl2pPr>
            <a:lvl3pPr marL="542925" indent="0" algn="ctr">
              <a:buNone/>
              <a:defRPr/>
            </a:lvl3pPr>
            <a:lvl4pPr marL="809625" indent="0" algn="ctr">
              <a:buNone/>
              <a:defRPr/>
            </a:lvl4pPr>
            <a:lvl5pPr marL="1076325" indent="0" algn="ctr">
              <a:buNone/>
              <a:defRPr/>
            </a:lvl5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xmlns="" id="{FB9B793F-A64B-475C-96F3-FB40100E01E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08336" y="1647040"/>
            <a:ext cx="2975578" cy="648000"/>
          </a:xfrm>
          <a:ln>
            <a:solidFill>
              <a:schemeClr val="accent2"/>
            </a:solidFill>
          </a:ln>
        </p:spPr>
        <p:txBody>
          <a:bodyPr tIns="108000" anchor="t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pPr lvl="0"/>
            <a:r>
              <a:rPr lang="en-US" noProof="0"/>
              <a:t>Section 2 Title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xmlns="" id="{0EF53567-5287-43FB-B07E-A12F3AEEDB9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483986" y="1647240"/>
            <a:ext cx="2975578" cy="648000"/>
          </a:xfrm>
          <a:ln>
            <a:solidFill>
              <a:schemeClr val="accent3"/>
            </a:solidFill>
          </a:ln>
        </p:spPr>
        <p:txBody>
          <a:bodyPr tIns="108000" anchor="t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pPr lvl="0"/>
            <a:r>
              <a:rPr lang="en-US" noProof="0"/>
              <a:t>Section 3 Title</a:t>
            </a:r>
          </a:p>
        </p:txBody>
      </p:sp>
    </p:spTree>
    <p:extLst>
      <p:ext uri="{BB962C8B-B14F-4D97-AF65-F5344CB8AC3E}">
        <p14:creationId xmlns:p14="http://schemas.microsoft.com/office/powerpoint/2010/main" val="3755733506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xmlns="" id="{37BBBFC2-32EB-4335-9980-A7CF236703B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 Header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xmlns="" id="{52158F80-0C1A-4B9E-9335-A5A0015187F7}"/>
              </a:ext>
            </a:extLst>
          </p:cNvPr>
          <p:cNvCxnSpPr/>
          <p:nvPr userDrawn="1"/>
        </p:nvCxnSpPr>
        <p:spPr>
          <a:xfrm>
            <a:off x="431800" y="3866682"/>
            <a:ext cx="11339513" cy="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0">
            <a:extLst>
              <a:ext uri="{FF2B5EF4-FFF2-40B4-BE49-F238E27FC236}">
                <a16:creationId xmlns:a16="http://schemas.microsoft.com/office/drawing/2014/main" xmlns="" id="{723DA611-B88C-4D7E-82A4-5E4CA9DC2EA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12908" y="3973125"/>
            <a:ext cx="415608" cy="201776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Year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xmlns="" id="{180A0FA4-75CD-4A61-AA79-9C3C5F97ED8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3179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xmlns="" id="{EBB89A53-1B07-4560-B98E-03BECDB832C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03816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xmlns="" id="{22D34AD8-D83D-4409-A418-C00840A085A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375833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xmlns="" id="{3EAA6A46-63F3-49A5-8E0B-758176E4429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847850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xmlns="" id="{BB051A6E-4868-4F3F-93DB-AD07020E934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077108" y="3973125"/>
            <a:ext cx="415608" cy="201776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Year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xmlns="" id="{61519886-189E-4C69-AEED-FD9BDD3E567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319867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xmlns="" id="{0F084DDF-04EE-46A9-9F77-D5FD94D1B54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791884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xmlns="" id="{743DE8AB-BF74-4CC9-AD19-8BBBF44867A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263901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xmlns="" id="{2ECC5C24-2CE5-491E-89DC-F9C5AE98B06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679952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xmlns="" id="{ADB0F187-5781-4076-B761-264B1C683A6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735918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4" name="Text Placeholder 10">
            <a:extLst>
              <a:ext uri="{FF2B5EF4-FFF2-40B4-BE49-F238E27FC236}">
                <a16:creationId xmlns:a16="http://schemas.microsoft.com/office/drawing/2014/main" xmlns="" id="{B2E776B2-D388-4243-80AE-BD8AF47C8AA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207935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xmlns="" id="{79F3A104-EDC0-4A25-9585-3F9F8C1022C7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15196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xmlns="" id="{23DA3E7C-9F0E-4A57-B6EA-C01C72788E9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623986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7" name="Text Placeholder 10">
            <a:extLst>
              <a:ext uri="{FF2B5EF4-FFF2-40B4-BE49-F238E27FC236}">
                <a16:creationId xmlns:a16="http://schemas.microsoft.com/office/drawing/2014/main" xmlns="" id="{A8ABC110-DC97-4A71-9A16-67581EAC9895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09599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xmlns="" id="{81058125-332B-41A7-BCD5-72CAE3F9F97D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568012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9" name="Text Placeholder 10">
            <a:extLst>
              <a:ext uri="{FF2B5EF4-FFF2-40B4-BE49-F238E27FC236}">
                <a16:creationId xmlns:a16="http://schemas.microsoft.com/office/drawing/2014/main" xmlns="" id="{E32DE8FD-6391-4094-BAEC-CC0836CC67EB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04002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0" name="Text Placeholder 10">
            <a:extLst>
              <a:ext uri="{FF2B5EF4-FFF2-40B4-BE49-F238E27FC236}">
                <a16:creationId xmlns:a16="http://schemas.microsoft.com/office/drawing/2014/main" xmlns="" id="{5C53C0F3-9308-422B-BC6E-1ACA5029027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512046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1" name="Text Placeholder 10">
            <a:extLst>
              <a:ext uri="{FF2B5EF4-FFF2-40B4-BE49-F238E27FC236}">
                <a16:creationId xmlns:a16="http://schemas.microsoft.com/office/drawing/2014/main" xmlns="" id="{06DFFA03-9EA6-4F70-9519-AB1361BAF7CE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984063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xmlns="" id="{49CD8693-3557-4241-BB88-518160D989C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8456080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3" name="Text Placeholder 10">
            <a:extLst>
              <a:ext uri="{FF2B5EF4-FFF2-40B4-BE49-F238E27FC236}">
                <a16:creationId xmlns:a16="http://schemas.microsoft.com/office/drawing/2014/main" xmlns="" id="{4884DF69-4936-4F90-BFB8-ED04A228DA22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8928097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4" name="Text Placeholder 10">
            <a:extLst>
              <a:ext uri="{FF2B5EF4-FFF2-40B4-BE49-F238E27FC236}">
                <a16:creationId xmlns:a16="http://schemas.microsoft.com/office/drawing/2014/main" xmlns="" id="{00804F61-8052-4AD8-8370-ED72B261BC29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0344148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5" name="Text Placeholder 10">
            <a:extLst>
              <a:ext uri="{FF2B5EF4-FFF2-40B4-BE49-F238E27FC236}">
                <a16:creationId xmlns:a16="http://schemas.microsoft.com/office/drawing/2014/main" xmlns="" id="{313F370F-A9EC-477E-BED7-BF4E87527420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400114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6" name="Text Placeholder 10">
            <a:extLst>
              <a:ext uri="{FF2B5EF4-FFF2-40B4-BE49-F238E27FC236}">
                <a16:creationId xmlns:a16="http://schemas.microsoft.com/office/drawing/2014/main" xmlns="" id="{9E687ADD-FE6C-441E-991F-E71EA0572C32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872131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7" name="Text Placeholder 10">
            <a:extLst>
              <a:ext uri="{FF2B5EF4-FFF2-40B4-BE49-F238E27FC236}">
                <a16:creationId xmlns:a16="http://schemas.microsoft.com/office/drawing/2014/main" xmlns="" id="{5E0252B4-80AE-40E9-BA32-6EDAAC625211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10816165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8" name="Text Placeholder 10">
            <a:extLst>
              <a:ext uri="{FF2B5EF4-FFF2-40B4-BE49-F238E27FC236}">
                <a16:creationId xmlns:a16="http://schemas.microsoft.com/office/drawing/2014/main" xmlns="" id="{8A807DF0-23B6-4B83-B3F6-8D0BE9A851F6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1288182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9" name="Text Placeholder 3">
            <a:extLst>
              <a:ext uri="{FF2B5EF4-FFF2-40B4-BE49-F238E27FC236}">
                <a16:creationId xmlns:a16="http://schemas.microsoft.com/office/drawing/2014/main" xmlns="" id="{F3591345-36C8-481A-AD5B-5F69B03D1710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360988" y="2190750"/>
            <a:ext cx="1793875" cy="561975"/>
          </a:xfrm>
          <a:noFill/>
          <a:ln>
            <a:noFill/>
          </a:ln>
        </p:spPr>
        <p:txBody>
          <a:bodyPr tIns="36000" anchor="t"/>
          <a:lstStyle>
            <a:lvl1pPr marL="0" indent="0" algn="ctr">
              <a:buNone/>
              <a:defRPr sz="16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Item Title</a:t>
            </a:r>
          </a:p>
        </p:txBody>
      </p:sp>
      <p:sp>
        <p:nvSpPr>
          <p:cNvPr id="50" name="Text Placeholder 36">
            <a:extLst>
              <a:ext uri="{FF2B5EF4-FFF2-40B4-BE49-F238E27FC236}">
                <a16:creationId xmlns:a16="http://schemas.microsoft.com/office/drawing/2014/main" xmlns="" id="{954C0732-1924-4A1B-9272-95C51D0B36FE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5395728" y="2531196"/>
            <a:ext cx="1724394" cy="1858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Month, Year</a:t>
            </a:r>
          </a:p>
        </p:txBody>
      </p:sp>
    </p:spTree>
    <p:extLst>
      <p:ext uri="{BB962C8B-B14F-4D97-AF65-F5344CB8AC3E}">
        <p14:creationId xmlns:p14="http://schemas.microsoft.com/office/powerpoint/2010/main" val="90670718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3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xmlns="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03945" y="3995705"/>
            <a:ext cx="1964171" cy="216000"/>
          </a:xfrm>
        </p:spPr>
        <p:txBody>
          <a:bodyPr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xmlns="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55887" y="3995705"/>
            <a:ext cx="1964171" cy="216000"/>
          </a:xfrm>
        </p:spPr>
        <p:txBody>
          <a:bodyPr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xmlns="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07829" y="3991240"/>
            <a:ext cx="1964171" cy="216000"/>
          </a:xfrm>
        </p:spPr>
        <p:txBody>
          <a:bodyPr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xmlns="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03945" y="3424428"/>
            <a:ext cx="1964170" cy="504000"/>
          </a:xfrm>
        </p:spPr>
        <p:txBody>
          <a:bodyPr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xmlns="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55887" y="3424428"/>
            <a:ext cx="1964171" cy="504000"/>
          </a:xfrm>
        </p:spPr>
        <p:txBody>
          <a:bodyPr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xmlns="" id="{33DAFB20-1343-4578-8AA0-0378B674F1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807830" y="3424428"/>
            <a:ext cx="1964170" cy="504000"/>
          </a:xfrm>
        </p:spPr>
        <p:txBody>
          <a:bodyPr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24" name="Picture Placeholder 22">
            <a:extLst>
              <a:ext uri="{FF2B5EF4-FFF2-40B4-BE49-F238E27FC236}">
                <a16:creationId xmlns:a16="http://schemas.microsoft.com/office/drawing/2014/main" xmlns="" id="{806A4855-25AA-40D4-B1A4-A271486B6C9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31800" y="2808242"/>
            <a:ext cx="1505966" cy="150596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9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5" name="Picture Placeholder 22">
            <a:extLst>
              <a:ext uri="{FF2B5EF4-FFF2-40B4-BE49-F238E27FC236}">
                <a16:creationId xmlns:a16="http://schemas.microsoft.com/office/drawing/2014/main" xmlns="" id="{31E10A24-B676-4117-9507-B4B0EB406F0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283742" y="2808242"/>
            <a:ext cx="1505966" cy="150596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9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6" name="Picture Placeholder 22">
            <a:extLst>
              <a:ext uri="{FF2B5EF4-FFF2-40B4-BE49-F238E27FC236}">
                <a16:creationId xmlns:a16="http://schemas.microsoft.com/office/drawing/2014/main" xmlns="" id="{6549D851-9848-44AC-937A-9B1EF867E595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135683" y="2808242"/>
            <a:ext cx="1505966" cy="150596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9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36DD16A0-27CF-480C-8ADD-7BB99E0031A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 Header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47CA876-2153-4136-850D-EE098BDC242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103945" y="4311393"/>
            <a:ext cx="1964172" cy="11303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Short Bio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xmlns="" id="{969B21C2-C689-49C2-B45F-14C5C53A587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955887" y="4311393"/>
            <a:ext cx="1963737" cy="11303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Short Bio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xmlns="" id="{E33D8E11-F7FD-4AD9-BEC6-78C6500F817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807829" y="4311393"/>
            <a:ext cx="1981200" cy="113823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Short Bio</a:t>
            </a:r>
          </a:p>
        </p:txBody>
      </p:sp>
    </p:spTree>
    <p:extLst>
      <p:ext uri="{BB962C8B-B14F-4D97-AF65-F5344CB8AC3E}">
        <p14:creationId xmlns:p14="http://schemas.microsoft.com/office/powerpoint/2010/main" val="3624119938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6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xmlns="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40113" y="4505325"/>
            <a:ext cx="1800000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xmlns="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48426" y="4505325"/>
            <a:ext cx="1800000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xmlns="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56739" y="4505325"/>
            <a:ext cx="1800000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xmlns="" id="{77D6BBBA-F4A3-45D4-91BC-A405FFDC7C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65052" y="4505325"/>
            <a:ext cx="1800000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EB3F7825-EB73-4976-9D8D-BAD8C8FCEA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800" y="3926334"/>
            <a:ext cx="1800000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xmlns="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40113" y="3926335"/>
            <a:ext cx="1800000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xmlns="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48426" y="3926335"/>
            <a:ext cx="1800000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xmlns="" id="{33DAFB20-1343-4578-8AA0-0378B674F1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56739" y="3926335"/>
            <a:ext cx="1800000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xmlns="" id="{B01E9EA3-8BD6-4531-812C-663C75428B7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65052" y="3926335"/>
            <a:ext cx="1800000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xmlns="" id="{DA4566DA-C848-4A27-BBC8-722932FFD7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1800" y="4505325"/>
            <a:ext cx="1800000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xmlns="" id="{4089E01F-0C47-4C6A-A9A8-A1A7E470F31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17088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4" name="Picture Placeholder 22">
            <a:extLst>
              <a:ext uri="{FF2B5EF4-FFF2-40B4-BE49-F238E27FC236}">
                <a16:creationId xmlns:a16="http://schemas.microsoft.com/office/drawing/2014/main" xmlns="" id="{806A4855-25AA-40D4-B1A4-A271486B6C9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2625401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5" name="Picture Placeholder 22">
            <a:extLst>
              <a:ext uri="{FF2B5EF4-FFF2-40B4-BE49-F238E27FC236}">
                <a16:creationId xmlns:a16="http://schemas.microsoft.com/office/drawing/2014/main" xmlns="" id="{31E10A24-B676-4117-9507-B4B0EB406F0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533714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6" name="Picture Placeholder 22">
            <a:extLst>
              <a:ext uri="{FF2B5EF4-FFF2-40B4-BE49-F238E27FC236}">
                <a16:creationId xmlns:a16="http://schemas.microsoft.com/office/drawing/2014/main" xmlns="" id="{6549D851-9848-44AC-937A-9B1EF867E595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442027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7" name="Picture Placeholder 22">
            <a:extLst>
              <a:ext uri="{FF2B5EF4-FFF2-40B4-BE49-F238E27FC236}">
                <a16:creationId xmlns:a16="http://schemas.microsoft.com/office/drawing/2014/main" xmlns="" id="{B765F5D3-7CB7-4E55-8217-E9EEA9F2945A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8350340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0" name="Picture Placeholder 22">
            <a:extLst>
              <a:ext uri="{FF2B5EF4-FFF2-40B4-BE49-F238E27FC236}">
                <a16:creationId xmlns:a16="http://schemas.microsoft.com/office/drawing/2014/main" xmlns="" id="{8CB2CA38-4C7F-4D6B-9B34-606F1A007A17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0258651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5DA42CA-D117-4AF7-9FEC-03EB2BBB756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973363" y="3925888"/>
            <a:ext cx="1800000" cy="504825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  <a:lvl2pPr marL="266700" indent="0" algn="ctr">
              <a:buNone/>
              <a:defRPr/>
            </a:lvl2pPr>
            <a:lvl3pPr marL="542925" indent="0" algn="ctr">
              <a:buNone/>
              <a:defRPr/>
            </a:lvl3pPr>
            <a:lvl4pPr marL="809625" indent="0" algn="ctr">
              <a:buNone/>
              <a:defRPr/>
            </a:lvl4pPr>
            <a:lvl5pPr marL="1076325" indent="0" algn="ctr">
              <a:buNone/>
              <a:defRPr/>
            </a:lvl5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xmlns="" id="{5F9CEF5A-8DCE-4156-9138-C113C0D3A79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973363" y="4505325"/>
            <a:ext cx="1800000" cy="900113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503510566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xmlns="" id="{F8AB0F04-910C-4647-AE1C-177C66B50038}"/>
              </a:ext>
            </a:extLst>
          </p:cNvPr>
          <p:cNvSpPr/>
          <p:nvPr userDrawn="1"/>
        </p:nvSpPr>
        <p:spPr>
          <a:xfrm rot="4308689">
            <a:off x="8139110" y="-52404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xmlns="" id="{3E72A672-7789-4744-A4CB-D177B890FDE6}"/>
              </a:ext>
            </a:extLst>
          </p:cNvPr>
          <p:cNvSpPr/>
          <p:nvPr userDrawn="1"/>
        </p:nvSpPr>
        <p:spPr>
          <a:xfrm rot="4308689">
            <a:off x="8878526" y="-532562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0C7CDA8E-8D79-474E-8278-7D77C867E238}"/>
              </a:ext>
            </a:extLst>
          </p:cNvPr>
          <p:cNvSpPr/>
          <p:nvPr userDrawn="1"/>
        </p:nvSpPr>
        <p:spPr>
          <a:xfrm rot="4308689">
            <a:off x="9191192" y="1651650"/>
            <a:ext cx="1980696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xmlns="" id="{ABD99355-65C1-4211-9E82-3D41ACE0AE17}"/>
              </a:ext>
            </a:extLst>
          </p:cNvPr>
          <p:cNvSpPr/>
          <p:nvPr userDrawn="1"/>
        </p:nvSpPr>
        <p:spPr>
          <a:xfrm rot="13830869">
            <a:off x="9457431" y="3977898"/>
            <a:ext cx="346713" cy="206124"/>
          </a:xfrm>
          <a:custGeom>
            <a:avLst/>
            <a:gdLst>
              <a:gd name="connsiteX0" fmla="*/ 346713 w 346713"/>
              <a:gd name="connsiteY0" fmla="*/ 206124 h 206124"/>
              <a:gd name="connsiteX1" fmla="*/ 0 w 346713"/>
              <a:gd name="connsiteY1" fmla="*/ 206124 h 206124"/>
              <a:gd name="connsiteX2" fmla="*/ 86666 w 346713"/>
              <a:gd name="connsiteY2" fmla="*/ 0 h 206124"/>
              <a:gd name="connsiteX3" fmla="*/ 346713 w 346713"/>
              <a:gd name="connsiteY3" fmla="*/ 206124 h 2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3" h="206124">
                <a:moveTo>
                  <a:pt x="346713" y="206124"/>
                </a:moveTo>
                <a:lnTo>
                  <a:pt x="0" y="206124"/>
                </a:lnTo>
                <a:lnTo>
                  <a:pt x="86666" y="0"/>
                </a:lnTo>
                <a:lnTo>
                  <a:pt x="346713" y="206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F459E701-5FEF-4918-8F3A-04E29BF09009}"/>
              </a:ext>
            </a:extLst>
          </p:cNvPr>
          <p:cNvSpPr/>
          <p:nvPr userDrawn="1"/>
        </p:nvSpPr>
        <p:spPr>
          <a:xfrm rot="12431080">
            <a:off x="9528615" y="3713859"/>
            <a:ext cx="710669" cy="335543"/>
          </a:xfrm>
          <a:custGeom>
            <a:avLst/>
            <a:gdLst>
              <a:gd name="connsiteX0" fmla="*/ 710669 w 710669"/>
              <a:gd name="connsiteY0" fmla="*/ 176660 h 335543"/>
              <a:gd name="connsiteX1" fmla="*/ 0 w 710669"/>
              <a:gd name="connsiteY1" fmla="*/ 335543 h 335543"/>
              <a:gd name="connsiteX2" fmla="*/ 141082 w 710669"/>
              <a:gd name="connsiteY2" fmla="*/ 0 h 335543"/>
              <a:gd name="connsiteX3" fmla="*/ 487795 w 710669"/>
              <a:gd name="connsiteY3" fmla="*/ 0 h 335543"/>
              <a:gd name="connsiteX4" fmla="*/ 710669 w 710669"/>
              <a:gd name="connsiteY4" fmla="*/ 176660 h 3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669" h="335543">
                <a:moveTo>
                  <a:pt x="710669" y="176660"/>
                </a:moveTo>
                <a:lnTo>
                  <a:pt x="0" y="335543"/>
                </a:lnTo>
                <a:lnTo>
                  <a:pt x="141082" y="0"/>
                </a:lnTo>
                <a:lnTo>
                  <a:pt x="487795" y="0"/>
                </a:lnTo>
                <a:lnTo>
                  <a:pt x="710669" y="1766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xmlns="" id="{8550A0A6-1197-4153-9800-69D58909D0C7}"/>
              </a:ext>
            </a:extLst>
          </p:cNvPr>
          <p:cNvSpPr/>
          <p:nvPr userDrawn="1"/>
        </p:nvSpPr>
        <p:spPr>
          <a:xfrm rot="4308689">
            <a:off x="8785444" y="1075879"/>
            <a:ext cx="1246227" cy="158018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xmlns="" id="{4F0A2415-21FA-4B06-89CA-A379C8C2E262}"/>
              </a:ext>
            </a:extLst>
          </p:cNvPr>
          <p:cNvSpPr/>
          <p:nvPr userDrawn="1"/>
        </p:nvSpPr>
        <p:spPr>
          <a:xfrm rot="17193105">
            <a:off x="11374788" y="284642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xmlns="" id="{FF9CE8FE-77D6-45E0-BBF7-78F07AC29771}"/>
              </a:ext>
            </a:extLst>
          </p:cNvPr>
          <p:cNvSpPr/>
          <p:nvPr userDrawn="1"/>
        </p:nvSpPr>
        <p:spPr>
          <a:xfrm rot="17193105">
            <a:off x="10879052" y="262735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xmlns="" id="{37BBBFC2-32EB-4335-9980-A7CF236703B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 Header</a:t>
            </a:r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B29137C9-7B18-454C-AB56-2B4631DFE59D}"/>
              </a:ext>
            </a:extLst>
          </p:cNvPr>
          <p:cNvSpPr/>
          <p:nvPr userDrawn="1"/>
        </p:nvSpPr>
        <p:spPr>
          <a:xfrm rot="14199158">
            <a:off x="10161654" y="-236402"/>
            <a:ext cx="1957093" cy="1399810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1392370 w 3571215"/>
              <a:gd name="connsiteY3" fmla="*/ 2792094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2626822 w 3571215"/>
              <a:gd name="connsiteY3" fmla="*/ 1399810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176150"/>
              <a:gd name="connsiteX1" fmla="*/ 2472666 w 3571215"/>
              <a:gd name="connsiteY1" fmla="*/ 36067 h 2176150"/>
              <a:gd name="connsiteX2" fmla="*/ 3571215 w 3571215"/>
              <a:gd name="connsiteY2" fmla="*/ 0 h 2176150"/>
              <a:gd name="connsiteX3" fmla="*/ 2626822 w 3571215"/>
              <a:gd name="connsiteY3" fmla="*/ 1399810 h 2176150"/>
              <a:gd name="connsiteX4" fmla="*/ 2309686 w 3571215"/>
              <a:gd name="connsiteY4" fmla="*/ 820126 h 2176150"/>
              <a:gd name="connsiteX5" fmla="*/ 0 w 3571215"/>
              <a:gd name="connsiteY5" fmla="*/ 2176150 h 217615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695564 w 1957093"/>
              <a:gd name="connsiteY4" fmla="*/ 820126 h 1399810"/>
              <a:gd name="connsiteX5" fmla="*/ 0 w 1957093"/>
              <a:gd name="connsiteY5" fmla="*/ 318772 h 139981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172487 w 1957093"/>
              <a:gd name="connsiteY4" fmla="*/ 1221089 h 1399810"/>
              <a:gd name="connsiteX5" fmla="*/ 0 w 1957093"/>
              <a:gd name="connsiteY5" fmla="*/ 318772 h 1399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57093" h="1399810">
                <a:moveTo>
                  <a:pt x="0" y="318772"/>
                </a:moveTo>
                <a:lnTo>
                  <a:pt x="858544" y="36067"/>
                </a:lnTo>
                <a:lnTo>
                  <a:pt x="1957093" y="0"/>
                </a:lnTo>
                <a:lnTo>
                  <a:pt x="1012700" y="1399810"/>
                </a:lnTo>
                <a:lnTo>
                  <a:pt x="172487" y="1221089"/>
                </a:lnTo>
                <a:lnTo>
                  <a:pt x="0" y="31877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0C7CDA8E-8D79-474E-8278-7D77C867E238}"/>
              </a:ext>
            </a:extLst>
          </p:cNvPr>
          <p:cNvSpPr/>
          <p:nvPr userDrawn="1"/>
        </p:nvSpPr>
        <p:spPr>
          <a:xfrm rot="6973557">
            <a:off x="9799840" y="198216"/>
            <a:ext cx="748251" cy="780669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xmlns="" id="{4F0A2415-21FA-4B06-89CA-A379C8C2E262}"/>
              </a:ext>
            </a:extLst>
          </p:cNvPr>
          <p:cNvSpPr/>
          <p:nvPr userDrawn="1"/>
        </p:nvSpPr>
        <p:spPr>
          <a:xfrm rot="5483574">
            <a:off x="9854193" y="80859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xmlns="" id="{9AACAC53-33A6-4BBC-8C68-0C56D0B39F57}"/>
              </a:ext>
            </a:extLst>
          </p:cNvPr>
          <p:cNvSpPr/>
          <p:nvPr userDrawn="1"/>
        </p:nvSpPr>
        <p:spPr>
          <a:xfrm rot="14235708">
            <a:off x="11753205" y="112024"/>
            <a:ext cx="332291" cy="247882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1392370 w 3571215"/>
              <a:gd name="connsiteY3" fmla="*/ 2792094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2626822 w 3571215"/>
              <a:gd name="connsiteY3" fmla="*/ 1399810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176150"/>
              <a:gd name="connsiteX1" fmla="*/ 2472666 w 3571215"/>
              <a:gd name="connsiteY1" fmla="*/ 36067 h 2176150"/>
              <a:gd name="connsiteX2" fmla="*/ 3571215 w 3571215"/>
              <a:gd name="connsiteY2" fmla="*/ 0 h 2176150"/>
              <a:gd name="connsiteX3" fmla="*/ 2626822 w 3571215"/>
              <a:gd name="connsiteY3" fmla="*/ 1399810 h 2176150"/>
              <a:gd name="connsiteX4" fmla="*/ 2309686 w 3571215"/>
              <a:gd name="connsiteY4" fmla="*/ 820126 h 2176150"/>
              <a:gd name="connsiteX5" fmla="*/ 0 w 3571215"/>
              <a:gd name="connsiteY5" fmla="*/ 2176150 h 217615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695564 w 1957093"/>
              <a:gd name="connsiteY4" fmla="*/ 820126 h 1399810"/>
              <a:gd name="connsiteX5" fmla="*/ 0 w 1957093"/>
              <a:gd name="connsiteY5" fmla="*/ 318772 h 139981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172487 w 1957093"/>
              <a:gd name="connsiteY4" fmla="*/ 1221089 h 1399810"/>
              <a:gd name="connsiteX5" fmla="*/ 0 w 1957093"/>
              <a:gd name="connsiteY5" fmla="*/ 318772 h 1399810"/>
              <a:gd name="connsiteX0" fmla="*/ 0 w 1449157"/>
              <a:gd name="connsiteY0" fmla="*/ 282705 h 1363743"/>
              <a:gd name="connsiteX1" fmla="*/ 858544 w 1449157"/>
              <a:gd name="connsiteY1" fmla="*/ 0 h 1363743"/>
              <a:gd name="connsiteX2" fmla="*/ 1449157 w 1449157"/>
              <a:gd name="connsiteY2" fmla="*/ 715834 h 1363743"/>
              <a:gd name="connsiteX3" fmla="*/ 1012700 w 1449157"/>
              <a:gd name="connsiteY3" fmla="*/ 1363743 h 1363743"/>
              <a:gd name="connsiteX4" fmla="*/ 172487 w 1449157"/>
              <a:gd name="connsiteY4" fmla="*/ 1185022 h 1363743"/>
              <a:gd name="connsiteX5" fmla="*/ 0 w 1449157"/>
              <a:gd name="connsiteY5" fmla="*/ 282705 h 1363743"/>
              <a:gd name="connsiteX0" fmla="*/ 0 w 1449157"/>
              <a:gd name="connsiteY0" fmla="*/ 0 h 1081038"/>
              <a:gd name="connsiteX1" fmla="*/ 1449157 w 1449157"/>
              <a:gd name="connsiteY1" fmla="*/ 433129 h 1081038"/>
              <a:gd name="connsiteX2" fmla="*/ 1012700 w 1449157"/>
              <a:gd name="connsiteY2" fmla="*/ 1081038 h 1081038"/>
              <a:gd name="connsiteX3" fmla="*/ 172487 w 1449157"/>
              <a:gd name="connsiteY3" fmla="*/ 902317 h 1081038"/>
              <a:gd name="connsiteX4" fmla="*/ 0 w 1449157"/>
              <a:gd name="connsiteY4" fmla="*/ 0 h 1081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9157" h="1081038">
                <a:moveTo>
                  <a:pt x="0" y="0"/>
                </a:moveTo>
                <a:lnTo>
                  <a:pt x="1449157" y="433129"/>
                </a:lnTo>
                <a:lnTo>
                  <a:pt x="1012700" y="1081038"/>
                </a:lnTo>
                <a:lnTo>
                  <a:pt x="172487" y="90231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xmlns="" id="{ED86A7C4-9F1E-4F96-8AD9-5B75BEE364BE}"/>
              </a:ext>
            </a:extLst>
          </p:cNvPr>
          <p:cNvSpPr/>
          <p:nvPr userDrawn="1"/>
        </p:nvSpPr>
        <p:spPr>
          <a:xfrm rot="13336516">
            <a:off x="10313236" y="1084299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xmlns="" id="{B63BFE72-A1DE-4CFE-9B52-553C99D52699}"/>
              </a:ext>
            </a:extLst>
          </p:cNvPr>
          <p:cNvSpPr/>
          <p:nvPr userDrawn="1"/>
        </p:nvSpPr>
        <p:spPr>
          <a:xfrm rot="5738060">
            <a:off x="9844293" y="1032301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xmlns="" id="{9C266CD9-D77B-4B4D-8673-531E2784C610}"/>
              </a:ext>
            </a:extLst>
          </p:cNvPr>
          <p:cNvSpPr/>
          <p:nvPr userDrawn="1"/>
        </p:nvSpPr>
        <p:spPr>
          <a:xfrm rot="8291645">
            <a:off x="10081798" y="798094"/>
            <a:ext cx="371360" cy="273702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98965872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No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0335047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xmlns="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15" y="86714"/>
            <a:ext cx="12018572" cy="6684572"/>
          </a:xfrm>
          <a:solidFill>
            <a:schemeClr val="bg1">
              <a:lumMod val="85000"/>
            </a:schemeClr>
          </a:solidFill>
        </p:spPr>
        <p:txBody>
          <a:bodyPr lIns="360000" tIns="360000"/>
          <a:lstStyle>
            <a:lvl1pPr marL="0" indent="0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Image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94607" y="2237328"/>
            <a:ext cx="7202786" cy="1449788"/>
          </a:xfrm>
          <a:solidFill>
            <a:schemeClr val="tx1">
              <a:alpha val="80000"/>
            </a:schemeClr>
          </a:solidFill>
        </p:spPr>
        <p:txBody>
          <a:bodyPr lIns="288000" rIns="2160000" bIns="144000" anchor="b" anchorCtr="0"/>
          <a:lstStyle>
            <a:lvl1pPr algn="r">
              <a:defRPr sz="66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Thank 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94607" y="3684672"/>
            <a:ext cx="5282503" cy="1604172"/>
          </a:xfrm>
          <a:solidFill>
            <a:schemeClr val="tx1">
              <a:alpha val="90000"/>
            </a:schemeClr>
          </a:solidFill>
        </p:spPr>
        <p:txBody>
          <a:bodyPr lIns="216000" tIns="144000" rIns="576000"/>
          <a:lstStyle>
            <a:lvl1pPr marL="0" indent="0" algn="r">
              <a:buNone/>
              <a:defRPr sz="21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9688AEDF-1396-4322-8818-9D1C7976FCDF}"/>
              </a:ext>
            </a:extLst>
          </p:cNvPr>
          <p:cNvCxnSpPr>
            <a:cxnSpLocks/>
          </p:cNvCxnSpPr>
          <p:nvPr userDrawn="1"/>
        </p:nvCxnSpPr>
        <p:spPr>
          <a:xfrm>
            <a:off x="7777113" y="2412127"/>
            <a:ext cx="0" cy="1100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BC122267-81F5-4D7C-8854-830FD491A4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67000" y="4142258"/>
            <a:ext cx="4508500" cy="277342"/>
          </a:xfrm>
        </p:spPr>
        <p:txBody>
          <a:bodyPr anchor="ctr"/>
          <a:lstStyle>
            <a:lvl1pPr marL="0" indent="0" algn="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266700" indent="0" algn="r">
              <a:buNone/>
              <a:defRPr>
                <a:solidFill>
                  <a:schemeClr val="bg1"/>
                </a:solidFill>
              </a:defRPr>
            </a:lvl2pPr>
            <a:lvl3pPr marL="542925" indent="0" algn="r">
              <a:buNone/>
              <a:defRPr>
                <a:solidFill>
                  <a:schemeClr val="bg1"/>
                </a:solidFill>
              </a:defRPr>
            </a:lvl3pPr>
            <a:lvl4pPr marL="809625" indent="0" algn="r">
              <a:buNone/>
              <a:defRPr>
                <a:solidFill>
                  <a:schemeClr val="bg1"/>
                </a:solidFill>
              </a:defRPr>
            </a:lvl4pPr>
            <a:lvl5pPr marL="1076325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Contact Number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xmlns="" id="{D1624B9A-AB57-40B6-89A6-D34ED60BBF0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67000" y="4448040"/>
            <a:ext cx="4508500" cy="277342"/>
          </a:xfrm>
        </p:spPr>
        <p:txBody>
          <a:bodyPr anchor="ctr"/>
          <a:lstStyle>
            <a:lvl1pPr marL="0" indent="0" algn="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266700" indent="0" algn="r">
              <a:buNone/>
              <a:defRPr>
                <a:solidFill>
                  <a:schemeClr val="bg1"/>
                </a:solidFill>
              </a:defRPr>
            </a:lvl2pPr>
            <a:lvl3pPr marL="542925" indent="0" algn="r">
              <a:buNone/>
              <a:defRPr>
                <a:solidFill>
                  <a:schemeClr val="bg1"/>
                </a:solidFill>
              </a:defRPr>
            </a:lvl3pPr>
            <a:lvl4pPr marL="809625" indent="0" algn="r">
              <a:buNone/>
              <a:defRPr>
                <a:solidFill>
                  <a:schemeClr val="bg1"/>
                </a:solidFill>
              </a:defRPr>
            </a:lvl4pPr>
            <a:lvl5pPr marL="1076325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Email or Social Media Handle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xmlns="" id="{61EA5FFD-797F-43FF-B13A-5DA8C820EE2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65008" y="2587752"/>
            <a:ext cx="1344168" cy="70408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Logo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xmlns="" id="{7436EF9B-F86C-114A-BB87-C439E5F129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667000" y="4753821"/>
            <a:ext cx="4508500" cy="277342"/>
          </a:xfrm>
        </p:spPr>
        <p:txBody>
          <a:bodyPr anchor="ctr"/>
          <a:lstStyle>
            <a:lvl1pPr marL="0" indent="0" algn="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266700" indent="0" algn="r">
              <a:buNone/>
              <a:defRPr>
                <a:solidFill>
                  <a:schemeClr val="bg1"/>
                </a:solidFill>
              </a:defRPr>
            </a:lvl2pPr>
            <a:lvl3pPr marL="542925" indent="0" algn="r">
              <a:buNone/>
              <a:defRPr>
                <a:solidFill>
                  <a:schemeClr val="bg1"/>
                </a:solidFill>
              </a:defRPr>
            </a:lvl3pPr>
            <a:lvl4pPr marL="809625" indent="0" algn="r">
              <a:buNone/>
              <a:defRPr>
                <a:solidFill>
                  <a:schemeClr val="bg1"/>
                </a:solidFill>
              </a:defRPr>
            </a:lvl4pPr>
            <a:lvl5pPr marL="1076325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Website Address</a:t>
            </a:r>
          </a:p>
        </p:txBody>
      </p:sp>
    </p:spTree>
    <p:extLst>
      <p:ext uri="{BB962C8B-B14F-4D97-AF65-F5344CB8AC3E}">
        <p14:creationId xmlns:p14="http://schemas.microsoft.com/office/powerpoint/2010/main" val="3475950605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1768422"/>
            <a:ext cx="6840000" cy="2387600"/>
          </a:xfrm>
          <a:solidFill>
            <a:schemeClr val="tx1">
              <a:alpha val="80000"/>
            </a:schemeClr>
          </a:solidFill>
        </p:spPr>
        <p:txBody>
          <a:bodyPr lIns="432000" rIns="432000" bIns="144000" anchor="b"/>
          <a:lstStyle>
            <a:lvl1pPr algn="l">
              <a:defRPr sz="42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</a:t>
            </a:r>
            <a:br>
              <a:rPr lang="en-US" noProof="0"/>
            </a:br>
            <a:r>
              <a:rPr lang="en-US" noProof="0"/>
              <a:t>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153578"/>
            <a:ext cx="6840000" cy="936000"/>
          </a:xfrm>
          <a:solidFill>
            <a:schemeClr val="tx1">
              <a:alpha val="90000"/>
            </a:schemeClr>
          </a:solidFill>
        </p:spPr>
        <p:txBody>
          <a:bodyPr lIns="432000" tIns="144000"/>
          <a:lstStyle>
            <a:lvl1pPr marL="0" indent="0" algn="l"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xmlns="" id="{13A733F0-30A3-4125-9B9B-2A07E1461F1B}"/>
              </a:ext>
            </a:extLst>
          </p:cNvPr>
          <p:cNvSpPr/>
          <p:nvPr userDrawn="1"/>
        </p:nvSpPr>
        <p:spPr>
          <a:xfrm rot="4308689">
            <a:off x="8139110" y="-52404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xmlns="" id="{9E236A80-227E-4FE4-AA47-7802636969A0}"/>
              </a:ext>
            </a:extLst>
          </p:cNvPr>
          <p:cNvSpPr/>
          <p:nvPr userDrawn="1"/>
        </p:nvSpPr>
        <p:spPr>
          <a:xfrm rot="4308689">
            <a:off x="8878526" y="-532562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xmlns="" id="{AAF58058-47D7-451D-B2D5-713873CFA06B}"/>
              </a:ext>
            </a:extLst>
          </p:cNvPr>
          <p:cNvSpPr/>
          <p:nvPr userDrawn="1"/>
        </p:nvSpPr>
        <p:spPr>
          <a:xfrm rot="4308689">
            <a:off x="9191192" y="1651650"/>
            <a:ext cx="1980696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xmlns="" id="{E6D9AC51-13A8-43F2-B0AE-A475CD84575E}"/>
              </a:ext>
            </a:extLst>
          </p:cNvPr>
          <p:cNvSpPr/>
          <p:nvPr userDrawn="1"/>
        </p:nvSpPr>
        <p:spPr>
          <a:xfrm rot="13830869">
            <a:off x="9457431" y="3977898"/>
            <a:ext cx="346713" cy="206124"/>
          </a:xfrm>
          <a:custGeom>
            <a:avLst/>
            <a:gdLst>
              <a:gd name="connsiteX0" fmla="*/ 346713 w 346713"/>
              <a:gd name="connsiteY0" fmla="*/ 206124 h 206124"/>
              <a:gd name="connsiteX1" fmla="*/ 0 w 346713"/>
              <a:gd name="connsiteY1" fmla="*/ 206124 h 206124"/>
              <a:gd name="connsiteX2" fmla="*/ 86666 w 346713"/>
              <a:gd name="connsiteY2" fmla="*/ 0 h 206124"/>
              <a:gd name="connsiteX3" fmla="*/ 346713 w 346713"/>
              <a:gd name="connsiteY3" fmla="*/ 206124 h 2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3" h="206124">
                <a:moveTo>
                  <a:pt x="346713" y="206124"/>
                </a:moveTo>
                <a:lnTo>
                  <a:pt x="0" y="206124"/>
                </a:lnTo>
                <a:lnTo>
                  <a:pt x="86666" y="0"/>
                </a:lnTo>
                <a:lnTo>
                  <a:pt x="346713" y="206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CBA8CC4C-FA3C-45FB-A5CE-C0F41063A4AA}"/>
              </a:ext>
            </a:extLst>
          </p:cNvPr>
          <p:cNvSpPr/>
          <p:nvPr userDrawn="1"/>
        </p:nvSpPr>
        <p:spPr>
          <a:xfrm rot="12431080">
            <a:off x="9528615" y="3713859"/>
            <a:ext cx="710669" cy="335543"/>
          </a:xfrm>
          <a:custGeom>
            <a:avLst/>
            <a:gdLst>
              <a:gd name="connsiteX0" fmla="*/ 710669 w 710669"/>
              <a:gd name="connsiteY0" fmla="*/ 176660 h 335543"/>
              <a:gd name="connsiteX1" fmla="*/ 0 w 710669"/>
              <a:gd name="connsiteY1" fmla="*/ 335543 h 335543"/>
              <a:gd name="connsiteX2" fmla="*/ 141082 w 710669"/>
              <a:gd name="connsiteY2" fmla="*/ 0 h 335543"/>
              <a:gd name="connsiteX3" fmla="*/ 487795 w 710669"/>
              <a:gd name="connsiteY3" fmla="*/ 0 h 335543"/>
              <a:gd name="connsiteX4" fmla="*/ 710669 w 710669"/>
              <a:gd name="connsiteY4" fmla="*/ 176660 h 3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669" h="335543">
                <a:moveTo>
                  <a:pt x="710669" y="176660"/>
                </a:moveTo>
                <a:lnTo>
                  <a:pt x="0" y="335543"/>
                </a:lnTo>
                <a:lnTo>
                  <a:pt x="141082" y="0"/>
                </a:lnTo>
                <a:lnTo>
                  <a:pt x="487795" y="0"/>
                </a:lnTo>
                <a:lnTo>
                  <a:pt x="710669" y="1766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320D0EA4-6C0E-4F3B-B209-84132CF9DCEE}"/>
              </a:ext>
            </a:extLst>
          </p:cNvPr>
          <p:cNvSpPr/>
          <p:nvPr userDrawn="1"/>
        </p:nvSpPr>
        <p:spPr>
          <a:xfrm rot="4308689">
            <a:off x="8785444" y="1075879"/>
            <a:ext cx="1246227" cy="158018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B2637900-ABE5-44BB-8955-B59B20FACF68}"/>
              </a:ext>
            </a:extLst>
          </p:cNvPr>
          <p:cNvSpPr/>
          <p:nvPr userDrawn="1"/>
        </p:nvSpPr>
        <p:spPr>
          <a:xfrm rot="17193105">
            <a:off x="11374788" y="284642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8878CEF9-0D4E-43CF-A1AC-B8A752A7EDD3}"/>
              </a:ext>
            </a:extLst>
          </p:cNvPr>
          <p:cNvSpPr/>
          <p:nvPr userDrawn="1"/>
        </p:nvSpPr>
        <p:spPr>
          <a:xfrm rot="17193105">
            <a:off x="10879052" y="262735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15716576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Half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74E1F0E-A827-4F38-BAAB-5D5831E0813A}"/>
              </a:ext>
            </a:extLst>
          </p:cNvPr>
          <p:cNvSpPr/>
          <p:nvPr userDrawn="1"/>
        </p:nvSpPr>
        <p:spPr>
          <a:xfrm>
            <a:off x="0" y="6771286"/>
            <a:ext cx="12192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B7D9229-CE8B-44FD-B1E6-2FE619F40B4F}"/>
              </a:ext>
            </a:extLst>
          </p:cNvPr>
          <p:cNvSpPr/>
          <p:nvPr userDrawn="1"/>
        </p:nvSpPr>
        <p:spPr>
          <a:xfrm>
            <a:off x="0" y="0"/>
            <a:ext cx="12192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683AF15-88E9-4D75-9D5E-7E4924887E91}"/>
              </a:ext>
            </a:extLst>
          </p:cNvPr>
          <p:cNvSpPr/>
          <p:nvPr userDrawn="1"/>
        </p:nvSpPr>
        <p:spPr>
          <a:xfrm rot="5400000">
            <a:off x="-3385643" y="3385642"/>
            <a:ext cx="6858001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D3B18E46-480F-48E8-9675-259D3D06A00D}"/>
              </a:ext>
            </a:extLst>
          </p:cNvPr>
          <p:cNvSpPr/>
          <p:nvPr userDrawn="1"/>
        </p:nvSpPr>
        <p:spPr>
          <a:xfrm rot="5400000">
            <a:off x="8719643" y="3385643"/>
            <a:ext cx="6858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xmlns="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14" y="86714"/>
            <a:ext cx="6009285" cy="6684572"/>
          </a:xfrm>
          <a:solidFill>
            <a:schemeClr val="bg1">
              <a:lumMod val="85000"/>
            </a:schemeClr>
          </a:solidFill>
        </p:spPr>
        <p:txBody>
          <a:bodyPr lIns="0" tIns="0" anchor="ctr"/>
          <a:lstStyle>
            <a:lvl1pPr marL="0" indent="0" algn="ctr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Image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5999" y="86714"/>
            <a:ext cx="6009287" cy="4068402"/>
          </a:xfrm>
          <a:solidFill>
            <a:schemeClr val="tx1">
              <a:alpha val="80000"/>
            </a:schemeClr>
          </a:solidFill>
        </p:spPr>
        <p:txBody>
          <a:bodyPr lIns="288000" rIns="432000" bIns="144000" anchor="b"/>
          <a:lstStyle>
            <a:lvl1pPr algn="r">
              <a:defRPr sz="42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</a:t>
            </a:r>
            <a:br>
              <a:rPr lang="en-US" noProof="0"/>
            </a:br>
            <a:r>
              <a:rPr lang="en-US" noProof="0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9" y="4152672"/>
            <a:ext cx="6009287" cy="1818422"/>
          </a:xfrm>
          <a:solidFill>
            <a:schemeClr val="bg1">
              <a:lumMod val="95000"/>
              <a:alpha val="80000"/>
            </a:schemeClr>
          </a:solidFill>
        </p:spPr>
        <p:txBody>
          <a:bodyPr lIns="288000" tIns="144000" rIns="432000"/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9994FE7-F6B5-D34D-B846-52B81F6F601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989E631-FFE0-4842-9C8D-2977AD46DA07}"/>
              </a:ext>
            </a:extLst>
          </p:cNvPr>
          <p:cNvSpPr txBox="1"/>
          <p:nvPr userDrawn="1"/>
        </p:nvSpPr>
        <p:spPr>
          <a:xfrm>
            <a:off x="5861957" y="661307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200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04743534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74E1F0E-A827-4F38-BAAB-5D5831E0813A}"/>
              </a:ext>
            </a:extLst>
          </p:cNvPr>
          <p:cNvSpPr/>
          <p:nvPr userDrawn="1"/>
        </p:nvSpPr>
        <p:spPr>
          <a:xfrm>
            <a:off x="0" y="6771286"/>
            <a:ext cx="12192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B7D9229-CE8B-44FD-B1E6-2FE619F40B4F}"/>
              </a:ext>
            </a:extLst>
          </p:cNvPr>
          <p:cNvSpPr/>
          <p:nvPr userDrawn="1"/>
        </p:nvSpPr>
        <p:spPr>
          <a:xfrm>
            <a:off x="0" y="0"/>
            <a:ext cx="12192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683AF15-88E9-4D75-9D5E-7E4924887E91}"/>
              </a:ext>
            </a:extLst>
          </p:cNvPr>
          <p:cNvSpPr/>
          <p:nvPr userDrawn="1"/>
        </p:nvSpPr>
        <p:spPr>
          <a:xfrm rot="5400000">
            <a:off x="-3385643" y="3385642"/>
            <a:ext cx="6858001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D3B18E46-480F-48E8-9675-259D3D06A00D}"/>
              </a:ext>
            </a:extLst>
          </p:cNvPr>
          <p:cNvSpPr/>
          <p:nvPr userDrawn="1"/>
        </p:nvSpPr>
        <p:spPr>
          <a:xfrm rot="5400000">
            <a:off x="8719643" y="3385643"/>
            <a:ext cx="6858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5999" y="86714"/>
            <a:ext cx="6009287" cy="4068402"/>
          </a:xfrm>
          <a:solidFill>
            <a:schemeClr val="tx1">
              <a:alpha val="80000"/>
            </a:schemeClr>
          </a:solidFill>
        </p:spPr>
        <p:txBody>
          <a:bodyPr lIns="288000" rIns="432000" bIns="144000" anchor="b"/>
          <a:lstStyle>
            <a:lvl1pPr algn="r">
              <a:defRPr sz="42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</a:t>
            </a:r>
            <a:br>
              <a:rPr lang="en-US" noProof="0"/>
            </a:br>
            <a:r>
              <a:rPr lang="en-US" noProof="0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9" y="4152672"/>
            <a:ext cx="6009287" cy="1818422"/>
          </a:xfrm>
          <a:solidFill>
            <a:schemeClr val="bg1">
              <a:lumMod val="95000"/>
              <a:alpha val="80000"/>
            </a:schemeClr>
          </a:solidFill>
        </p:spPr>
        <p:txBody>
          <a:bodyPr lIns="288000" tIns="144000" rIns="432000"/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9994FE7-F6B5-D34D-B846-52B81F6F601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989E631-FFE0-4842-9C8D-2977AD46DA07}"/>
              </a:ext>
            </a:extLst>
          </p:cNvPr>
          <p:cNvSpPr txBox="1"/>
          <p:nvPr userDrawn="1"/>
        </p:nvSpPr>
        <p:spPr>
          <a:xfrm>
            <a:off x="5861957" y="661307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200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20052C3A-3942-4B16-A466-441F8E3C2260}"/>
              </a:ext>
            </a:extLst>
          </p:cNvPr>
          <p:cNvSpPr/>
          <p:nvPr userDrawn="1"/>
        </p:nvSpPr>
        <p:spPr>
          <a:xfrm>
            <a:off x="0" y="2539992"/>
            <a:ext cx="5373076" cy="4318008"/>
          </a:xfrm>
          <a:custGeom>
            <a:avLst/>
            <a:gdLst>
              <a:gd name="connsiteX0" fmla="*/ 4972877 w 5373076"/>
              <a:gd name="connsiteY0" fmla="*/ 1816430 h 4318008"/>
              <a:gd name="connsiteX1" fmla="*/ 5211912 w 5373076"/>
              <a:gd name="connsiteY1" fmla="*/ 2046590 h 4318008"/>
              <a:gd name="connsiteX2" fmla="*/ 4866804 w 5373076"/>
              <a:gd name="connsiteY2" fmla="*/ 2013272 h 4318008"/>
              <a:gd name="connsiteX3" fmla="*/ 3721849 w 5373076"/>
              <a:gd name="connsiteY3" fmla="*/ 1808102 h 4318008"/>
              <a:gd name="connsiteX4" fmla="*/ 3854624 w 5373076"/>
              <a:gd name="connsiteY4" fmla="*/ 2524110 h 4318008"/>
              <a:gd name="connsiteX5" fmla="*/ 3419634 w 5373076"/>
              <a:gd name="connsiteY5" fmla="*/ 2322178 h 4318008"/>
              <a:gd name="connsiteX6" fmla="*/ 3604566 w 5373076"/>
              <a:gd name="connsiteY6" fmla="*/ 1945430 h 4318008"/>
              <a:gd name="connsiteX7" fmla="*/ 2301472 w 5373076"/>
              <a:gd name="connsiteY7" fmla="*/ 1771765 h 4318008"/>
              <a:gd name="connsiteX8" fmla="*/ 3237442 w 5373076"/>
              <a:gd name="connsiteY8" fmla="*/ 2134997 h 4318008"/>
              <a:gd name="connsiteX9" fmla="*/ 3266331 w 5373076"/>
              <a:gd name="connsiteY9" fmla="*/ 2949530 h 4318008"/>
              <a:gd name="connsiteX10" fmla="*/ 1897852 w 5373076"/>
              <a:gd name="connsiteY10" fmla="*/ 4318008 h 4318008"/>
              <a:gd name="connsiteX11" fmla="*/ 134565 w 5373076"/>
              <a:gd name="connsiteY11" fmla="*/ 4318008 h 4318008"/>
              <a:gd name="connsiteX12" fmla="*/ 0 w 5373076"/>
              <a:gd name="connsiteY12" fmla="*/ 4183443 h 4318008"/>
              <a:gd name="connsiteX13" fmla="*/ 0 w 5373076"/>
              <a:gd name="connsiteY13" fmla="*/ 2855805 h 4318008"/>
              <a:gd name="connsiteX14" fmla="*/ 5243699 w 5373076"/>
              <a:gd name="connsiteY14" fmla="*/ 652159 h 4318008"/>
              <a:gd name="connsiteX15" fmla="*/ 5058767 w 5373076"/>
              <a:gd name="connsiteY15" fmla="*/ 1028908 h 4318008"/>
              <a:gd name="connsiteX16" fmla="*/ 4960786 w 5373076"/>
              <a:gd name="connsiteY16" fmla="*/ 983422 h 4318008"/>
              <a:gd name="connsiteX17" fmla="*/ 3473588 w 5373076"/>
              <a:gd name="connsiteY17" fmla="*/ 405712 h 4318008"/>
              <a:gd name="connsiteX18" fmla="*/ 4094196 w 5373076"/>
              <a:gd name="connsiteY18" fmla="*/ 1366894 h 4318008"/>
              <a:gd name="connsiteX19" fmla="*/ 3778134 w 5373076"/>
              <a:gd name="connsiteY19" fmla="*/ 1741309 h 4318008"/>
              <a:gd name="connsiteX20" fmla="*/ 2824519 w 5373076"/>
              <a:gd name="connsiteY20" fmla="*/ 1808100 h 4318008"/>
              <a:gd name="connsiteX21" fmla="*/ 4454991 w 5373076"/>
              <a:gd name="connsiteY21" fmla="*/ 0 h 4318008"/>
              <a:gd name="connsiteX22" fmla="*/ 5373076 w 5373076"/>
              <a:gd name="connsiteY22" fmla="*/ 32358 h 4318008"/>
              <a:gd name="connsiteX23" fmla="*/ 4628717 w 5373076"/>
              <a:gd name="connsiteY23" fmla="*/ 1349015 h 4318008"/>
              <a:gd name="connsiteX24" fmla="*/ 4094010 w 5373076"/>
              <a:gd name="connsiteY24" fmla="*/ 779481 h 4318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373076" h="4318008">
                <a:moveTo>
                  <a:pt x="4972877" y="1816430"/>
                </a:moveTo>
                <a:lnTo>
                  <a:pt x="5211912" y="2046590"/>
                </a:lnTo>
                <a:lnTo>
                  <a:pt x="4866804" y="2013272"/>
                </a:lnTo>
                <a:close/>
                <a:moveTo>
                  <a:pt x="3721849" y="1808102"/>
                </a:moveTo>
                <a:lnTo>
                  <a:pt x="3854624" y="2524110"/>
                </a:lnTo>
                <a:lnTo>
                  <a:pt x="3419634" y="2322178"/>
                </a:lnTo>
                <a:lnTo>
                  <a:pt x="3604566" y="1945430"/>
                </a:lnTo>
                <a:close/>
                <a:moveTo>
                  <a:pt x="2301472" y="1771765"/>
                </a:moveTo>
                <a:lnTo>
                  <a:pt x="3237442" y="2134997"/>
                </a:lnTo>
                <a:lnTo>
                  <a:pt x="3266331" y="2949530"/>
                </a:lnTo>
                <a:lnTo>
                  <a:pt x="1897852" y="4318008"/>
                </a:lnTo>
                <a:lnTo>
                  <a:pt x="134565" y="4318008"/>
                </a:lnTo>
                <a:lnTo>
                  <a:pt x="0" y="4183443"/>
                </a:lnTo>
                <a:lnTo>
                  <a:pt x="0" y="2855805"/>
                </a:lnTo>
                <a:close/>
                <a:moveTo>
                  <a:pt x="5243699" y="652159"/>
                </a:moveTo>
                <a:lnTo>
                  <a:pt x="5058767" y="1028908"/>
                </a:lnTo>
                <a:lnTo>
                  <a:pt x="4960786" y="983422"/>
                </a:lnTo>
                <a:close/>
                <a:moveTo>
                  <a:pt x="3473588" y="405712"/>
                </a:moveTo>
                <a:lnTo>
                  <a:pt x="4094196" y="1366894"/>
                </a:lnTo>
                <a:lnTo>
                  <a:pt x="3778134" y="1741309"/>
                </a:lnTo>
                <a:lnTo>
                  <a:pt x="2824519" y="1808100"/>
                </a:lnTo>
                <a:close/>
                <a:moveTo>
                  <a:pt x="4454991" y="0"/>
                </a:moveTo>
                <a:lnTo>
                  <a:pt x="5373076" y="32358"/>
                </a:lnTo>
                <a:lnTo>
                  <a:pt x="4628717" y="1349015"/>
                </a:lnTo>
                <a:lnTo>
                  <a:pt x="4094010" y="77948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0025282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xmlns="" id="{F8AB0F04-910C-4647-AE1C-177C66B50038}"/>
              </a:ext>
            </a:extLst>
          </p:cNvPr>
          <p:cNvSpPr/>
          <p:nvPr userDrawn="1"/>
        </p:nvSpPr>
        <p:spPr>
          <a:xfrm rot="4308689">
            <a:off x="8139110" y="-52404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xmlns="" id="{3E72A672-7789-4744-A4CB-D177B890FDE6}"/>
              </a:ext>
            </a:extLst>
          </p:cNvPr>
          <p:cNvSpPr/>
          <p:nvPr userDrawn="1"/>
        </p:nvSpPr>
        <p:spPr>
          <a:xfrm rot="4308689">
            <a:off x="8878526" y="-532562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0C7CDA8E-8D79-474E-8278-7D77C867E238}"/>
              </a:ext>
            </a:extLst>
          </p:cNvPr>
          <p:cNvSpPr/>
          <p:nvPr userDrawn="1"/>
        </p:nvSpPr>
        <p:spPr>
          <a:xfrm rot="4308689">
            <a:off x="9191192" y="1651650"/>
            <a:ext cx="1980696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xmlns="" id="{ABD99355-65C1-4211-9E82-3D41ACE0AE17}"/>
              </a:ext>
            </a:extLst>
          </p:cNvPr>
          <p:cNvSpPr/>
          <p:nvPr userDrawn="1"/>
        </p:nvSpPr>
        <p:spPr>
          <a:xfrm rot="13830869">
            <a:off x="9457431" y="3977898"/>
            <a:ext cx="346713" cy="206124"/>
          </a:xfrm>
          <a:custGeom>
            <a:avLst/>
            <a:gdLst>
              <a:gd name="connsiteX0" fmla="*/ 346713 w 346713"/>
              <a:gd name="connsiteY0" fmla="*/ 206124 h 206124"/>
              <a:gd name="connsiteX1" fmla="*/ 0 w 346713"/>
              <a:gd name="connsiteY1" fmla="*/ 206124 h 206124"/>
              <a:gd name="connsiteX2" fmla="*/ 86666 w 346713"/>
              <a:gd name="connsiteY2" fmla="*/ 0 h 206124"/>
              <a:gd name="connsiteX3" fmla="*/ 346713 w 346713"/>
              <a:gd name="connsiteY3" fmla="*/ 206124 h 2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3" h="206124">
                <a:moveTo>
                  <a:pt x="346713" y="206124"/>
                </a:moveTo>
                <a:lnTo>
                  <a:pt x="0" y="206124"/>
                </a:lnTo>
                <a:lnTo>
                  <a:pt x="86666" y="0"/>
                </a:lnTo>
                <a:lnTo>
                  <a:pt x="346713" y="206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F459E701-5FEF-4918-8F3A-04E29BF09009}"/>
              </a:ext>
            </a:extLst>
          </p:cNvPr>
          <p:cNvSpPr/>
          <p:nvPr userDrawn="1"/>
        </p:nvSpPr>
        <p:spPr>
          <a:xfrm rot="12431080">
            <a:off x="9528615" y="3713859"/>
            <a:ext cx="710669" cy="335543"/>
          </a:xfrm>
          <a:custGeom>
            <a:avLst/>
            <a:gdLst>
              <a:gd name="connsiteX0" fmla="*/ 710669 w 710669"/>
              <a:gd name="connsiteY0" fmla="*/ 176660 h 335543"/>
              <a:gd name="connsiteX1" fmla="*/ 0 w 710669"/>
              <a:gd name="connsiteY1" fmla="*/ 335543 h 335543"/>
              <a:gd name="connsiteX2" fmla="*/ 141082 w 710669"/>
              <a:gd name="connsiteY2" fmla="*/ 0 h 335543"/>
              <a:gd name="connsiteX3" fmla="*/ 487795 w 710669"/>
              <a:gd name="connsiteY3" fmla="*/ 0 h 335543"/>
              <a:gd name="connsiteX4" fmla="*/ 710669 w 710669"/>
              <a:gd name="connsiteY4" fmla="*/ 176660 h 3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669" h="335543">
                <a:moveTo>
                  <a:pt x="710669" y="176660"/>
                </a:moveTo>
                <a:lnTo>
                  <a:pt x="0" y="335543"/>
                </a:lnTo>
                <a:lnTo>
                  <a:pt x="141082" y="0"/>
                </a:lnTo>
                <a:lnTo>
                  <a:pt x="487795" y="0"/>
                </a:lnTo>
                <a:lnTo>
                  <a:pt x="710669" y="1766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xmlns="" id="{8550A0A6-1197-4153-9800-69D58909D0C7}"/>
              </a:ext>
            </a:extLst>
          </p:cNvPr>
          <p:cNvSpPr/>
          <p:nvPr userDrawn="1"/>
        </p:nvSpPr>
        <p:spPr>
          <a:xfrm rot="4308689">
            <a:off x="8785444" y="1075879"/>
            <a:ext cx="1246227" cy="158018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xmlns="" id="{4F0A2415-21FA-4B06-89CA-A379C8C2E262}"/>
              </a:ext>
            </a:extLst>
          </p:cNvPr>
          <p:cNvSpPr/>
          <p:nvPr userDrawn="1"/>
        </p:nvSpPr>
        <p:spPr>
          <a:xfrm rot="17193105">
            <a:off x="11374788" y="284642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xmlns="" id="{FF9CE8FE-77D6-45E0-BBF7-78F07AC29771}"/>
              </a:ext>
            </a:extLst>
          </p:cNvPr>
          <p:cNvSpPr/>
          <p:nvPr userDrawn="1"/>
        </p:nvSpPr>
        <p:spPr>
          <a:xfrm rot="17193105">
            <a:off x="10879052" y="262735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xmlns="" id="{E73E47D5-BDE7-46E7-8C4E-6111A41AF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xmlns="" id="{4D90A547-C01D-42BC-98ED-831FDD76F3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xmlns="" id="{AEBF3BE3-47D8-4511-B598-743DF88DF9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62331131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xmlns="" id="{F8AB0F04-910C-4647-AE1C-177C66B50038}"/>
              </a:ext>
            </a:extLst>
          </p:cNvPr>
          <p:cNvSpPr/>
          <p:nvPr userDrawn="1"/>
        </p:nvSpPr>
        <p:spPr>
          <a:xfrm rot="4308689">
            <a:off x="8139110" y="-52404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xmlns="" id="{3E72A672-7789-4744-A4CB-D177B890FDE6}"/>
              </a:ext>
            </a:extLst>
          </p:cNvPr>
          <p:cNvSpPr/>
          <p:nvPr userDrawn="1"/>
        </p:nvSpPr>
        <p:spPr>
          <a:xfrm rot="4308689">
            <a:off x="8878526" y="-532562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0C7CDA8E-8D79-474E-8278-7D77C867E238}"/>
              </a:ext>
            </a:extLst>
          </p:cNvPr>
          <p:cNvSpPr/>
          <p:nvPr userDrawn="1"/>
        </p:nvSpPr>
        <p:spPr>
          <a:xfrm rot="4308689">
            <a:off x="9191192" y="1651650"/>
            <a:ext cx="1980696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xmlns="" id="{ABD99355-65C1-4211-9E82-3D41ACE0AE17}"/>
              </a:ext>
            </a:extLst>
          </p:cNvPr>
          <p:cNvSpPr/>
          <p:nvPr userDrawn="1"/>
        </p:nvSpPr>
        <p:spPr>
          <a:xfrm rot="13830869">
            <a:off x="9457431" y="3977898"/>
            <a:ext cx="346713" cy="206124"/>
          </a:xfrm>
          <a:custGeom>
            <a:avLst/>
            <a:gdLst>
              <a:gd name="connsiteX0" fmla="*/ 346713 w 346713"/>
              <a:gd name="connsiteY0" fmla="*/ 206124 h 206124"/>
              <a:gd name="connsiteX1" fmla="*/ 0 w 346713"/>
              <a:gd name="connsiteY1" fmla="*/ 206124 h 206124"/>
              <a:gd name="connsiteX2" fmla="*/ 86666 w 346713"/>
              <a:gd name="connsiteY2" fmla="*/ 0 h 206124"/>
              <a:gd name="connsiteX3" fmla="*/ 346713 w 346713"/>
              <a:gd name="connsiteY3" fmla="*/ 206124 h 2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3" h="206124">
                <a:moveTo>
                  <a:pt x="346713" y="206124"/>
                </a:moveTo>
                <a:lnTo>
                  <a:pt x="0" y="206124"/>
                </a:lnTo>
                <a:lnTo>
                  <a:pt x="86666" y="0"/>
                </a:lnTo>
                <a:lnTo>
                  <a:pt x="346713" y="206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F459E701-5FEF-4918-8F3A-04E29BF09009}"/>
              </a:ext>
            </a:extLst>
          </p:cNvPr>
          <p:cNvSpPr/>
          <p:nvPr userDrawn="1"/>
        </p:nvSpPr>
        <p:spPr>
          <a:xfrm rot="12431080">
            <a:off x="9528615" y="3713859"/>
            <a:ext cx="710669" cy="335543"/>
          </a:xfrm>
          <a:custGeom>
            <a:avLst/>
            <a:gdLst>
              <a:gd name="connsiteX0" fmla="*/ 710669 w 710669"/>
              <a:gd name="connsiteY0" fmla="*/ 176660 h 335543"/>
              <a:gd name="connsiteX1" fmla="*/ 0 w 710669"/>
              <a:gd name="connsiteY1" fmla="*/ 335543 h 335543"/>
              <a:gd name="connsiteX2" fmla="*/ 141082 w 710669"/>
              <a:gd name="connsiteY2" fmla="*/ 0 h 335543"/>
              <a:gd name="connsiteX3" fmla="*/ 487795 w 710669"/>
              <a:gd name="connsiteY3" fmla="*/ 0 h 335543"/>
              <a:gd name="connsiteX4" fmla="*/ 710669 w 710669"/>
              <a:gd name="connsiteY4" fmla="*/ 176660 h 3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669" h="335543">
                <a:moveTo>
                  <a:pt x="710669" y="176660"/>
                </a:moveTo>
                <a:lnTo>
                  <a:pt x="0" y="335543"/>
                </a:lnTo>
                <a:lnTo>
                  <a:pt x="141082" y="0"/>
                </a:lnTo>
                <a:lnTo>
                  <a:pt x="487795" y="0"/>
                </a:lnTo>
                <a:lnTo>
                  <a:pt x="710669" y="1766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xmlns="" id="{8550A0A6-1197-4153-9800-69D58909D0C7}"/>
              </a:ext>
            </a:extLst>
          </p:cNvPr>
          <p:cNvSpPr/>
          <p:nvPr userDrawn="1"/>
        </p:nvSpPr>
        <p:spPr>
          <a:xfrm rot="4308689">
            <a:off x="8785444" y="1075879"/>
            <a:ext cx="1246227" cy="158018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xmlns="" id="{4F0A2415-21FA-4B06-89CA-A379C8C2E262}"/>
              </a:ext>
            </a:extLst>
          </p:cNvPr>
          <p:cNvSpPr/>
          <p:nvPr userDrawn="1"/>
        </p:nvSpPr>
        <p:spPr>
          <a:xfrm rot="17193105">
            <a:off x="11374788" y="284642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xmlns="" id="{FF9CE8FE-77D6-45E0-BBF7-78F07AC29771}"/>
              </a:ext>
            </a:extLst>
          </p:cNvPr>
          <p:cNvSpPr/>
          <p:nvPr userDrawn="1"/>
        </p:nvSpPr>
        <p:spPr>
          <a:xfrm rot="17193105">
            <a:off x="10879052" y="262735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xmlns="" id="{91434632-BEE5-428E-872A-794325BA8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xmlns="" id="{7CB95FD3-7DAC-4417-8633-7EFA4852E0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xmlns="" id="{94CDAD6C-9665-443F-B344-147513A6C1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94763127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xmlns="" id="{F8AB0F04-910C-4647-AE1C-177C66B50038}"/>
              </a:ext>
            </a:extLst>
          </p:cNvPr>
          <p:cNvSpPr/>
          <p:nvPr userDrawn="1"/>
        </p:nvSpPr>
        <p:spPr>
          <a:xfrm rot="4308689">
            <a:off x="8139110" y="-52404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xmlns="" id="{3E72A672-7789-4744-A4CB-D177B890FDE6}"/>
              </a:ext>
            </a:extLst>
          </p:cNvPr>
          <p:cNvSpPr/>
          <p:nvPr userDrawn="1"/>
        </p:nvSpPr>
        <p:spPr>
          <a:xfrm rot="4308689">
            <a:off x="8878526" y="-532562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0C7CDA8E-8D79-474E-8278-7D77C867E238}"/>
              </a:ext>
            </a:extLst>
          </p:cNvPr>
          <p:cNvSpPr/>
          <p:nvPr userDrawn="1"/>
        </p:nvSpPr>
        <p:spPr>
          <a:xfrm rot="4308689">
            <a:off x="9191192" y="1651650"/>
            <a:ext cx="1980696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xmlns="" id="{ABD99355-65C1-4211-9E82-3D41ACE0AE17}"/>
              </a:ext>
            </a:extLst>
          </p:cNvPr>
          <p:cNvSpPr/>
          <p:nvPr userDrawn="1"/>
        </p:nvSpPr>
        <p:spPr>
          <a:xfrm rot="13830869">
            <a:off x="9457431" y="3977898"/>
            <a:ext cx="346713" cy="206124"/>
          </a:xfrm>
          <a:custGeom>
            <a:avLst/>
            <a:gdLst>
              <a:gd name="connsiteX0" fmla="*/ 346713 w 346713"/>
              <a:gd name="connsiteY0" fmla="*/ 206124 h 206124"/>
              <a:gd name="connsiteX1" fmla="*/ 0 w 346713"/>
              <a:gd name="connsiteY1" fmla="*/ 206124 h 206124"/>
              <a:gd name="connsiteX2" fmla="*/ 86666 w 346713"/>
              <a:gd name="connsiteY2" fmla="*/ 0 h 206124"/>
              <a:gd name="connsiteX3" fmla="*/ 346713 w 346713"/>
              <a:gd name="connsiteY3" fmla="*/ 206124 h 2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3" h="206124">
                <a:moveTo>
                  <a:pt x="346713" y="206124"/>
                </a:moveTo>
                <a:lnTo>
                  <a:pt x="0" y="206124"/>
                </a:lnTo>
                <a:lnTo>
                  <a:pt x="86666" y="0"/>
                </a:lnTo>
                <a:lnTo>
                  <a:pt x="346713" y="206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F459E701-5FEF-4918-8F3A-04E29BF09009}"/>
              </a:ext>
            </a:extLst>
          </p:cNvPr>
          <p:cNvSpPr/>
          <p:nvPr userDrawn="1"/>
        </p:nvSpPr>
        <p:spPr>
          <a:xfrm rot="12431080">
            <a:off x="9528615" y="3713859"/>
            <a:ext cx="710669" cy="335543"/>
          </a:xfrm>
          <a:custGeom>
            <a:avLst/>
            <a:gdLst>
              <a:gd name="connsiteX0" fmla="*/ 710669 w 710669"/>
              <a:gd name="connsiteY0" fmla="*/ 176660 h 335543"/>
              <a:gd name="connsiteX1" fmla="*/ 0 w 710669"/>
              <a:gd name="connsiteY1" fmla="*/ 335543 h 335543"/>
              <a:gd name="connsiteX2" fmla="*/ 141082 w 710669"/>
              <a:gd name="connsiteY2" fmla="*/ 0 h 335543"/>
              <a:gd name="connsiteX3" fmla="*/ 487795 w 710669"/>
              <a:gd name="connsiteY3" fmla="*/ 0 h 335543"/>
              <a:gd name="connsiteX4" fmla="*/ 710669 w 710669"/>
              <a:gd name="connsiteY4" fmla="*/ 176660 h 3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669" h="335543">
                <a:moveTo>
                  <a:pt x="710669" y="176660"/>
                </a:moveTo>
                <a:lnTo>
                  <a:pt x="0" y="335543"/>
                </a:lnTo>
                <a:lnTo>
                  <a:pt x="141082" y="0"/>
                </a:lnTo>
                <a:lnTo>
                  <a:pt x="487795" y="0"/>
                </a:lnTo>
                <a:lnTo>
                  <a:pt x="710669" y="1766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xmlns="" id="{8550A0A6-1197-4153-9800-69D58909D0C7}"/>
              </a:ext>
            </a:extLst>
          </p:cNvPr>
          <p:cNvSpPr/>
          <p:nvPr userDrawn="1"/>
        </p:nvSpPr>
        <p:spPr>
          <a:xfrm rot="4308689">
            <a:off x="8785444" y="1075879"/>
            <a:ext cx="1246227" cy="158018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xmlns="" id="{4F0A2415-21FA-4B06-89CA-A379C8C2E262}"/>
              </a:ext>
            </a:extLst>
          </p:cNvPr>
          <p:cNvSpPr/>
          <p:nvPr userDrawn="1"/>
        </p:nvSpPr>
        <p:spPr>
          <a:xfrm rot="17193105">
            <a:off x="11374788" y="284642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xmlns="" id="{FF9CE8FE-77D6-45E0-BBF7-78F07AC29771}"/>
              </a:ext>
            </a:extLst>
          </p:cNvPr>
          <p:cNvSpPr/>
          <p:nvPr userDrawn="1"/>
        </p:nvSpPr>
        <p:spPr>
          <a:xfrm rot="17193105">
            <a:off x="10879052" y="262735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64878035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03FCE02C-6EC6-4E09-BC2C-9FDED4DE236E}" type="datetimeFigureOut">
              <a:rPr lang="en-US" dirty="0"/>
              <a:t>3/13/2023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2968016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D8F36E1-9596-4E98-8786-4A17C5D29C65}" type="datetimeFigureOut">
              <a:rPr lang="en-US" dirty="0"/>
              <a:pPr/>
              <a:t>3/13/2023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0874714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tx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EE4D1A55-63BC-4BA2-9538-7DDEADA10621}" type="datetimeFigureOut">
              <a:rPr lang="en-US" dirty="0"/>
              <a:t>3/13/2023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8055806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6D01ABB-8821-4BF5-97A9-E1A66ACAEAA9}" type="datetimeFigureOut">
              <a:rPr lang="en-US" dirty="0"/>
              <a:pPr/>
              <a:t>3/13/2023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6368772"/>
      </p:ext>
    </p:extLst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0C37B1C-D4A1-4A4F-A470-80868146AFC5}" type="datetimeFigureOut">
              <a:rPr lang="en-US" dirty="0"/>
              <a:pPr/>
              <a:t>3/13/2023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7122390"/>
      </p:ext>
    </p:extLst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31D1B9-F39E-471E-80A9-595CAA5664AD}" type="datetimeFigureOut">
              <a:rPr lang="en-US" dirty="0"/>
              <a:pPr/>
              <a:t>3/13/2023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092947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000" y="3517901"/>
            <a:ext cx="6012000" cy="1409700"/>
          </a:xfrm>
          <a:solidFill>
            <a:schemeClr val="tx1"/>
          </a:solidFill>
        </p:spPr>
        <p:txBody>
          <a:bodyPr lIns="288000" rIns="432000" bIns="144000" anchor="b"/>
          <a:lstStyle>
            <a:lvl1pPr algn="r">
              <a:defRPr sz="42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</a:t>
            </a:r>
            <a:br>
              <a:rPr lang="en-US" noProof="0"/>
            </a:br>
            <a:r>
              <a:rPr lang="en-US" noProof="0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000" y="4927600"/>
            <a:ext cx="6012000" cy="1845743"/>
          </a:xfrm>
          <a:solidFill>
            <a:schemeClr val="tx1">
              <a:lumMod val="85000"/>
              <a:lumOff val="15000"/>
            </a:schemeClr>
          </a:solidFill>
        </p:spPr>
        <p:txBody>
          <a:bodyPr lIns="288000" tIns="144000" rIns="432000"/>
          <a:lstStyle>
            <a:lvl1pPr marL="0" indent="0" algn="r"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9994FE7-F6B5-D34D-B846-52B81F6F601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989E631-FFE0-4842-9C8D-2977AD46DA07}"/>
              </a:ext>
            </a:extLst>
          </p:cNvPr>
          <p:cNvSpPr txBox="1"/>
          <p:nvPr userDrawn="1"/>
        </p:nvSpPr>
        <p:spPr>
          <a:xfrm>
            <a:off x="5861957" y="661307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200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xmlns="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4000" y="86714"/>
            <a:ext cx="6009285" cy="3431187"/>
          </a:xfrm>
          <a:solidFill>
            <a:srgbClr val="333333"/>
          </a:solidFill>
        </p:spPr>
        <p:txBody>
          <a:bodyPr lIns="0" tIns="0" anchor="ctr"/>
          <a:lstStyle>
            <a:lvl1pPr marL="0" indent="0" algn="ctr">
              <a:buNone/>
              <a:defRPr sz="1100" i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Image Here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xmlns="" id="{ED5F0C9D-A08F-4539-BA26-61D24BBE6E9A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464300" y="1152000"/>
            <a:ext cx="5307700" cy="4680000"/>
          </a:xfrm>
        </p:spPr>
        <p:txBody>
          <a:bodyPr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07283000"/>
      </p:ext>
    </p:extLst>
  </p:cSld>
  <p:clrMapOvr>
    <a:masterClrMapping/>
  </p:clrMapOvr>
  <p:transition spd="slow">
    <p:wip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3FCEABC-E2B9-4606-A74F-CB06AF596887}" type="datetimeFigureOut">
              <a:rPr lang="en-US" dirty="0"/>
              <a:pPr/>
              <a:t>3/13/2023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837081"/>
      </p:ext>
    </p:extLst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34693" y="237744"/>
            <a:ext cx="8633081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16" name="Rectangle 15"/>
          <p:cNvSpPr/>
          <p:nvPr/>
        </p:nvSpPr>
        <p:spPr>
          <a:xfrm>
            <a:off x="371856" y="374904"/>
            <a:ext cx="8353044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0575" y="704850"/>
            <a:ext cx="7562850" cy="51435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A8850A0-01A3-4F4E-AA52-F716A9BFD4EB}" type="datetimeFigureOut">
              <a:rPr lang="en-US" dirty="0"/>
              <a:pPr/>
              <a:t>3/13/2023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39158" y="6214535"/>
            <a:ext cx="5184648" cy="256032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65000"/>
                <a:lumOff val="3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15076184"/>
      </p:ext>
    </p:extLst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1"/>
          </a:solidFill>
          <a:ln w="6350" cap="sq">
            <a:solidFill>
              <a:schemeClr val="tx1">
                <a:lumMod val="7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solidFill>
            <a:schemeClr val="bg2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601076" cy="6382512"/>
          </a:xfrm>
          <a:solidFill>
            <a:srgbClr val="808080"/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5811CCA-BB49-46C7-A0E2-F42339750F9A}" type="datetimeFigureOut">
              <a:rPr lang="en-US" dirty="0"/>
              <a:t>3/13/2023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8949831"/>
      </p:ext>
    </p:extLst>
  </p:cSld>
  <p:clrMapOvr>
    <a:masterClrMapping/>
  </p:clrMapOvr>
  <p:transition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B075A7A-4A9A-410F-B848-AB998ACC9419}" type="datetimeFigureOut">
              <a:rPr lang="en-US" dirty="0"/>
              <a:pPr/>
              <a:t>3/13/2023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7868827"/>
      </p:ext>
    </p:extLst>
  </p:cSld>
  <p:clrMapOvr>
    <a:masterClrMapping/>
  </p:clrMapOvr>
  <p:transition spd="slow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A5F3E88-2D66-4D17-B0FA-EA13CB20B2FF}" type="datetimeFigureOut">
              <a:rPr lang="en-US" dirty="0"/>
              <a:pPr/>
              <a:t>3/13/2023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4747487"/>
      </p:ext>
    </p:extLst>
  </p:cSld>
  <p:clrMapOvr>
    <a:masterClrMapping/>
  </p:clrMapOvr>
  <p:transition spd="slow">
    <p:wip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63B807D-F289-A692-49DC-B153DD857E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F3D82A8-2F8E-8893-F16D-5935727C17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36468D6-30D3-43DA-D61D-ADACCA940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3/13/2023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DF2646-DF1C-9A82-ED91-AAA12B778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B7C0D5F-C5EB-8D02-DD3B-7C76D6EBF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3650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D1AD08-B35D-C69B-02C4-E8E1B5F31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1E36932-64FF-8CEA-F31B-B0B6E5EEE2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DF97B24-33DA-56FD-DD56-7CC0A071D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3/13/2023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743C51F-0624-6203-9AAE-5E529F68B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384A353-8094-D796-B589-0683ED115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3398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2CC53E-4C73-C063-B635-15650F4C3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D5639B1-621B-3FD1-7E8A-3FC54AB90C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D75EA79-B392-72E8-F10C-98DFEE6C6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3/13/2023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A6E7BAD-8340-F7B8-F832-FD27A422C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A440BBE-ED7E-7C28-5365-3DBF06D76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5622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B3CFA07-ED87-9A44-F46C-16C6036F3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6ED6378-5AF1-112F-C39E-DE8021E3AC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A6159F7-4260-DC43-3FFD-0C447711A8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943417D-EF8C-1A84-22CD-2F3A45032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3/13/2023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0EF5ECA-496A-E9E7-0450-41ED58A87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26442B9-D380-3E4C-49AF-84041552C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2510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4C7467-F9CD-C2E8-82A6-D29B20B54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8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564437A-36DF-0989-38E7-E695F6B560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58EEA1C-53E0-2CF4-FD76-C046613083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2A0B4ED-AA3D-910C-7680-5848E37B32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5E18BAC-CE8B-2578-B03D-D9656FFAEE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7C7638F-E767-2938-BF7E-28A3FDA05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3/13/2023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8F5F98B-1328-03AB-2CD1-5F0E72351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8FC55C75-3B08-F77B-96AB-5BD106596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53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11340000" cy="468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xmlns="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xmlns="" id="{5F6D6B0F-FF8B-4D60-B712-A57904D5502C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xmlns="" id="{FFF5FB50-33B5-4195-92D6-70891F240926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xmlns="" id="{EECD958F-56E9-4A3B-9C25-D5970592C848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xmlns="" id="{72F4FF18-9272-43AF-912E-B1CF8BF148D4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xmlns="" id="{AE9C7EB4-9E81-4394-8C2C-A54BBD15B51D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xmlns="" id="{FE681EC0-A139-4B14-89E8-F237CB63D4C9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xmlns="" id="{87F87648-ABB4-4C97-BB6D-58342407E9DF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xmlns="" id="{0802EFEB-F4DF-4501-91AA-173B60EBBBAA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xmlns="" id="{109FE51D-8E02-4ED7-862B-5CF838F7F77F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xmlns="" id="{4ECB9E40-5923-4571-9C8E-D7412C1283B2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xmlns="" id="{E46052C9-826B-47AC-9F6B-3078D4F43748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xmlns="" id="{0C3867F5-4C6F-48BE-9DFF-9046D1FE6771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xmlns="" id="{7B0CB40F-9E6F-457D-9C1F-9769BC3AE13E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xmlns="" id="{0FCD03E7-2128-4C04-A914-409506646A76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  <p:transition spd="slow">
    <p:wip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B90316-3AD5-4E58-4140-E3562D600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F3AB8ED-F9B9-9096-C314-5B3D9583F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3/13/2023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83D943F-4A6F-7E57-BDC9-956E601C7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53295F6-C8BD-25E5-D37A-234C4AEF3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66194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B02AB24-F65E-CA9F-E559-95E7FE988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3/13/2023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A08F8B5B-11E5-3204-6F6C-8B8621F00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DB0EB8D-7A3A-5813-9FB2-2DCBABEDB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5833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4C9683-324E-9200-ACBD-4ED90CAC7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702B709-11C2-69A0-A90A-60769B781F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A1302BE-AB93-A63D-04F4-955C3F341B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01BAE3A-D7D9-B99A-247E-7B04D560F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3/13/2023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59EB298-891E-E7AC-F766-8FF91D2EA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857DB29-D3FF-BC61-7894-9758EF902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2093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5F9C4D-E48C-7AA4-04F1-607716A6D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538E3FB-E7CD-688B-9A17-77AF98534D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BCDA96E-B223-22E1-CA82-9EAD03C87D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5EDB4CF-26AE-A12E-8AB8-3A60B394B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3/13/2023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AEF2439-9580-7FBF-276F-E95B128D9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E3DC1C7-1394-A3ED-2390-A27B69FB3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7078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CAA592-A5FD-5A9D-21F8-892304434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0ADB7D4-FC84-82B1-F47A-C3FEB92D6F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8A711C7-F110-D252-7269-29418AB27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3/13/2023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94ED12F-3974-EAAA-1FB0-633C1F886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8CA6B1C-17B8-0FED-1069-C82319203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90000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09C8661-77AE-F8FB-EF3B-B40F9DCFCC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F9146EC-92D3-6CD9-F9DC-0CEC43C0D8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23099EC-DAF4-0130-4761-0E78BC8E9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3/13/2023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9FC95DB-2DA3-6AEB-D2C9-D3903BCA1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2642704-64EB-E497-79DD-B3034DF34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73857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xmlns="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15" y="86714"/>
            <a:ext cx="12018572" cy="6684572"/>
          </a:xfrm>
          <a:solidFill>
            <a:schemeClr val="bg1">
              <a:lumMod val="85000"/>
            </a:schemeClr>
          </a:solidFill>
        </p:spPr>
        <p:txBody>
          <a:bodyPr lIns="360000" tIns="360000"/>
          <a:lstStyle>
            <a:lvl1pPr marL="0" indent="0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Image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1768422"/>
            <a:ext cx="6840000" cy="2387600"/>
          </a:xfrm>
          <a:solidFill>
            <a:schemeClr val="tx1">
              <a:alpha val="80000"/>
            </a:schemeClr>
          </a:solidFill>
        </p:spPr>
        <p:txBody>
          <a:bodyPr lIns="432000" rIns="432000" bIns="144000" anchor="b"/>
          <a:lstStyle>
            <a:lvl1pPr algn="l">
              <a:defRPr sz="42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</a:t>
            </a:r>
            <a:br>
              <a:rPr lang="en-US" noProof="0"/>
            </a:br>
            <a:r>
              <a:rPr lang="en-US" noProof="0"/>
              <a:t>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153578"/>
            <a:ext cx="6840000" cy="936000"/>
          </a:xfrm>
          <a:solidFill>
            <a:schemeClr val="tx1">
              <a:alpha val="90000"/>
            </a:schemeClr>
          </a:solidFill>
        </p:spPr>
        <p:txBody>
          <a:bodyPr lIns="432000" tIns="144000"/>
          <a:lstStyle>
            <a:lvl1pPr marL="0" indent="0" algn="l"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79066787"/>
      </p:ext>
    </p:extLst>
  </p:cSld>
  <p:clrMapOvr>
    <a:masterClrMapping/>
  </p:clrMapOvr>
  <p:transition spd="slow">
    <p:wip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Half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74E1F0E-A827-4F38-BAAB-5D5831E0813A}"/>
              </a:ext>
            </a:extLst>
          </p:cNvPr>
          <p:cNvSpPr/>
          <p:nvPr userDrawn="1"/>
        </p:nvSpPr>
        <p:spPr>
          <a:xfrm>
            <a:off x="0" y="6771286"/>
            <a:ext cx="12192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B7D9229-CE8B-44FD-B1E6-2FE619F40B4F}"/>
              </a:ext>
            </a:extLst>
          </p:cNvPr>
          <p:cNvSpPr/>
          <p:nvPr userDrawn="1"/>
        </p:nvSpPr>
        <p:spPr>
          <a:xfrm>
            <a:off x="0" y="0"/>
            <a:ext cx="12192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683AF15-88E9-4D75-9D5E-7E4924887E91}"/>
              </a:ext>
            </a:extLst>
          </p:cNvPr>
          <p:cNvSpPr/>
          <p:nvPr userDrawn="1"/>
        </p:nvSpPr>
        <p:spPr>
          <a:xfrm rot="5400000">
            <a:off x="-3385643" y="3385642"/>
            <a:ext cx="6858001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D3B18E46-480F-48E8-9675-259D3D06A00D}"/>
              </a:ext>
            </a:extLst>
          </p:cNvPr>
          <p:cNvSpPr/>
          <p:nvPr userDrawn="1"/>
        </p:nvSpPr>
        <p:spPr>
          <a:xfrm rot="5400000">
            <a:off x="8719643" y="3385643"/>
            <a:ext cx="6858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xmlns="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14" y="86714"/>
            <a:ext cx="6009285" cy="6684572"/>
          </a:xfrm>
          <a:solidFill>
            <a:schemeClr val="bg1">
              <a:lumMod val="85000"/>
            </a:schemeClr>
          </a:solidFill>
        </p:spPr>
        <p:txBody>
          <a:bodyPr lIns="0" tIns="0" anchor="ctr"/>
          <a:lstStyle>
            <a:lvl1pPr marL="0" indent="0" algn="ctr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Image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5999" y="86714"/>
            <a:ext cx="6009287" cy="4068402"/>
          </a:xfrm>
          <a:solidFill>
            <a:schemeClr val="tx1">
              <a:alpha val="80000"/>
            </a:schemeClr>
          </a:solidFill>
        </p:spPr>
        <p:txBody>
          <a:bodyPr lIns="288000" rIns="432000" bIns="144000" anchor="b"/>
          <a:lstStyle>
            <a:lvl1pPr algn="r">
              <a:defRPr sz="42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</a:t>
            </a:r>
            <a:br>
              <a:rPr lang="en-US" noProof="0"/>
            </a:br>
            <a:r>
              <a:rPr lang="en-US" noProof="0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9" y="4152672"/>
            <a:ext cx="6009287" cy="1818422"/>
          </a:xfrm>
          <a:solidFill>
            <a:schemeClr val="bg1">
              <a:lumMod val="95000"/>
              <a:alpha val="80000"/>
            </a:schemeClr>
          </a:solidFill>
        </p:spPr>
        <p:txBody>
          <a:bodyPr lIns="288000" tIns="144000" rIns="432000"/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9994FE7-F6B5-D34D-B846-52B81F6F601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9B51A1E-902D-48AF-9020-955120F399B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989E631-FFE0-4842-9C8D-2977AD46DA07}"/>
              </a:ext>
            </a:extLst>
          </p:cNvPr>
          <p:cNvSpPr txBox="1"/>
          <p:nvPr userDrawn="1"/>
        </p:nvSpPr>
        <p:spPr>
          <a:xfrm>
            <a:off x="5861957" y="661307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US" sz="12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951354"/>
      </p:ext>
    </p:extLst>
  </p:cSld>
  <p:clrMapOvr>
    <a:masterClrMapping/>
  </p:clrMapOvr>
  <p:transition spd="slow">
    <p:wip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000" y="3517901"/>
            <a:ext cx="6012000" cy="1409700"/>
          </a:xfrm>
          <a:solidFill>
            <a:schemeClr val="tx1"/>
          </a:solidFill>
        </p:spPr>
        <p:txBody>
          <a:bodyPr lIns="288000" rIns="432000" bIns="144000" anchor="b"/>
          <a:lstStyle>
            <a:lvl1pPr algn="r">
              <a:defRPr sz="42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</a:t>
            </a:r>
            <a:br>
              <a:rPr lang="en-US" noProof="0"/>
            </a:br>
            <a:r>
              <a:rPr lang="en-US" noProof="0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000" y="4927600"/>
            <a:ext cx="6012000" cy="1845743"/>
          </a:xfrm>
          <a:solidFill>
            <a:schemeClr val="tx1">
              <a:lumMod val="85000"/>
              <a:lumOff val="15000"/>
            </a:schemeClr>
          </a:solidFill>
        </p:spPr>
        <p:txBody>
          <a:bodyPr lIns="288000" tIns="144000" rIns="432000"/>
          <a:lstStyle>
            <a:lvl1pPr marL="0" indent="0" algn="r"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9994FE7-F6B5-D34D-B846-52B81F6F601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9B51A1E-902D-48AF-9020-955120F399B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989E631-FFE0-4842-9C8D-2977AD46DA07}"/>
              </a:ext>
            </a:extLst>
          </p:cNvPr>
          <p:cNvSpPr txBox="1"/>
          <p:nvPr userDrawn="1"/>
        </p:nvSpPr>
        <p:spPr>
          <a:xfrm>
            <a:off x="5861957" y="661307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US" sz="12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xmlns="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4000" y="86714"/>
            <a:ext cx="6009285" cy="3431187"/>
          </a:xfrm>
          <a:solidFill>
            <a:srgbClr val="333333"/>
          </a:solidFill>
        </p:spPr>
        <p:txBody>
          <a:bodyPr lIns="0" tIns="0" anchor="ctr"/>
          <a:lstStyle>
            <a:lvl1pPr marL="0" indent="0" algn="ctr">
              <a:buNone/>
              <a:defRPr sz="1100" i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Image Here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xmlns="" id="{ED5F0C9D-A08F-4539-BA26-61D24BBE6E9A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464300" y="1152000"/>
            <a:ext cx="5307700" cy="4680000"/>
          </a:xfrm>
        </p:spPr>
        <p:txBody>
          <a:bodyPr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21185153"/>
      </p:ext>
    </p:extLst>
  </p:cSld>
  <p:clrMapOvr>
    <a:masterClrMapping/>
  </p:clrMapOvr>
  <p:transition spd="slow">
    <p:wip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11340000" cy="468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xmlns="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xmlns="" id="{5F6D6B0F-FF8B-4D60-B712-A57904D5502C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xmlns="" id="{FFF5FB50-33B5-4195-92D6-70891F240926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xmlns="" id="{EECD958F-56E9-4A3B-9C25-D5970592C848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xmlns="" id="{72F4FF18-9272-43AF-912E-B1CF8BF148D4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xmlns="" id="{AE9C7EB4-9E81-4394-8C2C-A54BBD15B51D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xmlns="" id="{FE681EC0-A139-4B14-89E8-F237CB63D4C9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xmlns="" id="{87F87648-ABB4-4C97-BB6D-58342407E9DF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xmlns="" id="{0802EFEB-F4DF-4501-91AA-173B60EBBBAA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xmlns="" id="{109FE51D-8E02-4ED7-862B-5CF838F7F77F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xmlns="" id="{4ECB9E40-5923-4571-9C8E-D7412C1283B2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xmlns="" id="{E46052C9-826B-47AC-9F6B-3078D4F43748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xmlns="" id="{0C3867F5-4C6F-48BE-9DFF-9046D1FE6771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xmlns="" id="{7B0CB40F-9E6F-457D-9C1F-9769BC3AE13E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xmlns="" id="{0FCD03E7-2128-4C04-A914-409506646A76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741213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xmlns="" id="{BE0A84F6-FEAA-4BDD-9282-20006CFE8BD1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0CD00A51-7C86-40CE-9A85-9305A72856F5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72581C84-47AA-4227-BB97-9D73745C6350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A3D0208D-7363-46C1-93C0-34D5C7CC03D4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9BF00BA4-FF52-480A-802E-02DFDD8C7441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98FC3C8E-D2F9-46FE-B29F-17C02B89FFCC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1AC53E23-4CA7-479D-B22A-A5FCB3E5B5F6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xmlns="" id="{96F0F1DB-0C5F-4895-B71A-86B7D122DD4B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xmlns="" id="{134BF4B3-A394-4B33-84E8-433CB3F4D710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B6E11BA4-7EBA-47E5-8E07-57E665A74955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xmlns="" id="{7A178943-1EAE-4532-95FB-DFD1B8A936ED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xmlns="" id="{A1603A2C-1F9D-4BAB-BF6C-C411F8898F5A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xmlns="" id="{D019487C-9065-4D0C-8A4F-0BEC960FF5E1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xmlns="" id="{B2E39A85-934A-4BF2-93E3-761989F1B981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EE479C-D1F6-4BAC-80D2-90EF74E32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152000"/>
            <a:ext cx="5472000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9E47D86-FD0D-44D0-9B7F-9EDEBD11F9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A29F8B3-4723-4928-83E5-76C29D05F2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xmlns="" id="{94AA1D0D-4A88-48E6-9F92-152A70F621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0384" y="1140847"/>
            <a:ext cx="5471616" cy="5036116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1552186"/>
      </p:ext>
    </p:extLst>
  </p:cSld>
  <p:clrMapOvr>
    <a:masterClrMapping/>
  </p:clrMapOvr>
  <p:transition spd="slow">
    <p:wip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xmlns="" id="{BE0A84F6-FEAA-4BDD-9282-20006CFE8BD1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0CD00A51-7C86-40CE-9A85-9305A72856F5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72581C84-47AA-4227-BB97-9D73745C6350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A3D0208D-7363-46C1-93C0-34D5C7CC03D4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9BF00BA4-FF52-480A-802E-02DFDD8C7441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98FC3C8E-D2F9-46FE-B29F-17C02B89FFCC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1AC53E23-4CA7-479D-B22A-A5FCB3E5B5F6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xmlns="" id="{96F0F1DB-0C5F-4895-B71A-86B7D122DD4B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xmlns="" id="{134BF4B3-A394-4B33-84E8-433CB3F4D710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B6E11BA4-7EBA-47E5-8E07-57E665A74955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xmlns="" id="{7A178943-1EAE-4532-95FB-DFD1B8A936ED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xmlns="" id="{A1603A2C-1F9D-4BAB-BF6C-C411F8898F5A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xmlns="" id="{D019487C-9065-4D0C-8A4F-0BEC960FF5E1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xmlns="" id="{B2E39A85-934A-4BF2-93E3-761989F1B981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EE479C-D1F6-4BAC-80D2-90EF74E32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152000"/>
            <a:ext cx="5472000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9E47D86-FD0D-44D0-9B7F-9EDEBD11F9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A29F8B3-4723-4928-83E5-76C29D05F2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xmlns="" id="{94AA1D0D-4A88-48E6-9F92-152A70F621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0384" y="1140847"/>
            <a:ext cx="5471616" cy="5036116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30670863"/>
      </p:ext>
    </p:extLst>
  </p:cSld>
  <p:clrMapOvr>
    <a:masterClrMapping/>
  </p:clrMapOvr>
  <p:transition spd="slow">
    <p:wip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83C9BAF7-A9F4-4666-A96D-E0820914D8A4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9210B130-61BF-42BB-A9D3-54F0E9975E1E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8ED4637A-B150-47D5-91AA-5443ECDF24E5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F345A228-3ACD-436B-BAEA-C19CFB995DFF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4808980A-AE2C-4B9A-923B-70728FF4B383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E90E16CE-7F71-45E1-88F3-0F2422E4E14F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xmlns="" id="{5024FFFC-3734-4C7F-8BB4-1D72D8764C19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xmlns="" id="{15E243F7-C034-42A6-94F7-39C26EF11897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7F7416F4-3283-4DFF-BF8E-0F1B10C57C7B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xmlns="" id="{4E43006F-FE7C-4D9C-9803-C7A1705E2E29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xmlns="" id="{40B601BE-5173-46B7-B727-24C354628A9A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xmlns="" id="{0840A278-AE7C-4997-AAEA-F758452843B7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xmlns="" id="{03AE5DE6-4BFB-4DB3-8207-ABE7B804220D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xmlns="" id="{06BC0376-95EB-4B85-AD13-AB07742066DC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3600000" cy="503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xmlns="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01550" y="1152000"/>
            <a:ext cx="3600450" cy="50387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xmlns="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71550" y="1152000"/>
            <a:ext cx="3600450" cy="50387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33839541"/>
      </p:ext>
    </p:extLst>
  </p:cSld>
  <p:clrMapOvr>
    <a:masterClrMapping/>
  </p:clrMapOvr>
  <p:transition spd="slow">
    <p:wip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2160000" cy="503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xmlns="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F5B3657-F2AE-455A-BF81-1A0C2ACECD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26412" y="1152525"/>
            <a:ext cx="2160588" cy="50387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xmlns="" id="{6A983D98-E0AB-429A-9EC2-B50D4216D6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21412" y="1152525"/>
            <a:ext cx="2160588" cy="50387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xmlns="" id="{755213BF-EF6D-45DC-A01B-DE6C2F23A6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16412" y="1148060"/>
            <a:ext cx="2160588" cy="50387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xmlns="" id="{77D6BBBA-F4A3-45D4-91BC-A405FFDC7C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611412" y="1152525"/>
            <a:ext cx="2160588" cy="50387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49210024"/>
      </p:ext>
    </p:extLst>
  </p:cSld>
  <p:clrMapOvr>
    <a:masterClrMapping/>
  </p:clrMapOvr>
  <p:transition spd="slow">
    <p:wip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gital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: Shape 23">
            <a:extLst>
              <a:ext uri="{FF2B5EF4-FFF2-40B4-BE49-F238E27FC236}">
                <a16:creationId xmlns:a16="http://schemas.microsoft.com/office/drawing/2014/main" xmlns="" id="{5F6D6B0F-FF8B-4D60-B712-A57904D5502C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xmlns="" id="{FFF5FB50-33B5-4195-92D6-70891F240926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xmlns="" id="{EECD958F-56E9-4A3B-9C25-D5970592C848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xmlns="" id="{72F4FF18-9272-43AF-912E-B1CF8BF148D4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xmlns="" id="{AE9C7EB4-9E81-4394-8C2C-A54BBD15B51D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xmlns="" id="{FE681EC0-A139-4B14-89E8-F237CB63D4C9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xmlns="" id="{87F87648-ABB4-4C97-BB6D-58342407E9DF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xmlns="" id="{0802EFEB-F4DF-4501-91AA-173B60EBBBAA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xmlns="" id="{109FE51D-8E02-4ED7-862B-5CF838F7F77F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xmlns="" id="{4ECB9E40-5923-4571-9C8E-D7412C1283B2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xmlns="" id="{E46052C9-826B-47AC-9F6B-3078D4F43748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xmlns="" id="{0C3867F5-4C6F-48BE-9DFF-9046D1FE6771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xmlns="" id="{7B0CB40F-9E6F-457D-9C1F-9769BC3AE13E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xmlns="" id="{0FCD03E7-2128-4C04-A914-409506646A76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0725BC56-C7B6-400F-80F9-3F968E2CAE0E}"/>
              </a:ext>
            </a:extLst>
          </p:cNvPr>
          <p:cNvGrpSpPr/>
          <p:nvPr userDrawn="1"/>
        </p:nvGrpSpPr>
        <p:grpSpPr>
          <a:xfrm>
            <a:off x="3383603" y="1013721"/>
            <a:ext cx="7749965" cy="5100743"/>
            <a:chOff x="510812" y="938373"/>
            <a:chExt cx="8073393" cy="5313612"/>
          </a:xfrm>
        </p:grpSpPr>
        <p:sp>
          <p:nvSpPr>
            <p:cNvPr id="44" name="Rounded Rectangle 15">
              <a:extLst>
                <a:ext uri="{FF2B5EF4-FFF2-40B4-BE49-F238E27FC236}">
                  <a16:creationId xmlns:a16="http://schemas.microsoft.com/office/drawing/2014/main" xmlns="" id="{1EC806EC-A1B2-4893-9504-1D7FFE8E238F}"/>
                </a:ext>
              </a:extLst>
            </p:cNvPr>
            <p:cNvSpPr/>
            <p:nvPr/>
          </p:nvSpPr>
          <p:spPr>
            <a:xfrm>
              <a:off x="877709" y="938373"/>
              <a:ext cx="7339600" cy="5234482"/>
            </a:xfrm>
            <a:prstGeom prst="round2SameRect">
              <a:avLst>
                <a:gd name="adj1" fmla="val 5601"/>
                <a:gd name="adj2" fmla="val 0"/>
              </a:avLst>
            </a:prstGeom>
            <a:solidFill>
              <a:schemeClr val="bg1">
                <a:lumMod val="85000"/>
              </a:schemeClr>
            </a:soli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5" name="Rounded Rectangle 15">
              <a:extLst>
                <a:ext uri="{FF2B5EF4-FFF2-40B4-BE49-F238E27FC236}">
                  <a16:creationId xmlns:a16="http://schemas.microsoft.com/office/drawing/2014/main" xmlns="" id="{535A1B12-6F16-41A0-A6B1-4AD0CCB5A081}"/>
                </a:ext>
              </a:extLst>
            </p:cNvPr>
            <p:cNvSpPr/>
            <p:nvPr/>
          </p:nvSpPr>
          <p:spPr>
            <a:xfrm>
              <a:off x="930758" y="995668"/>
              <a:ext cx="7233502" cy="5177187"/>
            </a:xfrm>
            <a:prstGeom prst="round2SameRect">
              <a:avLst>
                <a:gd name="adj1" fmla="val 4499"/>
                <a:gd name="adj2" fmla="val 0"/>
              </a:avLst>
            </a:prstGeom>
            <a:solidFill>
              <a:schemeClr val="bg1"/>
            </a:solidFill>
            <a:ln w="3175">
              <a:solidFill>
                <a:schemeClr val="accent1"/>
              </a:solidFill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xmlns="" id="{379B244F-CF81-4500-A78E-495ABA6828BA}"/>
                </a:ext>
              </a:extLst>
            </p:cNvPr>
            <p:cNvSpPr/>
            <p:nvPr/>
          </p:nvSpPr>
          <p:spPr>
            <a:xfrm rot="16200000">
              <a:off x="2264894" y="295974"/>
              <a:ext cx="4565229" cy="6599909"/>
            </a:xfrm>
            <a:prstGeom prst="roundRect">
              <a:avLst>
                <a:gd name="adj" fmla="val 1476"/>
              </a:avLst>
            </a:prstGeom>
            <a:solidFill>
              <a:schemeClr val="bg1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7" name="Rounded Rectangle 15">
              <a:extLst>
                <a:ext uri="{FF2B5EF4-FFF2-40B4-BE49-F238E27FC236}">
                  <a16:creationId xmlns:a16="http://schemas.microsoft.com/office/drawing/2014/main" xmlns="" id="{EE88F157-E260-486F-937E-C18428699861}"/>
                </a:ext>
              </a:extLst>
            </p:cNvPr>
            <p:cNvSpPr/>
            <p:nvPr/>
          </p:nvSpPr>
          <p:spPr>
            <a:xfrm rot="10800000">
              <a:off x="510812" y="5998253"/>
              <a:ext cx="8073393" cy="24897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 w="3175">
              <a:solidFill>
                <a:schemeClr val="accent1"/>
              </a:solidFill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8" name="Rounded Rectangle 15">
              <a:extLst>
                <a:ext uri="{FF2B5EF4-FFF2-40B4-BE49-F238E27FC236}">
                  <a16:creationId xmlns:a16="http://schemas.microsoft.com/office/drawing/2014/main" xmlns="" id="{F736AFAF-44AD-47CE-A63B-210102A4BF0B}"/>
                </a:ext>
              </a:extLst>
            </p:cNvPr>
            <p:cNvSpPr/>
            <p:nvPr userDrawn="1"/>
          </p:nvSpPr>
          <p:spPr>
            <a:xfrm>
              <a:off x="3668019" y="6206338"/>
              <a:ext cx="1758981" cy="45647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31000"/>
                  </a:schemeClr>
                </a:gs>
              </a:gsLst>
              <a:lin ang="16200000" scaled="0"/>
            </a:gra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xmlns="" id="{A4F6457E-3660-4E80-82BC-8894D701DEE9}"/>
                </a:ext>
              </a:extLst>
            </p:cNvPr>
            <p:cNvSpPr/>
            <p:nvPr/>
          </p:nvSpPr>
          <p:spPr>
            <a:xfrm rot="16200000">
              <a:off x="4660498" y="1119143"/>
              <a:ext cx="48680" cy="4868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0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xmlns="" id="{88230416-7E55-4CB0-9548-491BA471E9E8}"/>
                </a:ext>
              </a:extLst>
            </p:cNvPr>
            <p:cNvSpPr/>
            <p:nvPr/>
          </p:nvSpPr>
          <p:spPr>
            <a:xfrm rot="16200000">
              <a:off x="4505961" y="1106017"/>
              <a:ext cx="83096" cy="8309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xmlns="" id="{FE3C1810-AD4F-4393-928E-CFA8053A2CC2}"/>
                </a:ext>
              </a:extLst>
            </p:cNvPr>
            <p:cNvSpPr/>
            <p:nvPr/>
          </p:nvSpPr>
          <p:spPr>
            <a:xfrm rot="16200000">
              <a:off x="4524686" y="1124741"/>
              <a:ext cx="45647" cy="45647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152000"/>
            <a:ext cx="2951603" cy="2196235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6670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54292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80962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07632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Emphasized text can go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xmlns="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xmlns="" id="{8C1EA41E-F6C4-484F-95E9-42978FF2162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092796" y="1376357"/>
            <a:ext cx="6333545" cy="4379625"/>
          </a:xfrm>
          <a:prstGeom prst="roundRect">
            <a:avLst>
              <a:gd name="adj" fmla="val 135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Insert or Drag and Drop Image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35FD3B7C-17C6-4327-986C-A8A6D6EC1B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1800" y="3509766"/>
            <a:ext cx="2951163" cy="2322709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85874349"/>
      </p:ext>
    </p:extLst>
  </p:cSld>
  <p:clrMapOvr>
    <a:masterClrMapping/>
  </p:clrMapOvr>
  <p:transition spd="slow">
    <p:wip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Numbers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730F7266-25A0-4B3A-A8CE-F083ECC9D4C6}"/>
              </a:ext>
            </a:extLst>
          </p:cNvPr>
          <p:cNvSpPr/>
          <p:nvPr userDrawn="1"/>
        </p:nvSpPr>
        <p:spPr>
          <a:xfrm>
            <a:off x="0" y="2539992"/>
            <a:ext cx="5373076" cy="4318008"/>
          </a:xfrm>
          <a:custGeom>
            <a:avLst/>
            <a:gdLst>
              <a:gd name="connsiteX0" fmla="*/ 4972877 w 5373076"/>
              <a:gd name="connsiteY0" fmla="*/ 1816430 h 4318008"/>
              <a:gd name="connsiteX1" fmla="*/ 5211912 w 5373076"/>
              <a:gd name="connsiteY1" fmla="*/ 2046590 h 4318008"/>
              <a:gd name="connsiteX2" fmla="*/ 4866804 w 5373076"/>
              <a:gd name="connsiteY2" fmla="*/ 2013272 h 4318008"/>
              <a:gd name="connsiteX3" fmla="*/ 3721849 w 5373076"/>
              <a:gd name="connsiteY3" fmla="*/ 1808102 h 4318008"/>
              <a:gd name="connsiteX4" fmla="*/ 3854624 w 5373076"/>
              <a:gd name="connsiteY4" fmla="*/ 2524110 h 4318008"/>
              <a:gd name="connsiteX5" fmla="*/ 3419634 w 5373076"/>
              <a:gd name="connsiteY5" fmla="*/ 2322178 h 4318008"/>
              <a:gd name="connsiteX6" fmla="*/ 3604566 w 5373076"/>
              <a:gd name="connsiteY6" fmla="*/ 1945430 h 4318008"/>
              <a:gd name="connsiteX7" fmla="*/ 2301472 w 5373076"/>
              <a:gd name="connsiteY7" fmla="*/ 1771765 h 4318008"/>
              <a:gd name="connsiteX8" fmla="*/ 3237442 w 5373076"/>
              <a:gd name="connsiteY8" fmla="*/ 2134997 h 4318008"/>
              <a:gd name="connsiteX9" fmla="*/ 3266331 w 5373076"/>
              <a:gd name="connsiteY9" fmla="*/ 2949530 h 4318008"/>
              <a:gd name="connsiteX10" fmla="*/ 1897852 w 5373076"/>
              <a:gd name="connsiteY10" fmla="*/ 4318008 h 4318008"/>
              <a:gd name="connsiteX11" fmla="*/ 134565 w 5373076"/>
              <a:gd name="connsiteY11" fmla="*/ 4318008 h 4318008"/>
              <a:gd name="connsiteX12" fmla="*/ 0 w 5373076"/>
              <a:gd name="connsiteY12" fmla="*/ 4183443 h 4318008"/>
              <a:gd name="connsiteX13" fmla="*/ 0 w 5373076"/>
              <a:gd name="connsiteY13" fmla="*/ 2855805 h 4318008"/>
              <a:gd name="connsiteX14" fmla="*/ 5243699 w 5373076"/>
              <a:gd name="connsiteY14" fmla="*/ 652159 h 4318008"/>
              <a:gd name="connsiteX15" fmla="*/ 5058767 w 5373076"/>
              <a:gd name="connsiteY15" fmla="*/ 1028908 h 4318008"/>
              <a:gd name="connsiteX16" fmla="*/ 4960786 w 5373076"/>
              <a:gd name="connsiteY16" fmla="*/ 983422 h 4318008"/>
              <a:gd name="connsiteX17" fmla="*/ 3473588 w 5373076"/>
              <a:gd name="connsiteY17" fmla="*/ 405712 h 4318008"/>
              <a:gd name="connsiteX18" fmla="*/ 4094196 w 5373076"/>
              <a:gd name="connsiteY18" fmla="*/ 1366894 h 4318008"/>
              <a:gd name="connsiteX19" fmla="*/ 3778134 w 5373076"/>
              <a:gd name="connsiteY19" fmla="*/ 1741309 h 4318008"/>
              <a:gd name="connsiteX20" fmla="*/ 2824519 w 5373076"/>
              <a:gd name="connsiteY20" fmla="*/ 1808100 h 4318008"/>
              <a:gd name="connsiteX21" fmla="*/ 4454991 w 5373076"/>
              <a:gd name="connsiteY21" fmla="*/ 0 h 4318008"/>
              <a:gd name="connsiteX22" fmla="*/ 5373076 w 5373076"/>
              <a:gd name="connsiteY22" fmla="*/ 32358 h 4318008"/>
              <a:gd name="connsiteX23" fmla="*/ 4628717 w 5373076"/>
              <a:gd name="connsiteY23" fmla="*/ 1349015 h 4318008"/>
              <a:gd name="connsiteX24" fmla="*/ 4094010 w 5373076"/>
              <a:gd name="connsiteY24" fmla="*/ 779481 h 4318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373076" h="4318008">
                <a:moveTo>
                  <a:pt x="4972877" y="1816430"/>
                </a:moveTo>
                <a:lnTo>
                  <a:pt x="5211912" y="2046590"/>
                </a:lnTo>
                <a:lnTo>
                  <a:pt x="4866804" y="2013272"/>
                </a:lnTo>
                <a:close/>
                <a:moveTo>
                  <a:pt x="3721849" y="1808102"/>
                </a:moveTo>
                <a:lnTo>
                  <a:pt x="3854624" y="2524110"/>
                </a:lnTo>
                <a:lnTo>
                  <a:pt x="3419634" y="2322178"/>
                </a:lnTo>
                <a:lnTo>
                  <a:pt x="3604566" y="1945430"/>
                </a:lnTo>
                <a:close/>
                <a:moveTo>
                  <a:pt x="2301472" y="1771765"/>
                </a:moveTo>
                <a:lnTo>
                  <a:pt x="3237442" y="2134997"/>
                </a:lnTo>
                <a:lnTo>
                  <a:pt x="3266331" y="2949530"/>
                </a:lnTo>
                <a:lnTo>
                  <a:pt x="1897852" y="4318008"/>
                </a:lnTo>
                <a:lnTo>
                  <a:pt x="134565" y="4318008"/>
                </a:lnTo>
                <a:lnTo>
                  <a:pt x="0" y="4183443"/>
                </a:lnTo>
                <a:lnTo>
                  <a:pt x="0" y="2855805"/>
                </a:lnTo>
                <a:close/>
                <a:moveTo>
                  <a:pt x="5243699" y="652159"/>
                </a:moveTo>
                <a:lnTo>
                  <a:pt x="5058767" y="1028908"/>
                </a:lnTo>
                <a:lnTo>
                  <a:pt x="4960786" y="983422"/>
                </a:lnTo>
                <a:close/>
                <a:moveTo>
                  <a:pt x="3473588" y="405712"/>
                </a:moveTo>
                <a:lnTo>
                  <a:pt x="4094196" y="1366894"/>
                </a:lnTo>
                <a:lnTo>
                  <a:pt x="3778134" y="1741309"/>
                </a:lnTo>
                <a:lnTo>
                  <a:pt x="2824519" y="1808100"/>
                </a:lnTo>
                <a:close/>
                <a:moveTo>
                  <a:pt x="4454991" y="0"/>
                </a:moveTo>
                <a:lnTo>
                  <a:pt x="5373076" y="32358"/>
                </a:lnTo>
                <a:lnTo>
                  <a:pt x="4628717" y="1349015"/>
                </a:lnTo>
                <a:lnTo>
                  <a:pt x="4094010" y="77948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EE479C-D1F6-4BAC-80D2-90EF74E3261A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22238F2-C6EC-476F-8371-119AECBA5622}"/>
              </a:ext>
            </a:extLst>
          </p:cNvPr>
          <p:cNvSpPr>
            <a:spLocks noGrp="1"/>
          </p:cNvSpPr>
          <p:nvPr userDrawn="1">
            <p:ph sz="half" idx="1"/>
          </p:nvPr>
        </p:nvSpPr>
        <p:spPr>
          <a:xfrm>
            <a:off x="906843" y="3429050"/>
            <a:ext cx="4522314" cy="2762949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9E47D86-FD0D-44D0-9B7F-9EDEBD11F9D6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A29F8B3-4723-4928-83E5-76C29D05F2FE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7867C73D-EE16-41D1-B7CE-A35C765E3B8D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6774740" y="3429000"/>
            <a:ext cx="4522407" cy="276225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xmlns="" id="{FEF984BB-176D-4924-ADAD-52FBC95B07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6463" y="2278063"/>
            <a:ext cx="4522787" cy="885825"/>
          </a:xfrm>
        </p:spPr>
        <p:txBody>
          <a:bodyPr anchor="ctr"/>
          <a:lstStyle>
            <a:lvl1pPr marL="0" indent="0">
              <a:buNone/>
              <a:defRPr sz="8000" b="1">
                <a:latin typeface="+mj-lt"/>
              </a:defRPr>
            </a:lvl1pPr>
            <a:lvl2pPr marL="266700" indent="0">
              <a:buNone/>
              <a:defRPr sz="8000">
                <a:latin typeface="+mj-lt"/>
              </a:defRPr>
            </a:lvl2pPr>
            <a:lvl3pPr marL="542925" indent="0">
              <a:buNone/>
              <a:defRPr sz="8000">
                <a:latin typeface="+mj-lt"/>
              </a:defRPr>
            </a:lvl3pPr>
            <a:lvl4pPr marL="809625" indent="0">
              <a:buNone/>
              <a:defRPr sz="8000">
                <a:latin typeface="+mj-lt"/>
              </a:defRPr>
            </a:lvl4pPr>
            <a:lvl5pPr marL="1076325" indent="0">
              <a:buNone/>
              <a:defRPr sz="8000">
                <a:latin typeface="+mj-lt"/>
              </a:defRPr>
            </a:lvl5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xmlns="" id="{C59BE1D7-885A-4749-99BA-6909D64AFA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62750" y="2278063"/>
            <a:ext cx="4522787" cy="885825"/>
          </a:xfrm>
        </p:spPr>
        <p:txBody>
          <a:bodyPr anchor="ctr"/>
          <a:lstStyle>
            <a:lvl1pPr marL="0" indent="0">
              <a:buNone/>
              <a:defRPr sz="8000" b="1" i="0">
                <a:latin typeface="+mj-lt"/>
              </a:defRPr>
            </a:lvl1pPr>
          </a:lstStyle>
          <a:p>
            <a:pPr lvl="0"/>
            <a:r>
              <a:rPr lang="en-US" noProof="0"/>
              <a:t>2</a:t>
            </a:r>
          </a:p>
        </p:txBody>
      </p:sp>
      <p:cxnSp>
        <p:nvCxnSpPr>
          <p:cNvPr id="10" name="Straight Connector 9" descr="Middle divider line">
            <a:extLst>
              <a:ext uri="{FF2B5EF4-FFF2-40B4-BE49-F238E27FC236}">
                <a16:creationId xmlns:a16="http://schemas.microsoft.com/office/drawing/2014/main" xmlns="" id="{2B940646-DE40-4E0F-AE42-6530784C9A7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>
            <a:off x="6096000" y="1391763"/>
            <a:ext cx="0" cy="4588123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9649021"/>
      </p:ext>
    </p:extLst>
  </p:cSld>
  <p:clrMapOvr>
    <a:masterClrMapping/>
  </p:clrMapOvr>
  <p:transition spd="slow">
    <p:wip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6AAF5B5B-E896-400A-9E43-EAF605A0AC8B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BA2F5A3D-36C4-4B97-A62C-2AEA3B6FC1CF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BB474E17-6556-4551-AD1B-351EE2DA98E0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F860E6D1-2C9F-477C-AE22-BFF5ADE85C60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xmlns="" id="{65EC6C60-C605-4022-9718-ED56F34D6448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xmlns="" id="{9F47BB28-400F-4C54-ADDA-0055CEB6593B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7386F148-99E1-4ED6-B4DA-151A6DB27D67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xmlns="" id="{1A0565DA-6430-4984-ACB6-E7FACACC71AF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xmlns="" id="{DDE18DFF-F9E6-4839-817B-4DD871CEAE6F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xmlns="" id="{30038A3A-7324-4606-9C92-00C9AB1759F4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xmlns="" id="{5C0291BA-50C5-406F-B24E-14C9CAF652D7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xmlns="" id="{152EBA81-38BC-4DF6-93C3-4A1A02FD2789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xmlns="" id="{9AF80622-5597-45AD-92C3-2C4C3797720A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xmlns="" id="{6833793E-EB91-43B4-8444-36ADD2A48E55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288DD7-6DAF-436D-B04A-EBCCAA369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322B50D-6A7D-41C6-BA57-613BC231D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152000"/>
            <a:ext cx="5472000" cy="3600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FD584DA-F775-47B8-A1D7-6556AD5FC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0" y="1584000"/>
            <a:ext cx="5472000" cy="4608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xmlns="" id="{9337FD81-6DFD-43B7-A7D9-59E45ECDF39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xmlns="" id="{F17B7460-0559-435A-9C2F-1B12BC6CE1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26" name="Content Placeholder 5">
            <a:extLst>
              <a:ext uri="{FF2B5EF4-FFF2-40B4-BE49-F238E27FC236}">
                <a16:creationId xmlns:a16="http://schemas.microsoft.com/office/drawing/2014/main" xmlns="" id="{EA7B8348-A00A-4AAE-B1F6-924515577B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00000" y="1581663"/>
            <a:ext cx="5472000" cy="46080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xmlns="" id="{4521CFCD-C079-4019-942D-035558CAFC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8002" y="1151785"/>
            <a:ext cx="5483998" cy="354868"/>
          </a:xfrm>
        </p:spPr>
        <p:txBody>
          <a:bodyPr vert="horz" lIns="0" tIns="0" rIns="0" bIns="0" rtlCol="0" anchor="t">
            <a:noAutofit/>
          </a:bodyPr>
          <a:lstStyle>
            <a:lvl1pPr marL="0" indent="0">
              <a:buNone/>
              <a:defRPr lang="en-US" sz="2400" b="1"/>
            </a:lvl1pPr>
          </a:lstStyle>
          <a:p>
            <a:pPr marL="266700" lvl="0" indent="-266700"/>
            <a:r>
              <a:rPr lang="en-US" noProof="0"/>
              <a:t>Click to edit Master text styles</a:t>
            </a:r>
          </a:p>
        </p:txBody>
      </p:sp>
      <p:cxnSp>
        <p:nvCxnSpPr>
          <p:cNvPr id="28" name="Straight Connector 27" descr="Center divider line">
            <a:extLst>
              <a:ext uri="{FF2B5EF4-FFF2-40B4-BE49-F238E27FC236}">
                <a16:creationId xmlns:a16="http://schemas.microsoft.com/office/drawing/2014/main" xmlns="" id="{AEACA101-2521-41AA-8F51-FF0BF783E49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>
            <a:off x="6096000" y="2438720"/>
            <a:ext cx="0" cy="2525166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173335"/>
      </p:ext>
    </p:extLst>
  </p:cSld>
  <p:clrMapOvr>
    <a:masterClrMapping/>
  </p:clrMapOvr>
  <p:transition spd="slow">
    <p:wip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 Box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4396" y="2463936"/>
            <a:ext cx="3726003" cy="3314545"/>
          </a:xfrm>
          <a:prstGeom prst="rightArrowCallout">
            <a:avLst>
              <a:gd name="adj1" fmla="val 50000"/>
              <a:gd name="adj2" fmla="val 25000"/>
              <a:gd name="adj3" fmla="val 15421"/>
              <a:gd name="adj4" fmla="val 80487"/>
            </a:avLst>
          </a:prstGeom>
          <a:solidFill>
            <a:schemeClr val="bg1">
              <a:lumMod val="95000"/>
            </a:schemeClr>
          </a:solidFill>
        </p:spPr>
        <p:txBody>
          <a:bodyPr lIns="180000" tIns="180000" rIns="18000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xmlns="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13985" y="2463801"/>
            <a:ext cx="3726469" cy="3314200"/>
          </a:xfrm>
          <a:prstGeom prst="rightArrowCallout">
            <a:avLst>
              <a:gd name="adj1" fmla="val 50000"/>
              <a:gd name="adj2" fmla="val 25000"/>
              <a:gd name="adj3" fmla="val 16186"/>
              <a:gd name="adj4" fmla="val 80493"/>
            </a:avLst>
          </a:prstGeom>
          <a:solidFill>
            <a:schemeClr val="bg1">
              <a:lumMod val="95000"/>
            </a:schemeClr>
          </a:solidFill>
        </p:spPr>
        <p:txBody>
          <a:bodyPr lIns="180000" tIns="180000" rIns="18000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xmlns="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83985" y="2463801"/>
            <a:ext cx="2963619" cy="3314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80000" tIns="180000" rIns="18000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F8E9D1B9-1C3A-4397-B3B4-9A921D64159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 Header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1B4F049D-3C57-44BB-ACE2-1363AF36D9E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44236" y="1647240"/>
            <a:ext cx="2975578" cy="648000"/>
          </a:xfrm>
          <a:ln>
            <a:solidFill>
              <a:schemeClr val="accent1"/>
            </a:solidFill>
          </a:ln>
        </p:spPr>
        <p:txBody>
          <a:bodyPr tIns="108000" anchor="t"/>
          <a:lstStyle>
            <a:lvl1pPr marL="0" indent="0" algn="ctr">
              <a:buNone/>
              <a:defRPr>
                <a:latin typeface="+mj-lt"/>
              </a:defRPr>
            </a:lvl1pPr>
            <a:lvl2pPr marL="266700" indent="0" algn="ctr">
              <a:buNone/>
              <a:defRPr/>
            </a:lvl2pPr>
            <a:lvl3pPr marL="542925" indent="0" algn="ctr">
              <a:buNone/>
              <a:defRPr/>
            </a:lvl3pPr>
            <a:lvl4pPr marL="809625" indent="0" algn="ctr">
              <a:buNone/>
              <a:defRPr/>
            </a:lvl4pPr>
            <a:lvl5pPr marL="1076325" indent="0" algn="ctr">
              <a:buNone/>
              <a:defRPr/>
            </a:lvl5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xmlns="" id="{FB9B793F-A64B-475C-96F3-FB40100E01E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08336" y="1647040"/>
            <a:ext cx="2975578" cy="648000"/>
          </a:xfrm>
          <a:ln>
            <a:solidFill>
              <a:schemeClr val="accent2"/>
            </a:solidFill>
          </a:ln>
        </p:spPr>
        <p:txBody>
          <a:bodyPr tIns="108000" anchor="t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pPr lvl="0"/>
            <a:r>
              <a:rPr lang="en-US" noProof="0"/>
              <a:t>Section 2 Title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xmlns="" id="{0EF53567-5287-43FB-B07E-A12F3AEEDB9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483986" y="1647240"/>
            <a:ext cx="2975578" cy="648000"/>
          </a:xfrm>
          <a:ln>
            <a:solidFill>
              <a:schemeClr val="accent3"/>
            </a:solidFill>
          </a:ln>
        </p:spPr>
        <p:txBody>
          <a:bodyPr tIns="108000" anchor="t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pPr lvl="0"/>
            <a:r>
              <a:rPr lang="en-US" noProof="0"/>
              <a:t>Section 3 Title</a:t>
            </a:r>
          </a:p>
        </p:txBody>
      </p:sp>
    </p:spTree>
    <p:extLst>
      <p:ext uri="{BB962C8B-B14F-4D97-AF65-F5344CB8AC3E}">
        <p14:creationId xmlns:p14="http://schemas.microsoft.com/office/powerpoint/2010/main" val="1472765982"/>
      </p:ext>
    </p:extLst>
  </p:cSld>
  <p:clrMapOvr>
    <a:masterClrMapping/>
  </p:clrMapOvr>
  <p:transition spd="slow">
    <p:wip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xmlns="" id="{37BBBFC2-32EB-4335-9980-A7CF236703B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 Header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xmlns="" id="{52158F80-0C1A-4B9E-9335-A5A0015187F7}"/>
              </a:ext>
            </a:extLst>
          </p:cNvPr>
          <p:cNvCxnSpPr/>
          <p:nvPr userDrawn="1"/>
        </p:nvCxnSpPr>
        <p:spPr>
          <a:xfrm>
            <a:off x="431800" y="3866682"/>
            <a:ext cx="11339513" cy="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0">
            <a:extLst>
              <a:ext uri="{FF2B5EF4-FFF2-40B4-BE49-F238E27FC236}">
                <a16:creationId xmlns:a16="http://schemas.microsoft.com/office/drawing/2014/main" xmlns="" id="{723DA611-B88C-4D7E-82A4-5E4CA9DC2EA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12908" y="3973125"/>
            <a:ext cx="415608" cy="201776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Year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xmlns="" id="{180A0FA4-75CD-4A61-AA79-9C3C5F97ED8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3179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xmlns="" id="{EBB89A53-1B07-4560-B98E-03BECDB832C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03816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xmlns="" id="{22D34AD8-D83D-4409-A418-C00840A085A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375833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xmlns="" id="{3EAA6A46-63F3-49A5-8E0B-758176E4429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847850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xmlns="" id="{BB051A6E-4868-4F3F-93DB-AD07020E934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077108" y="3973125"/>
            <a:ext cx="415608" cy="201776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Year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xmlns="" id="{61519886-189E-4C69-AEED-FD9BDD3E567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319867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xmlns="" id="{0F084DDF-04EE-46A9-9F77-D5FD94D1B54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791884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xmlns="" id="{743DE8AB-BF74-4CC9-AD19-8BBBF44867A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263901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xmlns="" id="{2ECC5C24-2CE5-491E-89DC-F9C5AE98B06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679952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xmlns="" id="{ADB0F187-5781-4076-B761-264B1C683A6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735918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4" name="Text Placeholder 10">
            <a:extLst>
              <a:ext uri="{FF2B5EF4-FFF2-40B4-BE49-F238E27FC236}">
                <a16:creationId xmlns:a16="http://schemas.microsoft.com/office/drawing/2014/main" xmlns="" id="{B2E776B2-D388-4243-80AE-BD8AF47C8AA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207935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xmlns="" id="{79F3A104-EDC0-4A25-9585-3F9F8C1022C7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15196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xmlns="" id="{23DA3E7C-9F0E-4A57-B6EA-C01C72788E9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623986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7" name="Text Placeholder 10">
            <a:extLst>
              <a:ext uri="{FF2B5EF4-FFF2-40B4-BE49-F238E27FC236}">
                <a16:creationId xmlns:a16="http://schemas.microsoft.com/office/drawing/2014/main" xmlns="" id="{A8ABC110-DC97-4A71-9A16-67581EAC9895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09599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xmlns="" id="{81058125-332B-41A7-BCD5-72CAE3F9F97D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568012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9" name="Text Placeholder 10">
            <a:extLst>
              <a:ext uri="{FF2B5EF4-FFF2-40B4-BE49-F238E27FC236}">
                <a16:creationId xmlns:a16="http://schemas.microsoft.com/office/drawing/2014/main" xmlns="" id="{E32DE8FD-6391-4094-BAEC-CC0836CC67EB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04002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0" name="Text Placeholder 10">
            <a:extLst>
              <a:ext uri="{FF2B5EF4-FFF2-40B4-BE49-F238E27FC236}">
                <a16:creationId xmlns:a16="http://schemas.microsoft.com/office/drawing/2014/main" xmlns="" id="{5C53C0F3-9308-422B-BC6E-1ACA5029027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512046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1" name="Text Placeholder 10">
            <a:extLst>
              <a:ext uri="{FF2B5EF4-FFF2-40B4-BE49-F238E27FC236}">
                <a16:creationId xmlns:a16="http://schemas.microsoft.com/office/drawing/2014/main" xmlns="" id="{06DFFA03-9EA6-4F70-9519-AB1361BAF7CE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984063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xmlns="" id="{49CD8693-3557-4241-BB88-518160D989C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8456080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3" name="Text Placeholder 10">
            <a:extLst>
              <a:ext uri="{FF2B5EF4-FFF2-40B4-BE49-F238E27FC236}">
                <a16:creationId xmlns:a16="http://schemas.microsoft.com/office/drawing/2014/main" xmlns="" id="{4884DF69-4936-4F90-BFB8-ED04A228DA22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8928097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4" name="Text Placeholder 10">
            <a:extLst>
              <a:ext uri="{FF2B5EF4-FFF2-40B4-BE49-F238E27FC236}">
                <a16:creationId xmlns:a16="http://schemas.microsoft.com/office/drawing/2014/main" xmlns="" id="{00804F61-8052-4AD8-8370-ED72B261BC29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0344148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5" name="Text Placeholder 10">
            <a:extLst>
              <a:ext uri="{FF2B5EF4-FFF2-40B4-BE49-F238E27FC236}">
                <a16:creationId xmlns:a16="http://schemas.microsoft.com/office/drawing/2014/main" xmlns="" id="{313F370F-A9EC-477E-BED7-BF4E87527420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400114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6" name="Text Placeholder 10">
            <a:extLst>
              <a:ext uri="{FF2B5EF4-FFF2-40B4-BE49-F238E27FC236}">
                <a16:creationId xmlns:a16="http://schemas.microsoft.com/office/drawing/2014/main" xmlns="" id="{9E687ADD-FE6C-441E-991F-E71EA0572C32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872131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7" name="Text Placeholder 10">
            <a:extLst>
              <a:ext uri="{FF2B5EF4-FFF2-40B4-BE49-F238E27FC236}">
                <a16:creationId xmlns:a16="http://schemas.microsoft.com/office/drawing/2014/main" xmlns="" id="{5E0252B4-80AE-40E9-BA32-6EDAAC625211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10816165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8" name="Text Placeholder 10">
            <a:extLst>
              <a:ext uri="{FF2B5EF4-FFF2-40B4-BE49-F238E27FC236}">
                <a16:creationId xmlns:a16="http://schemas.microsoft.com/office/drawing/2014/main" xmlns="" id="{8A807DF0-23B6-4B83-B3F6-8D0BE9A851F6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1288182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9" name="Text Placeholder 3">
            <a:extLst>
              <a:ext uri="{FF2B5EF4-FFF2-40B4-BE49-F238E27FC236}">
                <a16:creationId xmlns:a16="http://schemas.microsoft.com/office/drawing/2014/main" xmlns="" id="{F3591345-36C8-481A-AD5B-5F69B03D1710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360988" y="2190750"/>
            <a:ext cx="1793875" cy="561975"/>
          </a:xfrm>
          <a:noFill/>
          <a:ln>
            <a:noFill/>
          </a:ln>
        </p:spPr>
        <p:txBody>
          <a:bodyPr tIns="36000" anchor="t"/>
          <a:lstStyle>
            <a:lvl1pPr marL="0" indent="0" algn="ctr">
              <a:buNone/>
              <a:defRPr sz="16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Item Title</a:t>
            </a:r>
          </a:p>
        </p:txBody>
      </p:sp>
      <p:sp>
        <p:nvSpPr>
          <p:cNvPr id="50" name="Text Placeholder 36">
            <a:extLst>
              <a:ext uri="{FF2B5EF4-FFF2-40B4-BE49-F238E27FC236}">
                <a16:creationId xmlns:a16="http://schemas.microsoft.com/office/drawing/2014/main" xmlns="" id="{954C0732-1924-4A1B-9272-95C51D0B36FE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5395728" y="2531196"/>
            <a:ext cx="1724394" cy="1858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Month, Year</a:t>
            </a:r>
          </a:p>
        </p:txBody>
      </p:sp>
    </p:spTree>
    <p:extLst>
      <p:ext uri="{BB962C8B-B14F-4D97-AF65-F5344CB8AC3E}">
        <p14:creationId xmlns:p14="http://schemas.microsoft.com/office/powerpoint/2010/main" val="559813676"/>
      </p:ext>
    </p:extLst>
  </p:cSld>
  <p:clrMapOvr>
    <a:masterClrMapping/>
  </p:clrMapOvr>
  <p:transition spd="slow">
    <p:wip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3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xmlns="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03945" y="3995705"/>
            <a:ext cx="1964171" cy="216000"/>
          </a:xfrm>
        </p:spPr>
        <p:txBody>
          <a:bodyPr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xmlns="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55887" y="3995705"/>
            <a:ext cx="1964171" cy="216000"/>
          </a:xfrm>
        </p:spPr>
        <p:txBody>
          <a:bodyPr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xmlns="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07829" y="3991240"/>
            <a:ext cx="1964171" cy="216000"/>
          </a:xfrm>
        </p:spPr>
        <p:txBody>
          <a:bodyPr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xmlns="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03945" y="3424428"/>
            <a:ext cx="1964170" cy="504000"/>
          </a:xfrm>
        </p:spPr>
        <p:txBody>
          <a:bodyPr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xmlns="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55887" y="3424428"/>
            <a:ext cx="1964171" cy="504000"/>
          </a:xfrm>
        </p:spPr>
        <p:txBody>
          <a:bodyPr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xmlns="" id="{33DAFB20-1343-4578-8AA0-0378B674F1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807830" y="3424428"/>
            <a:ext cx="1964170" cy="504000"/>
          </a:xfrm>
        </p:spPr>
        <p:txBody>
          <a:bodyPr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24" name="Picture Placeholder 22">
            <a:extLst>
              <a:ext uri="{FF2B5EF4-FFF2-40B4-BE49-F238E27FC236}">
                <a16:creationId xmlns:a16="http://schemas.microsoft.com/office/drawing/2014/main" xmlns="" id="{806A4855-25AA-40D4-B1A4-A271486B6C9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31800" y="2808242"/>
            <a:ext cx="1505966" cy="150596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9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5" name="Picture Placeholder 22">
            <a:extLst>
              <a:ext uri="{FF2B5EF4-FFF2-40B4-BE49-F238E27FC236}">
                <a16:creationId xmlns:a16="http://schemas.microsoft.com/office/drawing/2014/main" xmlns="" id="{31E10A24-B676-4117-9507-B4B0EB406F0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283742" y="2808242"/>
            <a:ext cx="1505966" cy="150596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9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6" name="Picture Placeholder 22">
            <a:extLst>
              <a:ext uri="{FF2B5EF4-FFF2-40B4-BE49-F238E27FC236}">
                <a16:creationId xmlns:a16="http://schemas.microsoft.com/office/drawing/2014/main" xmlns="" id="{6549D851-9848-44AC-937A-9B1EF867E595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135683" y="2808242"/>
            <a:ext cx="1505966" cy="150596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9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36DD16A0-27CF-480C-8ADD-7BB99E0031A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 Header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47CA876-2153-4136-850D-EE098BDC242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103945" y="4311393"/>
            <a:ext cx="1964172" cy="11303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Short Bio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xmlns="" id="{969B21C2-C689-49C2-B45F-14C5C53A587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955887" y="4311393"/>
            <a:ext cx="1963737" cy="11303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Short Bio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xmlns="" id="{E33D8E11-F7FD-4AD9-BEC6-78C6500F817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807829" y="4311393"/>
            <a:ext cx="1981200" cy="113823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Short Bio</a:t>
            </a:r>
          </a:p>
        </p:txBody>
      </p:sp>
    </p:spTree>
    <p:extLst>
      <p:ext uri="{BB962C8B-B14F-4D97-AF65-F5344CB8AC3E}">
        <p14:creationId xmlns:p14="http://schemas.microsoft.com/office/powerpoint/2010/main" val="3062558138"/>
      </p:ext>
    </p:extLst>
  </p:cSld>
  <p:clrMapOvr>
    <a:masterClrMapping/>
  </p:clrMapOvr>
  <p:transition spd="slow">
    <p:wip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6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xmlns="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40113" y="4505325"/>
            <a:ext cx="1800000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xmlns="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48426" y="4505325"/>
            <a:ext cx="1800000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xmlns="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56739" y="4505325"/>
            <a:ext cx="1800000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xmlns="" id="{77D6BBBA-F4A3-45D4-91BC-A405FFDC7C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65052" y="4505325"/>
            <a:ext cx="1800000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EB3F7825-EB73-4976-9D8D-BAD8C8FCEA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800" y="3926334"/>
            <a:ext cx="1800000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xmlns="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40113" y="3926335"/>
            <a:ext cx="1800000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xmlns="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48426" y="3926335"/>
            <a:ext cx="1800000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xmlns="" id="{33DAFB20-1343-4578-8AA0-0378B674F1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56739" y="3926335"/>
            <a:ext cx="1800000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xmlns="" id="{B01E9EA3-8BD6-4531-812C-663C75428B7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65052" y="3926335"/>
            <a:ext cx="1800000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xmlns="" id="{DA4566DA-C848-4A27-BBC8-722932FFD7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1800" y="4505325"/>
            <a:ext cx="1800000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xmlns="" id="{4089E01F-0C47-4C6A-A9A8-A1A7E470F31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17088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4" name="Picture Placeholder 22">
            <a:extLst>
              <a:ext uri="{FF2B5EF4-FFF2-40B4-BE49-F238E27FC236}">
                <a16:creationId xmlns:a16="http://schemas.microsoft.com/office/drawing/2014/main" xmlns="" id="{806A4855-25AA-40D4-B1A4-A271486B6C9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2625401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5" name="Picture Placeholder 22">
            <a:extLst>
              <a:ext uri="{FF2B5EF4-FFF2-40B4-BE49-F238E27FC236}">
                <a16:creationId xmlns:a16="http://schemas.microsoft.com/office/drawing/2014/main" xmlns="" id="{31E10A24-B676-4117-9507-B4B0EB406F0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533714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6" name="Picture Placeholder 22">
            <a:extLst>
              <a:ext uri="{FF2B5EF4-FFF2-40B4-BE49-F238E27FC236}">
                <a16:creationId xmlns:a16="http://schemas.microsoft.com/office/drawing/2014/main" xmlns="" id="{6549D851-9848-44AC-937A-9B1EF867E595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442027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7" name="Picture Placeholder 22">
            <a:extLst>
              <a:ext uri="{FF2B5EF4-FFF2-40B4-BE49-F238E27FC236}">
                <a16:creationId xmlns:a16="http://schemas.microsoft.com/office/drawing/2014/main" xmlns="" id="{B765F5D3-7CB7-4E55-8217-E9EEA9F2945A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8350340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0" name="Picture Placeholder 22">
            <a:extLst>
              <a:ext uri="{FF2B5EF4-FFF2-40B4-BE49-F238E27FC236}">
                <a16:creationId xmlns:a16="http://schemas.microsoft.com/office/drawing/2014/main" xmlns="" id="{8CB2CA38-4C7F-4D6B-9B34-606F1A007A17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0258651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5DA42CA-D117-4AF7-9FEC-03EB2BBB756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973363" y="3925888"/>
            <a:ext cx="1800000" cy="504825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  <a:lvl2pPr marL="266700" indent="0" algn="ctr">
              <a:buNone/>
              <a:defRPr/>
            </a:lvl2pPr>
            <a:lvl3pPr marL="542925" indent="0" algn="ctr">
              <a:buNone/>
              <a:defRPr/>
            </a:lvl3pPr>
            <a:lvl4pPr marL="809625" indent="0" algn="ctr">
              <a:buNone/>
              <a:defRPr/>
            </a:lvl4pPr>
            <a:lvl5pPr marL="1076325" indent="0" algn="ctr">
              <a:buNone/>
              <a:defRPr/>
            </a:lvl5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xmlns="" id="{5F9CEF5A-8DCE-4156-9138-C113C0D3A79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973363" y="4505325"/>
            <a:ext cx="1800000" cy="900113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111503999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83C9BAF7-A9F4-4666-A96D-E0820914D8A4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9210B130-61BF-42BB-A9D3-54F0E9975E1E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8ED4637A-B150-47D5-91AA-5443ECDF24E5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F345A228-3ACD-436B-BAEA-C19CFB995DFF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4808980A-AE2C-4B9A-923B-70728FF4B383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E90E16CE-7F71-45E1-88F3-0F2422E4E14F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xmlns="" id="{5024FFFC-3734-4C7F-8BB4-1D72D8764C19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xmlns="" id="{15E243F7-C034-42A6-94F7-39C26EF11897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7F7416F4-3283-4DFF-BF8E-0F1B10C57C7B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xmlns="" id="{4E43006F-FE7C-4D9C-9803-C7A1705E2E29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xmlns="" id="{40B601BE-5173-46B7-B727-24C354628A9A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xmlns="" id="{0840A278-AE7C-4997-AAEA-F758452843B7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xmlns="" id="{03AE5DE6-4BFB-4DB3-8207-ABE7B804220D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xmlns="" id="{06BC0376-95EB-4B85-AD13-AB07742066DC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3600000" cy="503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xmlns="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01550" y="1152000"/>
            <a:ext cx="3600450" cy="50387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xmlns="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71550" y="1152000"/>
            <a:ext cx="3600450" cy="50387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54388017"/>
      </p:ext>
    </p:extLst>
  </p:cSld>
  <p:clrMapOvr>
    <a:masterClrMapping/>
  </p:clrMapOvr>
  <p:transition spd="slow">
    <p:wip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xmlns="" id="{F8AB0F04-910C-4647-AE1C-177C66B50038}"/>
              </a:ext>
            </a:extLst>
          </p:cNvPr>
          <p:cNvSpPr/>
          <p:nvPr userDrawn="1"/>
        </p:nvSpPr>
        <p:spPr>
          <a:xfrm rot="4308689">
            <a:off x="8139110" y="-52404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xmlns="" id="{3E72A672-7789-4744-A4CB-D177B890FDE6}"/>
              </a:ext>
            </a:extLst>
          </p:cNvPr>
          <p:cNvSpPr/>
          <p:nvPr userDrawn="1"/>
        </p:nvSpPr>
        <p:spPr>
          <a:xfrm rot="4308689">
            <a:off x="8878526" y="-532562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0C7CDA8E-8D79-474E-8278-7D77C867E238}"/>
              </a:ext>
            </a:extLst>
          </p:cNvPr>
          <p:cNvSpPr/>
          <p:nvPr userDrawn="1"/>
        </p:nvSpPr>
        <p:spPr>
          <a:xfrm rot="4308689">
            <a:off x="9191192" y="1651650"/>
            <a:ext cx="1980696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xmlns="" id="{ABD99355-65C1-4211-9E82-3D41ACE0AE17}"/>
              </a:ext>
            </a:extLst>
          </p:cNvPr>
          <p:cNvSpPr/>
          <p:nvPr userDrawn="1"/>
        </p:nvSpPr>
        <p:spPr>
          <a:xfrm rot="13830869">
            <a:off x="9457431" y="3977898"/>
            <a:ext cx="346713" cy="206124"/>
          </a:xfrm>
          <a:custGeom>
            <a:avLst/>
            <a:gdLst>
              <a:gd name="connsiteX0" fmla="*/ 346713 w 346713"/>
              <a:gd name="connsiteY0" fmla="*/ 206124 h 206124"/>
              <a:gd name="connsiteX1" fmla="*/ 0 w 346713"/>
              <a:gd name="connsiteY1" fmla="*/ 206124 h 206124"/>
              <a:gd name="connsiteX2" fmla="*/ 86666 w 346713"/>
              <a:gd name="connsiteY2" fmla="*/ 0 h 206124"/>
              <a:gd name="connsiteX3" fmla="*/ 346713 w 346713"/>
              <a:gd name="connsiteY3" fmla="*/ 206124 h 2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3" h="206124">
                <a:moveTo>
                  <a:pt x="346713" y="206124"/>
                </a:moveTo>
                <a:lnTo>
                  <a:pt x="0" y="206124"/>
                </a:lnTo>
                <a:lnTo>
                  <a:pt x="86666" y="0"/>
                </a:lnTo>
                <a:lnTo>
                  <a:pt x="346713" y="206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F459E701-5FEF-4918-8F3A-04E29BF09009}"/>
              </a:ext>
            </a:extLst>
          </p:cNvPr>
          <p:cNvSpPr/>
          <p:nvPr userDrawn="1"/>
        </p:nvSpPr>
        <p:spPr>
          <a:xfrm rot="12431080">
            <a:off x="9528615" y="3713859"/>
            <a:ext cx="710669" cy="335543"/>
          </a:xfrm>
          <a:custGeom>
            <a:avLst/>
            <a:gdLst>
              <a:gd name="connsiteX0" fmla="*/ 710669 w 710669"/>
              <a:gd name="connsiteY0" fmla="*/ 176660 h 335543"/>
              <a:gd name="connsiteX1" fmla="*/ 0 w 710669"/>
              <a:gd name="connsiteY1" fmla="*/ 335543 h 335543"/>
              <a:gd name="connsiteX2" fmla="*/ 141082 w 710669"/>
              <a:gd name="connsiteY2" fmla="*/ 0 h 335543"/>
              <a:gd name="connsiteX3" fmla="*/ 487795 w 710669"/>
              <a:gd name="connsiteY3" fmla="*/ 0 h 335543"/>
              <a:gd name="connsiteX4" fmla="*/ 710669 w 710669"/>
              <a:gd name="connsiteY4" fmla="*/ 176660 h 3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669" h="335543">
                <a:moveTo>
                  <a:pt x="710669" y="176660"/>
                </a:moveTo>
                <a:lnTo>
                  <a:pt x="0" y="335543"/>
                </a:lnTo>
                <a:lnTo>
                  <a:pt x="141082" y="0"/>
                </a:lnTo>
                <a:lnTo>
                  <a:pt x="487795" y="0"/>
                </a:lnTo>
                <a:lnTo>
                  <a:pt x="710669" y="1766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xmlns="" id="{8550A0A6-1197-4153-9800-69D58909D0C7}"/>
              </a:ext>
            </a:extLst>
          </p:cNvPr>
          <p:cNvSpPr/>
          <p:nvPr userDrawn="1"/>
        </p:nvSpPr>
        <p:spPr>
          <a:xfrm rot="4308689">
            <a:off x="8785444" y="1075879"/>
            <a:ext cx="1246227" cy="158018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xmlns="" id="{4F0A2415-21FA-4B06-89CA-A379C8C2E262}"/>
              </a:ext>
            </a:extLst>
          </p:cNvPr>
          <p:cNvSpPr/>
          <p:nvPr userDrawn="1"/>
        </p:nvSpPr>
        <p:spPr>
          <a:xfrm rot="17193105">
            <a:off x="11374788" y="284642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xmlns="" id="{FF9CE8FE-77D6-45E0-BBF7-78F07AC29771}"/>
              </a:ext>
            </a:extLst>
          </p:cNvPr>
          <p:cNvSpPr/>
          <p:nvPr userDrawn="1"/>
        </p:nvSpPr>
        <p:spPr>
          <a:xfrm rot="17193105">
            <a:off x="10879052" y="262735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xmlns="" id="{37BBBFC2-32EB-4335-9980-A7CF236703B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 Header</a:t>
            </a:r>
          </a:p>
        </p:txBody>
      </p:sp>
    </p:spTree>
    <p:extLst>
      <p:ext uri="{BB962C8B-B14F-4D97-AF65-F5344CB8AC3E}">
        <p14:creationId xmlns:p14="http://schemas.microsoft.com/office/powerpoint/2010/main" val="3171614413"/>
      </p:ext>
    </p:extLst>
  </p:cSld>
  <p:clrMapOvr>
    <a:masterClrMapping/>
  </p:clrMapOvr>
  <p:transition spd="slow">
    <p:wip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B29137C9-7B18-454C-AB56-2B4631DFE59D}"/>
              </a:ext>
            </a:extLst>
          </p:cNvPr>
          <p:cNvSpPr/>
          <p:nvPr userDrawn="1"/>
        </p:nvSpPr>
        <p:spPr>
          <a:xfrm rot="14199158">
            <a:off x="10161654" y="-236402"/>
            <a:ext cx="1957093" cy="1399810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1392370 w 3571215"/>
              <a:gd name="connsiteY3" fmla="*/ 2792094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2626822 w 3571215"/>
              <a:gd name="connsiteY3" fmla="*/ 1399810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176150"/>
              <a:gd name="connsiteX1" fmla="*/ 2472666 w 3571215"/>
              <a:gd name="connsiteY1" fmla="*/ 36067 h 2176150"/>
              <a:gd name="connsiteX2" fmla="*/ 3571215 w 3571215"/>
              <a:gd name="connsiteY2" fmla="*/ 0 h 2176150"/>
              <a:gd name="connsiteX3" fmla="*/ 2626822 w 3571215"/>
              <a:gd name="connsiteY3" fmla="*/ 1399810 h 2176150"/>
              <a:gd name="connsiteX4" fmla="*/ 2309686 w 3571215"/>
              <a:gd name="connsiteY4" fmla="*/ 820126 h 2176150"/>
              <a:gd name="connsiteX5" fmla="*/ 0 w 3571215"/>
              <a:gd name="connsiteY5" fmla="*/ 2176150 h 217615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695564 w 1957093"/>
              <a:gd name="connsiteY4" fmla="*/ 820126 h 1399810"/>
              <a:gd name="connsiteX5" fmla="*/ 0 w 1957093"/>
              <a:gd name="connsiteY5" fmla="*/ 318772 h 139981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172487 w 1957093"/>
              <a:gd name="connsiteY4" fmla="*/ 1221089 h 1399810"/>
              <a:gd name="connsiteX5" fmla="*/ 0 w 1957093"/>
              <a:gd name="connsiteY5" fmla="*/ 318772 h 1399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57093" h="1399810">
                <a:moveTo>
                  <a:pt x="0" y="318772"/>
                </a:moveTo>
                <a:lnTo>
                  <a:pt x="858544" y="36067"/>
                </a:lnTo>
                <a:lnTo>
                  <a:pt x="1957093" y="0"/>
                </a:lnTo>
                <a:lnTo>
                  <a:pt x="1012700" y="1399810"/>
                </a:lnTo>
                <a:lnTo>
                  <a:pt x="172487" y="1221089"/>
                </a:lnTo>
                <a:lnTo>
                  <a:pt x="0" y="31877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0C7CDA8E-8D79-474E-8278-7D77C867E238}"/>
              </a:ext>
            </a:extLst>
          </p:cNvPr>
          <p:cNvSpPr/>
          <p:nvPr userDrawn="1"/>
        </p:nvSpPr>
        <p:spPr>
          <a:xfrm rot="6973557">
            <a:off x="9799840" y="198216"/>
            <a:ext cx="748251" cy="780669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xmlns="" id="{4F0A2415-21FA-4B06-89CA-A379C8C2E262}"/>
              </a:ext>
            </a:extLst>
          </p:cNvPr>
          <p:cNvSpPr/>
          <p:nvPr userDrawn="1"/>
        </p:nvSpPr>
        <p:spPr>
          <a:xfrm rot="5483574">
            <a:off x="9854193" y="80859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xmlns="" id="{9AACAC53-33A6-4BBC-8C68-0C56D0B39F57}"/>
              </a:ext>
            </a:extLst>
          </p:cNvPr>
          <p:cNvSpPr/>
          <p:nvPr userDrawn="1"/>
        </p:nvSpPr>
        <p:spPr>
          <a:xfrm rot="14235708">
            <a:off x="11753205" y="112024"/>
            <a:ext cx="332291" cy="247882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1392370 w 3571215"/>
              <a:gd name="connsiteY3" fmla="*/ 2792094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2626822 w 3571215"/>
              <a:gd name="connsiteY3" fmla="*/ 1399810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176150"/>
              <a:gd name="connsiteX1" fmla="*/ 2472666 w 3571215"/>
              <a:gd name="connsiteY1" fmla="*/ 36067 h 2176150"/>
              <a:gd name="connsiteX2" fmla="*/ 3571215 w 3571215"/>
              <a:gd name="connsiteY2" fmla="*/ 0 h 2176150"/>
              <a:gd name="connsiteX3" fmla="*/ 2626822 w 3571215"/>
              <a:gd name="connsiteY3" fmla="*/ 1399810 h 2176150"/>
              <a:gd name="connsiteX4" fmla="*/ 2309686 w 3571215"/>
              <a:gd name="connsiteY4" fmla="*/ 820126 h 2176150"/>
              <a:gd name="connsiteX5" fmla="*/ 0 w 3571215"/>
              <a:gd name="connsiteY5" fmla="*/ 2176150 h 217615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695564 w 1957093"/>
              <a:gd name="connsiteY4" fmla="*/ 820126 h 1399810"/>
              <a:gd name="connsiteX5" fmla="*/ 0 w 1957093"/>
              <a:gd name="connsiteY5" fmla="*/ 318772 h 139981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172487 w 1957093"/>
              <a:gd name="connsiteY4" fmla="*/ 1221089 h 1399810"/>
              <a:gd name="connsiteX5" fmla="*/ 0 w 1957093"/>
              <a:gd name="connsiteY5" fmla="*/ 318772 h 1399810"/>
              <a:gd name="connsiteX0" fmla="*/ 0 w 1449157"/>
              <a:gd name="connsiteY0" fmla="*/ 282705 h 1363743"/>
              <a:gd name="connsiteX1" fmla="*/ 858544 w 1449157"/>
              <a:gd name="connsiteY1" fmla="*/ 0 h 1363743"/>
              <a:gd name="connsiteX2" fmla="*/ 1449157 w 1449157"/>
              <a:gd name="connsiteY2" fmla="*/ 715834 h 1363743"/>
              <a:gd name="connsiteX3" fmla="*/ 1012700 w 1449157"/>
              <a:gd name="connsiteY3" fmla="*/ 1363743 h 1363743"/>
              <a:gd name="connsiteX4" fmla="*/ 172487 w 1449157"/>
              <a:gd name="connsiteY4" fmla="*/ 1185022 h 1363743"/>
              <a:gd name="connsiteX5" fmla="*/ 0 w 1449157"/>
              <a:gd name="connsiteY5" fmla="*/ 282705 h 1363743"/>
              <a:gd name="connsiteX0" fmla="*/ 0 w 1449157"/>
              <a:gd name="connsiteY0" fmla="*/ 0 h 1081038"/>
              <a:gd name="connsiteX1" fmla="*/ 1449157 w 1449157"/>
              <a:gd name="connsiteY1" fmla="*/ 433129 h 1081038"/>
              <a:gd name="connsiteX2" fmla="*/ 1012700 w 1449157"/>
              <a:gd name="connsiteY2" fmla="*/ 1081038 h 1081038"/>
              <a:gd name="connsiteX3" fmla="*/ 172487 w 1449157"/>
              <a:gd name="connsiteY3" fmla="*/ 902317 h 1081038"/>
              <a:gd name="connsiteX4" fmla="*/ 0 w 1449157"/>
              <a:gd name="connsiteY4" fmla="*/ 0 h 1081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9157" h="1081038">
                <a:moveTo>
                  <a:pt x="0" y="0"/>
                </a:moveTo>
                <a:lnTo>
                  <a:pt x="1449157" y="433129"/>
                </a:lnTo>
                <a:lnTo>
                  <a:pt x="1012700" y="1081038"/>
                </a:lnTo>
                <a:lnTo>
                  <a:pt x="172487" y="90231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xmlns="" id="{ED86A7C4-9F1E-4F96-8AD9-5B75BEE364BE}"/>
              </a:ext>
            </a:extLst>
          </p:cNvPr>
          <p:cNvSpPr/>
          <p:nvPr userDrawn="1"/>
        </p:nvSpPr>
        <p:spPr>
          <a:xfrm rot="13336516">
            <a:off x="10313236" y="1084299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xmlns="" id="{B63BFE72-A1DE-4CFE-9B52-553C99D52699}"/>
              </a:ext>
            </a:extLst>
          </p:cNvPr>
          <p:cNvSpPr/>
          <p:nvPr userDrawn="1"/>
        </p:nvSpPr>
        <p:spPr>
          <a:xfrm rot="5738060">
            <a:off x="9844293" y="1032301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xmlns="" id="{9C266CD9-D77B-4B4D-8673-531E2784C610}"/>
              </a:ext>
            </a:extLst>
          </p:cNvPr>
          <p:cNvSpPr/>
          <p:nvPr userDrawn="1"/>
        </p:nvSpPr>
        <p:spPr>
          <a:xfrm rot="8291645">
            <a:off x="10081798" y="798094"/>
            <a:ext cx="371360" cy="273702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403314"/>
      </p:ext>
    </p:extLst>
  </p:cSld>
  <p:clrMapOvr>
    <a:masterClrMapping/>
  </p:clrMapOvr>
  <p:transition spd="slow">
    <p:wip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No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524817"/>
      </p:ext>
    </p:extLst>
  </p:cSld>
  <p:clrMapOvr>
    <a:masterClrMapping/>
  </p:clrMapOvr>
  <p:transition spd="slow">
    <p:wip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xmlns="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15" y="86714"/>
            <a:ext cx="12018572" cy="6684572"/>
          </a:xfrm>
          <a:solidFill>
            <a:schemeClr val="bg1">
              <a:lumMod val="85000"/>
            </a:schemeClr>
          </a:solidFill>
        </p:spPr>
        <p:txBody>
          <a:bodyPr lIns="360000" tIns="360000"/>
          <a:lstStyle>
            <a:lvl1pPr marL="0" indent="0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Image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94607" y="2237328"/>
            <a:ext cx="7202786" cy="1449788"/>
          </a:xfrm>
          <a:solidFill>
            <a:schemeClr val="tx1">
              <a:alpha val="80000"/>
            </a:schemeClr>
          </a:solidFill>
        </p:spPr>
        <p:txBody>
          <a:bodyPr lIns="288000" rIns="2160000" bIns="144000" anchor="b" anchorCtr="0"/>
          <a:lstStyle>
            <a:lvl1pPr algn="r">
              <a:defRPr sz="66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Thank 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94607" y="3684672"/>
            <a:ext cx="5282503" cy="1604172"/>
          </a:xfrm>
          <a:solidFill>
            <a:schemeClr val="tx1">
              <a:alpha val="90000"/>
            </a:schemeClr>
          </a:solidFill>
        </p:spPr>
        <p:txBody>
          <a:bodyPr lIns="216000" tIns="144000" rIns="576000"/>
          <a:lstStyle>
            <a:lvl1pPr marL="0" indent="0" algn="r">
              <a:buNone/>
              <a:defRPr sz="21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9688AEDF-1396-4322-8818-9D1C7976FCDF}"/>
              </a:ext>
            </a:extLst>
          </p:cNvPr>
          <p:cNvCxnSpPr>
            <a:cxnSpLocks/>
          </p:cNvCxnSpPr>
          <p:nvPr userDrawn="1"/>
        </p:nvCxnSpPr>
        <p:spPr>
          <a:xfrm>
            <a:off x="7777113" y="2412127"/>
            <a:ext cx="0" cy="1100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BC122267-81F5-4D7C-8854-830FD491A4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67000" y="4142258"/>
            <a:ext cx="4508500" cy="277342"/>
          </a:xfrm>
        </p:spPr>
        <p:txBody>
          <a:bodyPr anchor="ctr"/>
          <a:lstStyle>
            <a:lvl1pPr marL="0" indent="0" algn="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266700" indent="0" algn="r">
              <a:buNone/>
              <a:defRPr>
                <a:solidFill>
                  <a:schemeClr val="bg1"/>
                </a:solidFill>
              </a:defRPr>
            </a:lvl2pPr>
            <a:lvl3pPr marL="542925" indent="0" algn="r">
              <a:buNone/>
              <a:defRPr>
                <a:solidFill>
                  <a:schemeClr val="bg1"/>
                </a:solidFill>
              </a:defRPr>
            </a:lvl3pPr>
            <a:lvl4pPr marL="809625" indent="0" algn="r">
              <a:buNone/>
              <a:defRPr>
                <a:solidFill>
                  <a:schemeClr val="bg1"/>
                </a:solidFill>
              </a:defRPr>
            </a:lvl4pPr>
            <a:lvl5pPr marL="1076325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Contact Number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xmlns="" id="{D1624B9A-AB57-40B6-89A6-D34ED60BBF0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67000" y="4448040"/>
            <a:ext cx="4508500" cy="277342"/>
          </a:xfrm>
        </p:spPr>
        <p:txBody>
          <a:bodyPr anchor="ctr"/>
          <a:lstStyle>
            <a:lvl1pPr marL="0" indent="0" algn="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266700" indent="0" algn="r">
              <a:buNone/>
              <a:defRPr>
                <a:solidFill>
                  <a:schemeClr val="bg1"/>
                </a:solidFill>
              </a:defRPr>
            </a:lvl2pPr>
            <a:lvl3pPr marL="542925" indent="0" algn="r">
              <a:buNone/>
              <a:defRPr>
                <a:solidFill>
                  <a:schemeClr val="bg1"/>
                </a:solidFill>
              </a:defRPr>
            </a:lvl3pPr>
            <a:lvl4pPr marL="809625" indent="0" algn="r">
              <a:buNone/>
              <a:defRPr>
                <a:solidFill>
                  <a:schemeClr val="bg1"/>
                </a:solidFill>
              </a:defRPr>
            </a:lvl4pPr>
            <a:lvl5pPr marL="1076325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Email or Social Media Handle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xmlns="" id="{61EA5FFD-797F-43FF-B13A-5DA8C820EE2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65008" y="2587752"/>
            <a:ext cx="1344168" cy="70408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Logo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xmlns="" id="{7436EF9B-F86C-114A-BB87-C439E5F129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667000" y="4753821"/>
            <a:ext cx="4508500" cy="277342"/>
          </a:xfrm>
        </p:spPr>
        <p:txBody>
          <a:bodyPr anchor="ctr"/>
          <a:lstStyle>
            <a:lvl1pPr marL="0" indent="0" algn="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266700" indent="0" algn="r">
              <a:buNone/>
              <a:defRPr>
                <a:solidFill>
                  <a:schemeClr val="bg1"/>
                </a:solidFill>
              </a:defRPr>
            </a:lvl2pPr>
            <a:lvl3pPr marL="542925" indent="0" algn="r">
              <a:buNone/>
              <a:defRPr>
                <a:solidFill>
                  <a:schemeClr val="bg1"/>
                </a:solidFill>
              </a:defRPr>
            </a:lvl3pPr>
            <a:lvl4pPr marL="809625" indent="0" algn="r">
              <a:buNone/>
              <a:defRPr>
                <a:solidFill>
                  <a:schemeClr val="bg1"/>
                </a:solidFill>
              </a:defRPr>
            </a:lvl4pPr>
            <a:lvl5pPr marL="1076325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Website Address</a:t>
            </a:r>
          </a:p>
        </p:txBody>
      </p:sp>
    </p:spTree>
    <p:extLst>
      <p:ext uri="{BB962C8B-B14F-4D97-AF65-F5344CB8AC3E}">
        <p14:creationId xmlns:p14="http://schemas.microsoft.com/office/powerpoint/2010/main" val="2864935970"/>
      </p:ext>
    </p:extLst>
  </p:cSld>
  <p:clrMapOvr>
    <a:masterClrMapping/>
  </p:clrMapOvr>
  <p:transition spd="slow">
    <p:wip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1768422"/>
            <a:ext cx="6840000" cy="2387600"/>
          </a:xfrm>
          <a:solidFill>
            <a:schemeClr val="tx1">
              <a:alpha val="80000"/>
            </a:schemeClr>
          </a:solidFill>
        </p:spPr>
        <p:txBody>
          <a:bodyPr lIns="432000" rIns="432000" bIns="144000" anchor="b"/>
          <a:lstStyle>
            <a:lvl1pPr algn="l">
              <a:defRPr sz="42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</a:t>
            </a:r>
            <a:br>
              <a:rPr lang="en-US" noProof="0"/>
            </a:br>
            <a:r>
              <a:rPr lang="en-US" noProof="0"/>
              <a:t>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153578"/>
            <a:ext cx="6840000" cy="936000"/>
          </a:xfrm>
          <a:solidFill>
            <a:schemeClr val="tx1">
              <a:alpha val="90000"/>
            </a:schemeClr>
          </a:solidFill>
        </p:spPr>
        <p:txBody>
          <a:bodyPr lIns="432000" tIns="144000"/>
          <a:lstStyle>
            <a:lvl1pPr marL="0" indent="0" algn="l"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xmlns="" id="{13A733F0-30A3-4125-9B9B-2A07E1461F1B}"/>
              </a:ext>
            </a:extLst>
          </p:cNvPr>
          <p:cNvSpPr/>
          <p:nvPr userDrawn="1"/>
        </p:nvSpPr>
        <p:spPr>
          <a:xfrm rot="4308689">
            <a:off x="8139110" y="-52404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xmlns="" id="{9E236A80-227E-4FE4-AA47-7802636969A0}"/>
              </a:ext>
            </a:extLst>
          </p:cNvPr>
          <p:cNvSpPr/>
          <p:nvPr userDrawn="1"/>
        </p:nvSpPr>
        <p:spPr>
          <a:xfrm rot="4308689">
            <a:off x="8878526" y="-532562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xmlns="" id="{AAF58058-47D7-451D-B2D5-713873CFA06B}"/>
              </a:ext>
            </a:extLst>
          </p:cNvPr>
          <p:cNvSpPr/>
          <p:nvPr userDrawn="1"/>
        </p:nvSpPr>
        <p:spPr>
          <a:xfrm rot="4308689">
            <a:off x="9191192" y="1651650"/>
            <a:ext cx="1980696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xmlns="" id="{E6D9AC51-13A8-43F2-B0AE-A475CD84575E}"/>
              </a:ext>
            </a:extLst>
          </p:cNvPr>
          <p:cNvSpPr/>
          <p:nvPr userDrawn="1"/>
        </p:nvSpPr>
        <p:spPr>
          <a:xfrm rot="13830869">
            <a:off x="9457431" y="3977898"/>
            <a:ext cx="346713" cy="206124"/>
          </a:xfrm>
          <a:custGeom>
            <a:avLst/>
            <a:gdLst>
              <a:gd name="connsiteX0" fmla="*/ 346713 w 346713"/>
              <a:gd name="connsiteY0" fmla="*/ 206124 h 206124"/>
              <a:gd name="connsiteX1" fmla="*/ 0 w 346713"/>
              <a:gd name="connsiteY1" fmla="*/ 206124 h 206124"/>
              <a:gd name="connsiteX2" fmla="*/ 86666 w 346713"/>
              <a:gd name="connsiteY2" fmla="*/ 0 h 206124"/>
              <a:gd name="connsiteX3" fmla="*/ 346713 w 346713"/>
              <a:gd name="connsiteY3" fmla="*/ 206124 h 2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3" h="206124">
                <a:moveTo>
                  <a:pt x="346713" y="206124"/>
                </a:moveTo>
                <a:lnTo>
                  <a:pt x="0" y="206124"/>
                </a:lnTo>
                <a:lnTo>
                  <a:pt x="86666" y="0"/>
                </a:lnTo>
                <a:lnTo>
                  <a:pt x="346713" y="206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CBA8CC4C-FA3C-45FB-A5CE-C0F41063A4AA}"/>
              </a:ext>
            </a:extLst>
          </p:cNvPr>
          <p:cNvSpPr/>
          <p:nvPr userDrawn="1"/>
        </p:nvSpPr>
        <p:spPr>
          <a:xfrm rot="12431080">
            <a:off x="9528615" y="3713859"/>
            <a:ext cx="710669" cy="335543"/>
          </a:xfrm>
          <a:custGeom>
            <a:avLst/>
            <a:gdLst>
              <a:gd name="connsiteX0" fmla="*/ 710669 w 710669"/>
              <a:gd name="connsiteY0" fmla="*/ 176660 h 335543"/>
              <a:gd name="connsiteX1" fmla="*/ 0 w 710669"/>
              <a:gd name="connsiteY1" fmla="*/ 335543 h 335543"/>
              <a:gd name="connsiteX2" fmla="*/ 141082 w 710669"/>
              <a:gd name="connsiteY2" fmla="*/ 0 h 335543"/>
              <a:gd name="connsiteX3" fmla="*/ 487795 w 710669"/>
              <a:gd name="connsiteY3" fmla="*/ 0 h 335543"/>
              <a:gd name="connsiteX4" fmla="*/ 710669 w 710669"/>
              <a:gd name="connsiteY4" fmla="*/ 176660 h 3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669" h="335543">
                <a:moveTo>
                  <a:pt x="710669" y="176660"/>
                </a:moveTo>
                <a:lnTo>
                  <a:pt x="0" y="335543"/>
                </a:lnTo>
                <a:lnTo>
                  <a:pt x="141082" y="0"/>
                </a:lnTo>
                <a:lnTo>
                  <a:pt x="487795" y="0"/>
                </a:lnTo>
                <a:lnTo>
                  <a:pt x="710669" y="1766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320D0EA4-6C0E-4F3B-B209-84132CF9DCEE}"/>
              </a:ext>
            </a:extLst>
          </p:cNvPr>
          <p:cNvSpPr/>
          <p:nvPr userDrawn="1"/>
        </p:nvSpPr>
        <p:spPr>
          <a:xfrm rot="4308689">
            <a:off x="8785444" y="1075879"/>
            <a:ext cx="1246227" cy="158018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B2637900-ABE5-44BB-8955-B59B20FACF68}"/>
              </a:ext>
            </a:extLst>
          </p:cNvPr>
          <p:cNvSpPr/>
          <p:nvPr userDrawn="1"/>
        </p:nvSpPr>
        <p:spPr>
          <a:xfrm rot="17193105">
            <a:off x="11374788" y="284642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8878CEF9-0D4E-43CF-A1AC-B8A752A7EDD3}"/>
              </a:ext>
            </a:extLst>
          </p:cNvPr>
          <p:cNvSpPr/>
          <p:nvPr userDrawn="1"/>
        </p:nvSpPr>
        <p:spPr>
          <a:xfrm rot="17193105">
            <a:off x="10879052" y="262735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424821"/>
      </p:ext>
    </p:extLst>
  </p:cSld>
  <p:clrMapOvr>
    <a:masterClrMapping/>
  </p:clrMapOvr>
  <p:transition spd="slow">
    <p:wip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74E1F0E-A827-4F38-BAAB-5D5831E0813A}"/>
              </a:ext>
            </a:extLst>
          </p:cNvPr>
          <p:cNvSpPr/>
          <p:nvPr userDrawn="1"/>
        </p:nvSpPr>
        <p:spPr>
          <a:xfrm>
            <a:off x="0" y="6771286"/>
            <a:ext cx="12192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B7D9229-CE8B-44FD-B1E6-2FE619F40B4F}"/>
              </a:ext>
            </a:extLst>
          </p:cNvPr>
          <p:cNvSpPr/>
          <p:nvPr userDrawn="1"/>
        </p:nvSpPr>
        <p:spPr>
          <a:xfrm>
            <a:off x="0" y="0"/>
            <a:ext cx="12192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683AF15-88E9-4D75-9D5E-7E4924887E91}"/>
              </a:ext>
            </a:extLst>
          </p:cNvPr>
          <p:cNvSpPr/>
          <p:nvPr userDrawn="1"/>
        </p:nvSpPr>
        <p:spPr>
          <a:xfrm rot="5400000">
            <a:off x="-3385643" y="3385642"/>
            <a:ext cx="6858001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D3B18E46-480F-48E8-9675-259D3D06A00D}"/>
              </a:ext>
            </a:extLst>
          </p:cNvPr>
          <p:cNvSpPr/>
          <p:nvPr userDrawn="1"/>
        </p:nvSpPr>
        <p:spPr>
          <a:xfrm rot="5400000">
            <a:off x="8719643" y="3385643"/>
            <a:ext cx="6858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5999" y="86714"/>
            <a:ext cx="6009287" cy="4068402"/>
          </a:xfrm>
          <a:solidFill>
            <a:schemeClr val="tx1">
              <a:alpha val="80000"/>
            </a:schemeClr>
          </a:solidFill>
        </p:spPr>
        <p:txBody>
          <a:bodyPr lIns="288000" rIns="432000" bIns="144000" anchor="b"/>
          <a:lstStyle>
            <a:lvl1pPr algn="r">
              <a:defRPr sz="42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</a:t>
            </a:r>
            <a:br>
              <a:rPr lang="en-US" noProof="0"/>
            </a:br>
            <a:r>
              <a:rPr lang="en-US" noProof="0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9" y="4152672"/>
            <a:ext cx="6009287" cy="1818422"/>
          </a:xfrm>
          <a:solidFill>
            <a:schemeClr val="bg1">
              <a:lumMod val="95000"/>
              <a:alpha val="80000"/>
            </a:schemeClr>
          </a:solidFill>
        </p:spPr>
        <p:txBody>
          <a:bodyPr lIns="288000" tIns="144000" rIns="432000"/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9994FE7-F6B5-D34D-B846-52B81F6F601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9B51A1E-902D-48AF-9020-955120F399B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989E631-FFE0-4842-9C8D-2977AD46DA07}"/>
              </a:ext>
            </a:extLst>
          </p:cNvPr>
          <p:cNvSpPr txBox="1"/>
          <p:nvPr userDrawn="1"/>
        </p:nvSpPr>
        <p:spPr>
          <a:xfrm>
            <a:off x="5861957" y="661307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US" sz="12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20052C3A-3942-4B16-A466-441F8E3C2260}"/>
              </a:ext>
            </a:extLst>
          </p:cNvPr>
          <p:cNvSpPr/>
          <p:nvPr userDrawn="1"/>
        </p:nvSpPr>
        <p:spPr>
          <a:xfrm>
            <a:off x="0" y="2539992"/>
            <a:ext cx="5373076" cy="4318008"/>
          </a:xfrm>
          <a:custGeom>
            <a:avLst/>
            <a:gdLst>
              <a:gd name="connsiteX0" fmla="*/ 4972877 w 5373076"/>
              <a:gd name="connsiteY0" fmla="*/ 1816430 h 4318008"/>
              <a:gd name="connsiteX1" fmla="*/ 5211912 w 5373076"/>
              <a:gd name="connsiteY1" fmla="*/ 2046590 h 4318008"/>
              <a:gd name="connsiteX2" fmla="*/ 4866804 w 5373076"/>
              <a:gd name="connsiteY2" fmla="*/ 2013272 h 4318008"/>
              <a:gd name="connsiteX3" fmla="*/ 3721849 w 5373076"/>
              <a:gd name="connsiteY3" fmla="*/ 1808102 h 4318008"/>
              <a:gd name="connsiteX4" fmla="*/ 3854624 w 5373076"/>
              <a:gd name="connsiteY4" fmla="*/ 2524110 h 4318008"/>
              <a:gd name="connsiteX5" fmla="*/ 3419634 w 5373076"/>
              <a:gd name="connsiteY5" fmla="*/ 2322178 h 4318008"/>
              <a:gd name="connsiteX6" fmla="*/ 3604566 w 5373076"/>
              <a:gd name="connsiteY6" fmla="*/ 1945430 h 4318008"/>
              <a:gd name="connsiteX7" fmla="*/ 2301472 w 5373076"/>
              <a:gd name="connsiteY7" fmla="*/ 1771765 h 4318008"/>
              <a:gd name="connsiteX8" fmla="*/ 3237442 w 5373076"/>
              <a:gd name="connsiteY8" fmla="*/ 2134997 h 4318008"/>
              <a:gd name="connsiteX9" fmla="*/ 3266331 w 5373076"/>
              <a:gd name="connsiteY9" fmla="*/ 2949530 h 4318008"/>
              <a:gd name="connsiteX10" fmla="*/ 1897852 w 5373076"/>
              <a:gd name="connsiteY10" fmla="*/ 4318008 h 4318008"/>
              <a:gd name="connsiteX11" fmla="*/ 134565 w 5373076"/>
              <a:gd name="connsiteY11" fmla="*/ 4318008 h 4318008"/>
              <a:gd name="connsiteX12" fmla="*/ 0 w 5373076"/>
              <a:gd name="connsiteY12" fmla="*/ 4183443 h 4318008"/>
              <a:gd name="connsiteX13" fmla="*/ 0 w 5373076"/>
              <a:gd name="connsiteY13" fmla="*/ 2855805 h 4318008"/>
              <a:gd name="connsiteX14" fmla="*/ 5243699 w 5373076"/>
              <a:gd name="connsiteY14" fmla="*/ 652159 h 4318008"/>
              <a:gd name="connsiteX15" fmla="*/ 5058767 w 5373076"/>
              <a:gd name="connsiteY15" fmla="*/ 1028908 h 4318008"/>
              <a:gd name="connsiteX16" fmla="*/ 4960786 w 5373076"/>
              <a:gd name="connsiteY16" fmla="*/ 983422 h 4318008"/>
              <a:gd name="connsiteX17" fmla="*/ 3473588 w 5373076"/>
              <a:gd name="connsiteY17" fmla="*/ 405712 h 4318008"/>
              <a:gd name="connsiteX18" fmla="*/ 4094196 w 5373076"/>
              <a:gd name="connsiteY18" fmla="*/ 1366894 h 4318008"/>
              <a:gd name="connsiteX19" fmla="*/ 3778134 w 5373076"/>
              <a:gd name="connsiteY19" fmla="*/ 1741309 h 4318008"/>
              <a:gd name="connsiteX20" fmla="*/ 2824519 w 5373076"/>
              <a:gd name="connsiteY20" fmla="*/ 1808100 h 4318008"/>
              <a:gd name="connsiteX21" fmla="*/ 4454991 w 5373076"/>
              <a:gd name="connsiteY21" fmla="*/ 0 h 4318008"/>
              <a:gd name="connsiteX22" fmla="*/ 5373076 w 5373076"/>
              <a:gd name="connsiteY22" fmla="*/ 32358 h 4318008"/>
              <a:gd name="connsiteX23" fmla="*/ 4628717 w 5373076"/>
              <a:gd name="connsiteY23" fmla="*/ 1349015 h 4318008"/>
              <a:gd name="connsiteX24" fmla="*/ 4094010 w 5373076"/>
              <a:gd name="connsiteY24" fmla="*/ 779481 h 4318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373076" h="4318008">
                <a:moveTo>
                  <a:pt x="4972877" y="1816430"/>
                </a:moveTo>
                <a:lnTo>
                  <a:pt x="5211912" y="2046590"/>
                </a:lnTo>
                <a:lnTo>
                  <a:pt x="4866804" y="2013272"/>
                </a:lnTo>
                <a:close/>
                <a:moveTo>
                  <a:pt x="3721849" y="1808102"/>
                </a:moveTo>
                <a:lnTo>
                  <a:pt x="3854624" y="2524110"/>
                </a:lnTo>
                <a:lnTo>
                  <a:pt x="3419634" y="2322178"/>
                </a:lnTo>
                <a:lnTo>
                  <a:pt x="3604566" y="1945430"/>
                </a:lnTo>
                <a:close/>
                <a:moveTo>
                  <a:pt x="2301472" y="1771765"/>
                </a:moveTo>
                <a:lnTo>
                  <a:pt x="3237442" y="2134997"/>
                </a:lnTo>
                <a:lnTo>
                  <a:pt x="3266331" y="2949530"/>
                </a:lnTo>
                <a:lnTo>
                  <a:pt x="1897852" y="4318008"/>
                </a:lnTo>
                <a:lnTo>
                  <a:pt x="134565" y="4318008"/>
                </a:lnTo>
                <a:lnTo>
                  <a:pt x="0" y="4183443"/>
                </a:lnTo>
                <a:lnTo>
                  <a:pt x="0" y="2855805"/>
                </a:lnTo>
                <a:close/>
                <a:moveTo>
                  <a:pt x="5243699" y="652159"/>
                </a:moveTo>
                <a:lnTo>
                  <a:pt x="5058767" y="1028908"/>
                </a:lnTo>
                <a:lnTo>
                  <a:pt x="4960786" y="983422"/>
                </a:lnTo>
                <a:close/>
                <a:moveTo>
                  <a:pt x="3473588" y="405712"/>
                </a:moveTo>
                <a:lnTo>
                  <a:pt x="4094196" y="1366894"/>
                </a:lnTo>
                <a:lnTo>
                  <a:pt x="3778134" y="1741309"/>
                </a:lnTo>
                <a:lnTo>
                  <a:pt x="2824519" y="1808100"/>
                </a:lnTo>
                <a:close/>
                <a:moveTo>
                  <a:pt x="4454991" y="0"/>
                </a:moveTo>
                <a:lnTo>
                  <a:pt x="5373076" y="32358"/>
                </a:lnTo>
                <a:lnTo>
                  <a:pt x="4628717" y="1349015"/>
                </a:lnTo>
                <a:lnTo>
                  <a:pt x="4094010" y="77948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972281"/>
      </p:ext>
    </p:extLst>
  </p:cSld>
  <p:clrMapOvr>
    <a:masterClrMapping/>
  </p:clrMapOvr>
  <p:transition spd="slow">
    <p:wip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xmlns="" id="{F8AB0F04-910C-4647-AE1C-177C66B50038}"/>
              </a:ext>
            </a:extLst>
          </p:cNvPr>
          <p:cNvSpPr/>
          <p:nvPr userDrawn="1"/>
        </p:nvSpPr>
        <p:spPr>
          <a:xfrm rot="4308689">
            <a:off x="8139110" y="-52404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xmlns="" id="{3E72A672-7789-4744-A4CB-D177B890FDE6}"/>
              </a:ext>
            </a:extLst>
          </p:cNvPr>
          <p:cNvSpPr/>
          <p:nvPr userDrawn="1"/>
        </p:nvSpPr>
        <p:spPr>
          <a:xfrm rot="4308689">
            <a:off x="8878526" y="-532562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0C7CDA8E-8D79-474E-8278-7D77C867E238}"/>
              </a:ext>
            </a:extLst>
          </p:cNvPr>
          <p:cNvSpPr/>
          <p:nvPr userDrawn="1"/>
        </p:nvSpPr>
        <p:spPr>
          <a:xfrm rot="4308689">
            <a:off x="9191192" y="1651650"/>
            <a:ext cx="1980696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xmlns="" id="{ABD99355-65C1-4211-9E82-3D41ACE0AE17}"/>
              </a:ext>
            </a:extLst>
          </p:cNvPr>
          <p:cNvSpPr/>
          <p:nvPr userDrawn="1"/>
        </p:nvSpPr>
        <p:spPr>
          <a:xfrm rot="13830869">
            <a:off x="9457431" y="3977898"/>
            <a:ext cx="346713" cy="206124"/>
          </a:xfrm>
          <a:custGeom>
            <a:avLst/>
            <a:gdLst>
              <a:gd name="connsiteX0" fmla="*/ 346713 w 346713"/>
              <a:gd name="connsiteY0" fmla="*/ 206124 h 206124"/>
              <a:gd name="connsiteX1" fmla="*/ 0 w 346713"/>
              <a:gd name="connsiteY1" fmla="*/ 206124 h 206124"/>
              <a:gd name="connsiteX2" fmla="*/ 86666 w 346713"/>
              <a:gd name="connsiteY2" fmla="*/ 0 h 206124"/>
              <a:gd name="connsiteX3" fmla="*/ 346713 w 346713"/>
              <a:gd name="connsiteY3" fmla="*/ 206124 h 2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3" h="206124">
                <a:moveTo>
                  <a:pt x="346713" y="206124"/>
                </a:moveTo>
                <a:lnTo>
                  <a:pt x="0" y="206124"/>
                </a:lnTo>
                <a:lnTo>
                  <a:pt x="86666" y="0"/>
                </a:lnTo>
                <a:lnTo>
                  <a:pt x="346713" y="206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F459E701-5FEF-4918-8F3A-04E29BF09009}"/>
              </a:ext>
            </a:extLst>
          </p:cNvPr>
          <p:cNvSpPr/>
          <p:nvPr userDrawn="1"/>
        </p:nvSpPr>
        <p:spPr>
          <a:xfrm rot="12431080">
            <a:off x="9528615" y="3713859"/>
            <a:ext cx="710669" cy="335543"/>
          </a:xfrm>
          <a:custGeom>
            <a:avLst/>
            <a:gdLst>
              <a:gd name="connsiteX0" fmla="*/ 710669 w 710669"/>
              <a:gd name="connsiteY0" fmla="*/ 176660 h 335543"/>
              <a:gd name="connsiteX1" fmla="*/ 0 w 710669"/>
              <a:gd name="connsiteY1" fmla="*/ 335543 h 335543"/>
              <a:gd name="connsiteX2" fmla="*/ 141082 w 710669"/>
              <a:gd name="connsiteY2" fmla="*/ 0 h 335543"/>
              <a:gd name="connsiteX3" fmla="*/ 487795 w 710669"/>
              <a:gd name="connsiteY3" fmla="*/ 0 h 335543"/>
              <a:gd name="connsiteX4" fmla="*/ 710669 w 710669"/>
              <a:gd name="connsiteY4" fmla="*/ 176660 h 3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669" h="335543">
                <a:moveTo>
                  <a:pt x="710669" y="176660"/>
                </a:moveTo>
                <a:lnTo>
                  <a:pt x="0" y="335543"/>
                </a:lnTo>
                <a:lnTo>
                  <a:pt x="141082" y="0"/>
                </a:lnTo>
                <a:lnTo>
                  <a:pt x="487795" y="0"/>
                </a:lnTo>
                <a:lnTo>
                  <a:pt x="710669" y="1766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xmlns="" id="{8550A0A6-1197-4153-9800-69D58909D0C7}"/>
              </a:ext>
            </a:extLst>
          </p:cNvPr>
          <p:cNvSpPr/>
          <p:nvPr userDrawn="1"/>
        </p:nvSpPr>
        <p:spPr>
          <a:xfrm rot="4308689">
            <a:off x="8785444" y="1075879"/>
            <a:ext cx="1246227" cy="158018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xmlns="" id="{4F0A2415-21FA-4B06-89CA-A379C8C2E262}"/>
              </a:ext>
            </a:extLst>
          </p:cNvPr>
          <p:cNvSpPr/>
          <p:nvPr userDrawn="1"/>
        </p:nvSpPr>
        <p:spPr>
          <a:xfrm rot="17193105">
            <a:off x="11374788" y="284642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xmlns="" id="{FF9CE8FE-77D6-45E0-BBF7-78F07AC29771}"/>
              </a:ext>
            </a:extLst>
          </p:cNvPr>
          <p:cNvSpPr/>
          <p:nvPr userDrawn="1"/>
        </p:nvSpPr>
        <p:spPr>
          <a:xfrm rot="17193105">
            <a:off x="10879052" y="262735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xmlns="" id="{E73E47D5-BDE7-46E7-8C4E-6111A41AF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xmlns="" id="{4D90A547-C01D-42BC-98ED-831FDD76F3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xmlns="" id="{AEBF3BE3-47D8-4511-B598-743DF88DF9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9832572"/>
      </p:ext>
    </p:extLst>
  </p:cSld>
  <p:clrMapOvr>
    <a:masterClrMapping/>
  </p:clrMapOvr>
  <p:transition spd="slow">
    <p:wip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xmlns="" id="{F8AB0F04-910C-4647-AE1C-177C66B50038}"/>
              </a:ext>
            </a:extLst>
          </p:cNvPr>
          <p:cNvSpPr/>
          <p:nvPr userDrawn="1"/>
        </p:nvSpPr>
        <p:spPr>
          <a:xfrm rot="4308689">
            <a:off x="8139110" y="-52404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xmlns="" id="{3E72A672-7789-4744-A4CB-D177B890FDE6}"/>
              </a:ext>
            </a:extLst>
          </p:cNvPr>
          <p:cNvSpPr/>
          <p:nvPr userDrawn="1"/>
        </p:nvSpPr>
        <p:spPr>
          <a:xfrm rot="4308689">
            <a:off x="8878526" y="-532562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0C7CDA8E-8D79-474E-8278-7D77C867E238}"/>
              </a:ext>
            </a:extLst>
          </p:cNvPr>
          <p:cNvSpPr/>
          <p:nvPr userDrawn="1"/>
        </p:nvSpPr>
        <p:spPr>
          <a:xfrm rot="4308689">
            <a:off x="9191192" y="1651650"/>
            <a:ext cx="1980696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xmlns="" id="{ABD99355-65C1-4211-9E82-3D41ACE0AE17}"/>
              </a:ext>
            </a:extLst>
          </p:cNvPr>
          <p:cNvSpPr/>
          <p:nvPr userDrawn="1"/>
        </p:nvSpPr>
        <p:spPr>
          <a:xfrm rot="13830869">
            <a:off x="9457431" y="3977898"/>
            <a:ext cx="346713" cy="206124"/>
          </a:xfrm>
          <a:custGeom>
            <a:avLst/>
            <a:gdLst>
              <a:gd name="connsiteX0" fmla="*/ 346713 w 346713"/>
              <a:gd name="connsiteY0" fmla="*/ 206124 h 206124"/>
              <a:gd name="connsiteX1" fmla="*/ 0 w 346713"/>
              <a:gd name="connsiteY1" fmla="*/ 206124 h 206124"/>
              <a:gd name="connsiteX2" fmla="*/ 86666 w 346713"/>
              <a:gd name="connsiteY2" fmla="*/ 0 h 206124"/>
              <a:gd name="connsiteX3" fmla="*/ 346713 w 346713"/>
              <a:gd name="connsiteY3" fmla="*/ 206124 h 2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3" h="206124">
                <a:moveTo>
                  <a:pt x="346713" y="206124"/>
                </a:moveTo>
                <a:lnTo>
                  <a:pt x="0" y="206124"/>
                </a:lnTo>
                <a:lnTo>
                  <a:pt x="86666" y="0"/>
                </a:lnTo>
                <a:lnTo>
                  <a:pt x="346713" y="206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F459E701-5FEF-4918-8F3A-04E29BF09009}"/>
              </a:ext>
            </a:extLst>
          </p:cNvPr>
          <p:cNvSpPr/>
          <p:nvPr userDrawn="1"/>
        </p:nvSpPr>
        <p:spPr>
          <a:xfrm rot="12431080">
            <a:off x="9528615" y="3713859"/>
            <a:ext cx="710669" cy="335543"/>
          </a:xfrm>
          <a:custGeom>
            <a:avLst/>
            <a:gdLst>
              <a:gd name="connsiteX0" fmla="*/ 710669 w 710669"/>
              <a:gd name="connsiteY0" fmla="*/ 176660 h 335543"/>
              <a:gd name="connsiteX1" fmla="*/ 0 w 710669"/>
              <a:gd name="connsiteY1" fmla="*/ 335543 h 335543"/>
              <a:gd name="connsiteX2" fmla="*/ 141082 w 710669"/>
              <a:gd name="connsiteY2" fmla="*/ 0 h 335543"/>
              <a:gd name="connsiteX3" fmla="*/ 487795 w 710669"/>
              <a:gd name="connsiteY3" fmla="*/ 0 h 335543"/>
              <a:gd name="connsiteX4" fmla="*/ 710669 w 710669"/>
              <a:gd name="connsiteY4" fmla="*/ 176660 h 3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669" h="335543">
                <a:moveTo>
                  <a:pt x="710669" y="176660"/>
                </a:moveTo>
                <a:lnTo>
                  <a:pt x="0" y="335543"/>
                </a:lnTo>
                <a:lnTo>
                  <a:pt x="141082" y="0"/>
                </a:lnTo>
                <a:lnTo>
                  <a:pt x="487795" y="0"/>
                </a:lnTo>
                <a:lnTo>
                  <a:pt x="710669" y="1766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xmlns="" id="{8550A0A6-1197-4153-9800-69D58909D0C7}"/>
              </a:ext>
            </a:extLst>
          </p:cNvPr>
          <p:cNvSpPr/>
          <p:nvPr userDrawn="1"/>
        </p:nvSpPr>
        <p:spPr>
          <a:xfrm rot="4308689">
            <a:off x="8785444" y="1075879"/>
            <a:ext cx="1246227" cy="158018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xmlns="" id="{4F0A2415-21FA-4B06-89CA-A379C8C2E262}"/>
              </a:ext>
            </a:extLst>
          </p:cNvPr>
          <p:cNvSpPr/>
          <p:nvPr userDrawn="1"/>
        </p:nvSpPr>
        <p:spPr>
          <a:xfrm rot="17193105">
            <a:off x="11374788" y="284642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xmlns="" id="{FF9CE8FE-77D6-45E0-BBF7-78F07AC29771}"/>
              </a:ext>
            </a:extLst>
          </p:cNvPr>
          <p:cNvSpPr/>
          <p:nvPr userDrawn="1"/>
        </p:nvSpPr>
        <p:spPr>
          <a:xfrm rot="17193105">
            <a:off x="10879052" y="262735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xmlns="" id="{91434632-BEE5-428E-872A-794325BA8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xmlns="" id="{7CB95FD3-7DAC-4417-8633-7EFA4852E0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xmlns="" id="{94CDAD6C-9665-443F-B344-147513A6C1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775715028"/>
      </p:ext>
    </p:extLst>
  </p:cSld>
  <p:clrMapOvr>
    <a:masterClrMapping/>
  </p:clrMapOvr>
  <p:transition spd="slow">
    <p:wip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xmlns="" id="{F8AB0F04-910C-4647-AE1C-177C66B50038}"/>
              </a:ext>
            </a:extLst>
          </p:cNvPr>
          <p:cNvSpPr/>
          <p:nvPr userDrawn="1"/>
        </p:nvSpPr>
        <p:spPr>
          <a:xfrm rot="4308689">
            <a:off x="8139110" y="-52404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xmlns="" id="{3E72A672-7789-4744-A4CB-D177B890FDE6}"/>
              </a:ext>
            </a:extLst>
          </p:cNvPr>
          <p:cNvSpPr/>
          <p:nvPr userDrawn="1"/>
        </p:nvSpPr>
        <p:spPr>
          <a:xfrm rot="4308689">
            <a:off x="8878526" y="-532562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0C7CDA8E-8D79-474E-8278-7D77C867E238}"/>
              </a:ext>
            </a:extLst>
          </p:cNvPr>
          <p:cNvSpPr/>
          <p:nvPr userDrawn="1"/>
        </p:nvSpPr>
        <p:spPr>
          <a:xfrm rot="4308689">
            <a:off x="9191192" y="1651650"/>
            <a:ext cx="1980696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xmlns="" id="{ABD99355-65C1-4211-9E82-3D41ACE0AE17}"/>
              </a:ext>
            </a:extLst>
          </p:cNvPr>
          <p:cNvSpPr/>
          <p:nvPr userDrawn="1"/>
        </p:nvSpPr>
        <p:spPr>
          <a:xfrm rot="13830869">
            <a:off x="9457431" y="3977898"/>
            <a:ext cx="346713" cy="206124"/>
          </a:xfrm>
          <a:custGeom>
            <a:avLst/>
            <a:gdLst>
              <a:gd name="connsiteX0" fmla="*/ 346713 w 346713"/>
              <a:gd name="connsiteY0" fmla="*/ 206124 h 206124"/>
              <a:gd name="connsiteX1" fmla="*/ 0 w 346713"/>
              <a:gd name="connsiteY1" fmla="*/ 206124 h 206124"/>
              <a:gd name="connsiteX2" fmla="*/ 86666 w 346713"/>
              <a:gd name="connsiteY2" fmla="*/ 0 h 206124"/>
              <a:gd name="connsiteX3" fmla="*/ 346713 w 346713"/>
              <a:gd name="connsiteY3" fmla="*/ 206124 h 2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3" h="206124">
                <a:moveTo>
                  <a:pt x="346713" y="206124"/>
                </a:moveTo>
                <a:lnTo>
                  <a:pt x="0" y="206124"/>
                </a:lnTo>
                <a:lnTo>
                  <a:pt x="86666" y="0"/>
                </a:lnTo>
                <a:lnTo>
                  <a:pt x="346713" y="206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F459E701-5FEF-4918-8F3A-04E29BF09009}"/>
              </a:ext>
            </a:extLst>
          </p:cNvPr>
          <p:cNvSpPr/>
          <p:nvPr userDrawn="1"/>
        </p:nvSpPr>
        <p:spPr>
          <a:xfrm rot="12431080">
            <a:off x="9528615" y="3713859"/>
            <a:ext cx="710669" cy="335543"/>
          </a:xfrm>
          <a:custGeom>
            <a:avLst/>
            <a:gdLst>
              <a:gd name="connsiteX0" fmla="*/ 710669 w 710669"/>
              <a:gd name="connsiteY0" fmla="*/ 176660 h 335543"/>
              <a:gd name="connsiteX1" fmla="*/ 0 w 710669"/>
              <a:gd name="connsiteY1" fmla="*/ 335543 h 335543"/>
              <a:gd name="connsiteX2" fmla="*/ 141082 w 710669"/>
              <a:gd name="connsiteY2" fmla="*/ 0 h 335543"/>
              <a:gd name="connsiteX3" fmla="*/ 487795 w 710669"/>
              <a:gd name="connsiteY3" fmla="*/ 0 h 335543"/>
              <a:gd name="connsiteX4" fmla="*/ 710669 w 710669"/>
              <a:gd name="connsiteY4" fmla="*/ 176660 h 3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669" h="335543">
                <a:moveTo>
                  <a:pt x="710669" y="176660"/>
                </a:moveTo>
                <a:lnTo>
                  <a:pt x="0" y="335543"/>
                </a:lnTo>
                <a:lnTo>
                  <a:pt x="141082" y="0"/>
                </a:lnTo>
                <a:lnTo>
                  <a:pt x="487795" y="0"/>
                </a:lnTo>
                <a:lnTo>
                  <a:pt x="710669" y="1766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xmlns="" id="{8550A0A6-1197-4153-9800-69D58909D0C7}"/>
              </a:ext>
            </a:extLst>
          </p:cNvPr>
          <p:cNvSpPr/>
          <p:nvPr userDrawn="1"/>
        </p:nvSpPr>
        <p:spPr>
          <a:xfrm rot="4308689">
            <a:off x="8785444" y="1075879"/>
            <a:ext cx="1246227" cy="158018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xmlns="" id="{4F0A2415-21FA-4B06-89CA-A379C8C2E262}"/>
              </a:ext>
            </a:extLst>
          </p:cNvPr>
          <p:cNvSpPr/>
          <p:nvPr userDrawn="1"/>
        </p:nvSpPr>
        <p:spPr>
          <a:xfrm rot="17193105">
            <a:off x="11374788" y="284642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xmlns="" id="{FF9CE8FE-77D6-45E0-BBF7-78F07AC29771}"/>
              </a:ext>
            </a:extLst>
          </p:cNvPr>
          <p:cNvSpPr/>
          <p:nvPr userDrawn="1"/>
        </p:nvSpPr>
        <p:spPr>
          <a:xfrm rot="17193105">
            <a:off x="10879052" y="262735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737371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2160000" cy="503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xmlns="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F5B3657-F2AE-455A-BF81-1A0C2ACECD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26412" y="1152525"/>
            <a:ext cx="2160588" cy="50387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xmlns="" id="{6A983D98-E0AB-429A-9EC2-B50D4216D6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21412" y="1152525"/>
            <a:ext cx="2160588" cy="50387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xmlns="" id="{755213BF-EF6D-45DC-A01B-DE6C2F23A6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16412" y="1148060"/>
            <a:ext cx="2160588" cy="50387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xmlns="" id="{77D6BBBA-F4A3-45D4-91BC-A405FFDC7C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611412" y="1152525"/>
            <a:ext cx="2160588" cy="50387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74837237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gital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: Shape 23">
            <a:extLst>
              <a:ext uri="{FF2B5EF4-FFF2-40B4-BE49-F238E27FC236}">
                <a16:creationId xmlns:a16="http://schemas.microsoft.com/office/drawing/2014/main" xmlns="" id="{5F6D6B0F-FF8B-4D60-B712-A57904D5502C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xmlns="" id="{FFF5FB50-33B5-4195-92D6-70891F240926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xmlns="" id="{EECD958F-56E9-4A3B-9C25-D5970592C848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xmlns="" id="{72F4FF18-9272-43AF-912E-B1CF8BF148D4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xmlns="" id="{AE9C7EB4-9E81-4394-8C2C-A54BBD15B51D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xmlns="" id="{FE681EC0-A139-4B14-89E8-F237CB63D4C9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xmlns="" id="{87F87648-ABB4-4C97-BB6D-58342407E9DF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xmlns="" id="{0802EFEB-F4DF-4501-91AA-173B60EBBBAA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xmlns="" id="{109FE51D-8E02-4ED7-862B-5CF838F7F77F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xmlns="" id="{4ECB9E40-5923-4571-9C8E-D7412C1283B2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xmlns="" id="{E46052C9-826B-47AC-9F6B-3078D4F43748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xmlns="" id="{0C3867F5-4C6F-48BE-9DFF-9046D1FE6771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xmlns="" id="{7B0CB40F-9E6F-457D-9C1F-9769BC3AE13E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xmlns="" id="{0FCD03E7-2128-4C04-A914-409506646A76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0725BC56-C7B6-400F-80F9-3F968E2CAE0E}"/>
              </a:ext>
            </a:extLst>
          </p:cNvPr>
          <p:cNvGrpSpPr/>
          <p:nvPr userDrawn="1"/>
        </p:nvGrpSpPr>
        <p:grpSpPr>
          <a:xfrm>
            <a:off x="3383603" y="1013721"/>
            <a:ext cx="7749965" cy="5100743"/>
            <a:chOff x="510812" y="938373"/>
            <a:chExt cx="8073393" cy="5313612"/>
          </a:xfrm>
        </p:grpSpPr>
        <p:sp>
          <p:nvSpPr>
            <p:cNvPr id="44" name="Rounded Rectangle 15">
              <a:extLst>
                <a:ext uri="{FF2B5EF4-FFF2-40B4-BE49-F238E27FC236}">
                  <a16:creationId xmlns:a16="http://schemas.microsoft.com/office/drawing/2014/main" xmlns="" id="{1EC806EC-A1B2-4893-9504-1D7FFE8E238F}"/>
                </a:ext>
              </a:extLst>
            </p:cNvPr>
            <p:cNvSpPr/>
            <p:nvPr/>
          </p:nvSpPr>
          <p:spPr>
            <a:xfrm>
              <a:off x="877709" y="938373"/>
              <a:ext cx="7339600" cy="5234482"/>
            </a:xfrm>
            <a:prstGeom prst="round2SameRect">
              <a:avLst>
                <a:gd name="adj1" fmla="val 5601"/>
                <a:gd name="adj2" fmla="val 0"/>
              </a:avLst>
            </a:prstGeom>
            <a:solidFill>
              <a:schemeClr val="bg1">
                <a:lumMod val="85000"/>
              </a:schemeClr>
            </a:soli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noProof="0" dirty="0"/>
            </a:p>
          </p:txBody>
        </p:sp>
        <p:sp>
          <p:nvSpPr>
            <p:cNvPr id="45" name="Rounded Rectangle 15">
              <a:extLst>
                <a:ext uri="{FF2B5EF4-FFF2-40B4-BE49-F238E27FC236}">
                  <a16:creationId xmlns:a16="http://schemas.microsoft.com/office/drawing/2014/main" xmlns="" id="{535A1B12-6F16-41A0-A6B1-4AD0CCB5A081}"/>
                </a:ext>
              </a:extLst>
            </p:cNvPr>
            <p:cNvSpPr/>
            <p:nvPr/>
          </p:nvSpPr>
          <p:spPr>
            <a:xfrm>
              <a:off x="930758" y="995668"/>
              <a:ext cx="7233502" cy="5177187"/>
            </a:xfrm>
            <a:prstGeom prst="round2SameRect">
              <a:avLst>
                <a:gd name="adj1" fmla="val 4499"/>
                <a:gd name="adj2" fmla="val 0"/>
              </a:avLst>
            </a:prstGeom>
            <a:solidFill>
              <a:schemeClr val="bg1"/>
            </a:solidFill>
            <a:ln w="3175">
              <a:solidFill>
                <a:schemeClr val="accent1"/>
              </a:solidFill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xmlns="" id="{379B244F-CF81-4500-A78E-495ABA6828BA}"/>
                </a:ext>
              </a:extLst>
            </p:cNvPr>
            <p:cNvSpPr/>
            <p:nvPr/>
          </p:nvSpPr>
          <p:spPr>
            <a:xfrm rot="16200000">
              <a:off x="2264894" y="295974"/>
              <a:ext cx="4565229" cy="6599909"/>
            </a:xfrm>
            <a:prstGeom prst="roundRect">
              <a:avLst>
                <a:gd name="adj" fmla="val 1476"/>
              </a:avLst>
            </a:prstGeom>
            <a:solidFill>
              <a:schemeClr val="bg1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7" name="Rounded Rectangle 15">
              <a:extLst>
                <a:ext uri="{FF2B5EF4-FFF2-40B4-BE49-F238E27FC236}">
                  <a16:creationId xmlns:a16="http://schemas.microsoft.com/office/drawing/2014/main" xmlns="" id="{EE88F157-E260-486F-937E-C18428699861}"/>
                </a:ext>
              </a:extLst>
            </p:cNvPr>
            <p:cNvSpPr/>
            <p:nvPr/>
          </p:nvSpPr>
          <p:spPr>
            <a:xfrm rot="10800000">
              <a:off x="510812" y="5998253"/>
              <a:ext cx="8073393" cy="24897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 w="3175">
              <a:solidFill>
                <a:schemeClr val="accent1"/>
              </a:solidFill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8" name="Rounded Rectangle 15">
              <a:extLst>
                <a:ext uri="{FF2B5EF4-FFF2-40B4-BE49-F238E27FC236}">
                  <a16:creationId xmlns:a16="http://schemas.microsoft.com/office/drawing/2014/main" xmlns="" id="{F736AFAF-44AD-47CE-A63B-210102A4BF0B}"/>
                </a:ext>
              </a:extLst>
            </p:cNvPr>
            <p:cNvSpPr/>
            <p:nvPr userDrawn="1"/>
          </p:nvSpPr>
          <p:spPr>
            <a:xfrm>
              <a:off x="3668019" y="6206338"/>
              <a:ext cx="1758981" cy="45647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31000"/>
                  </a:schemeClr>
                </a:gs>
              </a:gsLst>
              <a:lin ang="16200000" scaled="0"/>
            </a:gra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noProof="0" dirty="0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xmlns="" id="{A4F6457E-3660-4E80-82BC-8894D701DEE9}"/>
                </a:ext>
              </a:extLst>
            </p:cNvPr>
            <p:cNvSpPr/>
            <p:nvPr/>
          </p:nvSpPr>
          <p:spPr>
            <a:xfrm rot="16200000">
              <a:off x="4660498" y="1119143"/>
              <a:ext cx="48680" cy="4868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0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noProof="0" dirty="0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xmlns="" id="{88230416-7E55-4CB0-9548-491BA471E9E8}"/>
                </a:ext>
              </a:extLst>
            </p:cNvPr>
            <p:cNvSpPr/>
            <p:nvPr/>
          </p:nvSpPr>
          <p:spPr>
            <a:xfrm rot="16200000">
              <a:off x="4505961" y="1106017"/>
              <a:ext cx="83096" cy="8309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noProof="0" dirty="0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xmlns="" id="{FE3C1810-AD4F-4393-928E-CFA8053A2CC2}"/>
                </a:ext>
              </a:extLst>
            </p:cNvPr>
            <p:cNvSpPr/>
            <p:nvPr/>
          </p:nvSpPr>
          <p:spPr>
            <a:xfrm rot="16200000">
              <a:off x="4524686" y="1124741"/>
              <a:ext cx="45647" cy="45647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noProof="0" dirty="0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152000"/>
            <a:ext cx="2951603" cy="2196235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6670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54292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80962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07632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Emphasized text can go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xmlns="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xmlns="" id="{8C1EA41E-F6C4-484F-95E9-42978FF2162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092796" y="1376357"/>
            <a:ext cx="6333545" cy="4379625"/>
          </a:xfrm>
          <a:prstGeom prst="roundRect">
            <a:avLst>
              <a:gd name="adj" fmla="val 135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Insert or Drag and Drop Image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35FD3B7C-17C6-4327-986C-A8A6D6EC1B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1800" y="3509766"/>
            <a:ext cx="2951163" cy="2322709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36286456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Numbers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730F7266-25A0-4B3A-A8CE-F083ECC9D4C6}"/>
              </a:ext>
            </a:extLst>
          </p:cNvPr>
          <p:cNvSpPr/>
          <p:nvPr userDrawn="1"/>
        </p:nvSpPr>
        <p:spPr>
          <a:xfrm>
            <a:off x="0" y="2539992"/>
            <a:ext cx="5373076" cy="4318008"/>
          </a:xfrm>
          <a:custGeom>
            <a:avLst/>
            <a:gdLst>
              <a:gd name="connsiteX0" fmla="*/ 4972877 w 5373076"/>
              <a:gd name="connsiteY0" fmla="*/ 1816430 h 4318008"/>
              <a:gd name="connsiteX1" fmla="*/ 5211912 w 5373076"/>
              <a:gd name="connsiteY1" fmla="*/ 2046590 h 4318008"/>
              <a:gd name="connsiteX2" fmla="*/ 4866804 w 5373076"/>
              <a:gd name="connsiteY2" fmla="*/ 2013272 h 4318008"/>
              <a:gd name="connsiteX3" fmla="*/ 3721849 w 5373076"/>
              <a:gd name="connsiteY3" fmla="*/ 1808102 h 4318008"/>
              <a:gd name="connsiteX4" fmla="*/ 3854624 w 5373076"/>
              <a:gd name="connsiteY4" fmla="*/ 2524110 h 4318008"/>
              <a:gd name="connsiteX5" fmla="*/ 3419634 w 5373076"/>
              <a:gd name="connsiteY5" fmla="*/ 2322178 h 4318008"/>
              <a:gd name="connsiteX6" fmla="*/ 3604566 w 5373076"/>
              <a:gd name="connsiteY6" fmla="*/ 1945430 h 4318008"/>
              <a:gd name="connsiteX7" fmla="*/ 2301472 w 5373076"/>
              <a:gd name="connsiteY7" fmla="*/ 1771765 h 4318008"/>
              <a:gd name="connsiteX8" fmla="*/ 3237442 w 5373076"/>
              <a:gd name="connsiteY8" fmla="*/ 2134997 h 4318008"/>
              <a:gd name="connsiteX9" fmla="*/ 3266331 w 5373076"/>
              <a:gd name="connsiteY9" fmla="*/ 2949530 h 4318008"/>
              <a:gd name="connsiteX10" fmla="*/ 1897852 w 5373076"/>
              <a:gd name="connsiteY10" fmla="*/ 4318008 h 4318008"/>
              <a:gd name="connsiteX11" fmla="*/ 134565 w 5373076"/>
              <a:gd name="connsiteY11" fmla="*/ 4318008 h 4318008"/>
              <a:gd name="connsiteX12" fmla="*/ 0 w 5373076"/>
              <a:gd name="connsiteY12" fmla="*/ 4183443 h 4318008"/>
              <a:gd name="connsiteX13" fmla="*/ 0 w 5373076"/>
              <a:gd name="connsiteY13" fmla="*/ 2855805 h 4318008"/>
              <a:gd name="connsiteX14" fmla="*/ 5243699 w 5373076"/>
              <a:gd name="connsiteY14" fmla="*/ 652159 h 4318008"/>
              <a:gd name="connsiteX15" fmla="*/ 5058767 w 5373076"/>
              <a:gd name="connsiteY15" fmla="*/ 1028908 h 4318008"/>
              <a:gd name="connsiteX16" fmla="*/ 4960786 w 5373076"/>
              <a:gd name="connsiteY16" fmla="*/ 983422 h 4318008"/>
              <a:gd name="connsiteX17" fmla="*/ 3473588 w 5373076"/>
              <a:gd name="connsiteY17" fmla="*/ 405712 h 4318008"/>
              <a:gd name="connsiteX18" fmla="*/ 4094196 w 5373076"/>
              <a:gd name="connsiteY18" fmla="*/ 1366894 h 4318008"/>
              <a:gd name="connsiteX19" fmla="*/ 3778134 w 5373076"/>
              <a:gd name="connsiteY19" fmla="*/ 1741309 h 4318008"/>
              <a:gd name="connsiteX20" fmla="*/ 2824519 w 5373076"/>
              <a:gd name="connsiteY20" fmla="*/ 1808100 h 4318008"/>
              <a:gd name="connsiteX21" fmla="*/ 4454991 w 5373076"/>
              <a:gd name="connsiteY21" fmla="*/ 0 h 4318008"/>
              <a:gd name="connsiteX22" fmla="*/ 5373076 w 5373076"/>
              <a:gd name="connsiteY22" fmla="*/ 32358 h 4318008"/>
              <a:gd name="connsiteX23" fmla="*/ 4628717 w 5373076"/>
              <a:gd name="connsiteY23" fmla="*/ 1349015 h 4318008"/>
              <a:gd name="connsiteX24" fmla="*/ 4094010 w 5373076"/>
              <a:gd name="connsiteY24" fmla="*/ 779481 h 4318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373076" h="4318008">
                <a:moveTo>
                  <a:pt x="4972877" y="1816430"/>
                </a:moveTo>
                <a:lnTo>
                  <a:pt x="5211912" y="2046590"/>
                </a:lnTo>
                <a:lnTo>
                  <a:pt x="4866804" y="2013272"/>
                </a:lnTo>
                <a:close/>
                <a:moveTo>
                  <a:pt x="3721849" y="1808102"/>
                </a:moveTo>
                <a:lnTo>
                  <a:pt x="3854624" y="2524110"/>
                </a:lnTo>
                <a:lnTo>
                  <a:pt x="3419634" y="2322178"/>
                </a:lnTo>
                <a:lnTo>
                  <a:pt x="3604566" y="1945430"/>
                </a:lnTo>
                <a:close/>
                <a:moveTo>
                  <a:pt x="2301472" y="1771765"/>
                </a:moveTo>
                <a:lnTo>
                  <a:pt x="3237442" y="2134997"/>
                </a:lnTo>
                <a:lnTo>
                  <a:pt x="3266331" y="2949530"/>
                </a:lnTo>
                <a:lnTo>
                  <a:pt x="1897852" y="4318008"/>
                </a:lnTo>
                <a:lnTo>
                  <a:pt x="134565" y="4318008"/>
                </a:lnTo>
                <a:lnTo>
                  <a:pt x="0" y="4183443"/>
                </a:lnTo>
                <a:lnTo>
                  <a:pt x="0" y="2855805"/>
                </a:lnTo>
                <a:close/>
                <a:moveTo>
                  <a:pt x="5243699" y="652159"/>
                </a:moveTo>
                <a:lnTo>
                  <a:pt x="5058767" y="1028908"/>
                </a:lnTo>
                <a:lnTo>
                  <a:pt x="4960786" y="983422"/>
                </a:lnTo>
                <a:close/>
                <a:moveTo>
                  <a:pt x="3473588" y="405712"/>
                </a:moveTo>
                <a:lnTo>
                  <a:pt x="4094196" y="1366894"/>
                </a:lnTo>
                <a:lnTo>
                  <a:pt x="3778134" y="1741309"/>
                </a:lnTo>
                <a:lnTo>
                  <a:pt x="2824519" y="1808100"/>
                </a:lnTo>
                <a:close/>
                <a:moveTo>
                  <a:pt x="4454991" y="0"/>
                </a:moveTo>
                <a:lnTo>
                  <a:pt x="5373076" y="32358"/>
                </a:lnTo>
                <a:lnTo>
                  <a:pt x="4628717" y="1349015"/>
                </a:lnTo>
                <a:lnTo>
                  <a:pt x="4094010" y="77948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EE479C-D1F6-4BAC-80D2-90EF74E3261A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22238F2-C6EC-476F-8371-119AECBA5622}"/>
              </a:ext>
            </a:extLst>
          </p:cNvPr>
          <p:cNvSpPr>
            <a:spLocks noGrp="1"/>
          </p:cNvSpPr>
          <p:nvPr userDrawn="1">
            <p:ph sz="half" idx="1"/>
          </p:nvPr>
        </p:nvSpPr>
        <p:spPr>
          <a:xfrm>
            <a:off x="906843" y="3429050"/>
            <a:ext cx="4522314" cy="2762949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9E47D86-FD0D-44D0-9B7F-9EDEBD11F9D6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A29F8B3-4723-4928-83E5-76C29D05F2FE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7867C73D-EE16-41D1-B7CE-A35C765E3B8D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6774740" y="3429000"/>
            <a:ext cx="4522407" cy="276225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xmlns="" id="{FEF984BB-176D-4924-ADAD-52FBC95B07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6463" y="2278063"/>
            <a:ext cx="4522787" cy="885825"/>
          </a:xfrm>
        </p:spPr>
        <p:txBody>
          <a:bodyPr anchor="ctr"/>
          <a:lstStyle>
            <a:lvl1pPr marL="0" indent="0">
              <a:buNone/>
              <a:defRPr sz="8000" b="1">
                <a:latin typeface="+mj-lt"/>
              </a:defRPr>
            </a:lvl1pPr>
            <a:lvl2pPr marL="266700" indent="0">
              <a:buNone/>
              <a:defRPr sz="8000">
                <a:latin typeface="+mj-lt"/>
              </a:defRPr>
            </a:lvl2pPr>
            <a:lvl3pPr marL="542925" indent="0">
              <a:buNone/>
              <a:defRPr sz="8000">
                <a:latin typeface="+mj-lt"/>
              </a:defRPr>
            </a:lvl3pPr>
            <a:lvl4pPr marL="809625" indent="0">
              <a:buNone/>
              <a:defRPr sz="8000">
                <a:latin typeface="+mj-lt"/>
              </a:defRPr>
            </a:lvl4pPr>
            <a:lvl5pPr marL="1076325" indent="0">
              <a:buNone/>
              <a:defRPr sz="8000">
                <a:latin typeface="+mj-lt"/>
              </a:defRPr>
            </a:lvl5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xmlns="" id="{C59BE1D7-885A-4749-99BA-6909D64AFA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62750" y="2278063"/>
            <a:ext cx="4522787" cy="885825"/>
          </a:xfrm>
        </p:spPr>
        <p:txBody>
          <a:bodyPr anchor="ctr"/>
          <a:lstStyle>
            <a:lvl1pPr marL="0" indent="0">
              <a:buNone/>
              <a:defRPr sz="8000" b="1" i="0">
                <a:latin typeface="+mj-lt"/>
              </a:defRPr>
            </a:lvl1pPr>
          </a:lstStyle>
          <a:p>
            <a:pPr lvl="0"/>
            <a:r>
              <a:rPr lang="en-US" noProof="0"/>
              <a:t>2</a:t>
            </a:r>
          </a:p>
        </p:txBody>
      </p:sp>
      <p:cxnSp>
        <p:nvCxnSpPr>
          <p:cNvPr id="10" name="Straight Connector 9" descr="Middle divider line">
            <a:extLst>
              <a:ext uri="{FF2B5EF4-FFF2-40B4-BE49-F238E27FC236}">
                <a16:creationId xmlns:a16="http://schemas.microsoft.com/office/drawing/2014/main" xmlns="" id="{2B940646-DE40-4E0F-AE42-6530784C9A7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>
            <a:off x="6096000" y="1391763"/>
            <a:ext cx="0" cy="4588123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6449632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48.xml"/><Relationship Id="rId21" Type="http://schemas.openxmlformats.org/officeDocument/2006/relationships/slideLayout" Target="../slideLayouts/slideLayout66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20" Type="http://schemas.openxmlformats.org/officeDocument/2006/relationships/slideLayout" Target="../slideLayouts/slideLayout65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24" Type="http://schemas.openxmlformats.org/officeDocument/2006/relationships/theme" Target="../theme/theme4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23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55.xml"/><Relationship Id="rId19" Type="http://schemas.openxmlformats.org/officeDocument/2006/relationships/slideLayout" Target="../slideLayouts/slideLayout64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Relationship Id="rId22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ctagon 6">
            <a:extLst>
              <a:ext uri="{FF2B5EF4-FFF2-40B4-BE49-F238E27FC236}">
                <a16:creationId xmlns:a16="http://schemas.microsoft.com/office/drawing/2014/main" xmlns="" id="{12B87281-2FCA-44C5-BFC9-FD653787EFC4}"/>
              </a:ext>
            </a:extLst>
          </p:cNvPr>
          <p:cNvSpPr/>
          <p:nvPr userDrawn="1"/>
        </p:nvSpPr>
        <p:spPr>
          <a:xfrm rot="1361022">
            <a:off x="11394972" y="6053793"/>
            <a:ext cx="634795" cy="634795"/>
          </a:xfrm>
          <a:prstGeom prst="octagon">
            <a:avLst/>
          </a:prstGeom>
          <a:noFill/>
          <a:ln w="3175">
            <a:solidFill>
              <a:schemeClr val="bg1">
                <a:lumMod val="8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152000"/>
            <a:ext cx="11340000" cy="468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1999" y="6188628"/>
            <a:ext cx="8784941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6369" y="6155190"/>
            <a:ext cx="432000" cy="432000"/>
          </a:xfrm>
          <a:prstGeom prst="ellipse">
            <a:avLst/>
          </a:prstGeom>
          <a:noFill/>
          <a:ln w="3175">
            <a:solidFill>
              <a:schemeClr val="accent1"/>
            </a:solidFill>
          </a:ln>
        </p:spPr>
        <p:txBody>
          <a:bodyPr vert="horz" lIns="0" tIns="0" rIns="0" bIns="0" rtlCol="0" anchor="ctr"/>
          <a:lstStyle>
            <a:lvl1pPr algn="ctr">
              <a:defRPr sz="1200" b="1" i="1">
                <a:solidFill>
                  <a:schemeClr val="tx1"/>
                </a:solidFill>
                <a:latin typeface="+mj-lt"/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B66BF03E-F48E-4C0A-9078-07AC4DDF896A}"/>
              </a:ext>
            </a:extLst>
          </p:cNvPr>
          <p:cNvSpPr/>
          <p:nvPr userDrawn="1"/>
        </p:nvSpPr>
        <p:spPr>
          <a:xfrm>
            <a:off x="11533871" y="6185902"/>
            <a:ext cx="73515" cy="7351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accent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9F827500-FC74-463C-9312-BC59104AEBD6}"/>
              </a:ext>
            </a:extLst>
          </p:cNvPr>
          <p:cNvSpPr/>
          <p:nvPr userDrawn="1"/>
        </p:nvSpPr>
        <p:spPr>
          <a:xfrm>
            <a:off x="11892084" y="6561525"/>
            <a:ext cx="100439" cy="10043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2AF375EA-F235-4EAA-A52F-D6BF0D6EDDCA}"/>
              </a:ext>
            </a:extLst>
          </p:cNvPr>
          <p:cNvSpPr/>
          <p:nvPr userDrawn="1"/>
        </p:nvSpPr>
        <p:spPr>
          <a:xfrm>
            <a:off x="11342875" y="5990144"/>
            <a:ext cx="260512" cy="26051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accent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7E3C8C5B-6356-4B7C-887C-A436D7DB4059}"/>
              </a:ext>
            </a:extLst>
          </p:cNvPr>
          <p:cNvSpPr/>
          <p:nvPr userDrawn="1"/>
        </p:nvSpPr>
        <p:spPr>
          <a:xfrm>
            <a:off x="0" y="6771286"/>
            <a:ext cx="12192000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13120C00-0FF6-411F-B2D6-C625ED6BD241}"/>
              </a:ext>
            </a:extLst>
          </p:cNvPr>
          <p:cNvSpPr/>
          <p:nvPr userDrawn="1"/>
        </p:nvSpPr>
        <p:spPr>
          <a:xfrm>
            <a:off x="0" y="0"/>
            <a:ext cx="12192000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2D142C1D-78E5-4AD5-BEF3-C015D6E3FEBD}"/>
              </a:ext>
            </a:extLst>
          </p:cNvPr>
          <p:cNvSpPr/>
          <p:nvPr userDrawn="1"/>
        </p:nvSpPr>
        <p:spPr>
          <a:xfrm rot="5400000">
            <a:off x="-3385643" y="3385642"/>
            <a:ext cx="6858001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300D9306-2240-47FF-AA2F-DC7C26A008A4}"/>
              </a:ext>
            </a:extLst>
          </p:cNvPr>
          <p:cNvSpPr/>
          <p:nvPr userDrawn="1"/>
        </p:nvSpPr>
        <p:spPr>
          <a:xfrm rot="5400000">
            <a:off x="8719643" y="3385643"/>
            <a:ext cx="6858000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4" r:id="rId3"/>
    <p:sldLayoutId id="2147483650" r:id="rId4"/>
    <p:sldLayoutId id="2147483652" r:id="rId5"/>
    <p:sldLayoutId id="2147483656" r:id="rId6"/>
    <p:sldLayoutId id="2147483657" r:id="rId7"/>
    <p:sldLayoutId id="2147483668" r:id="rId8"/>
    <p:sldLayoutId id="2147483670" r:id="rId9"/>
    <p:sldLayoutId id="2147483653" r:id="rId10"/>
    <p:sldLayoutId id="2147483673" r:id="rId11"/>
    <p:sldLayoutId id="2147483674" r:id="rId12"/>
    <p:sldLayoutId id="2147483676" r:id="rId13"/>
    <p:sldLayoutId id="2147483677" r:id="rId14"/>
    <p:sldLayoutId id="2147483654" r:id="rId15"/>
    <p:sldLayoutId id="2147483660" r:id="rId16"/>
    <p:sldLayoutId id="2147483661" r:id="rId17"/>
    <p:sldLayoutId id="2147483678" r:id="rId18"/>
    <p:sldLayoutId id="2147483686" r:id="rId19"/>
    <p:sldLayoutId id="2147483687" r:id="rId20"/>
    <p:sldLayoutId id="2147483689" r:id="rId21"/>
    <p:sldLayoutId id="2147483690" r:id="rId22"/>
    <p:sldLayoutId id="2147483688" r:id="rId23"/>
  </p:sldLayoutIdLst>
  <p:transition spd="slow">
    <p:wip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17205CAA-4E5A-4223-BD55-C5D2841AC9EF}" type="datetimeFigureOut">
              <a:rPr lang="en-US" dirty="0"/>
              <a:t>3/13/2023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535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57005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ransition spd="slow">
    <p:wipe/>
  </p:transition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/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B610DE6-9A73-0C9E-15B5-194C42BE4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11381E9-13D9-7262-C11A-6C8B284D99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6C96E48-4CD9-14AE-752D-7119BF81AF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9CF902-30B0-9F4A-84AC-2F2F72204966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3/13/2023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C7D86FB-293B-702B-C1BF-A2C99E7748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18D16BE-DEF5-C0F0-502D-1A7F281EC6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97EA5F-3B09-1D4C-9A53-FFC87BFC73C2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288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ctagon 6">
            <a:extLst>
              <a:ext uri="{FF2B5EF4-FFF2-40B4-BE49-F238E27FC236}">
                <a16:creationId xmlns:a16="http://schemas.microsoft.com/office/drawing/2014/main" xmlns="" id="{12B87281-2FCA-44C5-BFC9-FD653787EFC4}"/>
              </a:ext>
            </a:extLst>
          </p:cNvPr>
          <p:cNvSpPr/>
          <p:nvPr userDrawn="1"/>
        </p:nvSpPr>
        <p:spPr>
          <a:xfrm rot="1361022">
            <a:off x="11394972" y="6053793"/>
            <a:ext cx="634795" cy="634795"/>
          </a:xfrm>
          <a:prstGeom prst="octagon">
            <a:avLst/>
          </a:prstGeom>
          <a:noFill/>
          <a:ln w="3175">
            <a:solidFill>
              <a:schemeClr val="bg1">
                <a:lumMod val="8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152000"/>
            <a:ext cx="11340000" cy="468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1999" y="6188628"/>
            <a:ext cx="8784941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6369" y="6155190"/>
            <a:ext cx="432000" cy="432000"/>
          </a:xfrm>
          <a:prstGeom prst="ellipse">
            <a:avLst/>
          </a:prstGeom>
          <a:noFill/>
          <a:ln w="3175">
            <a:solidFill>
              <a:schemeClr val="accent1"/>
            </a:solidFill>
          </a:ln>
        </p:spPr>
        <p:txBody>
          <a:bodyPr vert="horz" lIns="0" tIns="0" rIns="0" bIns="0" rtlCol="0" anchor="ctr"/>
          <a:lstStyle>
            <a:lvl1pPr algn="ctr">
              <a:defRPr sz="1200" b="1" i="1">
                <a:solidFill>
                  <a:schemeClr val="tx1"/>
                </a:solidFill>
                <a:latin typeface="+mj-lt"/>
              </a:defRPr>
            </a:lvl1pPr>
          </a:lstStyle>
          <a:p>
            <a:fld id="{19B51A1E-902D-48AF-9020-955120F399B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B66BF03E-F48E-4C0A-9078-07AC4DDF896A}"/>
              </a:ext>
            </a:extLst>
          </p:cNvPr>
          <p:cNvSpPr/>
          <p:nvPr userDrawn="1"/>
        </p:nvSpPr>
        <p:spPr>
          <a:xfrm>
            <a:off x="11533871" y="6185902"/>
            <a:ext cx="73515" cy="7351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9ACB39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9F827500-FC74-463C-9312-BC59104AEBD6}"/>
              </a:ext>
            </a:extLst>
          </p:cNvPr>
          <p:cNvSpPr/>
          <p:nvPr userDrawn="1"/>
        </p:nvSpPr>
        <p:spPr>
          <a:xfrm>
            <a:off x="11892084" y="6561525"/>
            <a:ext cx="100439" cy="10043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2AF375EA-F235-4EAA-A52F-D6BF0D6EDDCA}"/>
              </a:ext>
            </a:extLst>
          </p:cNvPr>
          <p:cNvSpPr/>
          <p:nvPr userDrawn="1"/>
        </p:nvSpPr>
        <p:spPr>
          <a:xfrm>
            <a:off x="11342875" y="5990144"/>
            <a:ext cx="260512" cy="26051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9ACB39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7E3C8C5B-6356-4B7C-887C-A436D7DB4059}"/>
              </a:ext>
            </a:extLst>
          </p:cNvPr>
          <p:cNvSpPr/>
          <p:nvPr userDrawn="1"/>
        </p:nvSpPr>
        <p:spPr>
          <a:xfrm>
            <a:off x="0" y="6771286"/>
            <a:ext cx="12192000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13120C00-0FF6-411F-B2D6-C625ED6BD241}"/>
              </a:ext>
            </a:extLst>
          </p:cNvPr>
          <p:cNvSpPr/>
          <p:nvPr userDrawn="1"/>
        </p:nvSpPr>
        <p:spPr>
          <a:xfrm>
            <a:off x="0" y="0"/>
            <a:ext cx="12192000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2D142C1D-78E5-4AD5-BEF3-C015D6E3FEBD}"/>
              </a:ext>
            </a:extLst>
          </p:cNvPr>
          <p:cNvSpPr/>
          <p:nvPr userDrawn="1"/>
        </p:nvSpPr>
        <p:spPr>
          <a:xfrm rot="5400000">
            <a:off x="-3385643" y="3385642"/>
            <a:ext cx="6858001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300D9306-2240-47FF-AA2F-DC7C26A008A4}"/>
              </a:ext>
            </a:extLst>
          </p:cNvPr>
          <p:cNvSpPr/>
          <p:nvPr userDrawn="1"/>
        </p:nvSpPr>
        <p:spPr>
          <a:xfrm rot="5400000">
            <a:off x="8719643" y="3385643"/>
            <a:ext cx="6858000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523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1" r:id="rId14"/>
    <p:sldLayoutId id="2147483742" r:id="rId15"/>
    <p:sldLayoutId id="2147483743" r:id="rId16"/>
    <p:sldLayoutId id="2147483744" r:id="rId17"/>
    <p:sldLayoutId id="2147483745" r:id="rId18"/>
    <p:sldLayoutId id="2147483746" r:id="rId19"/>
    <p:sldLayoutId id="2147483747" r:id="rId20"/>
    <p:sldLayoutId id="2147483748" r:id="rId21"/>
    <p:sldLayoutId id="2147483749" r:id="rId22"/>
    <p:sldLayoutId id="2147483750" r:id="rId23"/>
  </p:sldLayoutIdLst>
  <p:transition spd="slow">
    <p:wip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15.xml"/><Relationship Id="rId7" Type="http://schemas.openxmlformats.org/officeDocument/2006/relationships/diagramColors" Target="../diagrams/colors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2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3.png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4.jpeg"/><Relationship Id="rId7" Type="http://schemas.openxmlformats.org/officeDocument/2006/relationships/image" Target="../media/image46.svg"/><Relationship Id="rId12" Type="http://schemas.openxmlformats.org/officeDocument/2006/relationships/image" Target="../media/image50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6.png"/><Relationship Id="rId11" Type="http://schemas.openxmlformats.org/officeDocument/2006/relationships/image" Target="../media/image48.png"/><Relationship Id="rId5" Type="http://schemas.openxmlformats.org/officeDocument/2006/relationships/image" Target="../media/image44.svg"/><Relationship Id="rId10" Type="http://schemas.openxmlformats.org/officeDocument/2006/relationships/hyperlink" Target="http://www.fabrikcam.com/" TargetMode="External"/><Relationship Id="rId4" Type="http://schemas.openxmlformats.org/officeDocument/2006/relationships/image" Target="../media/image45.png"/><Relationship Id="rId9" Type="http://schemas.openxmlformats.org/officeDocument/2006/relationships/image" Target="../media/image4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Powerpoint làm Slide chào hỏi 10 - Kinh nghiệm dạy học">
            <a:extLst>
              <a:ext uri="{FF2B5EF4-FFF2-40B4-BE49-F238E27FC236}">
                <a16:creationId xmlns:a16="http://schemas.microsoft.com/office/drawing/2014/main" xmlns="" id="{894BBEDC-F54C-EE29-9D33-3E8854AFB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813" y="0"/>
            <a:ext cx="1024773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47DD1AF-1262-2A13-C784-A99C0C12842A}"/>
              </a:ext>
            </a:extLst>
          </p:cNvPr>
          <p:cNvSpPr txBox="1"/>
          <p:nvPr/>
        </p:nvSpPr>
        <p:spPr>
          <a:xfrm>
            <a:off x="3527063" y="1580508"/>
            <a:ext cx="5265416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ln w="381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GIẢNG ĐIỆN TỬ MÔN KHTN 6</a:t>
            </a:r>
          </a:p>
          <a:p>
            <a:pPr algn="ctr"/>
            <a:endParaRPr lang="en-US" b="1" dirty="0" smtClean="0">
              <a:ln w="38100">
                <a:noFill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smtClean="0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3200" b="1" dirty="0" smtClean="0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36. </a:t>
            </a:r>
            <a:r>
              <a:rPr lang="en-US" sz="3200" b="1" smtClean="0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 </a:t>
            </a:r>
            <a:r>
              <a:rPr lang="en-US" sz="3200" b="1" dirty="0" smtClean="0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0ED2715-3602-A60F-684E-9517794324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23" t="7012" r="8375" b="3760"/>
          <a:stretch/>
        </p:blipFill>
        <p:spPr>
          <a:xfrm>
            <a:off x="379992" y="239543"/>
            <a:ext cx="1027821" cy="1035299"/>
          </a:xfrm>
          <a:prstGeom prst="ellipse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D979643-5930-F34B-D70D-3C7631DB7CF4}"/>
              </a:ext>
            </a:extLst>
          </p:cNvPr>
          <p:cNvSpPr txBox="1"/>
          <p:nvPr/>
        </p:nvSpPr>
        <p:spPr>
          <a:xfrm>
            <a:off x="3605063" y="3561069"/>
            <a:ext cx="395069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n w="38100"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Đào Thị Thanh Mai</a:t>
            </a:r>
          </a:p>
          <a:p>
            <a:r>
              <a:rPr lang="en-US" sz="2800" b="1" dirty="0" smtClean="0">
                <a:ln w="38100"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 Tự nhiên</a:t>
            </a:r>
            <a:endParaRPr lang="x-none" sz="2800" b="1" dirty="0">
              <a:ln w="38100"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D979643-5930-F34B-D70D-3C7631DB7CF4}"/>
              </a:ext>
            </a:extLst>
          </p:cNvPr>
          <p:cNvSpPr txBox="1"/>
          <p:nvPr/>
        </p:nvSpPr>
        <p:spPr>
          <a:xfrm>
            <a:off x="3508495" y="616470"/>
            <a:ext cx="530254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smtClean="0">
                <a:ln w="38100">
                  <a:noFill/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LONG BIÊN</a:t>
            </a:r>
            <a:endParaRPr lang="x-none" sz="3000" b="1" dirty="0">
              <a:ln w="38100">
                <a:noFill/>
              </a:ln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1794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30F53074-7DB3-4CBC-A448-99F025EC482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10</a:t>
            </a:fld>
            <a:endParaRPr lang="en-US" noProof="0" dirty="0"/>
          </a:p>
        </p:txBody>
      </p:sp>
      <p:pic>
        <p:nvPicPr>
          <p:cNvPr id="1026" name="Picture 2" descr="Mạng Thủy sản Việt Nam — Thủy tức: Loài động vật có khả năng “trường sinh...">
            <a:extLst>
              <a:ext uri="{FF2B5EF4-FFF2-40B4-BE49-F238E27FC236}">
                <a16:creationId xmlns:a16="http://schemas.microsoft.com/office/drawing/2014/main" xmlns="" id="{2A9D01CC-EBD6-43D3-8EDB-E71311544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09" y="1463040"/>
            <a:ext cx="3450683" cy="2299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é 5 tuổi sốt âm ỉ, bất ngờ sán làm tổ trong gan - Báo Phụ Nữ">
            <a:extLst>
              <a:ext uri="{FF2B5EF4-FFF2-40B4-BE49-F238E27FC236}">
                <a16:creationId xmlns:a16="http://schemas.microsoft.com/office/drawing/2014/main" xmlns="" id="{EBB05793-C457-4C73-8C87-6E69245215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208" y="1463040"/>
            <a:ext cx="3662291" cy="2295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3339 - 09/07/2017 - Hình ảnh giun đũa - Chuẩn Rồi">
            <a:extLst>
              <a:ext uri="{FF2B5EF4-FFF2-40B4-BE49-F238E27FC236}">
                <a16:creationId xmlns:a16="http://schemas.microsoft.com/office/drawing/2014/main" xmlns="" id="{3DD28F41-8CB5-49B0-A905-84FCF44274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2316" y="1463040"/>
            <a:ext cx="3377975" cy="2295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58D0E9C-CD31-4B2E-AA56-B0823BA4202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497" t="1353" r="497" b="6632"/>
          <a:stretch/>
        </p:blipFill>
        <p:spPr>
          <a:xfrm>
            <a:off x="8129608" y="3930401"/>
            <a:ext cx="3450683" cy="22971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1618F58-3F42-48F0-8C46-2E692C6A31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1208" y="3930401"/>
            <a:ext cx="3662291" cy="22950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9DBEBC4-70D7-40A9-BFEE-CFAABAB3F14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285" r="3585"/>
          <a:stretch/>
        </p:blipFill>
        <p:spPr>
          <a:xfrm>
            <a:off x="611709" y="3930401"/>
            <a:ext cx="3450683" cy="2297153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xmlns="" id="{AC5E0568-6D6D-4232-A0A8-16C19F100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291" y="630446"/>
            <a:ext cx="11340000" cy="432000"/>
          </a:xfrm>
        </p:spPr>
        <p:txBody>
          <a:bodyPr/>
          <a:lstStyle/>
          <a:p>
            <a:pPr algn="ctr"/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 KẾT ĐỘNG VẬT KHÔNG XƯƠNG SỐNG</a:t>
            </a:r>
          </a:p>
        </p:txBody>
      </p:sp>
    </p:spTree>
    <p:extLst>
      <p:ext uri="{BB962C8B-B14F-4D97-AF65-F5344CB8AC3E}">
        <p14:creationId xmlns:p14="http://schemas.microsoft.com/office/powerpoint/2010/main" val="3622555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30F53074-7DB3-4CBC-A448-99F025EC482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11</a:t>
            </a:fld>
            <a:endParaRPr lang="en-US" noProof="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AC5E0568-6D6D-4232-A0A8-16C19F100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291" y="630446"/>
            <a:ext cx="11340000" cy="432000"/>
          </a:xfrm>
        </p:spPr>
        <p:txBody>
          <a:bodyPr/>
          <a:lstStyle/>
          <a:p>
            <a:pPr algn="ctr"/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 KẾT ĐỘNG VẬT CÓ XƯƠNG SỐNG</a:t>
            </a:r>
          </a:p>
        </p:txBody>
      </p:sp>
      <p:pic>
        <p:nvPicPr>
          <p:cNvPr id="2050" name="Picture 2" descr="Ý nghĩa bất ngờ đằng sau tiếng hót của loài chim - VnReview - Tin nóng">
            <a:extLst>
              <a:ext uri="{FF2B5EF4-FFF2-40B4-BE49-F238E27FC236}">
                <a16:creationId xmlns:a16="http://schemas.microsoft.com/office/drawing/2014/main" xmlns="" id="{2640E509-2F90-4B8A-8761-EE42D92DCB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036" y="4062039"/>
            <a:ext cx="3429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ơ Thấy Thỏ Đánh Lô Đề Con Gì ?">
            <a:extLst>
              <a:ext uri="{FF2B5EF4-FFF2-40B4-BE49-F238E27FC236}">
                <a16:creationId xmlns:a16="http://schemas.microsoft.com/office/drawing/2014/main" xmlns="" id="{7FA0414C-C071-406B-BB81-92FB7D38BF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6" r="4282"/>
          <a:stretch/>
        </p:blipFill>
        <p:spPr bwMode="auto">
          <a:xfrm>
            <a:off x="6607728" y="4062039"/>
            <a:ext cx="3657600" cy="2303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á chuồn, loài cá biết bay">
            <a:extLst>
              <a:ext uri="{FF2B5EF4-FFF2-40B4-BE49-F238E27FC236}">
                <a16:creationId xmlns:a16="http://schemas.microsoft.com/office/drawing/2014/main" xmlns="" id="{6F1FD10C-E7FD-4608-A17B-AA6608C0B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61" y="1380512"/>
            <a:ext cx="3535403" cy="232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Ếch biến đổi giới tính thường xuyên hơn chúng ta tưởng - VnReview - Tin nóng">
            <a:extLst>
              <a:ext uri="{FF2B5EF4-FFF2-40B4-BE49-F238E27FC236}">
                <a16:creationId xmlns:a16="http://schemas.microsoft.com/office/drawing/2014/main" xmlns="" id="{57BD97F1-2102-4AB1-8543-E2BE46482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407" y="1380512"/>
            <a:ext cx="3455471" cy="2303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Rùa Nga - Hermann Tortoise đẹp, giá tốt chỉ có tại Vietpetgarden">
            <a:extLst>
              <a:ext uri="{FF2B5EF4-FFF2-40B4-BE49-F238E27FC236}">
                <a16:creationId xmlns:a16="http://schemas.microsoft.com/office/drawing/2014/main" xmlns="" id="{0CB4823C-8C69-4B2F-B4C6-7711AA43A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4820" y="1380512"/>
            <a:ext cx="3455471" cy="2301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56789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44C35E-BC58-4CCD-A205-F96699897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432000"/>
            <a:ext cx="5478471" cy="648000"/>
          </a:xfrm>
          <a:prstGeom prst="homePlate">
            <a:avLst/>
          </a:prstGeom>
          <a:solidFill>
            <a:schemeClr val="accent2">
              <a:lumMod val="50000"/>
            </a:schemeClr>
          </a:solidFill>
        </p:spPr>
        <p:txBody>
          <a:bodyPr/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II.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BE3B7C86-BAD5-4248-AE9A-74278CFF9A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12</a:t>
            </a:fld>
            <a:endParaRPr lang="en-US" noProof="0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xmlns="" id="{F37237DE-ED88-458A-A1F1-57A4969CFBC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31786634"/>
              </p:ext>
            </p:extLst>
          </p:nvPr>
        </p:nvGraphicFramePr>
        <p:xfrm>
          <a:off x="2179948" y="4280295"/>
          <a:ext cx="7461043" cy="17421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368E485-A082-4285-A2F8-B4597DC9B572}"/>
              </a:ext>
            </a:extLst>
          </p:cNvPr>
          <p:cNvSpPr/>
          <p:nvPr/>
        </p:nvSpPr>
        <p:spPr>
          <a:xfrm>
            <a:off x="358916" y="1706614"/>
            <a:ext cx="10093380" cy="16015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50000"/>
              </a:lnSpc>
            </a:pP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(10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</a:p>
          <a:p>
            <a:pPr lvl="0">
              <a:lnSpc>
                <a:spcPct val="150000"/>
              </a:lnSpc>
            </a:pPr>
            <a:r>
              <a:rPr lang="en-US" sz="240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-US" sz="2400" u="sng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240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tin: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>
              <a:lnSpc>
                <a:spcPct val="150000"/>
              </a:lnSpc>
            </a:pPr>
            <a:r>
              <a:rPr lang="en-US" sz="240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-US" sz="2400" u="sng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240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duy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Đồng hồ đếm ngược 5 phút - 5 Minutes">
            <a:hlinkClick r:id="" action="ppaction://media"/>
            <a:extLst>
              <a:ext uri="{FF2B5EF4-FFF2-40B4-BE49-F238E27FC236}">
                <a16:creationId xmlns:a16="http://schemas.microsoft.com/office/drawing/2014/main" xmlns="" id="{CBE5B7EF-CFCA-4C3B-8F27-11FB41A0A5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79407" y="351997"/>
            <a:ext cx="2588455" cy="1456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870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2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2E017C-E94B-45F4-B33E-9C5C803AD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247385"/>
            <a:ext cx="11340000" cy="432000"/>
          </a:xfrm>
        </p:spPr>
        <p:txBody>
          <a:bodyPr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TỔNG KẾT ĐỘNG VẬT KHÔNG XƯƠNG SỐNG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D25B7FCF-93AB-42E2-8225-0CEF7BFA30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13</a:t>
            </a:fld>
            <a:endParaRPr lang="en-US" noProof="0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xmlns="" id="{C306C075-BEF1-4D24-94C7-4E4F27F5A81E}"/>
              </a:ext>
            </a:extLst>
          </p:cNvPr>
          <p:cNvGraphicFramePr/>
          <p:nvPr/>
        </p:nvGraphicFramePr>
        <p:xfrm>
          <a:off x="1765731" y="1352239"/>
          <a:ext cx="8953849" cy="52574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Arrow: Chevron 5">
            <a:extLst>
              <a:ext uri="{FF2B5EF4-FFF2-40B4-BE49-F238E27FC236}">
                <a16:creationId xmlns:a16="http://schemas.microsoft.com/office/drawing/2014/main" xmlns="" id="{AB57516A-2B81-43E1-91F8-45250945E08D}"/>
              </a:ext>
            </a:extLst>
          </p:cNvPr>
          <p:cNvSpPr/>
          <p:nvPr/>
        </p:nvSpPr>
        <p:spPr>
          <a:xfrm rot="19024954">
            <a:off x="6947421" y="1297249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489E88C-09C6-401F-B178-47E022ECB323}"/>
              </a:ext>
            </a:extLst>
          </p:cNvPr>
          <p:cNvSpPr txBox="1"/>
          <p:nvPr/>
        </p:nvSpPr>
        <p:spPr>
          <a:xfrm>
            <a:off x="7484547" y="1039734"/>
            <a:ext cx="2857852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8" name="Arrow: Chevron 7">
            <a:extLst>
              <a:ext uri="{FF2B5EF4-FFF2-40B4-BE49-F238E27FC236}">
                <a16:creationId xmlns:a16="http://schemas.microsoft.com/office/drawing/2014/main" xmlns="" id="{BCC5BCB3-CDA9-43AA-9626-A5F3A91F7735}"/>
              </a:ext>
            </a:extLst>
          </p:cNvPr>
          <p:cNvSpPr/>
          <p:nvPr/>
        </p:nvSpPr>
        <p:spPr>
          <a:xfrm rot="13429929">
            <a:off x="4865160" y="1294970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25B202F-AF69-4052-A366-6E747CB8DAE8}"/>
              </a:ext>
            </a:extLst>
          </p:cNvPr>
          <p:cNvSpPr txBox="1"/>
          <p:nvPr/>
        </p:nvSpPr>
        <p:spPr>
          <a:xfrm>
            <a:off x="8854517" y="3293594"/>
            <a:ext cx="2857852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0203B51-330E-466D-B499-111E44F1469C}"/>
              </a:ext>
            </a:extLst>
          </p:cNvPr>
          <p:cNvSpPr txBox="1"/>
          <p:nvPr/>
        </p:nvSpPr>
        <p:spPr>
          <a:xfrm>
            <a:off x="2166424" y="1050873"/>
            <a:ext cx="3671709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B79BDC7-DD67-41EC-B665-F6B45CD0DFAE}"/>
              </a:ext>
            </a:extLst>
          </p:cNvPr>
          <p:cNvSpPr txBox="1"/>
          <p:nvPr/>
        </p:nvSpPr>
        <p:spPr>
          <a:xfrm>
            <a:off x="176062" y="1663925"/>
            <a:ext cx="3671709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12" name="Arrow: Chevron 11">
            <a:extLst>
              <a:ext uri="{FF2B5EF4-FFF2-40B4-BE49-F238E27FC236}">
                <a16:creationId xmlns:a16="http://schemas.microsoft.com/office/drawing/2014/main" xmlns="" id="{918BD076-7C4F-49EE-8675-44EB3179F32A}"/>
              </a:ext>
            </a:extLst>
          </p:cNvPr>
          <p:cNvSpPr/>
          <p:nvPr/>
        </p:nvSpPr>
        <p:spPr>
          <a:xfrm rot="13429929">
            <a:off x="1369156" y="1966678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Arrow: Chevron 12">
            <a:extLst>
              <a:ext uri="{FF2B5EF4-FFF2-40B4-BE49-F238E27FC236}">
                <a16:creationId xmlns:a16="http://schemas.microsoft.com/office/drawing/2014/main" xmlns="" id="{41C82B8D-772C-49E3-A582-2C9FCC1A2606}"/>
              </a:ext>
            </a:extLst>
          </p:cNvPr>
          <p:cNvSpPr/>
          <p:nvPr/>
        </p:nvSpPr>
        <p:spPr>
          <a:xfrm rot="13429929">
            <a:off x="1410489" y="4843157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Arrow: Chevron 13">
            <a:extLst>
              <a:ext uri="{FF2B5EF4-FFF2-40B4-BE49-F238E27FC236}">
                <a16:creationId xmlns:a16="http://schemas.microsoft.com/office/drawing/2014/main" xmlns="" id="{EEB684E9-4F43-45E7-B8F9-016FD70F2C37}"/>
              </a:ext>
            </a:extLst>
          </p:cNvPr>
          <p:cNvSpPr/>
          <p:nvPr/>
        </p:nvSpPr>
        <p:spPr>
          <a:xfrm rot="8170071" flipV="1">
            <a:off x="5011442" y="6060469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Arrow: Chevron 14">
            <a:extLst>
              <a:ext uri="{FF2B5EF4-FFF2-40B4-BE49-F238E27FC236}">
                <a16:creationId xmlns:a16="http://schemas.microsoft.com/office/drawing/2014/main" xmlns="" id="{7C5695B5-9F14-4162-8716-4588D518D785}"/>
              </a:ext>
            </a:extLst>
          </p:cNvPr>
          <p:cNvSpPr/>
          <p:nvPr/>
        </p:nvSpPr>
        <p:spPr>
          <a:xfrm rot="2770071" flipV="1">
            <a:off x="6799281" y="6073254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Arrow: Chevron 15">
            <a:extLst>
              <a:ext uri="{FF2B5EF4-FFF2-40B4-BE49-F238E27FC236}">
                <a16:creationId xmlns:a16="http://schemas.microsoft.com/office/drawing/2014/main" xmlns="" id="{8B33937C-4DF0-450C-81D3-C688BEAB8B09}"/>
              </a:ext>
            </a:extLst>
          </p:cNvPr>
          <p:cNvSpPr/>
          <p:nvPr/>
        </p:nvSpPr>
        <p:spPr>
          <a:xfrm rot="18891535">
            <a:off x="10167770" y="1796790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Arrow: Chevron 16">
            <a:extLst>
              <a:ext uri="{FF2B5EF4-FFF2-40B4-BE49-F238E27FC236}">
                <a16:creationId xmlns:a16="http://schemas.microsoft.com/office/drawing/2014/main" xmlns="" id="{59A9C1E5-8B97-4F54-9820-20D466167918}"/>
              </a:ext>
            </a:extLst>
          </p:cNvPr>
          <p:cNvSpPr/>
          <p:nvPr/>
        </p:nvSpPr>
        <p:spPr>
          <a:xfrm rot="2749115">
            <a:off x="10167350" y="2383952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Arrow: Chevron 17">
            <a:extLst>
              <a:ext uri="{FF2B5EF4-FFF2-40B4-BE49-F238E27FC236}">
                <a16:creationId xmlns:a16="http://schemas.microsoft.com/office/drawing/2014/main" xmlns="" id="{96145745-0E60-4430-96E6-8A404616167B}"/>
              </a:ext>
            </a:extLst>
          </p:cNvPr>
          <p:cNvSpPr/>
          <p:nvPr/>
        </p:nvSpPr>
        <p:spPr>
          <a:xfrm rot="18891535">
            <a:off x="10179265" y="4697693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Arrow: Chevron 18">
            <a:extLst>
              <a:ext uri="{FF2B5EF4-FFF2-40B4-BE49-F238E27FC236}">
                <a16:creationId xmlns:a16="http://schemas.microsoft.com/office/drawing/2014/main" xmlns="" id="{F459E91B-0799-4FB6-B582-8EDF5143F51A}"/>
              </a:ext>
            </a:extLst>
          </p:cNvPr>
          <p:cNvSpPr/>
          <p:nvPr/>
        </p:nvSpPr>
        <p:spPr>
          <a:xfrm rot="2749115">
            <a:off x="10178845" y="5284855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F28ABA71-C11B-44C8-AF90-16487853AB94}"/>
              </a:ext>
            </a:extLst>
          </p:cNvPr>
          <p:cNvSpPr txBox="1"/>
          <p:nvPr/>
        </p:nvSpPr>
        <p:spPr>
          <a:xfrm>
            <a:off x="8798245" y="4392041"/>
            <a:ext cx="2857852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0D342038-D59A-43FC-9A2D-72CEAEB368BE}"/>
              </a:ext>
            </a:extLst>
          </p:cNvPr>
          <p:cNvSpPr txBox="1"/>
          <p:nvPr/>
        </p:nvSpPr>
        <p:spPr>
          <a:xfrm>
            <a:off x="3035645" y="6448042"/>
            <a:ext cx="2857852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D05F9475-5257-47B1-9B6B-D8DFF59903C4}"/>
              </a:ext>
            </a:extLst>
          </p:cNvPr>
          <p:cNvSpPr txBox="1"/>
          <p:nvPr/>
        </p:nvSpPr>
        <p:spPr>
          <a:xfrm>
            <a:off x="177793" y="4452071"/>
            <a:ext cx="2857852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D44BBD68-E1F2-49BD-9F2B-C5FDF6075524}"/>
              </a:ext>
            </a:extLst>
          </p:cNvPr>
          <p:cNvSpPr txBox="1"/>
          <p:nvPr/>
        </p:nvSpPr>
        <p:spPr>
          <a:xfrm>
            <a:off x="177793" y="3366920"/>
            <a:ext cx="2857852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24" name="Arrow: Chevron 23">
            <a:extLst>
              <a:ext uri="{FF2B5EF4-FFF2-40B4-BE49-F238E27FC236}">
                <a16:creationId xmlns:a16="http://schemas.microsoft.com/office/drawing/2014/main" xmlns="" id="{1958E7D0-3446-4620-AB16-CA7F579EC689}"/>
              </a:ext>
            </a:extLst>
          </p:cNvPr>
          <p:cNvSpPr/>
          <p:nvPr/>
        </p:nvSpPr>
        <p:spPr>
          <a:xfrm rot="18850885" flipH="1">
            <a:off x="1409382" y="5455100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Arrow: Chevron 24">
            <a:extLst>
              <a:ext uri="{FF2B5EF4-FFF2-40B4-BE49-F238E27FC236}">
                <a16:creationId xmlns:a16="http://schemas.microsoft.com/office/drawing/2014/main" xmlns="" id="{60CFB895-53AA-47CF-A009-AD647F6B7D71}"/>
              </a:ext>
            </a:extLst>
          </p:cNvPr>
          <p:cNvSpPr/>
          <p:nvPr/>
        </p:nvSpPr>
        <p:spPr>
          <a:xfrm rot="18850885" flipH="1">
            <a:off x="1396184" y="2584892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DDBAEEB2-2C44-4C4B-A065-C6C314FC3DA3}"/>
              </a:ext>
            </a:extLst>
          </p:cNvPr>
          <p:cNvSpPr txBox="1"/>
          <p:nvPr/>
        </p:nvSpPr>
        <p:spPr>
          <a:xfrm>
            <a:off x="176062" y="6094437"/>
            <a:ext cx="3671709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E15F5BF-A820-4179-AD41-8B06C01F071F}"/>
              </a:ext>
            </a:extLst>
          </p:cNvPr>
          <p:cNvSpPr txBox="1"/>
          <p:nvPr/>
        </p:nvSpPr>
        <p:spPr>
          <a:xfrm>
            <a:off x="8075654" y="5937785"/>
            <a:ext cx="3671709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90B0F6BF-D3FE-424D-A851-B12CEE654273}"/>
              </a:ext>
            </a:extLst>
          </p:cNvPr>
          <p:cNvSpPr txBox="1"/>
          <p:nvPr/>
        </p:nvSpPr>
        <p:spPr>
          <a:xfrm>
            <a:off x="8100291" y="1588957"/>
            <a:ext cx="3671709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4758C2DD-5C7E-4DE0-9D46-B6F73ED12ED0}"/>
              </a:ext>
            </a:extLst>
          </p:cNvPr>
          <p:cNvSpPr txBox="1"/>
          <p:nvPr/>
        </p:nvSpPr>
        <p:spPr>
          <a:xfrm>
            <a:off x="7516129" y="6356750"/>
            <a:ext cx="3671709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</p:spTree>
    <p:extLst>
      <p:ext uri="{BB962C8B-B14F-4D97-AF65-F5344CB8AC3E}">
        <p14:creationId xmlns:p14="http://schemas.microsoft.com/office/powerpoint/2010/main" val="2096669868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2E017C-E94B-45F4-B33E-9C5C803AD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369" y="319254"/>
            <a:ext cx="11340000" cy="432000"/>
          </a:xfrm>
        </p:spPr>
        <p:txBody>
          <a:bodyPr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TỔNG KẾT ĐỘNG VẬT CÓ XƯƠNG SỐNG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D25B7FCF-93AB-42E2-8225-0CEF7BFA30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14</a:t>
            </a:fld>
            <a:endParaRPr lang="en-US" noProof="0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xmlns="" id="{C306C075-BEF1-4D24-94C7-4E4F27F5A81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39969663"/>
              </p:ext>
            </p:extLst>
          </p:nvPr>
        </p:nvGraphicFramePr>
        <p:xfrm>
          <a:off x="1765731" y="1352239"/>
          <a:ext cx="8953849" cy="52574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Arrow: Chevron 5">
            <a:extLst>
              <a:ext uri="{FF2B5EF4-FFF2-40B4-BE49-F238E27FC236}">
                <a16:creationId xmlns:a16="http://schemas.microsoft.com/office/drawing/2014/main" xmlns="" id="{AB57516A-2B81-43E1-91F8-45250945E08D}"/>
              </a:ext>
            </a:extLst>
          </p:cNvPr>
          <p:cNvSpPr/>
          <p:nvPr/>
        </p:nvSpPr>
        <p:spPr>
          <a:xfrm rot="19024954">
            <a:off x="6709530" y="1225430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489E88C-09C6-401F-B178-47E022ECB323}"/>
              </a:ext>
            </a:extLst>
          </p:cNvPr>
          <p:cNvSpPr txBox="1"/>
          <p:nvPr/>
        </p:nvSpPr>
        <p:spPr>
          <a:xfrm>
            <a:off x="6919208" y="981603"/>
            <a:ext cx="2857852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8" name="Arrow: Chevron 7">
            <a:extLst>
              <a:ext uri="{FF2B5EF4-FFF2-40B4-BE49-F238E27FC236}">
                <a16:creationId xmlns:a16="http://schemas.microsoft.com/office/drawing/2014/main" xmlns="" id="{BCC5BCB3-CDA9-43AA-9626-A5F3A91F7735}"/>
              </a:ext>
            </a:extLst>
          </p:cNvPr>
          <p:cNvSpPr/>
          <p:nvPr/>
        </p:nvSpPr>
        <p:spPr>
          <a:xfrm rot="13429929">
            <a:off x="4667494" y="1250584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25B202F-AF69-4052-A366-6E747CB8DAE8}"/>
              </a:ext>
            </a:extLst>
          </p:cNvPr>
          <p:cNvSpPr txBox="1"/>
          <p:nvPr/>
        </p:nvSpPr>
        <p:spPr>
          <a:xfrm>
            <a:off x="8623256" y="3264840"/>
            <a:ext cx="2857852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0203B51-330E-466D-B499-111E44F1469C}"/>
              </a:ext>
            </a:extLst>
          </p:cNvPr>
          <p:cNvSpPr txBox="1"/>
          <p:nvPr/>
        </p:nvSpPr>
        <p:spPr>
          <a:xfrm>
            <a:off x="2166424" y="1050873"/>
            <a:ext cx="3671709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B79BDC7-DD67-41EC-B665-F6B45CD0DFAE}"/>
              </a:ext>
            </a:extLst>
          </p:cNvPr>
          <p:cNvSpPr txBox="1"/>
          <p:nvPr/>
        </p:nvSpPr>
        <p:spPr>
          <a:xfrm>
            <a:off x="555890" y="1762400"/>
            <a:ext cx="3671709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12" name="Arrow: Chevron 11">
            <a:extLst>
              <a:ext uri="{FF2B5EF4-FFF2-40B4-BE49-F238E27FC236}">
                <a16:creationId xmlns:a16="http://schemas.microsoft.com/office/drawing/2014/main" xmlns="" id="{918BD076-7C4F-49EE-8675-44EB3179F32A}"/>
              </a:ext>
            </a:extLst>
          </p:cNvPr>
          <p:cNvSpPr/>
          <p:nvPr/>
        </p:nvSpPr>
        <p:spPr>
          <a:xfrm rot="13429929">
            <a:off x="1748984" y="2065153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Arrow: Chevron 12">
            <a:extLst>
              <a:ext uri="{FF2B5EF4-FFF2-40B4-BE49-F238E27FC236}">
                <a16:creationId xmlns:a16="http://schemas.microsoft.com/office/drawing/2014/main" xmlns="" id="{41C82B8D-772C-49E3-A582-2C9FCC1A2606}"/>
              </a:ext>
            </a:extLst>
          </p:cNvPr>
          <p:cNvSpPr/>
          <p:nvPr/>
        </p:nvSpPr>
        <p:spPr>
          <a:xfrm rot="13429929">
            <a:off x="2127942" y="4885361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Arrow: Chevron 15">
            <a:extLst>
              <a:ext uri="{FF2B5EF4-FFF2-40B4-BE49-F238E27FC236}">
                <a16:creationId xmlns:a16="http://schemas.microsoft.com/office/drawing/2014/main" xmlns="" id="{8B33937C-4DF0-450C-81D3-C688BEAB8B09}"/>
              </a:ext>
            </a:extLst>
          </p:cNvPr>
          <p:cNvSpPr/>
          <p:nvPr/>
        </p:nvSpPr>
        <p:spPr>
          <a:xfrm rot="18891535">
            <a:off x="10167770" y="2007807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Arrow: Chevron 16">
            <a:extLst>
              <a:ext uri="{FF2B5EF4-FFF2-40B4-BE49-F238E27FC236}">
                <a16:creationId xmlns:a16="http://schemas.microsoft.com/office/drawing/2014/main" xmlns="" id="{59A9C1E5-8B97-4F54-9820-20D466167918}"/>
              </a:ext>
            </a:extLst>
          </p:cNvPr>
          <p:cNvSpPr/>
          <p:nvPr/>
        </p:nvSpPr>
        <p:spPr>
          <a:xfrm rot="2749115">
            <a:off x="10167350" y="2594969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Arrow: Chevron 17">
            <a:extLst>
              <a:ext uri="{FF2B5EF4-FFF2-40B4-BE49-F238E27FC236}">
                <a16:creationId xmlns:a16="http://schemas.microsoft.com/office/drawing/2014/main" xmlns="" id="{96145745-0E60-4430-96E6-8A404616167B}"/>
              </a:ext>
            </a:extLst>
          </p:cNvPr>
          <p:cNvSpPr/>
          <p:nvPr/>
        </p:nvSpPr>
        <p:spPr>
          <a:xfrm rot="18891535">
            <a:off x="9743164" y="4822391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Arrow: Chevron 18">
            <a:extLst>
              <a:ext uri="{FF2B5EF4-FFF2-40B4-BE49-F238E27FC236}">
                <a16:creationId xmlns:a16="http://schemas.microsoft.com/office/drawing/2014/main" xmlns="" id="{F459E91B-0799-4FB6-B582-8EDF5143F51A}"/>
              </a:ext>
            </a:extLst>
          </p:cNvPr>
          <p:cNvSpPr/>
          <p:nvPr/>
        </p:nvSpPr>
        <p:spPr>
          <a:xfrm rot="2749115">
            <a:off x="9743583" y="5428260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F28ABA71-C11B-44C8-AF90-16487853AB94}"/>
              </a:ext>
            </a:extLst>
          </p:cNvPr>
          <p:cNvSpPr txBox="1"/>
          <p:nvPr/>
        </p:nvSpPr>
        <p:spPr>
          <a:xfrm>
            <a:off x="8669061" y="4557187"/>
            <a:ext cx="2857852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D05F9475-5257-47B1-9B6B-D8DFF59903C4}"/>
              </a:ext>
            </a:extLst>
          </p:cNvPr>
          <p:cNvSpPr txBox="1"/>
          <p:nvPr/>
        </p:nvSpPr>
        <p:spPr>
          <a:xfrm>
            <a:off x="895246" y="4494275"/>
            <a:ext cx="2857852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D44BBD68-E1F2-49BD-9F2B-C5FDF6075524}"/>
              </a:ext>
            </a:extLst>
          </p:cNvPr>
          <p:cNvSpPr txBox="1"/>
          <p:nvPr/>
        </p:nvSpPr>
        <p:spPr>
          <a:xfrm>
            <a:off x="557621" y="3465395"/>
            <a:ext cx="2857852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24" name="Arrow: Chevron 23">
            <a:extLst>
              <a:ext uri="{FF2B5EF4-FFF2-40B4-BE49-F238E27FC236}">
                <a16:creationId xmlns:a16="http://schemas.microsoft.com/office/drawing/2014/main" xmlns="" id="{1958E7D0-3446-4620-AB16-CA7F579EC689}"/>
              </a:ext>
            </a:extLst>
          </p:cNvPr>
          <p:cNvSpPr/>
          <p:nvPr/>
        </p:nvSpPr>
        <p:spPr>
          <a:xfrm rot="18850885" flipH="1">
            <a:off x="2126835" y="5497304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Arrow: Chevron 24">
            <a:extLst>
              <a:ext uri="{FF2B5EF4-FFF2-40B4-BE49-F238E27FC236}">
                <a16:creationId xmlns:a16="http://schemas.microsoft.com/office/drawing/2014/main" xmlns="" id="{60CFB895-53AA-47CF-A009-AD647F6B7D71}"/>
              </a:ext>
            </a:extLst>
          </p:cNvPr>
          <p:cNvSpPr/>
          <p:nvPr/>
        </p:nvSpPr>
        <p:spPr>
          <a:xfrm rot="18850885" flipH="1">
            <a:off x="1776012" y="2683367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DDBAEEB2-2C44-4C4B-A065-C6C314FC3DA3}"/>
              </a:ext>
            </a:extLst>
          </p:cNvPr>
          <p:cNvSpPr txBox="1"/>
          <p:nvPr/>
        </p:nvSpPr>
        <p:spPr>
          <a:xfrm>
            <a:off x="893515" y="6136641"/>
            <a:ext cx="3671709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E15F5BF-A820-4179-AD41-8B06C01F071F}"/>
              </a:ext>
            </a:extLst>
          </p:cNvPr>
          <p:cNvSpPr txBox="1"/>
          <p:nvPr/>
        </p:nvSpPr>
        <p:spPr>
          <a:xfrm>
            <a:off x="8623256" y="6100957"/>
            <a:ext cx="3671709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90B0F6BF-D3FE-424D-A851-B12CEE654273}"/>
              </a:ext>
            </a:extLst>
          </p:cNvPr>
          <p:cNvSpPr txBox="1"/>
          <p:nvPr/>
        </p:nvSpPr>
        <p:spPr>
          <a:xfrm>
            <a:off x="8548425" y="1747168"/>
            <a:ext cx="3671709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</p:spTree>
    <p:extLst>
      <p:ext uri="{BB962C8B-B14F-4D97-AF65-F5344CB8AC3E}">
        <p14:creationId xmlns:p14="http://schemas.microsoft.com/office/powerpoint/2010/main" val="4085748684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2E017C-E94B-45F4-B33E-9C5C803AD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9321" y="244736"/>
            <a:ext cx="8993354" cy="574379"/>
          </a:xfrm>
          <a:solidFill>
            <a:srgbClr val="FFFF00"/>
          </a:solidFill>
        </p:spPr>
        <p:txBody>
          <a:bodyPr/>
          <a:lstStyle/>
          <a:p>
            <a:pPr algn="just"/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 THU HOẠCH. CÁC NHÓM ĐỘNG VẬT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D25B7FCF-93AB-42E2-8225-0CEF7BFA30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15</a:t>
            </a:fld>
            <a:endParaRPr lang="en-US" noProof="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C114B97-44DA-46A5-B80C-2D561E30872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07363" y="922538"/>
            <a:ext cx="10377270" cy="432000"/>
          </a:xfrm>
        </p:spPr>
        <p:txBody>
          <a:bodyPr/>
          <a:lstStyle/>
          <a:p>
            <a:r>
              <a:rPr lang="en-US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lang="en-US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Lắng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thuyết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hoạch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xmlns="" id="{8DEE6E73-F0FA-46D5-9956-E23B81341A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8109149"/>
              </p:ext>
            </p:extLst>
          </p:nvPr>
        </p:nvGraphicFramePr>
        <p:xfrm>
          <a:off x="1390355" y="1354538"/>
          <a:ext cx="9411287" cy="5380951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676011">
                  <a:extLst>
                    <a:ext uri="{9D8B030D-6E8A-4147-A177-3AD203B41FA5}">
                      <a16:colId xmlns:a16="http://schemas.microsoft.com/office/drawing/2014/main" xmlns="" val="3738552799"/>
                    </a:ext>
                  </a:extLst>
                </a:gridCol>
                <a:gridCol w="2530229">
                  <a:extLst>
                    <a:ext uri="{9D8B030D-6E8A-4147-A177-3AD203B41FA5}">
                      <a16:colId xmlns:a16="http://schemas.microsoft.com/office/drawing/2014/main" xmlns="" val="4060835716"/>
                    </a:ext>
                  </a:extLst>
                </a:gridCol>
                <a:gridCol w="2852225">
                  <a:extLst>
                    <a:ext uri="{9D8B030D-6E8A-4147-A177-3AD203B41FA5}">
                      <a16:colId xmlns:a16="http://schemas.microsoft.com/office/drawing/2014/main" xmlns="" val="374908182"/>
                    </a:ext>
                  </a:extLst>
                </a:gridCol>
                <a:gridCol w="2352822">
                  <a:extLst>
                    <a:ext uri="{9D8B030D-6E8A-4147-A177-3AD203B41FA5}">
                      <a16:colId xmlns:a16="http://schemas.microsoft.com/office/drawing/2014/main" xmlns="" val="1855356058"/>
                    </a:ext>
                  </a:extLst>
                </a:gridCol>
              </a:tblGrid>
              <a:tr h="430912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Nhóm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vật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Đặc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nhận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biết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Đại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diện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588674142"/>
                  </a:ext>
                </a:extLst>
              </a:tr>
              <a:tr h="428710">
                <a:tc rowSpan="6"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vật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xương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sống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Ngành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Ruột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khoang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14011193"/>
                  </a:ext>
                </a:extLst>
              </a:tr>
              <a:tr h="430912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Ngành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Giun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dẹp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172103"/>
                  </a:ext>
                </a:extLst>
              </a:tr>
              <a:tr h="435874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Ngành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Giun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tròn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508225755"/>
                  </a:ext>
                </a:extLst>
              </a:tr>
              <a:tr h="465328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Ngành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Giun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đốt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51099252"/>
                  </a:ext>
                </a:extLst>
              </a:tr>
              <a:tr h="456203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Ngành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Thân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mềm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36660483"/>
                  </a:ext>
                </a:extLst>
              </a:tr>
              <a:tr h="455502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Ngành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Chân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khớp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859210419"/>
                  </a:ext>
                </a:extLst>
              </a:tr>
              <a:tr h="455502"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vật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xương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sống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Lớp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24517047"/>
                  </a:ext>
                </a:extLst>
              </a:tr>
              <a:tr h="455502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Lớp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Lưỡng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cư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460177812"/>
                  </a:ext>
                </a:extLst>
              </a:tr>
              <a:tr h="455502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Lớp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Bò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sát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22786850"/>
                  </a:ext>
                </a:extLst>
              </a:tr>
              <a:tr h="455502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Lớp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Chim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82518549"/>
                  </a:ext>
                </a:extLst>
              </a:tr>
              <a:tr h="455502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Lớp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Thú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8043247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38581338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8AB8A96-4ECB-445D-90F1-4C7E558D2A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6150" name="Picture 6" descr="The Debaters - Sân chơi tranh biện bằng tiếng Anh mới toanh dành cho học  sinh THPT trên VTV7 | VTV.VN">
            <a:extLst>
              <a:ext uri="{FF2B5EF4-FFF2-40B4-BE49-F238E27FC236}">
                <a16:creationId xmlns:a16="http://schemas.microsoft.com/office/drawing/2014/main" xmlns="" id="{335A8327-2B80-490C-AA20-6F6DAD21FA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403"/>
          <a:stretch/>
        </p:blipFill>
        <p:spPr bwMode="auto">
          <a:xfrm>
            <a:off x="4125790" y="1360316"/>
            <a:ext cx="6191250" cy="4308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xmlns="" id="{92F3B916-2A7C-4296-B9F3-69A9E6180A7A}"/>
              </a:ext>
            </a:extLst>
          </p:cNvPr>
          <p:cNvSpPr txBox="1">
            <a:spLocks/>
          </p:cNvSpPr>
          <p:nvPr/>
        </p:nvSpPr>
        <p:spPr>
          <a:xfrm>
            <a:off x="389797" y="235052"/>
            <a:ext cx="5490500" cy="482400"/>
          </a:xfrm>
          <a:prstGeom prst="homePlate">
            <a:avLst/>
          </a:prstGeom>
          <a:solidFill>
            <a:schemeClr val="accent2">
              <a:lumMod val="50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III. Vai trò và tác hại của động vật: 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7378197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44C35E-BC58-4CCD-A205-F96699897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02338"/>
            <a:ext cx="8128001" cy="648000"/>
          </a:xfrm>
          <a:prstGeom prst="homePlate">
            <a:avLst/>
          </a:prstGeom>
          <a:solidFill>
            <a:schemeClr val="accent2">
              <a:lumMod val="50000"/>
            </a:schemeClr>
          </a:solidFill>
        </p:spPr>
        <p:txBody>
          <a:bodyPr/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III.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Vai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hại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BE3B7C86-BAD5-4248-AE9A-74278CFF9A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17</a:t>
            </a:fld>
            <a:endParaRPr lang="en-US" noProof="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DC57072-39A5-471E-9D9C-195ADC042E79}"/>
              </a:ext>
            </a:extLst>
          </p:cNvPr>
          <p:cNvSpPr txBox="1"/>
          <p:nvPr/>
        </p:nvSpPr>
        <p:spPr>
          <a:xfrm>
            <a:off x="431998" y="1630875"/>
            <a:ext cx="8275904" cy="33666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Luật</a:t>
            </a:r>
            <a:r>
              <a:rPr lang="en-US" sz="24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1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chơi</a:t>
            </a:r>
            <a:r>
              <a:rPr lang="en-US" sz="24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: </a:t>
            </a:r>
          </a:p>
          <a:p>
            <a:pPr algn="just">
              <a:lnSpc>
                <a:spcPct val="150000"/>
              </a:lnSpc>
            </a:pPr>
            <a:r>
              <a:rPr lang="en-US" sz="20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Giám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khảo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là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cô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giáo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và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các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học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sinh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vi-VN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Có hai đội tham gia - đội Ủng hộ và đội Phản đối, 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m</a:t>
            </a:r>
            <a:r>
              <a:rPr lang="vi-VN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ỗi đội 3 thành viên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.</a:t>
            </a:r>
            <a:r>
              <a:rPr lang="vi-VN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endParaRPr lang="en-US" sz="2000" b="0" i="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Có tổng cộng 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2</a:t>
            </a:r>
            <a:r>
              <a:rPr lang="vi-VN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lượt tranh biện: Lượt </a:t>
            </a:r>
            <a:r>
              <a:rPr lang="en-US" sz="20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tranh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luận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trong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 2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phút</a:t>
            </a:r>
            <a:r>
              <a:rPr lang="vi-VN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và lượt phản hồi trong 2 phút. </a:t>
            </a:r>
            <a:endParaRPr lang="en-US" sz="2000" b="0" i="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Điểm </a:t>
            </a:r>
            <a:r>
              <a:rPr lang="en-US" sz="20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lý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luận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ở </a:t>
            </a:r>
            <a:r>
              <a:rPr lang="en-US" sz="20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lượt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tranh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luận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là 10 điểm/giám khảo </a:t>
            </a:r>
            <a:endParaRPr lang="en-US" sz="2000" b="0" i="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L</a:t>
            </a:r>
            <a:r>
              <a:rPr lang="vi-VN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ượt phản hồi là 5 điểm/giám khảo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.</a:t>
            </a: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7" name="Picture 6" descr="The Debaters - Sân chơi tranh biện bằng tiếng Anh mới toanh dành cho học  sinh THPT trên VTV7 | VTV.VN">
            <a:extLst>
              <a:ext uri="{FF2B5EF4-FFF2-40B4-BE49-F238E27FC236}">
                <a16:creationId xmlns:a16="http://schemas.microsoft.com/office/drawing/2014/main" xmlns="" id="{5D96D49C-2028-4CEC-B7A0-866A7CE837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403"/>
          <a:stretch/>
        </p:blipFill>
        <p:spPr bwMode="auto">
          <a:xfrm>
            <a:off x="9025448" y="270810"/>
            <a:ext cx="2734554" cy="1903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6660519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44C35E-BC58-4CCD-A205-F96699897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02338"/>
            <a:ext cx="8128001" cy="648000"/>
          </a:xfrm>
          <a:prstGeom prst="homePlate">
            <a:avLst/>
          </a:prstGeom>
          <a:solidFill>
            <a:schemeClr val="accent2">
              <a:lumMod val="50000"/>
            </a:schemeClr>
          </a:solidFill>
        </p:spPr>
        <p:txBody>
          <a:bodyPr/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III.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Vai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hại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BE3B7C86-BAD5-4248-AE9A-74278CFF9A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18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DC57072-39A5-471E-9D9C-195ADC042E79}"/>
              </a:ext>
            </a:extLst>
          </p:cNvPr>
          <p:cNvSpPr txBox="1"/>
          <p:nvPr/>
        </p:nvSpPr>
        <p:spPr>
          <a:xfrm>
            <a:off x="431998" y="1630875"/>
            <a:ext cx="8275904" cy="496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endParaRPr lang="en-US" sz="2000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018655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44C35E-BC58-4CCD-A205-F96699897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8" y="432000"/>
            <a:ext cx="8128001" cy="648000"/>
          </a:xfrm>
          <a:prstGeom prst="homePlate">
            <a:avLst/>
          </a:prstGeom>
          <a:solidFill>
            <a:schemeClr val="accent2">
              <a:lumMod val="50000"/>
            </a:schemeClr>
          </a:solidFill>
        </p:spPr>
        <p:txBody>
          <a:bodyPr/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III.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Vai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hại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BE3B7C86-BAD5-4248-AE9A-74278CFF9A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19</a:t>
            </a:fld>
            <a:endParaRPr lang="en-US" noProof="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DC57072-39A5-471E-9D9C-195ADC042E79}"/>
              </a:ext>
            </a:extLst>
          </p:cNvPr>
          <p:cNvSpPr txBox="1"/>
          <p:nvPr/>
        </p:nvSpPr>
        <p:spPr>
          <a:xfrm>
            <a:off x="2132159" y="1587271"/>
            <a:ext cx="7927681" cy="1685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CHỦ ĐỀ: </a:t>
            </a:r>
          </a:p>
          <a:p>
            <a:pPr algn="ctr">
              <a:lnSpc>
                <a:spcPct val="150000"/>
              </a:lnSpc>
            </a:pP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Động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vật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mang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lại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lợi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ích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hay </a:t>
            </a: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tác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hại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nhiều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hơn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đối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với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đời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sống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con </a:t>
            </a: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người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và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tự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nhiên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?</a:t>
            </a:r>
          </a:p>
        </p:txBody>
      </p:sp>
      <p:pic>
        <p:nvPicPr>
          <p:cNvPr id="5" name="Đồng hồ đếm ngược 3 phút - 3 Minutes">
            <a:hlinkClick r:id="" action="ppaction://media"/>
            <a:extLst>
              <a:ext uri="{FF2B5EF4-FFF2-40B4-BE49-F238E27FC236}">
                <a16:creationId xmlns:a16="http://schemas.microsoft.com/office/drawing/2014/main" xmlns="" id="{D1EA8483-4FBA-4CEF-8B11-7571F000E7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6602" y="4209763"/>
            <a:ext cx="2658794" cy="149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9270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2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Set animals sets Royalty Free Vector Image - VectorStock">
            <a:extLst>
              <a:ext uri="{FF2B5EF4-FFF2-40B4-BE49-F238E27FC236}">
                <a16:creationId xmlns:a16="http://schemas.microsoft.com/office/drawing/2014/main" xmlns="" id="{685B02FA-C7F6-45BC-9B01-BD6C910D35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68"/>
          <a:stretch/>
        </p:blipFill>
        <p:spPr bwMode="auto">
          <a:xfrm>
            <a:off x="1189629" y="-2941"/>
            <a:ext cx="9812741" cy="6860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itle 3">
            <a:extLst>
              <a:ext uri="{FF2B5EF4-FFF2-40B4-BE49-F238E27FC236}">
                <a16:creationId xmlns:a16="http://schemas.microsoft.com/office/drawing/2014/main" xmlns="" id="{E157E8E0-3357-4115-A3DA-723E409F73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9629" y="1768422"/>
            <a:ext cx="9812740" cy="23876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540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5400">
                <a:latin typeface="Arial" panose="020B0604020202020204" pitchFamily="34" charset="0"/>
                <a:cs typeface="Arial" panose="020B0604020202020204" pitchFamily="34" charset="0"/>
              </a:rPr>
              <a:t> 36: </a:t>
            </a:r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ĐỘNG VẬT</a:t>
            </a:r>
          </a:p>
        </p:txBody>
      </p:sp>
    </p:spTree>
    <p:extLst>
      <p:ext uri="{BB962C8B-B14F-4D97-AF65-F5344CB8AC3E}">
        <p14:creationId xmlns:p14="http://schemas.microsoft.com/office/powerpoint/2010/main" val="2942498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44C35E-BC58-4CCD-A205-F96699897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432000"/>
            <a:ext cx="5124739" cy="648000"/>
          </a:xfrm>
          <a:prstGeom prst="homePlate">
            <a:avLst/>
          </a:prstGeom>
          <a:solidFill>
            <a:schemeClr val="accent2">
              <a:lumMod val="50000"/>
            </a:schemeClr>
          </a:solidFill>
        </p:spPr>
        <p:txBody>
          <a:bodyPr/>
          <a:lstStyle/>
          <a:p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ích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BE3B7C86-BAD5-4248-AE9A-74278CFF9A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20</a:t>
            </a:fld>
            <a:endParaRPr lang="en-US" noProof="0" dirty="0"/>
          </a:p>
        </p:txBody>
      </p:sp>
      <p:pic>
        <p:nvPicPr>
          <p:cNvPr id="3074" name="Picture 2" descr="Cần gì đi đâu xa, đi xem trình diễn cá heo ngay tại Hà Nội! | VTV.VN">
            <a:extLst>
              <a:ext uri="{FF2B5EF4-FFF2-40B4-BE49-F238E27FC236}">
                <a16:creationId xmlns:a16="http://schemas.microsoft.com/office/drawing/2014/main" xmlns="" id="{208D697E-514C-4EAF-80B9-4C208153D2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406" y="1218490"/>
            <a:ext cx="3822863" cy="2392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hân biệt đạm động vật và đạm thực vật | Vinmec">
            <a:extLst>
              <a:ext uri="{FF2B5EF4-FFF2-40B4-BE49-F238E27FC236}">
                <a16:creationId xmlns:a16="http://schemas.microsoft.com/office/drawing/2014/main" xmlns="" id="{86D2EAD4-D3E2-410D-9CF8-0ECD399BDC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99" y="1218490"/>
            <a:ext cx="3761407" cy="2392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Thử nghiệm thành công vắc xin chống ung thư trên động vật">
            <a:extLst>
              <a:ext uri="{FF2B5EF4-FFF2-40B4-BE49-F238E27FC236}">
                <a16:creationId xmlns:a16="http://schemas.microsoft.com/office/drawing/2014/main" xmlns="" id="{5F8E62A4-35CC-450F-9BE0-ECD98D9BD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99" y="3610511"/>
            <a:ext cx="3761407" cy="2604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hương trình OCOP Hà Tĩnh - Những thành quả bước đầu đáng trân trọng">
            <a:extLst>
              <a:ext uri="{FF2B5EF4-FFF2-40B4-BE49-F238E27FC236}">
                <a16:creationId xmlns:a16="http://schemas.microsoft.com/office/drawing/2014/main" xmlns="" id="{379DD06F-A770-40A1-90ED-5CB47B6B9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406" y="3610510"/>
            <a:ext cx="3805190" cy="2604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ướng dẫn cách nuôi chim sâu xanh chuẩn nhất - Wiki Cách Làm">
            <a:extLst>
              <a:ext uri="{FF2B5EF4-FFF2-40B4-BE49-F238E27FC236}">
                <a16:creationId xmlns:a16="http://schemas.microsoft.com/office/drawing/2014/main" xmlns="" id="{55DE1F39-A0B7-457E-9718-92BF860C8E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8595" y="1218490"/>
            <a:ext cx="3607251" cy="2402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San hô là thực vật hay động vật?">
            <a:extLst>
              <a:ext uri="{FF2B5EF4-FFF2-40B4-BE49-F238E27FC236}">
                <a16:creationId xmlns:a16="http://schemas.microsoft.com/office/drawing/2014/main" xmlns="" id="{081A56FF-2D6B-4D64-A845-4974CCA3D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328" y="3610508"/>
            <a:ext cx="3822862" cy="2523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Nhung hươu có tác dụng như thế nào đối với sức khỏe">
            <a:extLst>
              <a:ext uri="{FF2B5EF4-FFF2-40B4-BE49-F238E27FC236}">
                <a16:creationId xmlns:a16="http://schemas.microsoft.com/office/drawing/2014/main" xmlns="" id="{B3A7F16F-FF7E-464A-9604-6BBDDA480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406" y="3610509"/>
            <a:ext cx="3822863" cy="2604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7907434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44C35E-BC58-4CCD-A205-F96699897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432000"/>
            <a:ext cx="5124739" cy="648000"/>
          </a:xfrm>
          <a:prstGeom prst="homePlate">
            <a:avLst/>
          </a:prstGeom>
          <a:solidFill>
            <a:schemeClr val="accent2">
              <a:lumMod val="50000"/>
            </a:schemeClr>
          </a:solidFill>
        </p:spPr>
        <p:txBody>
          <a:bodyPr/>
          <a:lstStyle/>
          <a:p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hại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BE3B7C86-BAD5-4248-AE9A-74278CFF9A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21</a:t>
            </a:fld>
            <a:endParaRPr lang="en-US" noProof="0" dirty="0"/>
          </a:p>
        </p:txBody>
      </p:sp>
      <p:pic>
        <p:nvPicPr>
          <p:cNvPr id="5122" name="Picture 2" descr="Rệp hại cây cảnh, hoa cảnh">
            <a:extLst>
              <a:ext uri="{FF2B5EF4-FFF2-40B4-BE49-F238E27FC236}">
                <a16:creationId xmlns:a16="http://schemas.microsoft.com/office/drawing/2014/main" xmlns="" id="{96C2CCE1-D1F2-4557-9E1D-BBCDB4EFD0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941" y="1355183"/>
            <a:ext cx="3663576" cy="2442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giun sán: Gan lúc nhúc sán vì ăn quá nhiều gỏi hải sản tươi sống">
            <a:extLst>
              <a:ext uri="{FF2B5EF4-FFF2-40B4-BE49-F238E27FC236}">
                <a16:creationId xmlns:a16="http://schemas.microsoft.com/office/drawing/2014/main" xmlns="" id="{E4C8F22D-B9B2-46BA-A62F-5AD12A28E3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99" y="1355183"/>
            <a:ext cx="3908942" cy="2443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ình ảnh : thiên nhiên, thực vật, hoa, rau xà lách, Sản xuất, vườn, Động  vật, Vỏ, rau diếp, Động vật không xương sống, Sống, Ốc sên, Đục, Nhuyễn  thể, Sên, Động">
            <a:extLst>
              <a:ext uri="{FF2B5EF4-FFF2-40B4-BE49-F238E27FC236}">
                <a16:creationId xmlns:a16="http://schemas.microsoft.com/office/drawing/2014/main" xmlns="" id="{44E2C6DB-0C98-41DD-9FF0-579D0853EA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4" b="11859"/>
          <a:stretch/>
        </p:blipFill>
        <p:spPr bwMode="auto">
          <a:xfrm>
            <a:off x="431999" y="3797568"/>
            <a:ext cx="3908942" cy="2442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ướng dẫn sơ cứu khi bị rắn độc cắn | Vinmec">
            <a:extLst>
              <a:ext uri="{FF2B5EF4-FFF2-40B4-BE49-F238E27FC236}">
                <a16:creationId xmlns:a16="http://schemas.microsoft.com/office/drawing/2014/main" xmlns="" id="{907DFEB1-0A41-4C56-B42E-EF63B22712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818" y="3754834"/>
            <a:ext cx="3931641" cy="24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Cá mập trắng lớn đã quét sạch siêu cá mập Megalodon khổng lồ? | Báo Dân trí">
            <a:extLst>
              <a:ext uri="{FF2B5EF4-FFF2-40B4-BE49-F238E27FC236}">
                <a16:creationId xmlns:a16="http://schemas.microsoft.com/office/drawing/2014/main" xmlns="" id="{D11AB546-5A62-4EDA-8F86-0DD8B221D8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9" r="7356"/>
          <a:stretch/>
        </p:blipFill>
        <p:spPr bwMode="auto">
          <a:xfrm>
            <a:off x="8008950" y="1354478"/>
            <a:ext cx="3904509" cy="24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Không có khả năng bị nhiễm COVID-19 do bị muỗi đốt | VTV.VN">
            <a:extLst>
              <a:ext uri="{FF2B5EF4-FFF2-40B4-BE49-F238E27FC236}">
                <a16:creationId xmlns:a16="http://schemas.microsoft.com/office/drawing/2014/main" xmlns="" id="{142D1197-A119-4F84-A1A1-E77EE1B06E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9" r="7638"/>
          <a:stretch/>
        </p:blipFill>
        <p:spPr bwMode="auto">
          <a:xfrm>
            <a:off x="4336508" y="3754834"/>
            <a:ext cx="3668010" cy="2484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5398465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1262BF23-9135-4D56-80C8-9562BBBDD2F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22</a:t>
            </a:fld>
            <a:endParaRPr lang="en-US" noProof="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6E6B8529-4602-484A-99CE-DA50B29E365F}"/>
              </a:ext>
            </a:extLst>
          </p:cNvPr>
          <p:cNvSpPr txBox="1">
            <a:spLocks/>
          </p:cNvSpPr>
          <p:nvPr/>
        </p:nvSpPr>
        <p:spPr>
          <a:xfrm>
            <a:off x="328451" y="241824"/>
            <a:ext cx="2864915" cy="648000"/>
          </a:xfrm>
          <a:prstGeom prst="homePlate">
            <a:avLst/>
          </a:prstGeom>
          <a:solidFill>
            <a:schemeClr val="accent2">
              <a:lumMod val="50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CỦNG CỐ: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DD1747D-E83C-4773-A6C2-5330AD8DB99B}"/>
              </a:ext>
            </a:extLst>
          </p:cNvPr>
          <p:cNvSpPr txBox="1"/>
          <p:nvPr/>
        </p:nvSpPr>
        <p:spPr>
          <a:xfrm>
            <a:off x="1365231" y="1486957"/>
            <a:ext cx="9461538" cy="279384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1.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Hình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thức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HS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làm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việc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cá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nhân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2.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Nhiệm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vụ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alt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Viết</a:t>
            </a:r>
            <a:r>
              <a:rPr lang="en-US" alt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3 </a:t>
            </a:r>
            <a:r>
              <a:rPr lang="en-US" alt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nội</a:t>
            </a:r>
            <a:r>
              <a:rPr lang="en-US" alt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dung con </a:t>
            </a:r>
            <a:r>
              <a:rPr lang="en-US" alt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ấn</a:t>
            </a:r>
            <a:r>
              <a:rPr lang="en-US" alt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tượng</a:t>
            </a:r>
            <a:r>
              <a:rPr lang="en-US" alt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nhất</a:t>
            </a:r>
            <a:r>
              <a:rPr lang="en-US" alt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trong</a:t>
            </a:r>
            <a:r>
              <a:rPr lang="en-US" alt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giờ</a:t>
            </a:r>
            <a:r>
              <a:rPr lang="en-US" alt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học</a:t>
            </a:r>
            <a:r>
              <a:rPr lang="en-US" alt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vào</a:t>
            </a:r>
            <a:r>
              <a:rPr lang="en-US" alt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mục</a:t>
            </a:r>
            <a:r>
              <a:rPr lang="en-US" alt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con </a:t>
            </a:r>
            <a:r>
              <a:rPr lang="en-US" alt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học</a:t>
            </a:r>
            <a:r>
              <a:rPr lang="en-US" alt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được</a:t>
            </a:r>
            <a:r>
              <a:rPr lang="en-US" alt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trong</a:t>
            </a:r>
            <a:r>
              <a:rPr lang="en-US" alt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PHT </a:t>
            </a:r>
            <a:r>
              <a:rPr lang="en-US" alt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Động</a:t>
            </a:r>
            <a:r>
              <a:rPr lang="en-US" alt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vật</a:t>
            </a:r>
            <a:r>
              <a:rPr lang="en-US" alt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Tóm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tắt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nội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dung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bài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học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dưới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dạng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sơ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đồ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tư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duy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</a:p>
        </p:txBody>
      </p:sp>
      <p:pic>
        <p:nvPicPr>
          <p:cNvPr id="9" name="Đồng hồ đếm ngược 5 phút - 5 Minutes">
            <a:hlinkClick r:id="" action="ppaction://media"/>
            <a:extLst>
              <a:ext uri="{FF2B5EF4-FFF2-40B4-BE49-F238E27FC236}">
                <a16:creationId xmlns:a16="http://schemas.microsoft.com/office/drawing/2014/main" xmlns="" id="{CA681F18-E4AD-4374-9B8D-6F9F757AB0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79407" y="351997"/>
            <a:ext cx="2588455" cy="1456006"/>
          </a:xfrm>
          <a:prstGeom prst="rect">
            <a:avLst/>
          </a:prstGeom>
        </p:spPr>
      </p:pic>
      <p:pic>
        <p:nvPicPr>
          <p:cNvPr id="1026" name="Picture 2" descr="Cup Icon Design 508214 - Download Free Vectors, Clipart Graphics &amp; Vector  Art">
            <a:extLst>
              <a:ext uri="{FF2B5EF4-FFF2-40B4-BE49-F238E27FC236}">
                <a16:creationId xmlns:a16="http://schemas.microsoft.com/office/drawing/2014/main" xmlns="" id="{1627719F-CC26-499E-B0A3-095DBBDE3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9485" y="4614160"/>
            <a:ext cx="1973030" cy="1973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35080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24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1262BF23-9135-4D56-80C8-9562BBBDD2F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23</a:t>
            </a:fld>
            <a:endParaRPr lang="en-US" noProof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9702100-B5F4-4E00-863E-6D865F2A0005}"/>
              </a:ext>
            </a:extLst>
          </p:cNvPr>
          <p:cNvSpPr txBox="1"/>
          <p:nvPr/>
        </p:nvSpPr>
        <p:spPr>
          <a:xfrm>
            <a:off x="1547448" y="2518874"/>
            <a:ext cx="9461538" cy="363631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Chủ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đề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Đa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dạng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của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một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nhóm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động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vật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đã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học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Hình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thức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trình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bày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bằng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poster,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sơ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đồ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tư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duy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inforgraphic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(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khuyến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khích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các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hình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ảnh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minh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họa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ý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tưởng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trình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bày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sáng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tạo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Làm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việc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cá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nhân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hoặc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hoạt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động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nhóm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2-4HS/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nhóm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Deadline: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Nộp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vào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tiết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học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sau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xmlns="" id="{B34BECD5-F986-4898-B842-9D192E2AD2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3005" y="1001776"/>
            <a:ext cx="6409974" cy="1949098"/>
          </a:xfrm>
          <a:prstGeom prst="ellipse">
            <a:avLst/>
          </a:prstGeom>
          <a:solidFill>
            <a:srgbClr val="F4ECD5"/>
          </a:solidFill>
          <a:ln>
            <a:noFill/>
          </a:ln>
        </p:spPr>
        <p:txBody>
          <a:bodyPr wrap="square">
            <a:sp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dirty="0" err="1">
                <a:solidFill>
                  <a:srgbClr val="FF0000"/>
                </a:solidFill>
                <a:latin typeface="Arial" panose="020B0604020202020204" pitchFamily="34" charset="0"/>
              </a:rPr>
              <a:t>Tập</a:t>
            </a:r>
            <a:r>
              <a:rPr lang="en-US" altLang="en-US" dirty="0">
                <a:solidFill>
                  <a:srgbClr val="FF0000"/>
                </a:solidFill>
                <a:latin typeface="Arial" panose="020B0604020202020204" pitchFamily="34" charset="0"/>
              </a:rPr>
              <a:t> san: 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ĐA DẠNG ĐỘNG VẬT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F1B5DB14-9A15-4477-B099-29C7519BA1B8}"/>
              </a:ext>
            </a:extLst>
          </p:cNvPr>
          <p:cNvSpPr txBox="1">
            <a:spLocks/>
          </p:cNvSpPr>
          <p:nvPr/>
        </p:nvSpPr>
        <p:spPr>
          <a:xfrm>
            <a:off x="328451" y="241824"/>
            <a:ext cx="5124739" cy="648000"/>
          </a:xfrm>
          <a:prstGeom prst="homePlate">
            <a:avLst/>
          </a:prstGeom>
          <a:solidFill>
            <a:schemeClr val="accent2">
              <a:lumMod val="50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 VỤ VỀ NHÀ:</a:t>
            </a:r>
          </a:p>
        </p:txBody>
      </p:sp>
    </p:spTree>
    <p:extLst>
      <p:ext uri="{BB962C8B-B14F-4D97-AF65-F5344CB8AC3E}">
        <p14:creationId xmlns:p14="http://schemas.microsoft.com/office/powerpoint/2010/main" val="1340678090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00938" y="213323"/>
            <a:ext cx="5051383" cy="523220"/>
          </a:xfrm>
          <a:prstGeom prst="rect">
            <a:avLst/>
          </a:prstGeom>
          <a:solidFill>
            <a:srgbClr val="00206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612313" algn="l"/>
              </a:tabLst>
              <a:defRPr/>
            </a:pP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TIÊU CHÍ CHẤM SẢN PHẨM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59482A87-BCFA-485C-A2D4-2CE53959B1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533011"/>
              </p:ext>
            </p:extLst>
          </p:nvPr>
        </p:nvGraphicFramePr>
        <p:xfrm>
          <a:off x="1018400" y="1383876"/>
          <a:ext cx="10155200" cy="4619381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757388">
                  <a:extLst>
                    <a:ext uri="{9D8B030D-6E8A-4147-A177-3AD203B41FA5}">
                      <a16:colId xmlns:a16="http://schemas.microsoft.com/office/drawing/2014/main" xmlns="" val="2113466805"/>
                    </a:ext>
                  </a:extLst>
                </a:gridCol>
                <a:gridCol w="2131486">
                  <a:extLst>
                    <a:ext uri="{9D8B030D-6E8A-4147-A177-3AD203B41FA5}">
                      <a16:colId xmlns:a16="http://schemas.microsoft.com/office/drawing/2014/main" xmlns="" val="2808072247"/>
                    </a:ext>
                  </a:extLst>
                </a:gridCol>
                <a:gridCol w="5827569">
                  <a:extLst>
                    <a:ext uri="{9D8B030D-6E8A-4147-A177-3AD203B41FA5}">
                      <a16:colId xmlns:a16="http://schemas.microsoft.com/office/drawing/2014/main" xmlns="" val="1459252735"/>
                    </a:ext>
                  </a:extLst>
                </a:gridCol>
                <a:gridCol w="1438757">
                  <a:extLst>
                    <a:ext uri="{9D8B030D-6E8A-4147-A177-3AD203B41FA5}">
                      <a16:colId xmlns:a16="http://schemas.microsoft.com/office/drawing/2014/main" xmlns="" val="2744524918"/>
                    </a:ext>
                  </a:extLst>
                </a:gridCol>
              </a:tblGrid>
              <a:tr h="79932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</a:rPr>
                        <a:t>STT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</a:rPr>
                        <a:t>Tiêu chí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</a:rPr>
                        <a:t>Yêu cầu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</a:rPr>
                        <a:t>Số điểm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593412626"/>
                  </a:ext>
                </a:extLst>
              </a:tr>
              <a:tr h="79932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bg1"/>
                          </a:solidFill>
                          <a:effectLst/>
                        </a:rPr>
                        <a:t>Nội dung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bg1"/>
                          </a:solidFill>
                          <a:effectLst/>
                        </a:rPr>
                        <a:t>- Đầy đủ, ngắn gọn, chính xác (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  <a:r>
                        <a:rPr lang="vi-VN" sz="2000" dirty="0">
                          <a:solidFill>
                            <a:schemeClr val="bg1"/>
                          </a:solidFill>
                          <a:effectLst/>
                        </a:rPr>
                        <a:t> điểm).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bg1"/>
                          </a:solidFill>
                          <a:effectLst/>
                        </a:rPr>
                        <a:t>- Sắp xếp nội dung logic, sáng tạo (2 điểm).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194249"/>
                  </a:ext>
                </a:extLst>
              </a:tr>
              <a:tr h="163007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bg1"/>
                          </a:solidFill>
                          <a:effectLst/>
                        </a:rPr>
                        <a:t>Hình thức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bg1"/>
                          </a:solidFill>
                          <a:effectLst/>
                        </a:rPr>
                        <a:t>- Bố cục khoa học, hợp lí (2 điểm).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bg1"/>
                          </a:solidFill>
                          <a:effectLst/>
                        </a:rPr>
                        <a:t>- Có cả kênh chữ và kênh hình (1 điểm).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bg1"/>
                          </a:solidFill>
                          <a:effectLst/>
                        </a:rPr>
                        <a:t>- Hình ảnh minh họa phù hợp, sinh động (1 điểm).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24510503"/>
                  </a:ext>
                </a:extLst>
              </a:tr>
              <a:tr h="79932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>
                          <a:solidFill>
                            <a:schemeClr val="bg1"/>
                          </a:solidFill>
                          <a:effectLst/>
                        </a:rPr>
                        <a:t>Ý thức học tập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bg1"/>
                          </a:solidFill>
                          <a:effectLst/>
                        </a:rPr>
                        <a:t>- Hoàn thành đúng thời gian cho phép (1 điểm).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88630740"/>
                  </a:ext>
                </a:extLst>
              </a:tr>
              <a:tr h="383954"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000">
                          <a:solidFill>
                            <a:schemeClr val="bg1"/>
                          </a:solidFill>
                          <a:effectLst/>
                        </a:rPr>
                        <a:t>Tổng điểm: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392784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7313502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Placeholder 18" descr="arial view of ocean and land near the ocean">
            <a:extLst>
              <a:ext uri="{FF2B5EF4-FFF2-40B4-BE49-F238E27FC236}">
                <a16:creationId xmlns:a16="http://schemas.microsoft.com/office/drawing/2014/main" xmlns="" id="{7DD607C7-7CF7-4A0F-BFF7-6F3C46205E6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" r="11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xmlns="" id="{EBDC24D3-EEF0-4B69-A174-E4DFF78848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cxnSp>
        <p:nvCxnSpPr>
          <p:cNvPr id="5" name="Straight Connector 4" descr="Divider line">
            <a:extLst>
              <a:ext uri="{FF2B5EF4-FFF2-40B4-BE49-F238E27FC236}">
                <a16:creationId xmlns:a16="http://schemas.microsoft.com/office/drawing/2014/main" xmlns="" id="{FE07C9EC-5158-440C-995A-EAC50D3E05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7777113" y="2412127"/>
            <a:ext cx="0" cy="1100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aphic 12" descr="Person icon">
            <a:extLst>
              <a:ext uri="{FF2B5EF4-FFF2-40B4-BE49-F238E27FC236}">
                <a16:creationId xmlns:a16="http://schemas.microsoft.com/office/drawing/2014/main" xmlns="" id="{708AF784-88DE-4E89-A28B-BECD54FC11C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284624" y="3886690"/>
            <a:ext cx="164463" cy="164463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650F9D0C-7F14-4B83-A0A3-5710128C81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+1 23 987 6554</a:t>
            </a:r>
          </a:p>
        </p:txBody>
      </p:sp>
      <p:pic>
        <p:nvPicPr>
          <p:cNvPr id="15" name="Graphic 14" descr="Phone icon">
            <a:extLst>
              <a:ext uri="{FF2B5EF4-FFF2-40B4-BE49-F238E27FC236}">
                <a16:creationId xmlns:a16="http://schemas.microsoft.com/office/drawing/2014/main" xmlns="" id="{E276E47B-4C08-4FEC-AAE8-3DCCBA7EE72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7284624" y="4196776"/>
            <a:ext cx="164463" cy="164463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xmlns="" id="{2EF9E03C-A81E-4083-9F20-EF8FFAF5914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kalle@email.com</a:t>
            </a:r>
          </a:p>
        </p:txBody>
      </p:sp>
      <p:pic>
        <p:nvPicPr>
          <p:cNvPr id="14" name="Graphic 13" descr="Email icon">
            <a:extLst>
              <a:ext uri="{FF2B5EF4-FFF2-40B4-BE49-F238E27FC236}">
                <a16:creationId xmlns:a16="http://schemas.microsoft.com/office/drawing/2014/main" xmlns="" id="{4F2D4997-93AD-4A62-8488-4572923DB81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7284624" y="4530964"/>
            <a:ext cx="164463" cy="164463"/>
          </a:xfrm>
          <a:prstGeom prst="rect">
            <a:avLst/>
          </a:prstGeom>
        </p:spPr>
      </p:pic>
      <p:sp>
        <p:nvSpPr>
          <p:cNvPr id="26" name="Text Placeholder 25">
            <a:extLst>
              <a:ext uri="{FF2B5EF4-FFF2-40B4-BE49-F238E27FC236}">
                <a16:creationId xmlns:a16="http://schemas.microsoft.com/office/drawing/2014/main" xmlns="" id="{88557579-7DEF-FF4C-AD37-0E81A6BB3B7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>
                <a:hlinkClick r:id="rId10"/>
              </a:rPr>
              <a:t>www.fabrikam.com</a:t>
            </a:r>
            <a:r>
              <a:rPr lang="en-US" dirty="0"/>
              <a:t> </a:t>
            </a:r>
          </a:p>
        </p:txBody>
      </p:sp>
      <p:pic>
        <p:nvPicPr>
          <p:cNvPr id="30" name="Graphic 29" descr="World web icon">
            <a:extLst>
              <a:ext uri="{FF2B5EF4-FFF2-40B4-BE49-F238E27FC236}">
                <a16:creationId xmlns:a16="http://schemas.microsoft.com/office/drawing/2014/main" xmlns="" id="{07973E30-0C12-8442-90B5-47D1C45545A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7278999" y="4843614"/>
            <a:ext cx="170088" cy="170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429680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EA62839E-9134-4274-9281-31BB46F29C6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77095" y="6170137"/>
            <a:ext cx="432000" cy="432000"/>
          </a:xfrm>
        </p:spPr>
        <p:txBody>
          <a:bodyPr/>
          <a:lstStyle/>
          <a:p>
            <a:fld id="{19B51A1E-902D-48AF-9020-955120F399B6}" type="slidenum">
              <a:rPr lang="en-US" noProof="0" smtClean="0"/>
              <a:pPr/>
              <a:t>3</a:t>
            </a:fld>
            <a:endParaRPr lang="en-US" noProof="0" dirty="0"/>
          </a:p>
        </p:txBody>
      </p:sp>
      <p:pic>
        <p:nvPicPr>
          <p:cNvPr id="2050" name="Picture 2" descr="Hải quỳ là gì? Có ăn được không? Sống ở đâu? Sống được bao lâu? - IAS Links">
            <a:extLst>
              <a:ext uri="{FF2B5EF4-FFF2-40B4-BE49-F238E27FC236}">
                <a16:creationId xmlns:a16="http://schemas.microsoft.com/office/drawing/2014/main" xmlns="" id="{495D6EE4-57B6-4549-9D19-30722CC44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1936" y="360129"/>
            <a:ext cx="3004253" cy="20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an hô – Wikipedia tiếng Việt">
            <a:extLst>
              <a:ext uri="{FF2B5EF4-FFF2-40B4-BE49-F238E27FC236}">
                <a16:creationId xmlns:a16="http://schemas.microsoft.com/office/drawing/2014/main" xmlns="" id="{D54558E3-2E6E-4487-92D4-C80002BD00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28"/>
          <a:stretch/>
        </p:blipFill>
        <p:spPr bwMode="auto">
          <a:xfrm>
            <a:off x="6671936" y="2424394"/>
            <a:ext cx="3004253" cy="200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á mập trắng lớn đã quét sạch siêu cá mập Megalodon khổng lồ? | Báo Dân trí">
            <a:extLst>
              <a:ext uri="{FF2B5EF4-FFF2-40B4-BE49-F238E27FC236}">
                <a16:creationId xmlns:a16="http://schemas.microsoft.com/office/drawing/2014/main" xmlns="" id="{54870A8A-CD38-49D6-A0E8-B24CEBAF42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5" t="-347" r="6480" b="347"/>
          <a:stretch/>
        </p:blipFill>
        <p:spPr bwMode="auto">
          <a:xfrm>
            <a:off x="282905" y="2424393"/>
            <a:ext cx="3375211" cy="2009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Những giai thoại thú vị về con trùn (giun) - Đặng Gia Trang">
            <a:extLst>
              <a:ext uri="{FF2B5EF4-FFF2-40B4-BE49-F238E27FC236}">
                <a16:creationId xmlns:a16="http://schemas.microsoft.com/office/drawing/2014/main" xmlns="" id="{3490ED08-158B-4DAC-82E2-226CA4EBB4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3"/>
          <a:stretch/>
        </p:blipFill>
        <p:spPr bwMode="auto">
          <a:xfrm>
            <a:off x="282905" y="370896"/>
            <a:ext cx="3375212" cy="200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ó 5 con ếch trên 1 cái lá hoa súng, 1 con quyết định nhảy, hỏi">
            <a:extLst>
              <a:ext uri="{FF2B5EF4-FFF2-40B4-BE49-F238E27FC236}">
                <a16:creationId xmlns:a16="http://schemas.microsoft.com/office/drawing/2014/main" xmlns="" id="{6B252376-6152-4BB7-98F4-652654CB43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39"/>
          <a:stretch/>
        </p:blipFill>
        <p:spPr bwMode="auto">
          <a:xfrm>
            <a:off x="3658115" y="360132"/>
            <a:ext cx="3013821" cy="200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inh tinh 'già' hơn con người cả triệu năm">
            <a:extLst>
              <a:ext uri="{FF2B5EF4-FFF2-40B4-BE49-F238E27FC236}">
                <a16:creationId xmlns:a16="http://schemas.microsoft.com/office/drawing/2014/main" xmlns="" id="{523AF494-88A0-4DE5-B27D-47A152FDDB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6" t="7546" r="2065" b="3536"/>
          <a:stretch/>
        </p:blipFill>
        <p:spPr bwMode="auto">
          <a:xfrm>
            <a:off x="282905" y="4478214"/>
            <a:ext cx="3375211" cy="219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ý thuyết Sinh học lớp 7 bài 4: Trùng roi - Lý thuyết môn Sinh học 7 -  VnDoc.com">
            <a:extLst>
              <a:ext uri="{FF2B5EF4-FFF2-40B4-BE49-F238E27FC236}">
                <a16:creationId xmlns:a16="http://schemas.microsoft.com/office/drawing/2014/main" xmlns="" id="{2C4AC7DE-EAF9-451B-9A40-47323D0D9C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806"/>
          <a:stretch/>
        </p:blipFill>
        <p:spPr bwMode="auto">
          <a:xfrm>
            <a:off x="3658114" y="4473363"/>
            <a:ext cx="3013821" cy="219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peech Bubble: Rectangle 3">
            <a:extLst>
              <a:ext uri="{FF2B5EF4-FFF2-40B4-BE49-F238E27FC236}">
                <a16:creationId xmlns:a16="http://schemas.microsoft.com/office/drawing/2014/main" xmlns="" id="{8862CA18-56BA-4491-8687-E16CA7C40AC7}"/>
              </a:ext>
            </a:extLst>
          </p:cNvPr>
          <p:cNvSpPr/>
          <p:nvPr/>
        </p:nvSpPr>
        <p:spPr>
          <a:xfrm>
            <a:off x="8878957" y="80918"/>
            <a:ext cx="3174003" cy="1537252"/>
          </a:xfrm>
          <a:prstGeom prst="wedgeRectCallout">
            <a:avLst>
              <a:gd name="adj1" fmla="val 953"/>
              <a:gd name="adj2" fmla="val 84052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AB87E35-C444-4CBB-8E37-E0990EDF1837}"/>
              </a:ext>
            </a:extLst>
          </p:cNvPr>
          <p:cNvSpPr/>
          <p:nvPr/>
        </p:nvSpPr>
        <p:spPr>
          <a:xfrm>
            <a:off x="282904" y="2107095"/>
            <a:ext cx="1168189" cy="283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Giun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51A92D80-1676-4DE4-9DCC-051D27871171}"/>
              </a:ext>
            </a:extLst>
          </p:cNvPr>
          <p:cNvSpPr/>
          <p:nvPr/>
        </p:nvSpPr>
        <p:spPr>
          <a:xfrm>
            <a:off x="3658114" y="2085567"/>
            <a:ext cx="1168189" cy="283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Ếch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D689EDB-786B-4FF6-B9FF-AD2903157E00}"/>
              </a:ext>
            </a:extLst>
          </p:cNvPr>
          <p:cNvSpPr/>
          <p:nvPr/>
        </p:nvSpPr>
        <p:spPr>
          <a:xfrm>
            <a:off x="6671933" y="2085566"/>
            <a:ext cx="1168189" cy="283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Hải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quỳ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8903A262-7C0C-46BE-9ACF-91EF1F36428E}"/>
              </a:ext>
            </a:extLst>
          </p:cNvPr>
          <p:cNvSpPr/>
          <p:nvPr/>
        </p:nvSpPr>
        <p:spPr>
          <a:xfrm>
            <a:off x="6671932" y="4149830"/>
            <a:ext cx="1168189" cy="283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1B43AFE1-014C-489A-B044-71DC41D11903}"/>
              </a:ext>
            </a:extLst>
          </p:cNvPr>
          <p:cNvSpPr/>
          <p:nvPr/>
        </p:nvSpPr>
        <p:spPr>
          <a:xfrm>
            <a:off x="3667672" y="6390988"/>
            <a:ext cx="1158631" cy="2820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Trùng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roi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001553CD-1EC8-4695-83DD-783B2FF5B80A}"/>
              </a:ext>
            </a:extLst>
          </p:cNvPr>
          <p:cNvSpPr/>
          <p:nvPr/>
        </p:nvSpPr>
        <p:spPr>
          <a:xfrm>
            <a:off x="265673" y="6386137"/>
            <a:ext cx="1158631" cy="2820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37A5C0F7-24E2-4C11-B884-9B3E9768E7AA}"/>
              </a:ext>
            </a:extLst>
          </p:cNvPr>
          <p:cNvSpPr/>
          <p:nvPr/>
        </p:nvSpPr>
        <p:spPr>
          <a:xfrm>
            <a:off x="287682" y="4171418"/>
            <a:ext cx="1158631" cy="2820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mập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" descr="Khám phá bí ẩn về chiếc bướu của loài Lạc đà | Báo Dân trí">
            <a:extLst>
              <a:ext uri="{FF2B5EF4-FFF2-40B4-BE49-F238E27FC236}">
                <a16:creationId xmlns:a16="http://schemas.microsoft.com/office/drawing/2014/main" xmlns="" id="{0022FDB4-8114-4CDA-A1B0-F330E64EF0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536" r="3119"/>
          <a:stretch/>
        </p:blipFill>
        <p:spPr bwMode="auto">
          <a:xfrm>
            <a:off x="6662368" y="4488657"/>
            <a:ext cx="3013821" cy="219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3B500831-8B2D-4CA9-B1B4-9569EADE9568}"/>
              </a:ext>
            </a:extLst>
          </p:cNvPr>
          <p:cNvSpPr/>
          <p:nvPr/>
        </p:nvSpPr>
        <p:spPr>
          <a:xfrm>
            <a:off x="6662368" y="6402861"/>
            <a:ext cx="1013795" cy="27504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Lạc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12" descr="Đối thoại với loài chim cánh cụt">
            <a:extLst>
              <a:ext uri="{FF2B5EF4-FFF2-40B4-BE49-F238E27FC236}">
                <a16:creationId xmlns:a16="http://schemas.microsoft.com/office/drawing/2014/main" xmlns="" id="{6726894B-5B44-426B-9B6E-CAC351E190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5" t="886" r="6478"/>
          <a:stretch/>
        </p:blipFill>
        <p:spPr bwMode="auto">
          <a:xfrm>
            <a:off x="3658114" y="2424393"/>
            <a:ext cx="3013818" cy="2009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0FDBD3AA-0DCB-4AFF-A1ED-8EE05F7A1A87}"/>
              </a:ext>
            </a:extLst>
          </p:cNvPr>
          <p:cNvSpPr/>
          <p:nvPr/>
        </p:nvSpPr>
        <p:spPr>
          <a:xfrm>
            <a:off x="3658110" y="4161479"/>
            <a:ext cx="1656012" cy="2920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cụt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04174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44C35E-BC58-4CCD-A205-F96699897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432000"/>
            <a:ext cx="5478471" cy="648000"/>
          </a:xfrm>
          <a:prstGeom prst="homePlate">
            <a:avLst/>
          </a:prstGeom>
          <a:solidFill>
            <a:schemeClr val="accent2">
              <a:lumMod val="50000"/>
            </a:schemeClr>
          </a:solidFill>
        </p:spPr>
        <p:txBody>
          <a:bodyPr/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I.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BE3B7C86-BAD5-4248-AE9A-74278CFF9A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4</a:t>
            </a:fld>
            <a:endParaRPr lang="en-US" noProof="0" dirty="0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xmlns="" id="{7227C2A7-2EE2-4B26-B40D-514F40D2E4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49" y="2332973"/>
            <a:ext cx="8572500" cy="412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D9C43BB-9DA7-4147-9DDE-7D82DFFFD2CD}"/>
              </a:ext>
            </a:extLst>
          </p:cNvPr>
          <p:cNvSpPr txBox="1"/>
          <p:nvPr/>
        </p:nvSpPr>
        <p:spPr>
          <a:xfrm>
            <a:off x="959759" y="1548465"/>
            <a:ext cx="10272481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khoảng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1,5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triệu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mô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306620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EA62839E-9134-4274-9281-31BB46F29C6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72318" y="6170137"/>
            <a:ext cx="432000" cy="432000"/>
          </a:xfrm>
        </p:spPr>
        <p:txBody>
          <a:bodyPr/>
          <a:lstStyle/>
          <a:p>
            <a:fld id="{19B51A1E-902D-48AF-9020-955120F399B6}" type="slidenum">
              <a:rPr lang="en-US" noProof="0" smtClean="0"/>
              <a:pPr/>
              <a:t>5</a:t>
            </a:fld>
            <a:endParaRPr lang="en-US" noProof="0" dirty="0"/>
          </a:p>
        </p:txBody>
      </p:sp>
      <p:pic>
        <p:nvPicPr>
          <p:cNvPr id="2050" name="Picture 2" descr="Hải quỳ là gì? Có ăn được không? Sống ở đâu? Sống được bao lâu? - IAS Links">
            <a:extLst>
              <a:ext uri="{FF2B5EF4-FFF2-40B4-BE49-F238E27FC236}">
                <a16:creationId xmlns:a16="http://schemas.microsoft.com/office/drawing/2014/main" xmlns="" id="{495D6EE4-57B6-4549-9D19-30722CC44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1936" y="360129"/>
            <a:ext cx="3004253" cy="20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an hô – Wikipedia tiếng Việt">
            <a:extLst>
              <a:ext uri="{FF2B5EF4-FFF2-40B4-BE49-F238E27FC236}">
                <a16:creationId xmlns:a16="http://schemas.microsoft.com/office/drawing/2014/main" xmlns="" id="{D54558E3-2E6E-4487-92D4-C80002BD00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28"/>
          <a:stretch/>
        </p:blipFill>
        <p:spPr bwMode="auto">
          <a:xfrm>
            <a:off x="6671936" y="2424394"/>
            <a:ext cx="3004253" cy="200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á mập trắng lớn đã quét sạch siêu cá mập Megalodon khổng lồ? | Báo Dân trí">
            <a:extLst>
              <a:ext uri="{FF2B5EF4-FFF2-40B4-BE49-F238E27FC236}">
                <a16:creationId xmlns:a16="http://schemas.microsoft.com/office/drawing/2014/main" xmlns="" id="{54870A8A-CD38-49D6-A0E8-B24CEBAF42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5" t="-347" r="6480" b="347"/>
          <a:stretch/>
        </p:blipFill>
        <p:spPr bwMode="auto">
          <a:xfrm>
            <a:off x="282905" y="2424393"/>
            <a:ext cx="3375211" cy="2009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Những giai thoại thú vị về con trùn (giun) - Đặng Gia Trang">
            <a:extLst>
              <a:ext uri="{FF2B5EF4-FFF2-40B4-BE49-F238E27FC236}">
                <a16:creationId xmlns:a16="http://schemas.microsoft.com/office/drawing/2014/main" xmlns="" id="{3490ED08-158B-4DAC-82E2-226CA4EBB4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3"/>
          <a:stretch/>
        </p:blipFill>
        <p:spPr bwMode="auto">
          <a:xfrm>
            <a:off x="282905" y="370896"/>
            <a:ext cx="3375212" cy="200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ó 5 con ếch trên 1 cái lá hoa súng, 1 con quyết định nhảy, hỏi">
            <a:extLst>
              <a:ext uri="{FF2B5EF4-FFF2-40B4-BE49-F238E27FC236}">
                <a16:creationId xmlns:a16="http://schemas.microsoft.com/office/drawing/2014/main" xmlns="" id="{6B252376-6152-4BB7-98F4-652654CB43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39"/>
          <a:stretch/>
        </p:blipFill>
        <p:spPr bwMode="auto">
          <a:xfrm>
            <a:off x="3658115" y="360132"/>
            <a:ext cx="3013821" cy="200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inh tinh 'già' hơn con người cả triệu năm">
            <a:extLst>
              <a:ext uri="{FF2B5EF4-FFF2-40B4-BE49-F238E27FC236}">
                <a16:creationId xmlns:a16="http://schemas.microsoft.com/office/drawing/2014/main" xmlns="" id="{523AF494-88A0-4DE5-B27D-47A152FDDB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6" t="7546" r="2065" b="3536"/>
          <a:stretch/>
        </p:blipFill>
        <p:spPr bwMode="auto">
          <a:xfrm>
            <a:off x="282905" y="4478214"/>
            <a:ext cx="3375211" cy="219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ý thuyết Sinh học lớp 7 bài 4: Trùng roi - Lý thuyết môn Sinh học 7 -  VnDoc.com">
            <a:extLst>
              <a:ext uri="{FF2B5EF4-FFF2-40B4-BE49-F238E27FC236}">
                <a16:creationId xmlns:a16="http://schemas.microsoft.com/office/drawing/2014/main" xmlns="" id="{2C4AC7DE-EAF9-451B-9A40-47323D0D9C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806"/>
          <a:stretch/>
        </p:blipFill>
        <p:spPr bwMode="auto">
          <a:xfrm>
            <a:off x="3658114" y="4473363"/>
            <a:ext cx="3013821" cy="219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peech Bubble: Rectangle 3">
            <a:extLst>
              <a:ext uri="{FF2B5EF4-FFF2-40B4-BE49-F238E27FC236}">
                <a16:creationId xmlns:a16="http://schemas.microsoft.com/office/drawing/2014/main" xmlns="" id="{8862CA18-56BA-4491-8687-E16CA7C40AC7}"/>
              </a:ext>
            </a:extLst>
          </p:cNvPr>
          <p:cNvSpPr/>
          <p:nvPr/>
        </p:nvSpPr>
        <p:spPr>
          <a:xfrm>
            <a:off x="8878957" y="80918"/>
            <a:ext cx="3174003" cy="926247"/>
          </a:xfrm>
          <a:prstGeom prst="wedgeRectCallout">
            <a:avLst>
              <a:gd name="adj1" fmla="val 953"/>
              <a:gd name="adj2" fmla="val 84052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AB87E35-C444-4CBB-8E37-E0990EDF1837}"/>
              </a:ext>
            </a:extLst>
          </p:cNvPr>
          <p:cNvSpPr/>
          <p:nvPr/>
        </p:nvSpPr>
        <p:spPr>
          <a:xfrm>
            <a:off x="282904" y="2107095"/>
            <a:ext cx="1168189" cy="283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Giun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51A92D80-1676-4DE4-9DCC-051D27871171}"/>
              </a:ext>
            </a:extLst>
          </p:cNvPr>
          <p:cNvSpPr/>
          <p:nvPr/>
        </p:nvSpPr>
        <p:spPr>
          <a:xfrm>
            <a:off x="3658114" y="2085567"/>
            <a:ext cx="1168189" cy="283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Ếch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D689EDB-786B-4FF6-B9FF-AD2903157E00}"/>
              </a:ext>
            </a:extLst>
          </p:cNvPr>
          <p:cNvSpPr/>
          <p:nvPr/>
        </p:nvSpPr>
        <p:spPr>
          <a:xfrm>
            <a:off x="6671933" y="2085566"/>
            <a:ext cx="1168189" cy="283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Hải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quỳ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8903A262-7C0C-46BE-9ACF-91EF1F36428E}"/>
              </a:ext>
            </a:extLst>
          </p:cNvPr>
          <p:cNvSpPr/>
          <p:nvPr/>
        </p:nvSpPr>
        <p:spPr>
          <a:xfrm>
            <a:off x="6671932" y="4149830"/>
            <a:ext cx="1168189" cy="283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1B43AFE1-014C-489A-B044-71DC41D11903}"/>
              </a:ext>
            </a:extLst>
          </p:cNvPr>
          <p:cNvSpPr/>
          <p:nvPr/>
        </p:nvSpPr>
        <p:spPr>
          <a:xfrm>
            <a:off x="3667672" y="6390988"/>
            <a:ext cx="1158631" cy="2820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Trùng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roi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001553CD-1EC8-4695-83DD-783B2FF5B80A}"/>
              </a:ext>
            </a:extLst>
          </p:cNvPr>
          <p:cNvSpPr/>
          <p:nvPr/>
        </p:nvSpPr>
        <p:spPr>
          <a:xfrm>
            <a:off x="265673" y="6386137"/>
            <a:ext cx="1158631" cy="2820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37A5C0F7-24E2-4C11-B884-9B3E9768E7AA}"/>
              </a:ext>
            </a:extLst>
          </p:cNvPr>
          <p:cNvSpPr/>
          <p:nvPr/>
        </p:nvSpPr>
        <p:spPr>
          <a:xfrm>
            <a:off x="287682" y="4171418"/>
            <a:ext cx="1158631" cy="2820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mập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xmlns="" id="{4D7FABF8-E0F4-4A28-ABD0-E5B4F67B7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673" y="131138"/>
            <a:ext cx="5478471" cy="648000"/>
          </a:xfrm>
          <a:prstGeom prst="homePlate">
            <a:avLst/>
          </a:prstGeom>
          <a:solidFill>
            <a:schemeClr val="accent2">
              <a:lumMod val="50000"/>
            </a:schemeClr>
          </a:solidFill>
        </p:spPr>
        <p:txBody>
          <a:bodyPr/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I.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 descr="Khám phá bí ẩn về chiếc bướu của loài Lạc đà | Báo Dân trí">
            <a:extLst>
              <a:ext uri="{FF2B5EF4-FFF2-40B4-BE49-F238E27FC236}">
                <a16:creationId xmlns:a16="http://schemas.microsoft.com/office/drawing/2014/main" xmlns="" id="{817D8C26-90ED-444A-A396-F5DD6A3632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536" r="3119"/>
          <a:stretch/>
        </p:blipFill>
        <p:spPr bwMode="auto">
          <a:xfrm>
            <a:off x="6662368" y="4488657"/>
            <a:ext cx="3013821" cy="219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2E85ED96-9977-4336-AB98-05D3BB08876D}"/>
              </a:ext>
            </a:extLst>
          </p:cNvPr>
          <p:cNvSpPr/>
          <p:nvPr/>
        </p:nvSpPr>
        <p:spPr>
          <a:xfrm>
            <a:off x="6662368" y="6402861"/>
            <a:ext cx="1158631" cy="27504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Lạc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12" descr="Đối thoại với loài chim cánh cụt">
            <a:extLst>
              <a:ext uri="{FF2B5EF4-FFF2-40B4-BE49-F238E27FC236}">
                <a16:creationId xmlns:a16="http://schemas.microsoft.com/office/drawing/2014/main" xmlns="" id="{3DE3032D-4F29-4956-A26A-8EDF5C1DED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5" t="886" r="6478"/>
          <a:stretch/>
        </p:blipFill>
        <p:spPr bwMode="auto">
          <a:xfrm>
            <a:off x="3658114" y="2424393"/>
            <a:ext cx="3013818" cy="2009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67326BD6-BD44-4A5A-A97D-909506EFD169}"/>
              </a:ext>
            </a:extLst>
          </p:cNvPr>
          <p:cNvSpPr/>
          <p:nvPr/>
        </p:nvSpPr>
        <p:spPr>
          <a:xfrm>
            <a:off x="3658110" y="4161479"/>
            <a:ext cx="1656012" cy="2920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cụt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58749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44C35E-BC58-4CCD-A205-F96699897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432000"/>
            <a:ext cx="5478471" cy="648000"/>
          </a:xfrm>
          <a:prstGeom prst="homePlate">
            <a:avLst/>
          </a:prstGeom>
          <a:solidFill>
            <a:schemeClr val="accent2">
              <a:lumMod val="50000"/>
            </a:schemeClr>
          </a:solidFill>
        </p:spPr>
        <p:txBody>
          <a:bodyPr/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I.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BE3B7C86-BAD5-4248-AE9A-74278CFF9A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6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F719A621-F332-4CDF-8FE9-7399D0714160}"/>
              </a:ext>
            </a:extLst>
          </p:cNvPr>
          <p:cNvGrpSpPr/>
          <p:nvPr/>
        </p:nvGrpSpPr>
        <p:grpSpPr>
          <a:xfrm>
            <a:off x="622852" y="1108836"/>
            <a:ext cx="9247059" cy="814148"/>
            <a:chOff x="622852" y="1108836"/>
            <a:chExt cx="9247059" cy="814148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B842031C-5ABD-43AF-910B-D0C35AAC00E5}"/>
                </a:ext>
              </a:extLst>
            </p:cNvPr>
            <p:cNvSpPr/>
            <p:nvPr/>
          </p:nvSpPr>
          <p:spPr>
            <a:xfrm>
              <a:off x="2322088" y="1176753"/>
              <a:ext cx="283000" cy="283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xmlns="" id="{5B69D670-1254-48F9-A227-5B81C114EFAB}"/>
                </a:ext>
              </a:extLst>
            </p:cNvPr>
            <p:cNvSpPr/>
            <p:nvPr/>
          </p:nvSpPr>
          <p:spPr>
            <a:xfrm>
              <a:off x="622852" y="1108836"/>
              <a:ext cx="9247059" cy="814148"/>
            </a:xfrm>
            <a:custGeom>
              <a:avLst/>
              <a:gdLst>
                <a:gd name="connsiteX0" fmla="*/ 0 w 6984591"/>
                <a:gd name="connsiteY0" fmla="*/ 0 h 814148"/>
                <a:gd name="connsiteX1" fmla="*/ 6984591 w 6984591"/>
                <a:gd name="connsiteY1" fmla="*/ 0 h 814148"/>
                <a:gd name="connsiteX2" fmla="*/ 6984591 w 6984591"/>
                <a:gd name="connsiteY2" fmla="*/ 814148 h 814148"/>
                <a:gd name="connsiteX3" fmla="*/ 0 w 6984591"/>
                <a:gd name="connsiteY3" fmla="*/ 814148 h 814148"/>
                <a:gd name="connsiteX4" fmla="*/ 0 w 6984591"/>
                <a:gd name="connsiteY4" fmla="*/ 0 h 814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84591" h="814148">
                  <a:moveTo>
                    <a:pt x="0" y="0"/>
                  </a:moveTo>
                  <a:lnTo>
                    <a:pt x="6984591" y="0"/>
                  </a:lnTo>
                  <a:lnTo>
                    <a:pt x="6984591" y="814148"/>
                  </a:lnTo>
                  <a:lnTo>
                    <a:pt x="0" y="81414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3815" tIns="29210" rIns="43815" bIns="29210" numCol="1" spcCol="1270" anchor="ctr" anchorCtr="0">
              <a:noAutofit/>
            </a:bodyPr>
            <a:lstStyle/>
            <a:p>
              <a:pPr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3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Môi trường sống của động vật đa dạng: trên mặt đất – không khí; trong đất; trong nước; trên cơ thể sinh vật khác; </a:t>
              </a:r>
              <a:endParaRPr lang="en-US" sz="23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309740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44C35E-BC58-4CCD-A205-F96699897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432000"/>
            <a:ext cx="5478471" cy="648000"/>
          </a:xfrm>
          <a:prstGeom prst="homePlate">
            <a:avLst/>
          </a:prstGeom>
          <a:solidFill>
            <a:schemeClr val="accent2">
              <a:lumMod val="50000"/>
            </a:schemeClr>
          </a:solidFill>
        </p:spPr>
        <p:txBody>
          <a:bodyPr/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I.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BE3B7C86-BAD5-4248-AE9A-74278CFF9A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7</a:t>
            </a:fld>
            <a:endParaRPr lang="en-US" noProof="0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F719A621-F332-4CDF-8FE9-7399D0714160}"/>
              </a:ext>
            </a:extLst>
          </p:cNvPr>
          <p:cNvGrpSpPr/>
          <p:nvPr/>
        </p:nvGrpSpPr>
        <p:grpSpPr>
          <a:xfrm>
            <a:off x="622852" y="1108836"/>
            <a:ext cx="10124661" cy="5413632"/>
            <a:chOff x="622852" y="1108836"/>
            <a:chExt cx="10124661" cy="5413632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FDE9D815-562C-4E75-893F-631F8E816B08}"/>
                </a:ext>
              </a:extLst>
            </p:cNvPr>
            <p:cNvSpPr/>
            <p:nvPr/>
          </p:nvSpPr>
          <p:spPr>
            <a:xfrm>
              <a:off x="2825711" y="1885505"/>
              <a:ext cx="5553287" cy="74960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B842031C-5ABD-43AF-910B-D0C35AAC00E5}"/>
                </a:ext>
              </a:extLst>
            </p:cNvPr>
            <p:cNvSpPr/>
            <p:nvPr/>
          </p:nvSpPr>
          <p:spPr>
            <a:xfrm>
              <a:off x="2322088" y="1176753"/>
              <a:ext cx="283000" cy="283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xmlns="" id="{5B69D670-1254-48F9-A227-5B81C114EFAB}"/>
                </a:ext>
              </a:extLst>
            </p:cNvPr>
            <p:cNvSpPr/>
            <p:nvPr/>
          </p:nvSpPr>
          <p:spPr>
            <a:xfrm>
              <a:off x="622852" y="1108836"/>
              <a:ext cx="9247059" cy="814148"/>
            </a:xfrm>
            <a:custGeom>
              <a:avLst/>
              <a:gdLst>
                <a:gd name="connsiteX0" fmla="*/ 0 w 6984591"/>
                <a:gd name="connsiteY0" fmla="*/ 0 h 814148"/>
                <a:gd name="connsiteX1" fmla="*/ 6984591 w 6984591"/>
                <a:gd name="connsiteY1" fmla="*/ 0 h 814148"/>
                <a:gd name="connsiteX2" fmla="*/ 6984591 w 6984591"/>
                <a:gd name="connsiteY2" fmla="*/ 814148 h 814148"/>
                <a:gd name="connsiteX3" fmla="*/ 0 w 6984591"/>
                <a:gd name="connsiteY3" fmla="*/ 814148 h 814148"/>
                <a:gd name="connsiteX4" fmla="*/ 0 w 6984591"/>
                <a:gd name="connsiteY4" fmla="*/ 0 h 814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84591" h="814148">
                  <a:moveTo>
                    <a:pt x="0" y="0"/>
                  </a:moveTo>
                  <a:lnTo>
                    <a:pt x="6984591" y="0"/>
                  </a:lnTo>
                  <a:lnTo>
                    <a:pt x="6984591" y="814148"/>
                  </a:lnTo>
                  <a:lnTo>
                    <a:pt x="0" y="81414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3815" tIns="29210" rIns="43815" bIns="29210" numCol="1" spcCol="1270" anchor="ctr" anchorCtr="0">
              <a:noAutofit/>
            </a:bodyPr>
            <a:lstStyle/>
            <a:p>
              <a:pPr marL="0" lvl="0" indent="0" algn="l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3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3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3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đặc</a:t>
              </a:r>
              <a:r>
                <a:rPr lang="en-US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3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3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3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đặc</a:t>
              </a:r>
              <a:r>
                <a:rPr lang="en-US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3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3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3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3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dấu</a:t>
              </a:r>
              <a:r>
                <a:rPr lang="en-US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3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hiệu</a:t>
              </a:r>
              <a:r>
                <a:rPr lang="en-US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3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nhận</a:t>
              </a:r>
              <a:r>
                <a:rPr lang="en-US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3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3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3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vật</a:t>
              </a:r>
              <a:r>
                <a:rPr lang="en-US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25980236-1646-46C0-AB1D-BD3834A1794B}"/>
                </a:ext>
              </a:extLst>
            </p:cNvPr>
            <p:cNvSpPr/>
            <p:nvPr/>
          </p:nvSpPr>
          <p:spPr>
            <a:xfrm>
              <a:off x="3854477" y="2752854"/>
              <a:ext cx="282993" cy="282993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xmlns="" id="{D0FE5A6C-D308-43A8-AB64-61649D7AC3BC}"/>
                </a:ext>
              </a:extLst>
            </p:cNvPr>
            <p:cNvSpPr/>
            <p:nvPr/>
          </p:nvSpPr>
          <p:spPr>
            <a:xfrm>
              <a:off x="4166002" y="2564522"/>
              <a:ext cx="3582592" cy="659657"/>
            </a:xfrm>
            <a:custGeom>
              <a:avLst/>
              <a:gdLst>
                <a:gd name="connsiteX0" fmla="*/ 0 w 3582592"/>
                <a:gd name="connsiteY0" fmla="*/ 0 h 659657"/>
                <a:gd name="connsiteX1" fmla="*/ 3582592 w 3582592"/>
                <a:gd name="connsiteY1" fmla="*/ 0 h 659657"/>
                <a:gd name="connsiteX2" fmla="*/ 3582592 w 3582592"/>
                <a:gd name="connsiteY2" fmla="*/ 659657 h 659657"/>
                <a:gd name="connsiteX3" fmla="*/ 0 w 3582592"/>
                <a:gd name="connsiteY3" fmla="*/ 659657 h 659657"/>
                <a:gd name="connsiteX4" fmla="*/ 0 w 3582592"/>
                <a:gd name="connsiteY4" fmla="*/ 0 h 659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2592" h="659657">
                  <a:moveTo>
                    <a:pt x="0" y="0"/>
                  </a:moveTo>
                  <a:lnTo>
                    <a:pt x="3582592" y="0"/>
                  </a:lnTo>
                  <a:lnTo>
                    <a:pt x="3582592" y="659657"/>
                  </a:lnTo>
                  <a:lnTo>
                    <a:pt x="0" y="65965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0" tIns="142240" rIns="142240" bIns="142240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khả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năng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di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chuyển</a:t>
              </a:r>
              <a:endParaRPr lang="en-US" sz="20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59FB1008-BAAF-462D-A4CA-5E2E215CEFA6}"/>
                </a:ext>
              </a:extLst>
            </p:cNvPr>
            <p:cNvSpPr/>
            <p:nvPr/>
          </p:nvSpPr>
          <p:spPr>
            <a:xfrm>
              <a:off x="3854477" y="3412512"/>
              <a:ext cx="282993" cy="282993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xmlns="" id="{0C004319-12AA-4395-8C08-103C858E4F0A}"/>
                </a:ext>
              </a:extLst>
            </p:cNvPr>
            <p:cNvSpPr/>
            <p:nvPr/>
          </p:nvSpPr>
          <p:spPr>
            <a:xfrm>
              <a:off x="4166002" y="3224180"/>
              <a:ext cx="3888530" cy="659657"/>
            </a:xfrm>
            <a:custGeom>
              <a:avLst/>
              <a:gdLst>
                <a:gd name="connsiteX0" fmla="*/ 0 w 3582592"/>
                <a:gd name="connsiteY0" fmla="*/ 0 h 659657"/>
                <a:gd name="connsiteX1" fmla="*/ 3582592 w 3582592"/>
                <a:gd name="connsiteY1" fmla="*/ 0 h 659657"/>
                <a:gd name="connsiteX2" fmla="*/ 3582592 w 3582592"/>
                <a:gd name="connsiteY2" fmla="*/ 659657 h 659657"/>
                <a:gd name="connsiteX3" fmla="*/ 0 w 3582592"/>
                <a:gd name="connsiteY3" fmla="*/ 659657 h 659657"/>
                <a:gd name="connsiteX4" fmla="*/ 0 w 3582592"/>
                <a:gd name="connsiteY4" fmla="*/ 0 h 659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2592" h="659657">
                  <a:moveTo>
                    <a:pt x="0" y="0"/>
                  </a:moveTo>
                  <a:lnTo>
                    <a:pt x="3582592" y="0"/>
                  </a:lnTo>
                  <a:lnTo>
                    <a:pt x="3582592" y="659657"/>
                  </a:lnTo>
                  <a:lnTo>
                    <a:pt x="0" y="65965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0" tIns="142240" rIns="142240" bIns="142240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khả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năng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di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chuyển</a:t>
              </a:r>
              <a:endParaRPr lang="en-US" sz="20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xmlns="" id="{4C4B6023-0CE2-4A6A-8183-68CF9BA2E0D8}"/>
                </a:ext>
              </a:extLst>
            </p:cNvPr>
            <p:cNvSpPr/>
            <p:nvPr/>
          </p:nvSpPr>
          <p:spPr>
            <a:xfrm>
              <a:off x="3854477" y="4072170"/>
              <a:ext cx="282993" cy="282993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0DB0EEB6-15D8-456A-BE33-63EA41B31F05}"/>
                </a:ext>
              </a:extLst>
            </p:cNvPr>
            <p:cNvSpPr/>
            <p:nvPr/>
          </p:nvSpPr>
          <p:spPr>
            <a:xfrm>
              <a:off x="4166002" y="3840485"/>
              <a:ext cx="6581511" cy="659657"/>
            </a:xfrm>
            <a:custGeom>
              <a:avLst/>
              <a:gdLst>
                <a:gd name="connsiteX0" fmla="*/ 0 w 5638534"/>
                <a:gd name="connsiteY0" fmla="*/ 0 h 659657"/>
                <a:gd name="connsiteX1" fmla="*/ 5638534 w 5638534"/>
                <a:gd name="connsiteY1" fmla="*/ 0 h 659657"/>
                <a:gd name="connsiteX2" fmla="*/ 5638534 w 5638534"/>
                <a:gd name="connsiteY2" fmla="*/ 659657 h 659657"/>
                <a:gd name="connsiteX3" fmla="*/ 0 w 5638534"/>
                <a:gd name="connsiteY3" fmla="*/ 659657 h 659657"/>
                <a:gd name="connsiteX4" fmla="*/ 0 w 5638534"/>
                <a:gd name="connsiteY4" fmla="*/ 0 h 659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38534" h="659657">
                  <a:moveTo>
                    <a:pt x="0" y="0"/>
                  </a:moveTo>
                  <a:lnTo>
                    <a:pt x="5638534" y="0"/>
                  </a:lnTo>
                  <a:lnTo>
                    <a:pt x="5638534" y="659657"/>
                  </a:lnTo>
                  <a:lnTo>
                    <a:pt x="0" y="65965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0" tIns="142240" rIns="142240" bIns="142240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Tự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tổng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chất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hữu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cơ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nuôi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cơ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tự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dưỡng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196806AF-90EA-4F79-B86A-00EB52E1955D}"/>
                </a:ext>
              </a:extLst>
            </p:cNvPr>
            <p:cNvSpPr/>
            <p:nvPr/>
          </p:nvSpPr>
          <p:spPr>
            <a:xfrm>
              <a:off x="3854477" y="4731828"/>
              <a:ext cx="282993" cy="282993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BD473A22-7AA6-459F-825B-571A3A1A1F45}"/>
                </a:ext>
              </a:extLst>
            </p:cNvPr>
            <p:cNvSpPr/>
            <p:nvPr/>
          </p:nvSpPr>
          <p:spPr>
            <a:xfrm>
              <a:off x="4166001" y="4543496"/>
              <a:ext cx="4911737" cy="659657"/>
            </a:xfrm>
            <a:custGeom>
              <a:avLst/>
              <a:gdLst>
                <a:gd name="connsiteX0" fmla="*/ 0 w 3582592"/>
                <a:gd name="connsiteY0" fmla="*/ 0 h 659657"/>
                <a:gd name="connsiteX1" fmla="*/ 3582592 w 3582592"/>
                <a:gd name="connsiteY1" fmla="*/ 0 h 659657"/>
                <a:gd name="connsiteX2" fmla="*/ 3582592 w 3582592"/>
                <a:gd name="connsiteY2" fmla="*/ 659657 h 659657"/>
                <a:gd name="connsiteX3" fmla="*/ 0 w 3582592"/>
                <a:gd name="connsiteY3" fmla="*/ 659657 h 659657"/>
                <a:gd name="connsiteX4" fmla="*/ 0 w 3582592"/>
                <a:gd name="connsiteY4" fmla="*/ 0 h 659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2592" h="659657">
                  <a:moveTo>
                    <a:pt x="0" y="0"/>
                  </a:moveTo>
                  <a:lnTo>
                    <a:pt x="3582592" y="0"/>
                  </a:lnTo>
                  <a:lnTo>
                    <a:pt x="3582592" y="659657"/>
                  </a:lnTo>
                  <a:lnTo>
                    <a:pt x="0" y="65965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0" tIns="142240" rIns="142240" bIns="142240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Sử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dụng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chất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hữu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cơ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sẵn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dị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dưỡng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xmlns="" id="{D144449E-6E12-4BF6-A617-580D7858C552}"/>
                </a:ext>
              </a:extLst>
            </p:cNvPr>
            <p:cNvSpPr/>
            <p:nvPr/>
          </p:nvSpPr>
          <p:spPr>
            <a:xfrm>
              <a:off x="3854477" y="5391486"/>
              <a:ext cx="282993" cy="282993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xmlns="" id="{1822B2B5-64AE-48CF-A5EE-FA71D89620EF}"/>
                </a:ext>
              </a:extLst>
            </p:cNvPr>
            <p:cNvSpPr/>
            <p:nvPr/>
          </p:nvSpPr>
          <p:spPr>
            <a:xfrm>
              <a:off x="4166002" y="5203154"/>
              <a:ext cx="4076850" cy="659657"/>
            </a:xfrm>
            <a:custGeom>
              <a:avLst/>
              <a:gdLst>
                <a:gd name="connsiteX0" fmla="*/ 0 w 3582592"/>
                <a:gd name="connsiteY0" fmla="*/ 0 h 659657"/>
                <a:gd name="connsiteX1" fmla="*/ 3582592 w 3582592"/>
                <a:gd name="connsiteY1" fmla="*/ 0 h 659657"/>
                <a:gd name="connsiteX2" fmla="*/ 3582592 w 3582592"/>
                <a:gd name="connsiteY2" fmla="*/ 659657 h 659657"/>
                <a:gd name="connsiteX3" fmla="*/ 0 w 3582592"/>
                <a:gd name="connsiteY3" fmla="*/ 659657 h 659657"/>
                <a:gd name="connsiteX4" fmla="*/ 0 w 3582592"/>
                <a:gd name="connsiteY4" fmla="*/ 0 h 659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2592" h="659657">
                  <a:moveTo>
                    <a:pt x="0" y="0"/>
                  </a:moveTo>
                  <a:lnTo>
                    <a:pt x="3582592" y="0"/>
                  </a:lnTo>
                  <a:lnTo>
                    <a:pt x="3582592" y="659657"/>
                  </a:lnTo>
                  <a:lnTo>
                    <a:pt x="0" y="65965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0" tIns="142240" rIns="142240" bIns="142240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Tế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bào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tế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bào</a:t>
              </a:r>
              <a:endParaRPr lang="en-US" sz="20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xmlns="" id="{EC2920FC-5A6A-4B8F-9675-34F897E689CB}"/>
                </a:ext>
              </a:extLst>
            </p:cNvPr>
            <p:cNvSpPr/>
            <p:nvPr/>
          </p:nvSpPr>
          <p:spPr>
            <a:xfrm>
              <a:off x="3854477" y="6051144"/>
              <a:ext cx="282993" cy="282993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CB550EC1-468E-45BC-92C2-405102850304}"/>
                </a:ext>
              </a:extLst>
            </p:cNvPr>
            <p:cNvSpPr/>
            <p:nvPr/>
          </p:nvSpPr>
          <p:spPr>
            <a:xfrm>
              <a:off x="4166002" y="5862811"/>
              <a:ext cx="4553928" cy="659657"/>
            </a:xfrm>
            <a:custGeom>
              <a:avLst/>
              <a:gdLst>
                <a:gd name="connsiteX0" fmla="*/ 0 w 3582592"/>
                <a:gd name="connsiteY0" fmla="*/ 0 h 659657"/>
                <a:gd name="connsiteX1" fmla="*/ 3582592 w 3582592"/>
                <a:gd name="connsiteY1" fmla="*/ 0 h 659657"/>
                <a:gd name="connsiteX2" fmla="*/ 3582592 w 3582592"/>
                <a:gd name="connsiteY2" fmla="*/ 659657 h 659657"/>
                <a:gd name="connsiteX3" fmla="*/ 0 w 3582592"/>
                <a:gd name="connsiteY3" fmla="*/ 659657 h 659657"/>
                <a:gd name="connsiteX4" fmla="*/ 0 w 3582592"/>
                <a:gd name="connsiteY4" fmla="*/ 0 h 659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2592" h="659657">
                  <a:moveTo>
                    <a:pt x="0" y="0"/>
                  </a:moveTo>
                  <a:lnTo>
                    <a:pt x="3582592" y="0"/>
                  </a:lnTo>
                  <a:lnTo>
                    <a:pt x="3582592" y="659657"/>
                  </a:lnTo>
                  <a:lnTo>
                    <a:pt x="0" y="65965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0" tIns="142240" rIns="142240" bIns="142240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Tế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bào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tế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bào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cellulose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xmlns="" id="{5ED137BC-FFB9-47FB-8569-A5C1E0B1738D}"/>
                </a:ext>
              </a:extLst>
            </p:cNvPr>
            <p:cNvSpPr/>
            <p:nvPr/>
          </p:nvSpPr>
          <p:spPr>
            <a:xfrm>
              <a:off x="3854477" y="2148797"/>
              <a:ext cx="282993" cy="282993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xmlns="" id="{AAABD83F-F933-434D-98E2-ED7DD828F9C5}"/>
                </a:ext>
              </a:extLst>
            </p:cNvPr>
            <p:cNvSpPr/>
            <p:nvPr/>
          </p:nvSpPr>
          <p:spPr>
            <a:xfrm>
              <a:off x="4166001" y="1960465"/>
              <a:ext cx="5084015" cy="659657"/>
            </a:xfrm>
            <a:custGeom>
              <a:avLst/>
              <a:gdLst>
                <a:gd name="connsiteX0" fmla="*/ 0 w 3582592"/>
                <a:gd name="connsiteY0" fmla="*/ 0 h 659657"/>
                <a:gd name="connsiteX1" fmla="*/ 3582592 w 3582592"/>
                <a:gd name="connsiteY1" fmla="*/ 0 h 659657"/>
                <a:gd name="connsiteX2" fmla="*/ 3582592 w 3582592"/>
                <a:gd name="connsiteY2" fmla="*/ 659657 h 659657"/>
                <a:gd name="connsiteX3" fmla="*/ 0 w 3582592"/>
                <a:gd name="connsiteY3" fmla="*/ 659657 h 659657"/>
                <a:gd name="connsiteX4" fmla="*/ 0 w 3582592"/>
                <a:gd name="connsiteY4" fmla="*/ 0 h 659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2592" h="659657">
                  <a:moveTo>
                    <a:pt x="0" y="0"/>
                  </a:moveTo>
                  <a:lnTo>
                    <a:pt x="3582592" y="0"/>
                  </a:lnTo>
                  <a:lnTo>
                    <a:pt x="3582592" y="659657"/>
                  </a:lnTo>
                  <a:lnTo>
                    <a:pt x="0" y="65965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0" tIns="142240" rIns="142240" bIns="142240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Cơ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cấu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tạo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gồm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nhiều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tế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bào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đa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bào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413492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44C35E-BC58-4CCD-A205-F96699897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432000"/>
            <a:ext cx="5478471" cy="648000"/>
          </a:xfrm>
          <a:prstGeom prst="homePlate">
            <a:avLst/>
          </a:prstGeom>
          <a:solidFill>
            <a:schemeClr val="accent2">
              <a:lumMod val="50000"/>
            </a:schemeClr>
          </a:solidFill>
        </p:spPr>
        <p:txBody>
          <a:bodyPr/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I.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BE3B7C86-BAD5-4248-AE9A-74278CFF9A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8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F719A621-F332-4CDF-8FE9-7399D0714160}"/>
              </a:ext>
            </a:extLst>
          </p:cNvPr>
          <p:cNvGrpSpPr/>
          <p:nvPr/>
        </p:nvGrpSpPr>
        <p:grpSpPr>
          <a:xfrm>
            <a:off x="467869" y="973855"/>
            <a:ext cx="9247059" cy="2689666"/>
            <a:chOff x="622852" y="1108836"/>
            <a:chExt cx="9247059" cy="2689666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B842031C-5ABD-43AF-910B-D0C35AAC00E5}"/>
                </a:ext>
              </a:extLst>
            </p:cNvPr>
            <p:cNvSpPr/>
            <p:nvPr/>
          </p:nvSpPr>
          <p:spPr>
            <a:xfrm>
              <a:off x="2322088" y="1176753"/>
              <a:ext cx="283000" cy="283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xmlns="" id="{5B69D670-1254-48F9-A227-5B81C114EFAB}"/>
                </a:ext>
              </a:extLst>
            </p:cNvPr>
            <p:cNvSpPr/>
            <p:nvPr/>
          </p:nvSpPr>
          <p:spPr>
            <a:xfrm>
              <a:off x="622852" y="1108836"/>
              <a:ext cx="9247059" cy="814148"/>
            </a:xfrm>
            <a:custGeom>
              <a:avLst/>
              <a:gdLst>
                <a:gd name="connsiteX0" fmla="*/ 0 w 6984591"/>
                <a:gd name="connsiteY0" fmla="*/ 0 h 814148"/>
                <a:gd name="connsiteX1" fmla="*/ 6984591 w 6984591"/>
                <a:gd name="connsiteY1" fmla="*/ 0 h 814148"/>
                <a:gd name="connsiteX2" fmla="*/ 6984591 w 6984591"/>
                <a:gd name="connsiteY2" fmla="*/ 814148 h 814148"/>
                <a:gd name="connsiteX3" fmla="*/ 0 w 6984591"/>
                <a:gd name="connsiteY3" fmla="*/ 814148 h 814148"/>
                <a:gd name="connsiteX4" fmla="*/ 0 w 6984591"/>
                <a:gd name="connsiteY4" fmla="*/ 0 h 814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84591" h="814148">
                  <a:moveTo>
                    <a:pt x="0" y="0"/>
                  </a:moveTo>
                  <a:lnTo>
                    <a:pt x="6984591" y="0"/>
                  </a:lnTo>
                  <a:lnTo>
                    <a:pt x="6984591" y="814148"/>
                  </a:lnTo>
                  <a:lnTo>
                    <a:pt x="0" y="81414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3815" tIns="29210" rIns="43815" bIns="29210" numCol="1" spcCol="1270" anchor="ctr" anchorCtr="0">
              <a:noAutofit/>
            </a:bodyPr>
            <a:lstStyle/>
            <a:p>
              <a:pPr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3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Dấu </a:t>
              </a:r>
              <a:r>
                <a:rPr lang="en-US" sz="23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hiệu nhận biết động </a:t>
              </a:r>
              <a:r>
                <a:rPr lang="en-US" sz="23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vật:</a:t>
              </a:r>
              <a:endParaRPr lang="en-US" sz="23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xmlns="" id="{D0FE5A6C-D308-43A8-AB64-61649D7AC3BC}"/>
                </a:ext>
              </a:extLst>
            </p:cNvPr>
            <p:cNvSpPr/>
            <p:nvPr/>
          </p:nvSpPr>
          <p:spPr>
            <a:xfrm>
              <a:off x="1236823" y="1922984"/>
              <a:ext cx="3582592" cy="659657"/>
            </a:xfrm>
            <a:custGeom>
              <a:avLst/>
              <a:gdLst>
                <a:gd name="connsiteX0" fmla="*/ 0 w 3582592"/>
                <a:gd name="connsiteY0" fmla="*/ 0 h 659657"/>
                <a:gd name="connsiteX1" fmla="*/ 3582592 w 3582592"/>
                <a:gd name="connsiteY1" fmla="*/ 0 h 659657"/>
                <a:gd name="connsiteX2" fmla="*/ 3582592 w 3582592"/>
                <a:gd name="connsiteY2" fmla="*/ 659657 h 659657"/>
                <a:gd name="connsiteX3" fmla="*/ 0 w 3582592"/>
                <a:gd name="connsiteY3" fmla="*/ 659657 h 659657"/>
                <a:gd name="connsiteX4" fmla="*/ 0 w 3582592"/>
                <a:gd name="connsiteY4" fmla="*/ 0 h 659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2592" h="659657">
                  <a:moveTo>
                    <a:pt x="0" y="0"/>
                  </a:moveTo>
                  <a:lnTo>
                    <a:pt x="3582592" y="0"/>
                  </a:lnTo>
                  <a:lnTo>
                    <a:pt x="3582592" y="659657"/>
                  </a:lnTo>
                  <a:lnTo>
                    <a:pt x="0" y="65965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0" tIns="142240" rIns="142240" bIns="142240" numCol="1" spcCol="1270" anchor="ctr" anchorCtr="0">
              <a:noAutofit/>
            </a:bodyPr>
            <a:lstStyle/>
            <a:p>
              <a:pPr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+ Có </a:t>
              </a:r>
              <a:r>
                <a:rPr lang="en-US" sz="20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khả năng di chuyển</a:t>
              </a: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BD473A22-7AA6-459F-825B-571A3A1A1F45}"/>
                </a:ext>
              </a:extLst>
            </p:cNvPr>
            <p:cNvSpPr/>
            <p:nvPr/>
          </p:nvSpPr>
          <p:spPr>
            <a:xfrm>
              <a:off x="1292690" y="2479188"/>
              <a:ext cx="4911737" cy="659657"/>
            </a:xfrm>
            <a:custGeom>
              <a:avLst/>
              <a:gdLst>
                <a:gd name="connsiteX0" fmla="*/ 0 w 3582592"/>
                <a:gd name="connsiteY0" fmla="*/ 0 h 659657"/>
                <a:gd name="connsiteX1" fmla="*/ 3582592 w 3582592"/>
                <a:gd name="connsiteY1" fmla="*/ 0 h 659657"/>
                <a:gd name="connsiteX2" fmla="*/ 3582592 w 3582592"/>
                <a:gd name="connsiteY2" fmla="*/ 659657 h 659657"/>
                <a:gd name="connsiteX3" fmla="*/ 0 w 3582592"/>
                <a:gd name="connsiteY3" fmla="*/ 659657 h 659657"/>
                <a:gd name="connsiteX4" fmla="*/ 0 w 3582592"/>
                <a:gd name="connsiteY4" fmla="*/ 0 h 659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2592" h="659657">
                  <a:moveTo>
                    <a:pt x="0" y="0"/>
                  </a:moveTo>
                  <a:lnTo>
                    <a:pt x="3582592" y="0"/>
                  </a:lnTo>
                  <a:lnTo>
                    <a:pt x="3582592" y="659657"/>
                  </a:lnTo>
                  <a:lnTo>
                    <a:pt x="0" y="65965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0" tIns="142240" rIns="142240" bIns="142240" numCol="1" spcCol="1270" anchor="ctr" anchorCtr="0">
              <a:noAutofit/>
            </a:bodyPr>
            <a:lstStyle/>
            <a:p>
              <a:pPr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 Sử </a:t>
              </a:r>
              <a:r>
                <a:rPr lang="en-US" sz="20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dụng chất hữu cơ có sẵn (dị dưỡng)</a:t>
              </a: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xmlns="" id="{1822B2B5-64AE-48CF-A5EE-FA71D89620EF}"/>
                </a:ext>
              </a:extLst>
            </p:cNvPr>
            <p:cNvSpPr/>
            <p:nvPr/>
          </p:nvSpPr>
          <p:spPr>
            <a:xfrm>
              <a:off x="1312068" y="3138845"/>
              <a:ext cx="4076850" cy="659657"/>
            </a:xfrm>
            <a:custGeom>
              <a:avLst/>
              <a:gdLst>
                <a:gd name="connsiteX0" fmla="*/ 0 w 3582592"/>
                <a:gd name="connsiteY0" fmla="*/ 0 h 659657"/>
                <a:gd name="connsiteX1" fmla="*/ 3582592 w 3582592"/>
                <a:gd name="connsiteY1" fmla="*/ 0 h 659657"/>
                <a:gd name="connsiteX2" fmla="*/ 3582592 w 3582592"/>
                <a:gd name="connsiteY2" fmla="*/ 659657 h 659657"/>
                <a:gd name="connsiteX3" fmla="*/ 0 w 3582592"/>
                <a:gd name="connsiteY3" fmla="*/ 659657 h 659657"/>
                <a:gd name="connsiteX4" fmla="*/ 0 w 3582592"/>
                <a:gd name="connsiteY4" fmla="*/ 0 h 659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2592" h="659657">
                  <a:moveTo>
                    <a:pt x="0" y="0"/>
                  </a:moveTo>
                  <a:lnTo>
                    <a:pt x="3582592" y="0"/>
                  </a:lnTo>
                  <a:lnTo>
                    <a:pt x="3582592" y="659657"/>
                  </a:lnTo>
                  <a:lnTo>
                    <a:pt x="0" y="65965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0" tIns="142240" rIns="142240" bIns="142240" numCol="1" spcCol="1270" anchor="ctr" anchorCtr="0">
              <a:noAutofit/>
            </a:bodyPr>
            <a:lstStyle/>
            <a:p>
              <a:pPr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 Tế </a:t>
              </a:r>
              <a:r>
                <a:rPr lang="en-US" sz="20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bào không có thành tế bào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697354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30F53074-7DB3-4CBC-A448-99F025EC482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9</a:t>
            </a:fld>
            <a:endParaRPr lang="en-US" noProof="0" dirty="0"/>
          </a:p>
        </p:txBody>
      </p:sp>
      <p:pic>
        <p:nvPicPr>
          <p:cNvPr id="7170" name="Picture 2" descr="Bải Giảng Trực Tuyến | THCS Ba Đình">
            <a:extLst>
              <a:ext uri="{FF2B5EF4-FFF2-40B4-BE49-F238E27FC236}">
                <a16:creationId xmlns:a16="http://schemas.microsoft.com/office/drawing/2014/main" xmlns="" id="{11A6971D-4165-4CEE-BE2F-465C096B5E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725" y="119862"/>
            <a:ext cx="6618275" cy="661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xmlns="" id="{023D0892-998D-4EC3-BCD3-82EFE80BA590}"/>
              </a:ext>
            </a:extLst>
          </p:cNvPr>
          <p:cNvSpPr txBox="1">
            <a:spLocks/>
          </p:cNvSpPr>
          <p:nvPr/>
        </p:nvSpPr>
        <p:spPr>
          <a:xfrm>
            <a:off x="235051" y="277255"/>
            <a:ext cx="5478471" cy="648000"/>
          </a:xfrm>
          <a:prstGeom prst="homePlate">
            <a:avLst/>
          </a:prstGeom>
          <a:solidFill>
            <a:schemeClr val="accent2">
              <a:lumMod val="50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II.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45789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Great Pitch Decks - Environment">
      <a:dk1>
        <a:sysClr val="windowText" lastClr="000000"/>
      </a:dk1>
      <a:lt1>
        <a:sysClr val="window" lastClr="FFFFFF"/>
      </a:lt1>
      <a:dk2>
        <a:srgbClr val="375C1E"/>
      </a:dk2>
      <a:lt2>
        <a:srgbClr val="E2DFCC"/>
      </a:lt2>
      <a:accent1>
        <a:srgbClr val="9ACB39"/>
      </a:accent1>
      <a:accent2>
        <a:srgbClr val="64C24A"/>
      </a:accent2>
      <a:accent3>
        <a:srgbClr val="297D53"/>
      </a:accent3>
      <a:accent4>
        <a:srgbClr val="FECF3F"/>
      </a:accent4>
      <a:accent5>
        <a:srgbClr val="F99D40"/>
      </a:accent5>
      <a:accent6>
        <a:srgbClr val="715C21"/>
      </a:accent6>
      <a:hlink>
        <a:srgbClr val="63A537"/>
      </a:hlink>
      <a:folHlink>
        <a:srgbClr val="63A537"/>
      </a:folHlink>
    </a:clrScheme>
    <a:fontScheme name="Custom 143">
      <a:majorFont>
        <a:latin typeface="Rockwell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TF16411175_Green pitch deck_AAS_v4" id="{7774237F-020F-43A5-B912-064E6C199417}" vid="{D87B7C14-9379-4774-A3D4-9FA5066AD9EB}"/>
    </a:ext>
  </a:extLst>
</a:theme>
</file>

<file path=ppt/theme/theme2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26B02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avon" id="{1306E473-ED32-493B-A2D0-240A757EDD34}" vid="{6728D11B-929E-4324-91B0-4A4DA4CAC3DD}"/>
    </a:ext>
  </a:extLst>
</a:theme>
</file>

<file path=ppt/theme/theme3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 2013 - 2022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Great Pitch Decks - Environment">
      <a:dk1>
        <a:sysClr val="windowText" lastClr="000000"/>
      </a:dk1>
      <a:lt1>
        <a:sysClr val="window" lastClr="FFFFFF"/>
      </a:lt1>
      <a:dk2>
        <a:srgbClr val="375C1E"/>
      </a:dk2>
      <a:lt2>
        <a:srgbClr val="E2DFCC"/>
      </a:lt2>
      <a:accent1>
        <a:srgbClr val="9ACB39"/>
      </a:accent1>
      <a:accent2>
        <a:srgbClr val="64C24A"/>
      </a:accent2>
      <a:accent3>
        <a:srgbClr val="297D53"/>
      </a:accent3>
      <a:accent4>
        <a:srgbClr val="FECF3F"/>
      </a:accent4>
      <a:accent5>
        <a:srgbClr val="F99D40"/>
      </a:accent5>
      <a:accent6>
        <a:srgbClr val="715C21"/>
      </a:accent6>
      <a:hlink>
        <a:srgbClr val="63A537"/>
      </a:hlink>
      <a:folHlink>
        <a:srgbClr val="63A537"/>
      </a:folHlink>
    </a:clrScheme>
    <a:fontScheme name="Custom 143">
      <a:majorFont>
        <a:latin typeface="Rockwell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TF16411175_Green pitch deck_AAS_v4" id="{7774237F-020F-43A5-B912-064E6C199417}" vid="{D87B7C14-9379-4774-A3D4-9FA5066AD9EB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F490261-1200-4EC7-95B0-2241EE54AA34}">
  <ds:schemaRefs>
    <ds:schemaRef ds:uri="http://purl.org/dc/dcmitype/"/>
    <ds:schemaRef ds:uri="http://www.w3.org/XML/1998/namespace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http://schemas.microsoft.com/office/2006/metadata/properties"/>
    <ds:schemaRef ds:uri="16c05727-aa75-4e4a-9b5f-8a80a1165891"/>
    <ds:schemaRef ds:uri="71af3243-3dd4-4a8d-8c0d-dd76da1f02a5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9BF51BA-BD97-4518-9266-AD3D6154983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E1961DD-CF27-443B-BFF6-660110ED05C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Green pitch deck</Template>
  <TotalTime>650</TotalTime>
  <Words>1041</Words>
  <Application>Microsoft Office PowerPoint</Application>
  <PresentationFormat>Custom</PresentationFormat>
  <Paragraphs>196</Paragraphs>
  <Slides>25</Slides>
  <Notes>4</Notes>
  <HiddenSlides>0</HiddenSlides>
  <MMClips>3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Office Theme</vt:lpstr>
      <vt:lpstr>Savon</vt:lpstr>
      <vt:lpstr>Office Theme 2013 - 2022</vt:lpstr>
      <vt:lpstr>1_Office Theme</vt:lpstr>
      <vt:lpstr>PowerPoint Presentation</vt:lpstr>
      <vt:lpstr>Bài 36:  ĐỘNG VẬT</vt:lpstr>
      <vt:lpstr>PowerPoint Presentation</vt:lpstr>
      <vt:lpstr>  I. Đa dạng động vật</vt:lpstr>
      <vt:lpstr>  I. Đa dạng động vật</vt:lpstr>
      <vt:lpstr>  I. Đa dạng động vật</vt:lpstr>
      <vt:lpstr>  I. Đa dạng động vật</vt:lpstr>
      <vt:lpstr>  I. Đa dạng động vật</vt:lpstr>
      <vt:lpstr>PowerPoint Presentation</vt:lpstr>
      <vt:lpstr>TỔNG KẾT ĐỘNG VẬT KHÔNG XƯƠNG SỐNG</vt:lpstr>
      <vt:lpstr>TỔNG KẾT ĐỘNG VẬT CÓ XƯƠNG SỐNG</vt:lpstr>
      <vt:lpstr>  II. Các nhóm động vật</vt:lpstr>
      <vt:lpstr>TỔNG KẾT ĐỘNG VẬT KHÔNG XƯƠNG SỐNG</vt:lpstr>
      <vt:lpstr>TỔNG KẾT ĐỘNG VẬT CÓ XƯƠNG SỐNG</vt:lpstr>
      <vt:lpstr>BẢNG THU HOẠCH. CÁC NHÓM ĐỘNG VẬT</vt:lpstr>
      <vt:lpstr>PowerPoint Presentation</vt:lpstr>
      <vt:lpstr>  III. Vai trò và tác hại của động vật: </vt:lpstr>
      <vt:lpstr>  III. Vai trò và tác hại của động vật: </vt:lpstr>
      <vt:lpstr>  III. Vai trò và tác hại của động vật: </vt:lpstr>
      <vt:lpstr>Lợi ích của động vật: </vt:lpstr>
      <vt:lpstr>Tác hại của động vật: </vt:lpstr>
      <vt:lpstr>PowerPoint Presentation</vt:lpstr>
      <vt:lpstr>PowerPoint Presentation</vt:lpstr>
      <vt:lpstr>PowerPoint Presentation</vt:lpstr>
      <vt:lpstr>Thank You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Thi Phuong Thao</dc:creator>
  <cp:lastModifiedBy>Admin</cp:lastModifiedBy>
  <cp:revision>63</cp:revision>
  <dcterms:created xsi:type="dcterms:W3CDTF">2021-04-13T16:26:41Z</dcterms:created>
  <dcterms:modified xsi:type="dcterms:W3CDTF">2023-03-13T11:06:06Z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