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6" r:id="rId3"/>
    <p:sldId id="267" r:id="rId4"/>
    <p:sldId id="257" r:id="rId5"/>
    <p:sldId id="263" r:id="rId6"/>
    <p:sldId id="259" r:id="rId7"/>
    <p:sldId id="258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>
        <p:scale>
          <a:sx n="81" d="100"/>
          <a:sy n="81" d="100"/>
        </p:scale>
        <p:origin x="-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50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8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82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61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70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53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92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40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666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30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9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94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2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77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3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68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4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6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93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7706B7C-42B1-4453-AEE1-C995A092768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3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5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7706B7C-42B1-4453-AEE1-C995A092768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53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E9CF902-30B0-9F4A-84AC-2F2F72204966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400"/>
              <a:t>2/17/2023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297EA5F-3B09-1D4C-9A53-FFC87BFC73C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7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=""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629619" y="1580505"/>
            <a:ext cx="906030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KHTN 6</a:t>
            </a:r>
          </a:p>
          <a:p>
            <a:pPr algn="ctr" defTabSz="914400"/>
            <a:endParaRPr lang="en-US" b="1" dirty="0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28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31. THỰC HÀNH QUAN SÁT NGUYÊN SINH VẬT</a:t>
            </a:r>
            <a:endParaRPr lang="x-none" sz="28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87" y="239534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605058" y="3561062"/>
            <a:ext cx="3950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smtClean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Đào Thị Thanh Mai</a:t>
            </a:r>
          </a:p>
          <a:p>
            <a:pPr defTabSz="914400"/>
            <a:r>
              <a:rPr lang="en-US" sz="2800" b="1" dirty="0" smtClean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Tự nhiên</a:t>
            </a:r>
            <a:endParaRPr lang="x-none" sz="2800" b="1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8494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 smtClean="0">
                <a:ln w="3810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3000" b="1" dirty="0">
              <a:ln w="3810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00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06AE55-0A08-4B6F-874C-213D4F259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31: THỰC HÀNH</a:t>
            </a:r>
            <a:b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 SÁT NGUYÊN SINH VẬT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5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5CE662-8C0A-475A-8C17-FD205350E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9" y="0"/>
            <a:ext cx="1014819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A63AD6-824E-42D4-81BC-F0459585432B}"/>
              </a:ext>
            </a:extLst>
          </p:cNvPr>
          <p:cNvSpPr txBox="1"/>
          <p:nvPr/>
        </p:nvSpPr>
        <p:spPr>
          <a:xfrm>
            <a:off x="10354235" y="2151727"/>
            <a:ext cx="16674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 nguyên sinh vật</a:t>
            </a:r>
          </a:p>
        </p:txBody>
      </p:sp>
    </p:spTree>
    <p:extLst>
      <p:ext uri="{BB962C8B-B14F-4D97-AF65-F5344CB8AC3E}">
        <p14:creationId xmlns:p14="http://schemas.microsoft.com/office/powerpoint/2010/main" val="3349676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028C06-8244-418A-AA01-399110F2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549" y="0"/>
            <a:ext cx="10058400" cy="1450757"/>
          </a:xfrm>
        </p:spPr>
        <p:txBody>
          <a:bodyPr/>
          <a:lstStyle/>
          <a:p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 nguyên sinh vật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B7EFAD-D007-402B-B7A1-20E4D43A9ACB}"/>
              </a:ext>
            </a:extLst>
          </p:cNvPr>
          <p:cNvSpPr txBox="1"/>
          <p:nvPr/>
        </p:nvSpPr>
        <p:spPr>
          <a:xfrm>
            <a:off x="347186" y="6386731"/>
            <a:ext cx="6097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https://www.youtube.com/watch?v=_MDemrzj094</a:t>
            </a:r>
          </a:p>
        </p:txBody>
      </p:sp>
      <p:pic>
        <p:nvPicPr>
          <p:cNvPr id="3" name="yt1s.com - Động vật nguyên sinh Trùng roi  Trùng giày_360p">
            <a:hlinkClick r:id="" action="ppaction://media"/>
            <a:extLst>
              <a:ext uri="{FF2B5EF4-FFF2-40B4-BE49-F238E27FC236}">
                <a16:creationId xmlns:a16="http://schemas.microsoft.com/office/drawing/2014/main" xmlns="" id="{450D2150-AFDC-4B41-9EB3-22D55D0697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737360"/>
            <a:ext cx="8265548" cy="46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7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475DD8-221C-4562-91B4-5D66993F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Làm thế nào để phân biệt các loài nguyên sinh vật?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004C9A-03D1-4A2B-B35A-C669913B291C}"/>
              </a:ext>
            </a:extLst>
          </p:cNvPr>
          <p:cNvSpPr txBox="1"/>
          <p:nvPr/>
        </p:nvSpPr>
        <p:spPr>
          <a:xfrm>
            <a:off x="1097280" y="2055881"/>
            <a:ext cx="10897076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-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Căn cứ vào hình dạng và cách di chuyển ta có thể nhận biết một số động vật nguyên sinh: Trùng roi, trùng giày, trùng biến hình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Căn cứ vào màu sắc cơ thể ta có thể phân biệt một số loại tảo đơn bào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60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55E36-A3BF-418B-AC1A-13CEBD54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Các bước làm tiêu bản nguyên sinh vật: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A8F172-EFC6-4B63-9AB5-6C7744893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336" y="1910028"/>
            <a:ext cx="4217670" cy="40233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Bước 1: Nhỏ 1 giọt nước ao, hồ lên lam kính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Bước 2: Đậy lamen lên, lưu ý đặt lamen nghiêng và từ từ hạ xuống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Bước 3: Dùng giấy thấm bớt nước thừa xung quanh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120D83-9E2F-4EA1-949E-8A518792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725" y="1971675"/>
            <a:ext cx="715327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47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83244AD3-73CA-4A02-9C71-6F2FF14A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9EB9A4-BF4D-452A-A47A-A6D62E4E1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" y="2143700"/>
            <a:ext cx="11138848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2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0A822E-0AD5-4488-9DDE-7CE47E93D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Trùng roi và trùng giày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1FD758-E105-4341-BCF8-3CFAC13E4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255" y="1804988"/>
            <a:ext cx="58864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3093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</TotalTime>
  <Words>172</Words>
  <Application>Microsoft Office PowerPoint</Application>
  <PresentationFormat>Custom</PresentationFormat>
  <Paragraphs>19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Retrospect</vt:lpstr>
      <vt:lpstr>Office Theme 2013 - 2022</vt:lpstr>
      <vt:lpstr>PowerPoint Presentation</vt:lpstr>
      <vt:lpstr>BÀI 31: THỰC HÀNH QUAN SÁT NGUYÊN SINH VẬT</vt:lpstr>
      <vt:lpstr>PowerPoint Presentation</vt:lpstr>
      <vt:lpstr>Video về nguyên sinh vật</vt:lpstr>
      <vt:lpstr>Làm thế nào để phân biệt các loài nguyên sinh vật?</vt:lpstr>
      <vt:lpstr>Các bước làm tiêu bản nguyên sinh vật:</vt:lpstr>
      <vt:lpstr>PowerPoint Presentation</vt:lpstr>
      <vt:lpstr>Trùng roi và trùng giày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31: THỰC HÀNH QUAN SÁT NGUYÊN SINH VẬT</dc:title>
  <dc:creator>Admin</dc:creator>
  <cp:lastModifiedBy>Admin</cp:lastModifiedBy>
  <cp:revision>5</cp:revision>
  <dcterms:created xsi:type="dcterms:W3CDTF">2021-04-19T01:00:51Z</dcterms:created>
  <dcterms:modified xsi:type="dcterms:W3CDTF">2023-02-17T00:56:58Z</dcterms:modified>
</cp:coreProperties>
</file>