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89" r:id="rId4"/>
    <p:sldId id="290" r:id="rId5"/>
    <p:sldId id="257" r:id="rId6"/>
    <p:sldId id="281" r:id="rId7"/>
    <p:sldId id="258" r:id="rId8"/>
    <p:sldId id="282" r:id="rId9"/>
    <p:sldId id="283" r:id="rId10"/>
    <p:sldId id="284" r:id="rId11"/>
    <p:sldId id="285" r:id="rId12"/>
    <p:sldId id="286" r:id="rId13"/>
    <p:sldId id="287" r:id="rId14"/>
    <p:sldId id="288" r:id="rId15"/>
  </p:sldIdLst>
  <p:sldSz cx="9753600" cy="7315200"/>
  <p:notesSz cx="6858000" cy="9144000"/>
  <p:embeddedFontLst>
    <p:embeddedFont>
      <p:font typeface="Montserrat Classic Bold" charset="0"/>
      <p:regular r:id="rId16"/>
    </p:embeddedFont>
    <p:embeddedFont>
      <p:font typeface="Calibri" pitchFamily="34" charset="0"/>
      <p:regular r:id="rId17"/>
      <p:bold r:id="rId18"/>
      <p:italic r:id="rId19"/>
      <p:boldItalic r:id="rId20"/>
    </p:embeddedFont>
    <p:embeddedFont>
      <p:font typeface="Helvetica" pitchFamily="34" charset="0"/>
      <p:regular r:id="rId21"/>
      <p:bold r:id="rId22"/>
      <p:italic r:id="rId23"/>
      <p:boldItalic r:id="rId24"/>
    </p:embeddedFont>
    <p:embeddedFont>
      <p:font typeface="Microsoft Sans Serif" pitchFamily="3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66FF66"/>
    <a:srgbClr val="CC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73" d="100"/>
          <a:sy n="73" d="100"/>
        </p:scale>
        <p:origin x="-107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9.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7.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3B807D-F289-A692-49DC-B153DD857E61}"/>
              </a:ext>
            </a:extLst>
          </p:cNvPr>
          <p:cNvSpPr>
            <a:spLocks noGrp="1"/>
          </p:cNvSpPr>
          <p:nvPr>
            <p:ph type="ctrTitle"/>
          </p:nvPr>
        </p:nvSpPr>
        <p:spPr>
          <a:xfrm>
            <a:off x="1219200" y="1197187"/>
            <a:ext cx="7315200" cy="2546773"/>
          </a:xfrm>
        </p:spPr>
        <p:txBody>
          <a:bodyPr anchor="b"/>
          <a:lstStyle>
            <a:lvl1pPr algn="ctr">
              <a:defRPr sz="6000"/>
            </a:lvl1pPr>
          </a:lstStyle>
          <a:p>
            <a:r>
              <a:rPr lang="en-US"/>
              <a:t>Click to edit Master title style</a:t>
            </a:r>
            <a:endParaRPr/>
          </a:p>
        </p:txBody>
      </p:sp>
      <p:sp>
        <p:nvSpPr>
          <p:cNvPr id="3" name="Subtitle 2">
            <a:extLst>
              <a:ext uri="{FF2B5EF4-FFF2-40B4-BE49-F238E27FC236}">
                <a16:creationId xmlns:a16="http://schemas.microsoft.com/office/drawing/2014/main" xmlns="" id="{5F3D82A8-2F8E-8893-F16D-5935727C1740}"/>
              </a:ext>
            </a:extLst>
          </p:cNvPr>
          <p:cNvSpPr>
            <a:spLocks noGrp="1"/>
          </p:cNvSpPr>
          <p:nvPr>
            <p:ph type="subTitle" idx="1"/>
          </p:nvPr>
        </p:nvSpPr>
        <p:spPr>
          <a:xfrm>
            <a:off x="1219200" y="3842174"/>
            <a:ext cx="7315200" cy="176614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4" name="Date Placeholder 3">
            <a:extLst>
              <a:ext uri="{FF2B5EF4-FFF2-40B4-BE49-F238E27FC236}">
                <a16:creationId xmlns:a16="http://schemas.microsoft.com/office/drawing/2014/main" xmlns="" id="{436468D6-30D3-43DA-D61D-ADACCA940388}"/>
              </a:ext>
            </a:extLst>
          </p:cNvPr>
          <p:cNvSpPr>
            <a:spLocks noGrp="1"/>
          </p:cNvSpPr>
          <p:nvPr>
            <p:ph type="dt" sz="half" idx="10"/>
          </p:nvPr>
        </p:nvSpPr>
        <p:spPr/>
        <p:txBody>
          <a:bodyPr/>
          <a:lstStyle/>
          <a:p>
            <a:fld id="{CE9CF902-30B0-9F4A-84AC-2F2F72204966}" type="datetimeFigureOut">
              <a:rPr lang="x-none" smtClean="0">
                <a:solidFill>
                  <a:prstClr val="black">
                    <a:tint val="75000"/>
                  </a:prstClr>
                </a:solidFill>
              </a:rPr>
              <a:pPr/>
              <a:t>2/12/2023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A7DF2646-DF1C-9A82-ED91-AAA12B778BF8}"/>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4B7C0D5F-C5EB-8D02-DD3B-7C76D6EBFAF3}"/>
              </a:ext>
            </a:extLst>
          </p:cNvPr>
          <p:cNvSpPr>
            <a:spLocks noGrp="1"/>
          </p:cNvSpPr>
          <p:nvPr>
            <p:ph type="sldNum" sz="quarter" idx="12"/>
          </p:nvPr>
        </p:nvSpPr>
        <p:spPr/>
        <p:txBody>
          <a:bodyPr/>
          <a:lstStyle/>
          <a:p>
            <a:fld id="{4297EA5F-3B09-1D4C-9A53-FFC87BFC73C2}"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784061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D1AD08-B35D-C69B-02C4-E8E1B5F31A95}"/>
              </a:ext>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16:creationId xmlns:a16="http://schemas.microsoft.com/office/drawing/2014/main" xmlns="" id="{C1E36932-64FF-8CEA-F31B-B0B6E5EEE2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xmlns="" id="{1DF97B24-33DA-56FD-DD56-7CC0A071DE7C}"/>
              </a:ext>
            </a:extLst>
          </p:cNvPr>
          <p:cNvSpPr>
            <a:spLocks noGrp="1"/>
          </p:cNvSpPr>
          <p:nvPr>
            <p:ph type="dt" sz="half" idx="10"/>
          </p:nvPr>
        </p:nvSpPr>
        <p:spPr/>
        <p:txBody>
          <a:bodyPr/>
          <a:lstStyle/>
          <a:p>
            <a:fld id="{CE9CF902-30B0-9F4A-84AC-2F2F72204966}" type="datetimeFigureOut">
              <a:rPr lang="x-none" smtClean="0">
                <a:solidFill>
                  <a:prstClr val="black">
                    <a:tint val="75000"/>
                  </a:prstClr>
                </a:solidFill>
              </a:rPr>
              <a:pPr/>
              <a:t>2/12/2023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0743C51F-0624-6203-9AAE-5E529F68B3DF}"/>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4384A353-8094-D796-B589-0683ED115E8D}"/>
              </a:ext>
            </a:extLst>
          </p:cNvPr>
          <p:cNvSpPr>
            <a:spLocks noGrp="1"/>
          </p:cNvSpPr>
          <p:nvPr>
            <p:ph type="sldNum" sz="quarter" idx="12"/>
          </p:nvPr>
        </p:nvSpPr>
        <p:spPr/>
        <p:txBody>
          <a:bodyPr/>
          <a:lstStyle/>
          <a:p>
            <a:fld id="{4297EA5F-3B09-1D4C-9A53-FFC87BFC73C2}"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261270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2CC53E-4C73-C063-B635-15650F4C3F4F}"/>
              </a:ext>
            </a:extLst>
          </p:cNvPr>
          <p:cNvSpPr>
            <a:spLocks noGrp="1"/>
          </p:cNvSpPr>
          <p:nvPr>
            <p:ph type="title"/>
          </p:nvPr>
        </p:nvSpPr>
        <p:spPr>
          <a:xfrm>
            <a:off x="665480" y="1823721"/>
            <a:ext cx="8412480" cy="3042919"/>
          </a:xfrm>
        </p:spPr>
        <p:txBody>
          <a:bodyPr anchor="b"/>
          <a:lstStyle>
            <a:lvl1pPr>
              <a:defRPr sz="6000"/>
            </a:lvl1pPr>
          </a:lstStyle>
          <a:p>
            <a:r>
              <a:rPr lang="en-US"/>
              <a:t>Click to edit Master title style</a:t>
            </a:r>
            <a:endParaRPr/>
          </a:p>
        </p:txBody>
      </p:sp>
      <p:sp>
        <p:nvSpPr>
          <p:cNvPr id="3" name="Text Placeholder 2">
            <a:extLst>
              <a:ext uri="{FF2B5EF4-FFF2-40B4-BE49-F238E27FC236}">
                <a16:creationId xmlns:a16="http://schemas.microsoft.com/office/drawing/2014/main" xmlns="" id="{8D5639B1-621B-3FD1-7E8A-3FC54AB90CB9}"/>
              </a:ext>
            </a:extLst>
          </p:cNvPr>
          <p:cNvSpPr>
            <a:spLocks noGrp="1"/>
          </p:cNvSpPr>
          <p:nvPr>
            <p:ph type="body" idx="1"/>
          </p:nvPr>
        </p:nvSpPr>
        <p:spPr>
          <a:xfrm>
            <a:off x="665480" y="4895428"/>
            <a:ext cx="8412480" cy="160019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D75EA79-B392-72E8-F10C-98DFEE6C63BE}"/>
              </a:ext>
            </a:extLst>
          </p:cNvPr>
          <p:cNvSpPr>
            <a:spLocks noGrp="1"/>
          </p:cNvSpPr>
          <p:nvPr>
            <p:ph type="dt" sz="half" idx="10"/>
          </p:nvPr>
        </p:nvSpPr>
        <p:spPr/>
        <p:txBody>
          <a:bodyPr/>
          <a:lstStyle/>
          <a:p>
            <a:fld id="{CE9CF902-30B0-9F4A-84AC-2F2F72204966}" type="datetimeFigureOut">
              <a:rPr lang="x-none" smtClean="0">
                <a:solidFill>
                  <a:prstClr val="black">
                    <a:tint val="75000"/>
                  </a:prstClr>
                </a:solidFill>
              </a:rPr>
              <a:pPr/>
              <a:t>2/12/2023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5A6E7BAD-8340-F7B8-F832-FD27A422CF91}"/>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0A440BBE-ED7E-7C28-5365-3DBF06D76BC4}"/>
              </a:ext>
            </a:extLst>
          </p:cNvPr>
          <p:cNvSpPr>
            <a:spLocks noGrp="1"/>
          </p:cNvSpPr>
          <p:nvPr>
            <p:ph type="sldNum" sz="quarter" idx="12"/>
          </p:nvPr>
        </p:nvSpPr>
        <p:spPr/>
        <p:txBody>
          <a:bodyPr/>
          <a:lstStyle/>
          <a:p>
            <a:fld id="{4297EA5F-3B09-1D4C-9A53-FFC87BFC73C2}"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45953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3CFA07-ED87-9A44-F46C-16C6036F326C}"/>
              </a:ext>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16:creationId xmlns:a16="http://schemas.microsoft.com/office/drawing/2014/main" xmlns="" id="{D6ED6378-5AF1-112F-C39E-DE8021E3AC83}"/>
              </a:ext>
            </a:extLst>
          </p:cNvPr>
          <p:cNvSpPr>
            <a:spLocks noGrp="1"/>
          </p:cNvSpPr>
          <p:nvPr>
            <p:ph sz="half" idx="1"/>
          </p:nvPr>
        </p:nvSpPr>
        <p:spPr>
          <a:xfrm>
            <a:off x="670560" y="1947333"/>
            <a:ext cx="414528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a:extLst>
              <a:ext uri="{FF2B5EF4-FFF2-40B4-BE49-F238E27FC236}">
                <a16:creationId xmlns:a16="http://schemas.microsoft.com/office/drawing/2014/main" xmlns="" id="{BA6159F7-4260-DC43-3FFD-0C447711A8B7}"/>
              </a:ext>
            </a:extLst>
          </p:cNvPr>
          <p:cNvSpPr>
            <a:spLocks noGrp="1"/>
          </p:cNvSpPr>
          <p:nvPr>
            <p:ph sz="half" idx="2"/>
          </p:nvPr>
        </p:nvSpPr>
        <p:spPr>
          <a:xfrm>
            <a:off x="4937760" y="1947333"/>
            <a:ext cx="414528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a:extLst>
              <a:ext uri="{FF2B5EF4-FFF2-40B4-BE49-F238E27FC236}">
                <a16:creationId xmlns:a16="http://schemas.microsoft.com/office/drawing/2014/main" xmlns="" id="{C943417D-EF8C-1A84-22CD-2F3A4503228B}"/>
              </a:ext>
            </a:extLst>
          </p:cNvPr>
          <p:cNvSpPr>
            <a:spLocks noGrp="1"/>
          </p:cNvSpPr>
          <p:nvPr>
            <p:ph type="dt" sz="half" idx="10"/>
          </p:nvPr>
        </p:nvSpPr>
        <p:spPr/>
        <p:txBody>
          <a:bodyPr/>
          <a:lstStyle/>
          <a:p>
            <a:fld id="{CE9CF902-30B0-9F4A-84AC-2F2F72204966}" type="datetimeFigureOut">
              <a:rPr lang="x-none" smtClean="0">
                <a:solidFill>
                  <a:prstClr val="black">
                    <a:tint val="75000"/>
                  </a:prstClr>
                </a:solidFill>
              </a:rPr>
              <a:pPr/>
              <a:t>2/12/2023</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10EF5ECA-496A-E9E7-0450-41ED58A87BD9}"/>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126442B9-D380-3E4C-49AF-84041552C55B}"/>
              </a:ext>
            </a:extLst>
          </p:cNvPr>
          <p:cNvSpPr>
            <a:spLocks noGrp="1"/>
          </p:cNvSpPr>
          <p:nvPr>
            <p:ph type="sldNum" sz="quarter" idx="12"/>
          </p:nvPr>
        </p:nvSpPr>
        <p:spPr/>
        <p:txBody>
          <a:bodyPr/>
          <a:lstStyle/>
          <a:p>
            <a:fld id="{4297EA5F-3B09-1D4C-9A53-FFC87BFC73C2}"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149792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C7467-F9CD-C2E8-82A6-D29B20B541AD}"/>
              </a:ext>
            </a:extLst>
          </p:cNvPr>
          <p:cNvSpPr>
            <a:spLocks noGrp="1"/>
          </p:cNvSpPr>
          <p:nvPr>
            <p:ph type="title"/>
          </p:nvPr>
        </p:nvSpPr>
        <p:spPr>
          <a:xfrm>
            <a:off x="671830" y="389467"/>
            <a:ext cx="8412480" cy="1413934"/>
          </a:xfrm>
        </p:spPr>
        <p:txBody>
          <a:bodyPr/>
          <a:lstStyle/>
          <a:p>
            <a:r>
              <a:rPr lang="en-US"/>
              <a:t>Click to edit Master title style</a:t>
            </a:r>
            <a:endParaRPr/>
          </a:p>
        </p:txBody>
      </p:sp>
      <p:sp>
        <p:nvSpPr>
          <p:cNvPr id="3" name="Text Placeholder 2">
            <a:extLst>
              <a:ext uri="{FF2B5EF4-FFF2-40B4-BE49-F238E27FC236}">
                <a16:creationId xmlns:a16="http://schemas.microsoft.com/office/drawing/2014/main" xmlns="" id="{D564437A-36DF-0989-38E7-E695F6B560AC}"/>
              </a:ext>
            </a:extLst>
          </p:cNvPr>
          <p:cNvSpPr>
            <a:spLocks noGrp="1"/>
          </p:cNvSpPr>
          <p:nvPr>
            <p:ph type="body" idx="1"/>
          </p:nvPr>
        </p:nvSpPr>
        <p:spPr>
          <a:xfrm>
            <a:off x="671831" y="1793241"/>
            <a:ext cx="4126230" cy="8788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58EEA1C-53E0-2CF4-FD76-C046613083AC}"/>
              </a:ext>
            </a:extLst>
          </p:cNvPr>
          <p:cNvSpPr>
            <a:spLocks noGrp="1"/>
          </p:cNvSpPr>
          <p:nvPr>
            <p:ph sz="half" idx="2"/>
          </p:nvPr>
        </p:nvSpPr>
        <p:spPr>
          <a:xfrm>
            <a:off x="671831" y="2672080"/>
            <a:ext cx="4126230"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a:extLst>
              <a:ext uri="{FF2B5EF4-FFF2-40B4-BE49-F238E27FC236}">
                <a16:creationId xmlns:a16="http://schemas.microsoft.com/office/drawing/2014/main" xmlns="" id="{B2A0B4ED-AA3D-910C-7680-5848E37B3267}"/>
              </a:ext>
            </a:extLst>
          </p:cNvPr>
          <p:cNvSpPr>
            <a:spLocks noGrp="1"/>
          </p:cNvSpPr>
          <p:nvPr>
            <p:ph type="body" sz="quarter" idx="3"/>
          </p:nvPr>
        </p:nvSpPr>
        <p:spPr>
          <a:xfrm>
            <a:off x="4937760" y="1793241"/>
            <a:ext cx="4146550" cy="87883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5E18BAC-CE8B-2578-B03D-D9656FFAEECA}"/>
              </a:ext>
            </a:extLst>
          </p:cNvPr>
          <p:cNvSpPr>
            <a:spLocks noGrp="1"/>
          </p:cNvSpPr>
          <p:nvPr>
            <p:ph sz="quarter" idx="4"/>
          </p:nvPr>
        </p:nvSpPr>
        <p:spPr>
          <a:xfrm>
            <a:off x="4937760" y="2672080"/>
            <a:ext cx="4146550"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a:extLst>
              <a:ext uri="{FF2B5EF4-FFF2-40B4-BE49-F238E27FC236}">
                <a16:creationId xmlns:a16="http://schemas.microsoft.com/office/drawing/2014/main" xmlns="" id="{E7C7638F-E767-2938-BF7E-28A3FDA05BC0}"/>
              </a:ext>
            </a:extLst>
          </p:cNvPr>
          <p:cNvSpPr>
            <a:spLocks noGrp="1"/>
          </p:cNvSpPr>
          <p:nvPr>
            <p:ph type="dt" sz="half" idx="10"/>
          </p:nvPr>
        </p:nvSpPr>
        <p:spPr/>
        <p:txBody>
          <a:bodyPr/>
          <a:lstStyle/>
          <a:p>
            <a:fld id="{CE9CF902-30B0-9F4A-84AC-2F2F72204966}" type="datetimeFigureOut">
              <a:rPr lang="x-none" smtClean="0">
                <a:solidFill>
                  <a:prstClr val="black">
                    <a:tint val="75000"/>
                  </a:prstClr>
                </a:solidFill>
              </a:rPr>
              <a:pPr/>
              <a:t>2/12/2023</a:t>
            </a:fld>
            <a:endParaRPr lang="x-none">
              <a:solidFill>
                <a:prstClr val="black">
                  <a:tint val="75000"/>
                </a:prstClr>
              </a:solidFill>
            </a:endParaRPr>
          </a:p>
        </p:txBody>
      </p:sp>
      <p:sp>
        <p:nvSpPr>
          <p:cNvPr id="8" name="Footer Placeholder 7">
            <a:extLst>
              <a:ext uri="{FF2B5EF4-FFF2-40B4-BE49-F238E27FC236}">
                <a16:creationId xmlns:a16="http://schemas.microsoft.com/office/drawing/2014/main" xmlns="" id="{A8F5F98B-1328-03AB-2CD1-5F0E72351FDB}"/>
              </a:ext>
            </a:extLst>
          </p:cNvPr>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a:extLst>
              <a:ext uri="{FF2B5EF4-FFF2-40B4-BE49-F238E27FC236}">
                <a16:creationId xmlns:a16="http://schemas.microsoft.com/office/drawing/2014/main" xmlns="" id="{8FC55C75-3B08-F77B-96AB-5BD106596793}"/>
              </a:ext>
            </a:extLst>
          </p:cNvPr>
          <p:cNvSpPr>
            <a:spLocks noGrp="1"/>
          </p:cNvSpPr>
          <p:nvPr>
            <p:ph type="sldNum" sz="quarter" idx="12"/>
          </p:nvPr>
        </p:nvSpPr>
        <p:spPr/>
        <p:txBody>
          <a:bodyPr/>
          <a:lstStyle/>
          <a:p>
            <a:fld id="{4297EA5F-3B09-1D4C-9A53-FFC87BFC73C2}"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358440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B90316-3AD5-4E58-4140-E3562D6004CB}"/>
              </a:ext>
            </a:extLst>
          </p:cNvPr>
          <p:cNvSpPr>
            <a:spLocks noGrp="1"/>
          </p:cNvSpPr>
          <p:nvPr>
            <p:ph type="title"/>
          </p:nvPr>
        </p:nvSpPr>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xmlns="" id="{CF3AB8ED-F9B9-9096-C314-5B3D9583F1FD}"/>
              </a:ext>
            </a:extLst>
          </p:cNvPr>
          <p:cNvSpPr>
            <a:spLocks noGrp="1"/>
          </p:cNvSpPr>
          <p:nvPr>
            <p:ph type="dt" sz="half" idx="10"/>
          </p:nvPr>
        </p:nvSpPr>
        <p:spPr/>
        <p:txBody>
          <a:bodyPr/>
          <a:lstStyle/>
          <a:p>
            <a:fld id="{CE9CF902-30B0-9F4A-84AC-2F2F72204966}" type="datetimeFigureOut">
              <a:rPr lang="x-none" smtClean="0">
                <a:solidFill>
                  <a:prstClr val="black">
                    <a:tint val="75000"/>
                  </a:prstClr>
                </a:solidFill>
              </a:rPr>
              <a:pPr/>
              <a:t>2/12/2023</a:t>
            </a:fld>
            <a:endParaRPr lang="x-none">
              <a:solidFill>
                <a:prstClr val="black">
                  <a:tint val="75000"/>
                </a:prstClr>
              </a:solidFill>
            </a:endParaRPr>
          </a:p>
        </p:txBody>
      </p:sp>
      <p:sp>
        <p:nvSpPr>
          <p:cNvPr id="4" name="Footer Placeholder 3">
            <a:extLst>
              <a:ext uri="{FF2B5EF4-FFF2-40B4-BE49-F238E27FC236}">
                <a16:creationId xmlns:a16="http://schemas.microsoft.com/office/drawing/2014/main" xmlns="" id="{483D943F-4A6F-7E57-BDC9-956E601C7070}"/>
              </a:ext>
            </a:extLst>
          </p:cNvPr>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a:extLst>
              <a:ext uri="{FF2B5EF4-FFF2-40B4-BE49-F238E27FC236}">
                <a16:creationId xmlns:a16="http://schemas.microsoft.com/office/drawing/2014/main" xmlns="" id="{653295F6-C8BD-25E5-D37A-234C4AEF3550}"/>
              </a:ext>
            </a:extLst>
          </p:cNvPr>
          <p:cNvSpPr>
            <a:spLocks noGrp="1"/>
          </p:cNvSpPr>
          <p:nvPr>
            <p:ph type="sldNum" sz="quarter" idx="12"/>
          </p:nvPr>
        </p:nvSpPr>
        <p:spPr/>
        <p:txBody>
          <a:bodyPr/>
          <a:lstStyle/>
          <a:p>
            <a:fld id="{4297EA5F-3B09-1D4C-9A53-FFC87BFC73C2}"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053666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02AB24-F65E-CA9F-E559-95E7FE98874E}"/>
              </a:ext>
            </a:extLst>
          </p:cNvPr>
          <p:cNvSpPr>
            <a:spLocks noGrp="1"/>
          </p:cNvSpPr>
          <p:nvPr>
            <p:ph type="dt" sz="half" idx="10"/>
          </p:nvPr>
        </p:nvSpPr>
        <p:spPr/>
        <p:txBody>
          <a:bodyPr/>
          <a:lstStyle/>
          <a:p>
            <a:fld id="{CE9CF902-30B0-9F4A-84AC-2F2F72204966}" type="datetimeFigureOut">
              <a:rPr lang="x-none" smtClean="0">
                <a:solidFill>
                  <a:prstClr val="black">
                    <a:tint val="75000"/>
                  </a:prstClr>
                </a:solidFill>
              </a:rPr>
              <a:pPr/>
              <a:t>2/12/2023</a:t>
            </a:fld>
            <a:endParaRPr lang="x-none">
              <a:solidFill>
                <a:prstClr val="black">
                  <a:tint val="75000"/>
                </a:prstClr>
              </a:solidFill>
            </a:endParaRPr>
          </a:p>
        </p:txBody>
      </p:sp>
      <p:sp>
        <p:nvSpPr>
          <p:cNvPr id="3" name="Footer Placeholder 2">
            <a:extLst>
              <a:ext uri="{FF2B5EF4-FFF2-40B4-BE49-F238E27FC236}">
                <a16:creationId xmlns:a16="http://schemas.microsoft.com/office/drawing/2014/main" xmlns="" id="{A08F8B5B-11E5-3204-6F6C-8B8621F00E6C}"/>
              </a:ext>
            </a:extLst>
          </p:cNvPr>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a:extLst>
              <a:ext uri="{FF2B5EF4-FFF2-40B4-BE49-F238E27FC236}">
                <a16:creationId xmlns:a16="http://schemas.microsoft.com/office/drawing/2014/main" xmlns="" id="{6DB0EB8D-7A3A-5813-9FB2-2DCBABEDB324}"/>
              </a:ext>
            </a:extLst>
          </p:cNvPr>
          <p:cNvSpPr>
            <a:spLocks noGrp="1"/>
          </p:cNvSpPr>
          <p:nvPr>
            <p:ph type="sldNum" sz="quarter" idx="12"/>
          </p:nvPr>
        </p:nvSpPr>
        <p:spPr/>
        <p:txBody>
          <a:bodyPr/>
          <a:lstStyle/>
          <a:p>
            <a:fld id="{4297EA5F-3B09-1D4C-9A53-FFC87BFC73C2}"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146430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4C9683-324E-9200-ACBD-4ED90CAC760A}"/>
              </a:ext>
            </a:extLst>
          </p:cNvPr>
          <p:cNvSpPr>
            <a:spLocks noGrp="1"/>
          </p:cNvSpPr>
          <p:nvPr>
            <p:ph type="title"/>
          </p:nvPr>
        </p:nvSpPr>
        <p:spPr>
          <a:xfrm>
            <a:off x="671831" y="487680"/>
            <a:ext cx="3145790" cy="1706880"/>
          </a:xfrm>
        </p:spPr>
        <p:txBody>
          <a:bodyPr anchor="b"/>
          <a:lstStyle>
            <a:lvl1pPr>
              <a:defRPr sz="3200"/>
            </a:lvl1pPr>
          </a:lstStyle>
          <a:p>
            <a:r>
              <a:rPr lang="en-US"/>
              <a:t>Click to edit Master title style</a:t>
            </a:r>
            <a:endParaRPr/>
          </a:p>
        </p:txBody>
      </p:sp>
      <p:sp>
        <p:nvSpPr>
          <p:cNvPr id="3" name="Content Placeholder 2">
            <a:extLst>
              <a:ext uri="{FF2B5EF4-FFF2-40B4-BE49-F238E27FC236}">
                <a16:creationId xmlns:a16="http://schemas.microsoft.com/office/drawing/2014/main" xmlns="" id="{7702B709-11C2-69A0-A90A-60769B781F61}"/>
              </a:ext>
            </a:extLst>
          </p:cNvPr>
          <p:cNvSpPr>
            <a:spLocks noGrp="1"/>
          </p:cNvSpPr>
          <p:nvPr>
            <p:ph idx="1"/>
          </p:nvPr>
        </p:nvSpPr>
        <p:spPr>
          <a:xfrm>
            <a:off x="4146550" y="1053254"/>
            <a:ext cx="4937760" cy="51985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a:extLst>
              <a:ext uri="{FF2B5EF4-FFF2-40B4-BE49-F238E27FC236}">
                <a16:creationId xmlns:a16="http://schemas.microsoft.com/office/drawing/2014/main" xmlns="" id="{4A1302BE-AB93-A63D-04F4-955C3F341B56}"/>
              </a:ext>
            </a:extLst>
          </p:cNvPr>
          <p:cNvSpPr>
            <a:spLocks noGrp="1"/>
          </p:cNvSpPr>
          <p:nvPr>
            <p:ph type="body" sz="half" idx="2"/>
          </p:nvPr>
        </p:nvSpPr>
        <p:spPr>
          <a:xfrm>
            <a:off x="671831" y="2194560"/>
            <a:ext cx="3145790" cy="40656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01BAE3A-D7D9-B99A-247E-7B04D560F9C9}"/>
              </a:ext>
            </a:extLst>
          </p:cNvPr>
          <p:cNvSpPr>
            <a:spLocks noGrp="1"/>
          </p:cNvSpPr>
          <p:nvPr>
            <p:ph type="dt" sz="half" idx="10"/>
          </p:nvPr>
        </p:nvSpPr>
        <p:spPr/>
        <p:txBody>
          <a:bodyPr/>
          <a:lstStyle/>
          <a:p>
            <a:fld id="{CE9CF902-30B0-9F4A-84AC-2F2F72204966}" type="datetimeFigureOut">
              <a:rPr lang="x-none" smtClean="0">
                <a:solidFill>
                  <a:prstClr val="black">
                    <a:tint val="75000"/>
                  </a:prstClr>
                </a:solidFill>
              </a:rPr>
              <a:pPr/>
              <a:t>2/12/2023</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159EB298-891E-E7AC-F766-8FF91D2EA01F}"/>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7857DB29-D3FF-BC61-7894-9758EF9027D7}"/>
              </a:ext>
            </a:extLst>
          </p:cNvPr>
          <p:cNvSpPr>
            <a:spLocks noGrp="1"/>
          </p:cNvSpPr>
          <p:nvPr>
            <p:ph type="sldNum" sz="quarter" idx="12"/>
          </p:nvPr>
        </p:nvSpPr>
        <p:spPr/>
        <p:txBody>
          <a:bodyPr/>
          <a:lstStyle/>
          <a:p>
            <a:fld id="{4297EA5F-3B09-1D4C-9A53-FFC87BFC73C2}"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916896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5F9C4D-E48C-7AA4-04F1-607716A6D87D}"/>
              </a:ext>
            </a:extLst>
          </p:cNvPr>
          <p:cNvSpPr>
            <a:spLocks noGrp="1"/>
          </p:cNvSpPr>
          <p:nvPr>
            <p:ph type="title"/>
          </p:nvPr>
        </p:nvSpPr>
        <p:spPr>
          <a:xfrm>
            <a:off x="671831" y="487680"/>
            <a:ext cx="3145790" cy="1706880"/>
          </a:xfrm>
        </p:spPr>
        <p:txBody>
          <a:bodyPr anchor="b"/>
          <a:lstStyle>
            <a:lvl1pPr>
              <a:defRPr sz="3200"/>
            </a:lvl1pPr>
          </a:lstStyle>
          <a:p>
            <a:r>
              <a:rPr lang="en-US"/>
              <a:t>Click to edit Master title style</a:t>
            </a:r>
            <a:endParaRPr/>
          </a:p>
        </p:txBody>
      </p:sp>
      <p:sp>
        <p:nvSpPr>
          <p:cNvPr id="3" name="Picture Placeholder 2">
            <a:extLst>
              <a:ext uri="{FF2B5EF4-FFF2-40B4-BE49-F238E27FC236}">
                <a16:creationId xmlns:a16="http://schemas.microsoft.com/office/drawing/2014/main" xmlns="" id="{F538E3FB-E7CD-688B-9A17-77AF98534D3D}"/>
              </a:ext>
            </a:extLst>
          </p:cNvPr>
          <p:cNvSpPr>
            <a:spLocks noGrp="1"/>
          </p:cNvSpPr>
          <p:nvPr>
            <p:ph type="pic" idx="1"/>
          </p:nvPr>
        </p:nvSpPr>
        <p:spPr>
          <a:xfrm>
            <a:off x="4146550" y="1053254"/>
            <a:ext cx="4937760" cy="51985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xmlns="" id="{8BCDA96E-B223-22E1-CA82-9EAD03C87DA7}"/>
              </a:ext>
            </a:extLst>
          </p:cNvPr>
          <p:cNvSpPr>
            <a:spLocks noGrp="1"/>
          </p:cNvSpPr>
          <p:nvPr>
            <p:ph type="body" sz="half" idx="2"/>
          </p:nvPr>
        </p:nvSpPr>
        <p:spPr>
          <a:xfrm>
            <a:off x="671831" y="2194560"/>
            <a:ext cx="3145790" cy="40656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5EDB4CF-26AE-A12E-8AB8-3A60B394BDE8}"/>
              </a:ext>
            </a:extLst>
          </p:cNvPr>
          <p:cNvSpPr>
            <a:spLocks noGrp="1"/>
          </p:cNvSpPr>
          <p:nvPr>
            <p:ph type="dt" sz="half" idx="10"/>
          </p:nvPr>
        </p:nvSpPr>
        <p:spPr/>
        <p:txBody>
          <a:bodyPr/>
          <a:lstStyle/>
          <a:p>
            <a:fld id="{CE9CF902-30B0-9F4A-84AC-2F2F72204966}" type="datetimeFigureOut">
              <a:rPr lang="x-none" smtClean="0">
                <a:solidFill>
                  <a:prstClr val="black">
                    <a:tint val="75000"/>
                  </a:prstClr>
                </a:solidFill>
              </a:rPr>
              <a:pPr/>
              <a:t>2/12/2023</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6AEF2439-9580-7FBF-276F-E95B128D9BC6}"/>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7E3DC1C7-1394-A3ED-2390-A27B69FB39EC}"/>
              </a:ext>
            </a:extLst>
          </p:cNvPr>
          <p:cNvSpPr>
            <a:spLocks noGrp="1"/>
          </p:cNvSpPr>
          <p:nvPr>
            <p:ph type="sldNum" sz="quarter" idx="12"/>
          </p:nvPr>
        </p:nvSpPr>
        <p:spPr/>
        <p:txBody>
          <a:bodyPr/>
          <a:lstStyle/>
          <a:p>
            <a:fld id="{4297EA5F-3B09-1D4C-9A53-FFC87BFC73C2}"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88172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CAA592-A5FD-5A9D-21F8-892304434A8F}"/>
              </a:ext>
            </a:extLst>
          </p:cNvPr>
          <p:cNvSpPr>
            <a:spLocks noGrp="1"/>
          </p:cNvSpPr>
          <p:nvPr>
            <p:ph type="title"/>
          </p:nvPr>
        </p:nvSpPr>
        <p:spPr/>
        <p:txBody>
          <a:bodyPr/>
          <a:lstStyle/>
          <a:p>
            <a:r>
              <a:rPr lang="en-US"/>
              <a:t>Click to edit Master title style</a:t>
            </a:r>
            <a:endParaRPr/>
          </a:p>
        </p:txBody>
      </p:sp>
      <p:sp>
        <p:nvSpPr>
          <p:cNvPr id="3" name="Vertical Text Placeholder 2">
            <a:extLst>
              <a:ext uri="{FF2B5EF4-FFF2-40B4-BE49-F238E27FC236}">
                <a16:creationId xmlns:a16="http://schemas.microsoft.com/office/drawing/2014/main" xmlns="" id="{60ADB7D4-FC84-82B1-F47A-C3FEB92D6F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xmlns="" id="{28A711C7-F110-D252-7269-29418AB27DEA}"/>
              </a:ext>
            </a:extLst>
          </p:cNvPr>
          <p:cNvSpPr>
            <a:spLocks noGrp="1"/>
          </p:cNvSpPr>
          <p:nvPr>
            <p:ph type="dt" sz="half" idx="10"/>
          </p:nvPr>
        </p:nvSpPr>
        <p:spPr/>
        <p:txBody>
          <a:bodyPr/>
          <a:lstStyle/>
          <a:p>
            <a:fld id="{CE9CF902-30B0-9F4A-84AC-2F2F72204966}" type="datetimeFigureOut">
              <a:rPr lang="x-none" smtClean="0">
                <a:solidFill>
                  <a:prstClr val="black">
                    <a:tint val="75000"/>
                  </a:prstClr>
                </a:solidFill>
              </a:rPr>
              <a:pPr/>
              <a:t>2/12/2023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794ED12F-3974-EAAA-1FB0-633C1F88672C}"/>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B8CA6B1C-17B8-0FED-1069-C82319203C2A}"/>
              </a:ext>
            </a:extLst>
          </p:cNvPr>
          <p:cNvSpPr>
            <a:spLocks noGrp="1"/>
          </p:cNvSpPr>
          <p:nvPr>
            <p:ph type="sldNum" sz="quarter" idx="12"/>
          </p:nvPr>
        </p:nvSpPr>
        <p:spPr/>
        <p:txBody>
          <a:bodyPr/>
          <a:lstStyle/>
          <a:p>
            <a:fld id="{4297EA5F-3B09-1D4C-9A53-FFC87BFC73C2}"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853577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09C8661-77AE-F8FB-EF3B-B40F9DCFCCC1}"/>
              </a:ext>
            </a:extLst>
          </p:cNvPr>
          <p:cNvSpPr>
            <a:spLocks noGrp="1"/>
          </p:cNvSpPr>
          <p:nvPr>
            <p:ph type="title" orient="vert"/>
          </p:nvPr>
        </p:nvSpPr>
        <p:spPr>
          <a:xfrm>
            <a:off x="6979920" y="389467"/>
            <a:ext cx="2103120" cy="6199294"/>
          </a:xfrm>
        </p:spPr>
        <p:txBody>
          <a:bodyPr vert="eaVert"/>
          <a:lstStyle/>
          <a:p>
            <a:r>
              <a:rPr lang="en-US"/>
              <a:t>Click to edit Master title style</a:t>
            </a:r>
            <a:endParaRPr/>
          </a:p>
        </p:txBody>
      </p:sp>
      <p:sp>
        <p:nvSpPr>
          <p:cNvPr id="3" name="Vertical Text Placeholder 2">
            <a:extLst>
              <a:ext uri="{FF2B5EF4-FFF2-40B4-BE49-F238E27FC236}">
                <a16:creationId xmlns:a16="http://schemas.microsoft.com/office/drawing/2014/main" xmlns="" id="{6F9146EC-92D3-6CD9-F9DC-0CEC43C0D868}"/>
              </a:ext>
            </a:extLst>
          </p:cNvPr>
          <p:cNvSpPr>
            <a:spLocks noGrp="1"/>
          </p:cNvSpPr>
          <p:nvPr>
            <p:ph type="body" orient="vert" idx="1"/>
          </p:nvPr>
        </p:nvSpPr>
        <p:spPr>
          <a:xfrm>
            <a:off x="670560" y="389467"/>
            <a:ext cx="6187440"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xmlns="" id="{A23099EC-DAF4-0130-4761-0E78BC8E9E26}"/>
              </a:ext>
            </a:extLst>
          </p:cNvPr>
          <p:cNvSpPr>
            <a:spLocks noGrp="1"/>
          </p:cNvSpPr>
          <p:nvPr>
            <p:ph type="dt" sz="half" idx="10"/>
          </p:nvPr>
        </p:nvSpPr>
        <p:spPr/>
        <p:txBody>
          <a:bodyPr/>
          <a:lstStyle/>
          <a:p>
            <a:fld id="{CE9CF902-30B0-9F4A-84AC-2F2F72204966}" type="datetimeFigureOut">
              <a:rPr lang="x-none" smtClean="0">
                <a:solidFill>
                  <a:prstClr val="black">
                    <a:tint val="75000"/>
                  </a:prstClr>
                </a:solidFill>
              </a:rPr>
              <a:pPr/>
              <a:t>2/12/2023</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39FC95DB-2DA3-6AEB-D2C9-D3903BCA12D4}"/>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92642704-64EB-E497-79DD-B3034DF34E57}"/>
              </a:ext>
            </a:extLst>
          </p:cNvPr>
          <p:cNvSpPr>
            <a:spLocks noGrp="1"/>
          </p:cNvSpPr>
          <p:nvPr>
            <p:ph type="sldNum" sz="quarter" idx="12"/>
          </p:nvPr>
        </p:nvSpPr>
        <p:spPr/>
        <p:txBody>
          <a:bodyPr/>
          <a:lstStyle/>
          <a:p>
            <a:fld id="{4297EA5F-3B09-1D4C-9A53-FFC87BFC73C2}"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418337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1691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796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477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945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946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0636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87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974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129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036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765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B610DE6-9A73-0C9E-15B5-194C42BE44C5}"/>
              </a:ext>
            </a:extLst>
          </p:cNvPr>
          <p:cNvSpPr>
            <a:spLocks noGrp="1"/>
          </p:cNvSpPr>
          <p:nvPr>
            <p:ph type="title"/>
          </p:nvPr>
        </p:nvSpPr>
        <p:spPr>
          <a:xfrm>
            <a:off x="670560" y="389467"/>
            <a:ext cx="8412480" cy="1413934"/>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a:extLst>
              <a:ext uri="{FF2B5EF4-FFF2-40B4-BE49-F238E27FC236}">
                <a16:creationId xmlns:a16="http://schemas.microsoft.com/office/drawing/2014/main" xmlns="" id="{211381E9-13D9-7262-C11A-6C8B284D997B}"/>
              </a:ext>
            </a:extLst>
          </p:cNvPr>
          <p:cNvSpPr>
            <a:spLocks noGrp="1"/>
          </p:cNvSpPr>
          <p:nvPr>
            <p:ph type="body" idx="1"/>
          </p:nvPr>
        </p:nvSpPr>
        <p:spPr>
          <a:xfrm>
            <a:off x="670560" y="1947333"/>
            <a:ext cx="8412480" cy="4641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xmlns="" id="{A6C96E48-4CD9-14AE-752D-7119BF81AF9A}"/>
              </a:ext>
            </a:extLst>
          </p:cNvPr>
          <p:cNvSpPr>
            <a:spLocks noGrp="1"/>
          </p:cNvSpPr>
          <p:nvPr>
            <p:ph type="dt" sz="half" idx="2"/>
          </p:nvPr>
        </p:nvSpPr>
        <p:spPr>
          <a:xfrm>
            <a:off x="670560" y="6780107"/>
            <a:ext cx="2194560" cy="389467"/>
          </a:xfrm>
          <a:prstGeom prst="rect">
            <a:avLst/>
          </a:prstGeom>
        </p:spPr>
        <p:txBody>
          <a:bodyPr vert="horz" lIns="91440" tIns="45720" rIns="91440" bIns="45720" rtlCol="0" anchor="ctr"/>
          <a:lstStyle>
            <a:lvl1pPr algn="l">
              <a:defRPr sz="1200">
                <a:solidFill>
                  <a:schemeClr val="tx1">
                    <a:tint val="75000"/>
                  </a:schemeClr>
                </a:solidFill>
              </a:defRPr>
            </a:lvl1pPr>
          </a:lstStyle>
          <a:p>
            <a:fld id="{CE9CF902-30B0-9F4A-84AC-2F2F72204966}" type="datetimeFigureOut">
              <a:rPr lang="x-none" smtClean="0">
                <a:solidFill>
                  <a:prstClr val="black">
                    <a:tint val="75000"/>
                  </a:prstClr>
                </a:solidFill>
              </a:rPr>
              <a:pPr/>
              <a:t>2/12/2023</a:t>
            </a:fld>
            <a:endParaRPr>
              <a:solidFill>
                <a:prstClr val="black">
                  <a:tint val="75000"/>
                </a:prstClr>
              </a:solidFill>
            </a:endParaRPr>
          </a:p>
        </p:txBody>
      </p:sp>
      <p:sp>
        <p:nvSpPr>
          <p:cNvPr id="5" name="Footer Placeholder 4">
            <a:extLst>
              <a:ext uri="{FF2B5EF4-FFF2-40B4-BE49-F238E27FC236}">
                <a16:creationId xmlns:a16="http://schemas.microsoft.com/office/drawing/2014/main" xmlns="" id="{9C7D86FB-293B-702B-C1BF-A2C99E77487E}"/>
              </a:ext>
            </a:extLst>
          </p:cNvPr>
          <p:cNvSpPr>
            <a:spLocks noGrp="1"/>
          </p:cNvSpPr>
          <p:nvPr>
            <p:ph type="ftr" sz="quarter" idx="3"/>
          </p:nvPr>
        </p:nvSpPr>
        <p:spPr>
          <a:xfrm>
            <a:off x="3230880" y="6780107"/>
            <a:ext cx="3291840" cy="38946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solidFill>
                <a:prstClr val="black">
                  <a:tint val="75000"/>
                </a:prstClr>
              </a:solidFill>
            </a:endParaRPr>
          </a:p>
        </p:txBody>
      </p:sp>
      <p:sp>
        <p:nvSpPr>
          <p:cNvPr id="6" name="Slide Number Placeholder 5">
            <a:extLst>
              <a:ext uri="{FF2B5EF4-FFF2-40B4-BE49-F238E27FC236}">
                <a16:creationId xmlns:a16="http://schemas.microsoft.com/office/drawing/2014/main" xmlns="" id="{518D16BE-DEF5-C0F0-502D-1A7F281EC653}"/>
              </a:ext>
            </a:extLst>
          </p:cNvPr>
          <p:cNvSpPr>
            <a:spLocks noGrp="1"/>
          </p:cNvSpPr>
          <p:nvPr>
            <p:ph type="sldNum" sz="quarter" idx="4"/>
          </p:nvPr>
        </p:nvSpPr>
        <p:spPr>
          <a:xfrm>
            <a:off x="6888480" y="6780107"/>
            <a:ext cx="2194560" cy="389467"/>
          </a:xfrm>
          <a:prstGeom prst="rect">
            <a:avLst/>
          </a:prstGeom>
        </p:spPr>
        <p:txBody>
          <a:bodyPr vert="horz" lIns="91440" tIns="45720" rIns="91440" bIns="45720" rtlCol="0" anchor="ctr"/>
          <a:lstStyle>
            <a:lvl1pPr algn="r">
              <a:defRPr sz="1200">
                <a:solidFill>
                  <a:schemeClr val="tx1">
                    <a:tint val="75000"/>
                  </a:schemeClr>
                </a:solidFill>
              </a:defRPr>
            </a:lvl1pPr>
          </a:lstStyle>
          <a:p>
            <a:fld id="{4297EA5F-3B09-1D4C-9A53-FFC87BFC73C2}" type="slidenum">
              <a:rPr lang="x-none" smtClean="0">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97479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2/12/2023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01844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xmlns=""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706610" cy="7315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747DD1AF-1262-2A13-C784-A99C0C12842A}"/>
              </a:ext>
            </a:extLst>
          </p:cNvPr>
          <p:cNvSpPr txBox="1"/>
          <p:nvPr/>
        </p:nvSpPr>
        <p:spPr>
          <a:xfrm>
            <a:off x="2187030" y="1685872"/>
            <a:ext cx="5481565" cy="1231106"/>
          </a:xfrm>
          <a:prstGeom prst="rect">
            <a:avLst/>
          </a:prstGeom>
          <a:noFill/>
        </p:spPr>
        <p:txBody>
          <a:bodyPr wrap="none" rtlCol="0">
            <a:spAutoFit/>
          </a:bodyPr>
          <a:lstStyle/>
          <a:p>
            <a:pPr algn="ctr"/>
            <a:r>
              <a:rPr lang="en-US" sz="2400" b="1" dirty="0" smtClean="0">
                <a:ln w="38100">
                  <a:noFill/>
                </a:ln>
                <a:solidFill>
                  <a:srgbClr val="FF0000"/>
                </a:solidFill>
                <a:latin typeface="Times New Roman" panose="02020603050405020304" pitchFamily="18" charset="0"/>
                <a:cs typeface="Times New Roman" panose="02020603050405020304" pitchFamily="18" charset="0"/>
              </a:rPr>
              <a:t>BÀI GIẢNG ĐIỆN TỬ MÔN </a:t>
            </a:r>
            <a:r>
              <a:rPr lang="en-US" sz="2400" b="1" dirty="0" smtClean="0">
                <a:ln w="38100">
                  <a:noFill/>
                </a:ln>
                <a:solidFill>
                  <a:srgbClr val="FF0000"/>
                </a:solidFill>
                <a:latin typeface="Times New Roman" panose="02020603050405020304" pitchFamily="18" charset="0"/>
                <a:cs typeface="Times New Roman" panose="02020603050405020304" pitchFamily="18" charset="0"/>
              </a:rPr>
              <a:t>KHTN 6</a:t>
            </a:r>
            <a:endParaRPr lang="en-US" sz="2400" b="1" dirty="0" smtClean="0">
              <a:ln w="38100">
                <a:noFill/>
              </a:ln>
              <a:solidFill>
                <a:srgbClr val="FF0000"/>
              </a:solidFill>
              <a:latin typeface="Times New Roman" panose="02020603050405020304" pitchFamily="18" charset="0"/>
              <a:cs typeface="Times New Roman" panose="02020603050405020304" pitchFamily="18" charset="0"/>
            </a:endParaRPr>
          </a:p>
          <a:p>
            <a:pPr algn="ctr"/>
            <a:endParaRPr lang="en-US" b="1" dirty="0" smtClean="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ln w="38100">
                  <a:noFill/>
                </a:ln>
                <a:solidFill>
                  <a:srgbClr val="FFFF00"/>
                </a:solidFill>
                <a:latin typeface="Times New Roman" panose="02020603050405020304" pitchFamily="18" charset="0"/>
                <a:cs typeface="Times New Roman" panose="02020603050405020304" pitchFamily="18" charset="0"/>
              </a:rPr>
              <a:t>BÀI </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30. NGUYÊN SINH VẬT</a:t>
            </a:r>
            <a:endParaRPr lang="x-none"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D0ED2715-3602-A60F-684E-95177943243B}"/>
              </a:ext>
            </a:extLst>
          </p:cNvPr>
          <p:cNvPicPr>
            <a:picLocks noChangeAspect="1"/>
          </p:cNvPicPr>
          <p:nvPr/>
        </p:nvPicPr>
        <p:blipFill rotWithShape="1">
          <a:blip r:embed="rId3"/>
          <a:srcRect l="9323" t="7012" r="8375" b="3760"/>
          <a:stretch/>
        </p:blipFill>
        <p:spPr>
          <a:xfrm>
            <a:off x="303991" y="255505"/>
            <a:ext cx="822257" cy="1104319"/>
          </a:xfrm>
          <a:prstGeom prst="ellipse">
            <a:avLst/>
          </a:prstGeom>
        </p:spPr>
      </p:pic>
      <p:sp>
        <p:nvSpPr>
          <p:cNvPr id="5" name="TextBox 4">
            <a:extLst>
              <a:ext uri="{FF2B5EF4-FFF2-40B4-BE49-F238E27FC236}">
                <a16:creationId xmlns:a16="http://schemas.microsoft.com/office/drawing/2014/main" xmlns="" id="{0D979643-5930-F34B-D70D-3C7631DB7CF4}"/>
              </a:ext>
            </a:extLst>
          </p:cNvPr>
          <p:cNvSpPr txBox="1"/>
          <p:nvPr/>
        </p:nvSpPr>
        <p:spPr>
          <a:xfrm>
            <a:off x="2884047" y="3798468"/>
            <a:ext cx="3950697" cy="954107"/>
          </a:xfrm>
          <a:prstGeom prst="rect">
            <a:avLst/>
          </a:prstGeom>
          <a:noFill/>
        </p:spPr>
        <p:txBody>
          <a:bodyPr wrap="none" rtlCol="0">
            <a:spAutoFit/>
          </a:bodyPr>
          <a:lstStyle/>
          <a:p>
            <a:r>
              <a:rPr lang="en-US" sz="2800" b="1" smtClean="0">
                <a:ln w="38100">
                  <a:noFill/>
                </a:ln>
                <a:solidFill>
                  <a:srgbClr val="5B9BD5">
                    <a:lumMod val="20000"/>
                    <a:lumOff val="80000"/>
                  </a:srgbClr>
                </a:solidFill>
                <a:latin typeface="Times New Roman" panose="02020603050405020304" pitchFamily="18" charset="0"/>
                <a:cs typeface="Times New Roman" panose="02020603050405020304" pitchFamily="18" charset="0"/>
              </a:rPr>
              <a:t>GV: </a:t>
            </a:r>
            <a:r>
              <a:rPr lang="en-US" sz="2800" b="1" smtClean="0">
                <a:ln w="38100">
                  <a:noFill/>
                </a:ln>
                <a:solidFill>
                  <a:srgbClr val="5B9BD5">
                    <a:lumMod val="20000"/>
                    <a:lumOff val="80000"/>
                  </a:srgbClr>
                </a:solidFill>
                <a:latin typeface="Times New Roman" panose="02020603050405020304" pitchFamily="18" charset="0"/>
                <a:cs typeface="Times New Roman" panose="02020603050405020304" pitchFamily="18" charset="0"/>
              </a:rPr>
              <a:t>Đào Thị Thanh Mai</a:t>
            </a:r>
            <a:endParaRPr lang="en-US" sz="2800" b="1" smtClean="0">
              <a:ln w="38100">
                <a:noFill/>
              </a:ln>
              <a:solidFill>
                <a:srgbClr val="5B9BD5">
                  <a:lumMod val="20000"/>
                  <a:lumOff val="80000"/>
                </a:srgbClr>
              </a:solidFill>
              <a:latin typeface="Times New Roman" panose="02020603050405020304" pitchFamily="18" charset="0"/>
              <a:cs typeface="Times New Roman" panose="02020603050405020304" pitchFamily="18" charset="0"/>
            </a:endParaRPr>
          </a:p>
          <a:p>
            <a:r>
              <a:rPr lang="en-US" sz="2800" b="1" dirty="0" smtClean="0">
                <a:ln w="38100">
                  <a:noFill/>
                </a:ln>
                <a:solidFill>
                  <a:srgbClr val="5B9BD5">
                    <a:lumMod val="20000"/>
                    <a:lumOff val="80000"/>
                  </a:srgbClr>
                </a:solidFill>
                <a:latin typeface="Times New Roman" panose="02020603050405020304" pitchFamily="18" charset="0"/>
                <a:cs typeface="Times New Roman" panose="02020603050405020304" pitchFamily="18" charset="0"/>
              </a:rPr>
              <a:t>Tổ Tự nhiên</a:t>
            </a:r>
            <a:endParaRPr lang="x-none" sz="2800" b="1" dirty="0">
              <a:ln w="38100">
                <a:noFill/>
              </a:ln>
              <a:solidFill>
                <a:srgbClr val="5B9BD5">
                  <a:lumMod val="20000"/>
                  <a:lumOff val="80000"/>
                </a:srgb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0D979643-5930-F34B-D70D-3C7631DB7CF4}"/>
              </a:ext>
            </a:extLst>
          </p:cNvPr>
          <p:cNvSpPr txBox="1"/>
          <p:nvPr/>
        </p:nvSpPr>
        <p:spPr>
          <a:xfrm>
            <a:off x="2806795" y="657568"/>
            <a:ext cx="5302542" cy="553998"/>
          </a:xfrm>
          <a:prstGeom prst="rect">
            <a:avLst/>
          </a:prstGeom>
          <a:noFill/>
        </p:spPr>
        <p:txBody>
          <a:bodyPr wrap="none" rtlCol="0">
            <a:spAutoFit/>
          </a:bodyPr>
          <a:lstStyle/>
          <a:p>
            <a:r>
              <a:rPr lang="en-US" sz="3000" b="1" smtClean="0">
                <a:ln w="38100">
                  <a:noFill/>
                </a:ln>
                <a:solidFill>
                  <a:prstClr val="white"/>
                </a:solidFill>
                <a:latin typeface="Times New Roman" panose="02020603050405020304" pitchFamily="18" charset="0"/>
                <a:cs typeface="Times New Roman" panose="02020603050405020304" pitchFamily="18" charset="0"/>
              </a:rPr>
              <a:t>TRƯỜNG THCS LONG BIÊN</a:t>
            </a:r>
            <a:endParaRPr lang="x-none" sz="3000" b="1" dirty="0">
              <a:ln w="38100">
                <a:no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2009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latin typeface="Times New Roman" pitchFamily="18" charset="0"/>
                <a:cs typeface="Times New Roman" pitchFamily="18" charset="0"/>
              </a:rPr>
              <a:t>2. VAI TRÒ CỦA NGUYÊN SINH VẬT</a:t>
            </a:r>
          </a:p>
        </p:txBody>
      </p:sp>
      <p:pic>
        <p:nvPicPr>
          <p:cNvPr id="5122" name="Picture 2" descr="Tảo xoắn Spirulina Nhật Bản - TẢO LỤC - TẢO VÀNG EX DIC NHẬT BẢ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1747344"/>
            <a:ext cx="3429000" cy="2446373"/>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4" name="Picture 4" descr="Cách uống tảo xoắn Nhật Bản cho từng đối tượng - MET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04" y="4038600"/>
            <a:ext cx="3224658" cy="27271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65317" y="924580"/>
            <a:ext cx="3114955" cy="523220"/>
          </a:xfrm>
          <a:prstGeom prst="rect">
            <a:avLst/>
          </a:prstGeom>
        </p:spPr>
        <p:txBody>
          <a:bodyPr wrap="none">
            <a:spAutoFit/>
          </a:bodyPr>
          <a:lstStyle/>
          <a:p>
            <a:r>
              <a:rPr lang="en-US" sz="2800" dirty="0" err="1">
                <a:solidFill>
                  <a:srgbClr val="333333"/>
                </a:solidFill>
                <a:latin typeface="Times New Roman" pitchFamily="18" charset="0"/>
                <a:cs typeface="Times New Roman" pitchFamily="18" charset="0"/>
              </a:rPr>
              <a:t>Tảo</a:t>
            </a:r>
            <a:r>
              <a:rPr lang="en-US" sz="2800" dirty="0">
                <a:solidFill>
                  <a:srgbClr val="333333"/>
                </a:solidFill>
                <a:latin typeface="Times New Roman" pitchFamily="18" charset="0"/>
                <a:cs typeface="Times New Roman" pitchFamily="18" charset="0"/>
              </a:rPr>
              <a:t> </a:t>
            </a:r>
            <a:r>
              <a:rPr lang="en-US" sz="2800" dirty="0" err="1">
                <a:solidFill>
                  <a:srgbClr val="333333"/>
                </a:solidFill>
                <a:latin typeface="Times New Roman" pitchFamily="18" charset="0"/>
                <a:cs typeface="Times New Roman" pitchFamily="18" charset="0"/>
              </a:rPr>
              <a:t>xoắn</a:t>
            </a:r>
            <a:r>
              <a:rPr lang="en-US" sz="2800" dirty="0">
                <a:solidFill>
                  <a:srgbClr val="333333"/>
                </a:solidFill>
                <a:latin typeface="Times New Roman" pitchFamily="18" charset="0"/>
                <a:cs typeface="Times New Roman" pitchFamily="18" charset="0"/>
              </a:rPr>
              <a:t> (spirulina</a:t>
            </a:r>
            <a:r>
              <a:rPr lang="en-US" sz="2800" dirty="0">
                <a:solidFill>
                  <a:srgbClr val="333333"/>
                </a:solidFill>
                <a:latin typeface="Helvetica" panose="020B0604020202020204" pitchFamily="34" charset="0"/>
              </a:rPr>
              <a:t>)</a:t>
            </a:r>
            <a:endParaRPr lang="en-US" sz="2800" b="0" i="0" dirty="0">
              <a:solidFill>
                <a:srgbClr val="333333"/>
              </a:solidFill>
              <a:effectLst/>
              <a:latin typeface="Helvetica" panose="020B0604020202020204" pitchFamily="34" charset="0"/>
            </a:endParaRPr>
          </a:p>
        </p:txBody>
      </p:sp>
      <p:sp>
        <p:nvSpPr>
          <p:cNvPr id="3" name="TextBox 2"/>
          <p:cNvSpPr txBox="1"/>
          <p:nvPr/>
        </p:nvSpPr>
        <p:spPr>
          <a:xfrm>
            <a:off x="533400" y="2484328"/>
            <a:ext cx="5092262" cy="3108543"/>
          </a:xfrm>
          <a:prstGeom prst="rect">
            <a:avLst/>
          </a:prstGeom>
          <a:solidFill>
            <a:srgbClr val="FFFF99"/>
          </a:solidFill>
        </p:spPr>
        <p:txBody>
          <a:bodyPr wrap="square" rtlCol="0">
            <a:spAutoFit/>
          </a:bodyPr>
          <a:lstStyle/>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endParaRPr lang="en-US" sz="28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oxy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viêm</a:t>
            </a:r>
            <a:endParaRPr lang="en-US" sz="28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Cholesteron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endParaRPr lang="en-US" sz="28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a:t>
            </a: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0614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pic>
        <p:nvPicPr>
          <p:cNvPr id="1028" name="Picture 4" descr="Tảo Spirulina dạng bột Nhật Bả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596758"/>
            <a:ext cx="1684283" cy="16842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latin typeface="Times New Roman" pitchFamily="18" charset="0"/>
                <a:cs typeface="Times New Roman" pitchFamily="18" charset="0"/>
              </a:rPr>
              <a:t>2. VAI TRÒ CỦA NGUYÊN SINH VẬT</a:t>
            </a:r>
          </a:p>
        </p:txBody>
      </p:sp>
      <p:sp>
        <p:nvSpPr>
          <p:cNvPr id="2" name="Rectangle 1"/>
          <p:cNvSpPr/>
          <p:nvPr/>
        </p:nvSpPr>
        <p:spPr>
          <a:xfrm>
            <a:off x="1981200" y="1066800"/>
            <a:ext cx="6265754" cy="954107"/>
          </a:xfrm>
          <a:prstGeom prst="rect">
            <a:avLst/>
          </a:prstGeom>
        </p:spPr>
        <p:txBody>
          <a:bodyPr wrap="none">
            <a:spAutoFit/>
          </a:bodyPr>
          <a:lstStyle/>
          <a:p>
            <a:r>
              <a:rPr lang="en-US" sz="2800" dirty="0">
                <a:solidFill>
                  <a:srgbClr val="333333"/>
                </a:solidFill>
                <a:latin typeface="Times New Roman" pitchFamily="18" charset="0"/>
                <a:cs typeface="Times New Roman" pitchFamily="18" charset="0"/>
              </a:rPr>
              <a:t>PHA CHẾ “TRÀ SỮA” TỪ TẢO XOẮN</a:t>
            </a:r>
          </a:p>
          <a:p>
            <a:pPr algn="ctr"/>
            <a:r>
              <a:rPr lang="en-US" sz="2800" i="1" dirty="0" err="1">
                <a:solidFill>
                  <a:srgbClr val="333333"/>
                </a:solidFill>
                <a:latin typeface="Times New Roman" pitchFamily="18" charset="0"/>
                <a:cs typeface="Times New Roman" pitchFamily="18" charset="0"/>
              </a:rPr>
              <a:t>Thực</a:t>
            </a:r>
            <a:r>
              <a:rPr lang="en-US" sz="2800" i="1" dirty="0">
                <a:solidFill>
                  <a:srgbClr val="333333"/>
                </a:solidFill>
                <a:latin typeface="Times New Roman" pitchFamily="18" charset="0"/>
                <a:cs typeface="Times New Roman" pitchFamily="18" charset="0"/>
              </a:rPr>
              <a:t> </a:t>
            </a:r>
            <a:r>
              <a:rPr lang="en-US" sz="2800" i="1" dirty="0" err="1">
                <a:solidFill>
                  <a:srgbClr val="333333"/>
                </a:solidFill>
                <a:latin typeface="Times New Roman" pitchFamily="18" charset="0"/>
                <a:cs typeface="Times New Roman" pitchFamily="18" charset="0"/>
              </a:rPr>
              <a:t>hành</a:t>
            </a:r>
            <a:r>
              <a:rPr lang="en-US" sz="2800" i="1" dirty="0">
                <a:solidFill>
                  <a:srgbClr val="333333"/>
                </a:solidFill>
                <a:latin typeface="Times New Roman" pitchFamily="18" charset="0"/>
                <a:cs typeface="Times New Roman" pitchFamily="18" charset="0"/>
              </a:rPr>
              <a:t> </a:t>
            </a:r>
            <a:r>
              <a:rPr lang="en-US" sz="2800" i="1" dirty="0" err="1">
                <a:solidFill>
                  <a:srgbClr val="333333"/>
                </a:solidFill>
                <a:latin typeface="Times New Roman" pitchFamily="18" charset="0"/>
                <a:cs typeface="Times New Roman" pitchFamily="18" charset="0"/>
              </a:rPr>
              <a:t>theo</a:t>
            </a:r>
            <a:r>
              <a:rPr lang="en-US" sz="2800" i="1" dirty="0">
                <a:solidFill>
                  <a:srgbClr val="333333"/>
                </a:solidFill>
                <a:latin typeface="Times New Roman" pitchFamily="18" charset="0"/>
                <a:cs typeface="Times New Roman" pitchFamily="18" charset="0"/>
              </a:rPr>
              <a:t> </a:t>
            </a:r>
            <a:r>
              <a:rPr lang="en-US" sz="2800" i="1" dirty="0" err="1">
                <a:solidFill>
                  <a:srgbClr val="333333"/>
                </a:solidFill>
                <a:latin typeface="Times New Roman" pitchFamily="18" charset="0"/>
                <a:cs typeface="Times New Roman" pitchFamily="18" charset="0"/>
              </a:rPr>
              <a:t>nhóm</a:t>
            </a:r>
            <a:r>
              <a:rPr lang="en-US" sz="2800" i="1" dirty="0">
                <a:solidFill>
                  <a:srgbClr val="333333"/>
                </a:solidFill>
                <a:latin typeface="Times New Roman" pitchFamily="18" charset="0"/>
                <a:cs typeface="Times New Roman" pitchFamily="18" charset="0"/>
              </a:rPr>
              <a:t> 3 HS</a:t>
            </a:r>
            <a:endParaRPr lang="en-US" sz="2800" b="0" i="1" dirty="0">
              <a:solidFill>
                <a:srgbClr val="333333"/>
              </a:solidFill>
              <a:effectLst/>
              <a:latin typeface="Times New Roman" pitchFamily="18" charset="0"/>
              <a:cs typeface="Times New Roman" pitchFamily="18" charset="0"/>
            </a:endParaRPr>
          </a:p>
        </p:txBody>
      </p:sp>
      <p:sp>
        <p:nvSpPr>
          <p:cNvPr id="4" name="Rectangle 3"/>
          <p:cNvSpPr/>
          <p:nvPr/>
        </p:nvSpPr>
        <p:spPr>
          <a:xfrm>
            <a:off x="838200" y="2286000"/>
            <a:ext cx="8153400" cy="35052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95400" y="2590801"/>
            <a:ext cx="7696200" cy="3108543"/>
          </a:xfrm>
          <a:prstGeom prst="rect">
            <a:avLst/>
          </a:prstGeom>
          <a:noFill/>
        </p:spPr>
        <p:txBody>
          <a:bodyPr wrap="square" rtlCol="0">
            <a:spAutoFit/>
          </a:bodyPr>
          <a:lstStyle/>
          <a:p>
            <a:r>
              <a:rPr lang="en-US" sz="2800" dirty="0">
                <a:latin typeface="Times New Roman" pitchFamily="18" charset="0"/>
                <a:cs typeface="Times New Roman" pitchFamily="18" charset="0"/>
              </a:rPr>
              <a:t>B1.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thìa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khuấy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a:t>
            </a:r>
          </a:p>
          <a:p>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B2. Cho </a:t>
            </a:r>
            <a:r>
              <a:rPr lang="en-US" sz="2800" dirty="0" err="1">
                <a:latin typeface="Times New Roman" pitchFamily="18" charset="0"/>
                <a:cs typeface="Times New Roman" pitchFamily="18" charset="0"/>
              </a:rPr>
              <a:t>thêm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sữa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tươi</a:t>
            </a: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sữa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ngọt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tùy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khuấy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a:t>
            </a:r>
          </a:p>
          <a:p>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B3. Cho </a:t>
            </a:r>
            <a:r>
              <a:rPr lang="en-US" sz="2800" dirty="0" err="1">
                <a:latin typeface="Times New Roman" pitchFamily="18" charset="0"/>
                <a:cs typeface="Times New Roman" pitchFamily="18" charset="0"/>
              </a:rPr>
              <a:t>thêm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endParaRPr lang="en-US" sz="2800" dirty="0">
              <a:latin typeface="Times New Roman" pitchFamily="18" charset="0"/>
              <a:cs typeface="Times New Roman" pitchFamily="18" charset="0"/>
            </a:endParaRPr>
          </a:p>
        </p:txBody>
      </p:sp>
      <p:pic>
        <p:nvPicPr>
          <p:cNvPr id="7" name="Picture 2" descr="6 reasons to warm up before exercise - The Practice at 3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4182" y="4191000"/>
            <a:ext cx="3422868" cy="342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00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latin typeface="Times New Roman" pitchFamily="18" charset="0"/>
                <a:cs typeface="Times New Roman" pitchFamily="18" charset="0"/>
              </a:rPr>
              <a:t>3. CỦNG CỐ</a:t>
            </a:r>
          </a:p>
        </p:txBody>
      </p:sp>
      <p:sp>
        <p:nvSpPr>
          <p:cNvPr id="2" name="Rectangle 1"/>
          <p:cNvSpPr/>
          <p:nvPr/>
        </p:nvSpPr>
        <p:spPr>
          <a:xfrm>
            <a:off x="1905000" y="1267482"/>
            <a:ext cx="6800260" cy="584775"/>
          </a:xfrm>
          <a:prstGeom prst="rect">
            <a:avLst/>
          </a:prstGeom>
        </p:spPr>
        <p:txBody>
          <a:bodyPr wrap="non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Thiết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duy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endParaRPr lang="en-US" sz="3200" b="1" i="1" dirty="0">
              <a:solidFill>
                <a:srgbClr val="FF0000"/>
              </a:solidFill>
              <a:effectLst/>
              <a:latin typeface="Times New Roman" panose="02020603050405020304" pitchFamily="18" charset="0"/>
              <a:cs typeface="Times New Roman" panose="02020603050405020304" pitchFamily="18" charset="0"/>
            </a:endParaRPr>
          </a:p>
        </p:txBody>
      </p:sp>
      <p:pic>
        <p:nvPicPr>
          <p:cNvPr id="7" name="Picture 2" descr="6 reasons to warm up before exercise - The Practice at 3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182" y="4191000"/>
            <a:ext cx="3422868" cy="34228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ÀI TẬP ÔN TẬP, CỦNG CỐ KIẾN THỨC CHO HỌC SINH (TRO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07603"/>
            <a:ext cx="2137541" cy="2476066"/>
          </a:xfrm>
          <a:prstGeom prst="rect">
            <a:avLst/>
          </a:prstGeom>
          <a:noFill/>
          <a:extLst>
            <a:ext uri="{909E8E84-426E-40DD-AFC4-6F175D3DCCD1}">
              <a14:hiddenFill xmlns:a14="http://schemas.microsoft.com/office/drawing/2010/main">
                <a:solidFill>
                  <a:srgbClr val="FFFFFF"/>
                </a:solidFill>
              </a14:hiddenFill>
            </a:ext>
          </a:extLst>
        </p:spPr>
      </p:pic>
      <p:sp>
        <p:nvSpPr>
          <p:cNvPr id="3" name="Curved Right Arrow 2"/>
          <p:cNvSpPr/>
          <p:nvPr/>
        </p:nvSpPr>
        <p:spPr>
          <a:xfrm>
            <a:off x="1447800" y="990600"/>
            <a:ext cx="457200" cy="685800"/>
          </a:xfrm>
          <a:prstGeom prst="curvedRight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608496" y="2657226"/>
            <a:ext cx="8612807" cy="584775"/>
          </a:xfrm>
          <a:prstGeom prst="rect">
            <a:avLst/>
          </a:prstGeom>
        </p:spPr>
        <p:txBody>
          <a:bodyPr wrap="none">
            <a:spAutoFit/>
          </a:bodyPr>
          <a:lstStyle/>
          <a:p>
            <a:r>
              <a:rPr lang="en-US" sz="3200" b="1" dirty="0">
                <a:solidFill>
                  <a:srgbClr val="006600"/>
                </a:solidFill>
                <a:latin typeface="Times New Roman" panose="02020603050405020304" pitchFamily="18" charset="0"/>
                <a:cs typeface="Times New Roman" panose="02020603050405020304" pitchFamily="18" charset="0"/>
              </a:rPr>
              <a:t>SỬ DỤNG SMART PHONE ĐỂ QUÉT MÃ QR</a:t>
            </a:r>
            <a:endParaRPr lang="en-US" sz="3200" b="1" i="1" dirty="0">
              <a:solidFill>
                <a:srgbClr val="006600"/>
              </a:solidFill>
              <a:effectLst/>
              <a:latin typeface="Times New Roman" panose="02020603050405020304" pitchFamily="18" charset="0"/>
              <a:cs typeface="Times New Roman" panose="02020603050405020304" pitchFamily="18" charset="0"/>
            </a:endParaRPr>
          </a:p>
        </p:txBody>
      </p:sp>
      <p:sp>
        <p:nvSpPr>
          <p:cNvPr id="9" name="Curved Left Arrow 8"/>
          <p:cNvSpPr/>
          <p:nvPr/>
        </p:nvSpPr>
        <p:spPr>
          <a:xfrm>
            <a:off x="8686800" y="1852257"/>
            <a:ext cx="609600" cy="738543"/>
          </a:xfrm>
          <a:prstGeom prst="curvedLef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7099" y="3657600"/>
            <a:ext cx="2895600" cy="2895600"/>
          </a:xfrm>
          <a:prstGeom prst="rect">
            <a:avLst/>
          </a:prstGeom>
        </p:spPr>
      </p:pic>
    </p:spTree>
    <p:extLst>
      <p:ext uri="{BB962C8B-B14F-4D97-AF65-F5344CB8AC3E}">
        <p14:creationId xmlns:p14="http://schemas.microsoft.com/office/powerpoint/2010/main" val="274086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1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2"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grpSp>
        <p:nvGrpSpPr>
          <p:cNvPr id="4" name="Group 4"/>
          <p:cNvGrpSpPr/>
          <p:nvPr/>
        </p:nvGrpSpPr>
        <p:grpSpPr>
          <a:xfrm>
            <a:off x="381001" y="742472"/>
            <a:ext cx="8641080" cy="5830255"/>
            <a:chOff x="0" y="0"/>
            <a:chExt cx="23850046" cy="22361656"/>
          </a:xfrm>
        </p:grpSpPr>
        <p:sp>
          <p:nvSpPr>
            <p:cNvPr id="5" name="Freeform 5"/>
            <p:cNvSpPr/>
            <p:nvPr/>
          </p:nvSpPr>
          <p:spPr>
            <a:xfrm>
              <a:off x="0" y="0"/>
              <a:ext cx="23850045" cy="22361657"/>
            </a:xfrm>
            <a:custGeom>
              <a:avLst/>
              <a:gdLst/>
              <a:ahLst/>
              <a:cxnLst/>
              <a:rect l="l" t="t" r="r" b="b"/>
              <a:pathLst>
                <a:path w="23850045" h="22361657">
                  <a:moveTo>
                    <a:pt x="0" y="0"/>
                  </a:moveTo>
                  <a:lnTo>
                    <a:pt x="0" y="22361657"/>
                  </a:lnTo>
                  <a:lnTo>
                    <a:pt x="23850045" y="22361657"/>
                  </a:lnTo>
                  <a:lnTo>
                    <a:pt x="23850045" y="0"/>
                  </a:lnTo>
                  <a:lnTo>
                    <a:pt x="0" y="0"/>
                  </a:lnTo>
                  <a:close/>
                  <a:moveTo>
                    <a:pt x="23789086" y="22300696"/>
                  </a:moveTo>
                  <a:lnTo>
                    <a:pt x="59690" y="22300696"/>
                  </a:lnTo>
                  <a:lnTo>
                    <a:pt x="59690" y="59690"/>
                  </a:lnTo>
                  <a:lnTo>
                    <a:pt x="23789086" y="59690"/>
                  </a:lnTo>
                  <a:lnTo>
                    <a:pt x="23789086" y="22300696"/>
                  </a:lnTo>
                  <a:close/>
                </a:path>
              </a:pathLst>
            </a:custGeom>
            <a:solidFill>
              <a:srgbClr val="F8F8F3"/>
            </a:solidFill>
          </p:spPr>
        </p:sp>
      </p:grpSp>
      <p:sp>
        <p:nvSpPr>
          <p:cNvPr id="6" name="TextBox 6"/>
          <p:cNvSpPr txBox="1"/>
          <p:nvPr/>
        </p:nvSpPr>
        <p:spPr>
          <a:xfrm>
            <a:off x="381002" y="1066973"/>
            <a:ext cx="8160305" cy="1281185"/>
          </a:xfrm>
          <a:prstGeom prst="rect">
            <a:avLst/>
          </a:prstGeom>
        </p:spPr>
        <p:txBody>
          <a:bodyPr wrap="square" lIns="0" tIns="0" rIns="0" bIns="0" rtlCol="0" anchor="t">
            <a:spAutoFit/>
          </a:bodyPr>
          <a:lstStyle/>
          <a:p>
            <a:pPr algn="ctr">
              <a:lnSpc>
                <a:spcPts val="5240"/>
              </a:lnSpc>
            </a:pPr>
            <a:r>
              <a:rPr lang="en-US" sz="4000" b="1" spc="116" dirty="0">
                <a:solidFill>
                  <a:prstClr val="black">
                    <a:lumMod val="95000"/>
                    <a:lumOff val="5000"/>
                  </a:prstClr>
                </a:solidFill>
                <a:latin typeface="Times New Roman" pitchFamily="18" charset="0"/>
                <a:ea typeface="Microsoft Sans Serif" panose="020B0604020202020204" pitchFamily="34" charset="0"/>
                <a:cs typeface="Times New Roman" pitchFamily="18" charset="0"/>
              </a:rPr>
              <a:t>BÀI 30 </a:t>
            </a:r>
          </a:p>
          <a:p>
            <a:pPr algn="ctr">
              <a:lnSpc>
                <a:spcPts val="5240"/>
              </a:lnSpc>
            </a:pPr>
            <a:r>
              <a:rPr lang="en-US" sz="4000" b="1" spc="116" dirty="0">
                <a:solidFill>
                  <a:prstClr val="black">
                    <a:lumMod val="95000"/>
                    <a:lumOff val="5000"/>
                  </a:prstClr>
                </a:solidFill>
                <a:latin typeface="Times New Roman" pitchFamily="18" charset="0"/>
                <a:ea typeface="Microsoft Sans Serif" panose="020B0604020202020204" pitchFamily="34" charset="0"/>
                <a:cs typeface="Times New Roman" pitchFamily="18" charset="0"/>
              </a:rPr>
              <a:t>NGUYÊN SINH VẬT</a:t>
            </a:r>
          </a:p>
        </p:txBody>
      </p:sp>
      <p:sp>
        <p:nvSpPr>
          <p:cNvPr id="7" name="TextBox 7"/>
          <p:cNvSpPr txBox="1"/>
          <p:nvPr/>
        </p:nvSpPr>
        <p:spPr>
          <a:xfrm rot="-5400000">
            <a:off x="-1310504" y="4200170"/>
            <a:ext cx="4395124" cy="371897"/>
          </a:xfrm>
          <a:prstGeom prst="rect">
            <a:avLst/>
          </a:prstGeom>
        </p:spPr>
        <p:txBody>
          <a:bodyPr lIns="0" tIns="0" rIns="0" bIns="0" rtlCol="0" anchor="t">
            <a:spAutoFit/>
          </a:bodyPr>
          <a:lstStyle/>
          <a:p>
            <a:pPr>
              <a:lnSpc>
                <a:spcPts val="2879"/>
              </a:lnSpc>
            </a:pPr>
            <a:r>
              <a:rPr lang="en-US" sz="2400" spc="177" dirty="0">
                <a:solidFill>
                  <a:srgbClr val="90BEAB"/>
                </a:solidFill>
                <a:latin typeface="Montserrat Classic Bold"/>
              </a:rPr>
              <a:t>NGUYÊN SINH VẬT</a:t>
            </a:r>
          </a:p>
        </p:txBody>
      </p:sp>
      <p:pic>
        <p:nvPicPr>
          <p:cNvPr id="3" name="Picture 2"/>
          <p:cNvPicPr>
            <a:picLocks noChangeAspect="1"/>
          </p:cNvPicPr>
          <p:nvPr/>
        </p:nvPicPr>
        <p:blipFill>
          <a:blip r:embed="rId2"/>
          <a:stretch>
            <a:fillRect/>
          </a:stretch>
        </p:blipFill>
        <p:spPr>
          <a:xfrm>
            <a:off x="381002" y="2860662"/>
            <a:ext cx="8641078" cy="1525456"/>
          </a:xfrm>
          <a:prstGeom prst="rect">
            <a:avLst/>
          </a:prstGeom>
        </p:spPr>
      </p:pic>
      <p:pic>
        <p:nvPicPr>
          <p:cNvPr id="9" name="Picture 8"/>
          <p:cNvPicPr>
            <a:picLocks noChangeAspect="1"/>
          </p:cNvPicPr>
          <p:nvPr/>
        </p:nvPicPr>
        <p:blipFill>
          <a:blip r:embed="rId3"/>
          <a:stretch>
            <a:fillRect/>
          </a:stretch>
        </p:blipFill>
        <p:spPr>
          <a:xfrm>
            <a:off x="381002" y="4644306"/>
            <a:ext cx="8641077" cy="1557293"/>
          </a:xfrm>
          <a:prstGeom prst="rect">
            <a:avLst/>
          </a:prstGeom>
        </p:spPr>
      </p:pic>
    </p:spTree>
    <p:extLst>
      <p:ext uri="{BB962C8B-B14F-4D97-AF65-F5344CB8AC3E}">
        <p14:creationId xmlns:p14="http://schemas.microsoft.com/office/powerpoint/2010/main" val="747958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189304" y="-404372"/>
            <a:ext cx="4781561" cy="7719572"/>
          </a:xfrm>
          <a:prstGeom prst="rect">
            <a:avLst/>
          </a:prstGeom>
          <a:solidFill>
            <a:srgbClr val="F8F8F3"/>
          </a:solidFill>
        </p:spPr>
      </p:sp>
      <p:grpSp>
        <p:nvGrpSpPr>
          <p:cNvPr id="4" name="Group 4"/>
          <p:cNvGrpSpPr/>
          <p:nvPr/>
        </p:nvGrpSpPr>
        <p:grpSpPr>
          <a:xfrm>
            <a:off x="4575730" y="-7883"/>
            <a:ext cx="5540962" cy="990600"/>
            <a:chOff x="0" y="0"/>
            <a:chExt cx="6580122" cy="3101748"/>
          </a:xfrm>
        </p:grpSpPr>
        <p:grpSp>
          <p:nvGrpSpPr>
            <p:cNvPr id="5" name="Group 5"/>
            <p:cNvGrpSpPr/>
            <p:nvPr/>
          </p:nvGrpSpPr>
          <p:grpSpPr>
            <a:xfrm>
              <a:off x="0" y="0"/>
              <a:ext cx="6580122" cy="3101748"/>
              <a:chOff x="0" y="0"/>
              <a:chExt cx="18928301" cy="8922451"/>
            </a:xfrm>
          </p:grpSpPr>
          <p:sp>
            <p:nvSpPr>
              <p:cNvPr id="6" name="Freeform 6"/>
              <p:cNvSpPr/>
              <p:nvPr/>
            </p:nvSpPr>
            <p:spPr>
              <a:xfrm>
                <a:off x="0" y="0"/>
                <a:ext cx="18928300" cy="8922452"/>
              </a:xfrm>
              <a:custGeom>
                <a:avLst/>
                <a:gdLst/>
                <a:ahLst/>
                <a:cxnLst/>
                <a:rect l="l" t="t" r="r" b="b"/>
                <a:pathLst>
                  <a:path w="18928300" h="8922452">
                    <a:moveTo>
                      <a:pt x="0" y="0"/>
                    </a:moveTo>
                    <a:lnTo>
                      <a:pt x="0" y="8922452"/>
                    </a:lnTo>
                    <a:lnTo>
                      <a:pt x="18928300" y="8922452"/>
                    </a:lnTo>
                    <a:lnTo>
                      <a:pt x="18928300" y="0"/>
                    </a:lnTo>
                    <a:lnTo>
                      <a:pt x="0" y="0"/>
                    </a:lnTo>
                    <a:close/>
                    <a:moveTo>
                      <a:pt x="18867340" y="8861491"/>
                    </a:moveTo>
                    <a:lnTo>
                      <a:pt x="59690" y="8861491"/>
                    </a:lnTo>
                    <a:lnTo>
                      <a:pt x="59690" y="59690"/>
                    </a:lnTo>
                    <a:lnTo>
                      <a:pt x="18867340" y="59690"/>
                    </a:lnTo>
                    <a:lnTo>
                      <a:pt x="18867340" y="8861491"/>
                    </a:lnTo>
                    <a:close/>
                  </a:path>
                </a:pathLst>
              </a:custGeom>
              <a:solidFill>
                <a:srgbClr val="F8F8F3"/>
              </a:solidFill>
            </p:spPr>
          </p:sp>
        </p:grpSp>
        <p:sp>
          <p:nvSpPr>
            <p:cNvPr id="7" name="TextBox 7"/>
            <p:cNvSpPr txBox="1"/>
            <p:nvPr/>
          </p:nvSpPr>
          <p:spPr>
            <a:xfrm>
              <a:off x="1" y="689179"/>
              <a:ext cx="5979047" cy="769441"/>
            </a:xfrm>
            <a:prstGeom prst="rect">
              <a:avLst/>
            </a:prstGeom>
          </p:spPr>
          <p:txBody>
            <a:bodyPr wrap="square" lIns="0" tIns="0" rIns="0" bIns="0" rtlCol="0" anchor="t">
              <a:spAutoFit/>
            </a:bodyPr>
            <a:lstStyle/>
            <a:p>
              <a:pPr algn="r">
                <a:lnSpc>
                  <a:spcPts val="5040"/>
                </a:lnSpc>
              </a:pP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Đa</a:t>
              </a: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dạng</a:t>
              </a: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
        <p:nvSpPr>
          <p:cNvPr id="10" name="TextBox 9"/>
          <p:cNvSpPr txBox="1"/>
          <p:nvPr/>
        </p:nvSpPr>
        <p:spPr>
          <a:xfrm>
            <a:off x="-71495" y="3941715"/>
            <a:ext cx="4618533" cy="1200329"/>
          </a:xfrm>
          <a:prstGeom prst="rect">
            <a:avLst/>
          </a:prstGeom>
          <a:noFill/>
        </p:spPr>
        <p:txBody>
          <a:bodyPr wrap="square" rtlCol="0">
            <a:spAutoFit/>
          </a:bodyPr>
          <a:lstStyle/>
          <a:p>
            <a:pPr algn="just"/>
            <a:r>
              <a:rPr lang="en-US" sz="3600" b="1" dirty="0" err="1">
                <a:solidFill>
                  <a:srgbClr val="002060"/>
                </a:solidFill>
                <a:latin typeface="Times New Roman" pitchFamily="18" charset="0"/>
                <a:cs typeface="Times New Roman" pitchFamily="18" charset="0"/>
              </a:rPr>
              <a:t>Xem</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đoạn</a:t>
            </a:r>
            <a:r>
              <a:rPr lang="en-US" sz="3600" b="1" dirty="0">
                <a:solidFill>
                  <a:srgbClr val="002060"/>
                </a:solidFill>
                <a:latin typeface="Times New Roman" pitchFamily="18" charset="0"/>
                <a:cs typeface="Times New Roman" pitchFamily="18" charset="0"/>
              </a:rPr>
              <a:t> video </a:t>
            </a:r>
            <a:r>
              <a:rPr lang="en-US" sz="3600" b="1" dirty="0" err="1">
                <a:solidFill>
                  <a:srgbClr val="002060"/>
                </a:solidFill>
                <a:latin typeface="Times New Roman" pitchFamily="18" charset="0"/>
                <a:cs typeface="Times New Roman" pitchFamily="18" charset="0"/>
              </a:rPr>
              <a:t>và</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trả</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lời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câu</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hỏi</a:t>
            </a:r>
            <a:r>
              <a:rPr lang="en-US" sz="3600" b="1" dirty="0">
                <a:solidFill>
                  <a:srgbClr val="002060"/>
                </a:solidFill>
                <a:latin typeface="Times New Roman" pitchFamily="18" charset="0"/>
                <a:cs typeface="Times New Roman" pitchFamily="18" charset="0"/>
              </a:rPr>
              <a:t>:</a:t>
            </a:r>
          </a:p>
        </p:txBody>
      </p:sp>
      <p:sp>
        <p:nvSpPr>
          <p:cNvPr id="12" name="TextBox 11"/>
          <p:cNvSpPr txBox="1"/>
          <p:nvPr/>
        </p:nvSpPr>
        <p:spPr>
          <a:xfrm>
            <a:off x="4664847" y="4804041"/>
            <a:ext cx="5038280" cy="2062103"/>
          </a:xfrm>
          <a:prstGeom prst="rect">
            <a:avLst/>
          </a:prstGeom>
          <a:solidFill>
            <a:srgbClr val="CCFFCC"/>
          </a:solidFill>
        </p:spPr>
        <p:txBody>
          <a:bodyPr wrap="square" rtlCol="0">
            <a:spAutoFit/>
          </a:bodyPr>
          <a:lstStyle/>
          <a:p>
            <a:pPr marL="742950" indent="-742950" algn="just">
              <a:buAutoNum type="arabicPeriod"/>
            </a:pPr>
            <a:r>
              <a:rPr lang="en-US" sz="3200" b="1" dirty="0" err="1">
                <a:solidFill>
                  <a:srgbClr val="002060"/>
                </a:solidFill>
                <a:latin typeface="Times New Roman" pitchFamily="18" charset="0"/>
                <a:cs typeface="Times New Roman" pitchFamily="18" charset="0"/>
              </a:rPr>
              <a:t>Em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có</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nhận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xét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gì</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về</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hình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dạng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của</a:t>
            </a:r>
            <a:r>
              <a:rPr lang="en-US" sz="3200" b="1" dirty="0">
                <a:solidFill>
                  <a:srgbClr val="002060"/>
                </a:solidFill>
                <a:latin typeface="Times New Roman" pitchFamily="18" charset="0"/>
                <a:cs typeface="Times New Roman" pitchFamily="18" charset="0"/>
              </a:rPr>
              <a:t> NSV?</a:t>
            </a:r>
          </a:p>
          <a:p>
            <a:pPr marL="742950" indent="-742950" algn="just">
              <a:buAutoNum type="arabicPeriod"/>
            </a:pPr>
            <a:r>
              <a:rPr lang="en-US" sz="3200" b="1" dirty="0" err="1">
                <a:solidFill>
                  <a:srgbClr val="002060"/>
                </a:solidFill>
                <a:latin typeface="Times New Roman" pitchFamily="18" charset="0"/>
                <a:cs typeface="Times New Roman" pitchFamily="18" charset="0"/>
              </a:rPr>
              <a:t>Môi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trường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sống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của</a:t>
            </a:r>
            <a:r>
              <a:rPr lang="en-US" sz="3200" b="1" dirty="0">
                <a:solidFill>
                  <a:srgbClr val="002060"/>
                </a:solidFill>
                <a:latin typeface="Times New Roman" pitchFamily="18" charset="0"/>
                <a:cs typeface="Times New Roman" pitchFamily="18" charset="0"/>
              </a:rPr>
              <a:t> NSV </a:t>
            </a:r>
            <a:r>
              <a:rPr lang="en-US" sz="3200" b="1" dirty="0" err="1">
                <a:solidFill>
                  <a:srgbClr val="002060"/>
                </a:solidFill>
                <a:latin typeface="Times New Roman" pitchFamily="18" charset="0"/>
                <a:cs typeface="Times New Roman" pitchFamily="18" charset="0"/>
              </a:rPr>
              <a:t>là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gì</a:t>
            </a:r>
            <a:r>
              <a:rPr lang="en-US" sz="3200" b="1" dirty="0">
                <a:solidFill>
                  <a:srgbClr val="002060"/>
                </a:solidFill>
                <a:latin typeface="Times New Roman" pitchFamily="18" charset="0"/>
                <a:cs typeface="Times New Roman" pitchFamily="18" charset="0"/>
              </a:rPr>
              <a:t>?</a:t>
            </a:r>
          </a:p>
        </p:txBody>
      </p:sp>
      <p:pic>
        <p:nvPicPr>
          <p:cNvPr id="13" name="Picture 12"/>
          <p:cNvPicPr>
            <a:picLocks noChangeAspect="1"/>
          </p:cNvPicPr>
          <p:nvPr/>
        </p:nvPicPr>
        <p:blipFill>
          <a:blip r:embed="rId2"/>
          <a:stretch>
            <a:fillRect/>
          </a:stretch>
        </p:blipFill>
        <p:spPr>
          <a:xfrm>
            <a:off x="381000" y="1379206"/>
            <a:ext cx="8786648" cy="2155510"/>
          </a:xfrm>
          <a:prstGeom prst="rect">
            <a:avLst/>
          </a:prstGeom>
        </p:spPr>
      </p:pic>
      <p:sp>
        <p:nvSpPr>
          <p:cNvPr id="14" name="TextBox 13"/>
          <p:cNvSpPr txBox="1"/>
          <p:nvPr/>
        </p:nvSpPr>
        <p:spPr>
          <a:xfrm>
            <a:off x="5214412" y="4075429"/>
            <a:ext cx="3757448" cy="461665"/>
          </a:xfrm>
          <a:prstGeom prst="rect">
            <a:avLst/>
          </a:prstGeom>
          <a:noFill/>
        </p:spPr>
        <p:txBody>
          <a:bodyPr wrap="square" rtlCol="0">
            <a:spAutoFit/>
          </a:bodyPr>
          <a:lstStyle/>
          <a:p>
            <a:pPr algn="ctr"/>
            <a:r>
              <a:rPr lang="en-US" sz="2400" b="1" dirty="0">
                <a:solidFill>
                  <a:srgbClr val="002060"/>
                </a:solidFill>
                <a:latin typeface="Times New Roman" pitchFamily="18" charset="0"/>
                <a:cs typeface="Times New Roman" pitchFamily="18" charset="0"/>
              </a:rPr>
              <a:t>THẢO LUẬN THEO CẶP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50"/>
                                        <p:tgtEl>
                                          <p:spTgt spid="1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189304" y="-161621"/>
            <a:ext cx="4781561" cy="7719572"/>
          </a:xfrm>
          <a:prstGeom prst="rect">
            <a:avLst/>
          </a:prstGeom>
          <a:solidFill>
            <a:srgbClr val="F8F8F3"/>
          </a:solidFill>
        </p:spPr>
      </p:sp>
      <p:grpSp>
        <p:nvGrpSpPr>
          <p:cNvPr id="4" name="Group 4"/>
          <p:cNvGrpSpPr/>
          <p:nvPr/>
        </p:nvGrpSpPr>
        <p:grpSpPr>
          <a:xfrm>
            <a:off x="3429000" y="-381000"/>
            <a:ext cx="6687692" cy="2326311"/>
            <a:chOff x="-2336800" y="0"/>
            <a:chExt cx="8916922" cy="3101748"/>
          </a:xfrm>
        </p:grpSpPr>
        <p:grpSp>
          <p:nvGrpSpPr>
            <p:cNvPr id="5" name="Group 5"/>
            <p:cNvGrpSpPr/>
            <p:nvPr/>
          </p:nvGrpSpPr>
          <p:grpSpPr>
            <a:xfrm>
              <a:off x="0" y="0"/>
              <a:ext cx="6580122" cy="3101748"/>
              <a:chOff x="0" y="0"/>
              <a:chExt cx="18928301" cy="8922451"/>
            </a:xfrm>
          </p:grpSpPr>
          <p:sp>
            <p:nvSpPr>
              <p:cNvPr id="6" name="Freeform 6"/>
              <p:cNvSpPr/>
              <p:nvPr/>
            </p:nvSpPr>
            <p:spPr>
              <a:xfrm>
                <a:off x="0" y="0"/>
                <a:ext cx="18928300" cy="8922452"/>
              </a:xfrm>
              <a:custGeom>
                <a:avLst/>
                <a:gdLst/>
                <a:ahLst/>
                <a:cxnLst/>
                <a:rect l="l" t="t" r="r" b="b"/>
                <a:pathLst>
                  <a:path w="18928300" h="8922452">
                    <a:moveTo>
                      <a:pt x="0" y="0"/>
                    </a:moveTo>
                    <a:lnTo>
                      <a:pt x="0" y="8922452"/>
                    </a:lnTo>
                    <a:lnTo>
                      <a:pt x="18928300" y="8922452"/>
                    </a:lnTo>
                    <a:lnTo>
                      <a:pt x="18928300" y="0"/>
                    </a:lnTo>
                    <a:lnTo>
                      <a:pt x="0" y="0"/>
                    </a:lnTo>
                    <a:close/>
                    <a:moveTo>
                      <a:pt x="18867340" y="8861491"/>
                    </a:moveTo>
                    <a:lnTo>
                      <a:pt x="59690" y="8861491"/>
                    </a:lnTo>
                    <a:lnTo>
                      <a:pt x="59690" y="59690"/>
                    </a:lnTo>
                    <a:lnTo>
                      <a:pt x="18867340" y="59690"/>
                    </a:lnTo>
                    <a:lnTo>
                      <a:pt x="18867340" y="8861491"/>
                    </a:lnTo>
                    <a:close/>
                  </a:path>
                </a:pathLst>
              </a:custGeom>
              <a:solidFill>
                <a:srgbClr val="F8F8F3"/>
              </a:solidFill>
            </p:spPr>
          </p:sp>
        </p:grpSp>
        <p:sp>
          <p:nvSpPr>
            <p:cNvPr id="7" name="TextBox 7"/>
            <p:cNvSpPr txBox="1"/>
            <p:nvPr/>
          </p:nvSpPr>
          <p:spPr>
            <a:xfrm>
              <a:off x="-2336800" y="689179"/>
              <a:ext cx="8315849" cy="854935"/>
            </a:xfrm>
            <a:prstGeom prst="rect">
              <a:avLst/>
            </a:prstGeom>
          </p:spPr>
          <p:txBody>
            <a:bodyPr wrap="square" lIns="0" tIns="0" rIns="0" bIns="0" rtlCol="0" anchor="t">
              <a:spAutoFit/>
            </a:bodyPr>
            <a:lstStyle/>
            <a:p>
              <a:pPr algn="ctr">
                <a:lnSpc>
                  <a:spcPts val="5040"/>
                </a:lnSpc>
              </a:pPr>
              <a:r>
                <a:rPr lang="en-US" sz="3600" b="1" spc="36" dirty="0">
                  <a:solidFill>
                    <a:schemeClr val="tx1">
                      <a:lumMod val="95000"/>
                      <a:lumOff val="5000"/>
                    </a:schemeClr>
                  </a:solidFill>
                  <a:latin typeface="Times New Roman" pitchFamily="18" charset="0"/>
                  <a:cs typeface="Times New Roman" panose="02020603050405020304" pitchFamily="18" charset="0"/>
                </a:rPr>
                <a:t>1. </a:t>
              </a:r>
              <a:r>
                <a:rPr lang="en-US" sz="3600" b="1" spc="36" dirty="0" err="1">
                  <a:solidFill>
                    <a:schemeClr val="tx1">
                      <a:lumMod val="95000"/>
                      <a:lumOff val="5000"/>
                    </a:schemeClr>
                  </a:solidFill>
                  <a:latin typeface="Times New Roman" panose="02020603050405020304" pitchFamily="18" charset="0"/>
                  <a:cs typeface="Times New Roman" panose="02020603050405020304" pitchFamily="18" charset="0"/>
                </a:rPr>
                <a:t>Đa</a:t>
              </a:r>
              <a:r>
                <a:rPr lang="en-US" sz="36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spc="36" dirty="0" err="1">
                  <a:solidFill>
                    <a:schemeClr val="tx1">
                      <a:lumMod val="95000"/>
                      <a:lumOff val="5000"/>
                    </a:schemeClr>
                  </a:solidFill>
                  <a:latin typeface="Times New Roman" panose="02020603050405020304" pitchFamily="18" charset="0"/>
                  <a:cs typeface="Times New Roman" panose="02020603050405020304" pitchFamily="18" charset="0"/>
                </a:rPr>
                <a:t>dạng</a:t>
              </a:r>
              <a:r>
                <a:rPr lang="en-US" sz="36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spc="36"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36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spc="36"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36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spc="36"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3600" b="1" spc="36"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pic>
        <p:nvPicPr>
          <p:cNvPr id="8" name="NGuyen sinh v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0348" y="1600200"/>
            <a:ext cx="9193161" cy="5181600"/>
          </a:xfrm>
          <a:prstGeom prst="rect">
            <a:avLst/>
          </a:prstGeom>
        </p:spPr>
      </p:pic>
    </p:spTree>
    <p:extLst>
      <p:ext uri="{BB962C8B-B14F-4D97-AF65-F5344CB8AC3E}">
        <p14:creationId xmlns:p14="http://schemas.microsoft.com/office/powerpoint/2010/main" val="2259914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9" name="Rectangle 8"/>
          <p:cNvSpPr/>
          <p:nvPr/>
        </p:nvSpPr>
        <p:spPr>
          <a:xfrm>
            <a:off x="381000" y="457200"/>
            <a:ext cx="2971800" cy="5334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Vi </a:t>
            </a:r>
            <a:r>
              <a:rPr lang="en-US" sz="3200" dirty="0" err="1">
                <a:solidFill>
                  <a:srgbClr val="002060"/>
                </a:solidFill>
                <a:latin typeface="Times New Roman" panose="02020603050405020304" pitchFamily="18" charset="0"/>
                <a:cs typeface="Times New Roman" panose="02020603050405020304" pitchFamily="18" charset="0"/>
              </a:rPr>
              <a:t>khuẩn</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505200" y="459828"/>
            <a:ext cx="2971800" cy="533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Vi </a:t>
            </a:r>
            <a:r>
              <a:rPr lang="en-US" sz="3200" dirty="0" err="1">
                <a:solidFill>
                  <a:srgbClr val="002060"/>
                </a:solidFill>
                <a:latin typeface="Times New Roman" panose="02020603050405020304" pitchFamily="18" charset="0"/>
                <a:cs typeface="Times New Roman" panose="02020603050405020304" pitchFamily="18" charset="0"/>
              </a:rPr>
              <a:t>rút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632028" y="457200"/>
            <a:ext cx="2971800" cy="533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Times New Roman" panose="02020603050405020304" pitchFamily="18" charset="0"/>
                <a:cs typeface="Times New Roman" panose="02020603050405020304" pitchFamily="18" charset="0"/>
              </a:rPr>
              <a:t>NSV</a:t>
            </a:r>
          </a:p>
        </p:txBody>
      </p:sp>
      <p:pic>
        <p:nvPicPr>
          <p:cNvPr id="12" name="Picture 11"/>
          <p:cNvPicPr>
            <a:picLocks noChangeAspect="1"/>
          </p:cNvPicPr>
          <p:nvPr/>
        </p:nvPicPr>
        <p:blipFill>
          <a:blip r:embed="rId2"/>
          <a:stretch>
            <a:fillRect/>
          </a:stretch>
        </p:blipFill>
        <p:spPr>
          <a:xfrm>
            <a:off x="336394" y="1219200"/>
            <a:ext cx="2979620" cy="2824162"/>
          </a:xfrm>
          <a:prstGeom prst="rect">
            <a:avLst/>
          </a:prstGeom>
        </p:spPr>
      </p:pic>
      <p:pic>
        <p:nvPicPr>
          <p:cNvPr id="13" name="Picture 12"/>
          <p:cNvPicPr>
            <a:picLocks noChangeAspect="1"/>
          </p:cNvPicPr>
          <p:nvPr/>
        </p:nvPicPr>
        <p:blipFill>
          <a:blip r:embed="rId3"/>
          <a:stretch>
            <a:fillRect/>
          </a:stretch>
        </p:blipFill>
        <p:spPr>
          <a:xfrm>
            <a:off x="3521213" y="1213945"/>
            <a:ext cx="2955788" cy="2829417"/>
          </a:xfrm>
          <a:prstGeom prst="rect">
            <a:avLst/>
          </a:prstGeom>
        </p:spPr>
      </p:pic>
      <p:pic>
        <p:nvPicPr>
          <p:cNvPr id="14" name="Picture 13"/>
          <p:cNvPicPr>
            <a:picLocks noChangeAspect="1"/>
          </p:cNvPicPr>
          <p:nvPr/>
        </p:nvPicPr>
        <p:blipFill>
          <a:blip r:embed="rId4"/>
          <a:stretch>
            <a:fillRect/>
          </a:stretch>
        </p:blipFill>
        <p:spPr>
          <a:xfrm>
            <a:off x="6645166" y="1213944"/>
            <a:ext cx="2958662" cy="2748455"/>
          </a:xfrm>
          <a:prstGeom prst="rect">
            <a:avLst/>
          </a:prstGeom>
        </p:spPr>
      </p:pic>
      <p:sp>
        <p:nvSpPr>
          <p:cNvPr id="15" name="Wave 14"/>
          <p:cNvSpPr/>
          <p:nvPr/>
        </p:nvSpPr>
        <p:spPr>
          <a:xfrm>
            <a:off x="914400" y="4419600"/>
            <a:ext cx="8305800" cy="2438400"/>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95000"/>
                    <a:lumOff val="5000"/>
                  </a:schemeClr>
                </a:solidFill>
                <a:latin typeface="Times New Roman" pitchFamily="18" charset="0"/>
                <a:cs typeface="Times New Roman" pitchFamily="18" charset="0"/>
              </a:rPr>
              <a:t>Sự</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khác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biệt</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cơ</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bản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về</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cấu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tạo</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giữa</a:t>
            </a:r>
            <a:r>
              <a:rPr lang="en-US" sz="2400" dirty="0">
                <a:solidFill>
                  <a:schemeClr val="tx1">
                    <a:lumMod val="95000"/>
                    <a:lumOff val="5000"/>
                  </a:schemeClr>
                </a:solidFill>
                <a:latin typeface="Times New Roman" pitchFamily="18" charset="0"/>
                <a:cs typeface="Times New Roman" pitchFamily="18" charset="0"/>
              </a:rPr>
              <a:t> vi </a:t>
            </a:r>
            <a:r>
              <a:rPr lang="en-US" sz="2400" dirty="0" err="1">
                <a:solidFill>
                  <a:schemeClr val="tx1">
                    <a:lumMod val="95000"/>
                    <a:lumOff val="5000"/>
                  </a:schemeClr>
                </a:solidFill>
                <a:latin typeface="Times New Roman" pitchFamily="18" charset="0"/>
                <a:cs typeface="Times New Roman" pitchFamily="18" charset="0"/>
              </a:rPr>
              <a:t>khuẩn</a:t>
            </a:r>
            <a:r>
              <a:rPr lang="en-US" sz="2400" dirty="0">
                <a:solidFill>
                  <a:schemeClr val="tx1">
                    <a:lumMod val="95000"/>
                    <a:lumOff val="5000"/>
                  </a:schemeClr>
                </a:solidFill>
                <a:latin typeface="Times New Roman" pitchFamily="18" charset="0"/>
                <a:cs typeface="Times New Roman" pitchFamily="18" charset="0"/>
              </a:rPr>
              <a:t>, vi </a:t>
            </a:r>
            <a:r>
              <a:rPr lang="en-US" sz="2400" dirty="0" err="1">
                <a:solidFill>
                  <a:schemeClr val="tx1">
                    <a:lumMod val="95000"/>
                    <a:lumOff val="5000"/>
                  </a:schemeClr>
                </a:solidFill>
                <a:latin typeface="Times New Roman" pitchFamily="18" charset="0"/>
                <a:cs typeface="Times New Roman" pitchFamily="18" charset="0"/>
              </a:rPr>
              <a:t>rút</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và</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nguyên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sinh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vật</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là</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gì</a:t>
            </a:r>
            <a:r>
              <a:rPr lang="en-US" sz="2400" dirty="0">
                <a:solidFill>
                  <a:schemeClr val="tx1">
                    <a:lumMod val="95000"/>
                    <a:lumOff val="5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latin typeface="Times New Roman" pitchFamily="18" charset="0"/>
                <a:cs typeface="Times New Roman" pitchFamily="18" charset="0"/>
              </a:rPr>
              <a:t>2. VAI TRÒ CỦA NGUYÊN SINH VẬT</a:t>
            </a:r>
          </a:p>
        </p:txBody>
      </p:sp>
      <p:pic>
        <p:nvPicPr>
          <p:cNvPr id="1028" name="Picture 4" descr="Top 50 hình ảnh mặt cười đáng yêu dễ thương nhất quả đất - Chia sẻ 24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262751"/>
            <a:ext cx="3804148"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3"/>
          <a:stretch>
            <a:fillRect/>
          </a:stretch>
        </p:blipFill>
        <p:spPr>
          <a:xfrm>
            <a:off x="838200" y="1262751"/>
            <a:ext cx="3810000" cy="3810000"/>
          </a:xfrm>
          <a:prstGeom prst="rect">
            <a:avLst/>
          </a:prstGeom>
        </p:spPr>
      </p:pic>
      <p:sp>
        <p:nvSpPr>
          <p:cNvPr id="18" name="TextBox 17"/>
          <p:cNvSpPr txBox="1"/>
          <p:nvPr/>
        </p:nvSpPr>
        <p:spPr>
          <a:xfrm>
            <a:off x="838200" y="5334000"/>
            <a:ext cx="3810000" cy="584775"/>
          </a:xfrm>
          <a:prstGeom prst="rect">
            <a:avLst/>
          </a:prstGeom>
          <a:noFill/>
        </p:spPr>
        <p:txBody>
          <a:bodyPr wrap="square" rtlCol="0">
            <a:spAutoFit/>
          </a:bodyPr>
          <a:lstStyle/>
          <a:p>
            <a:pPr algn="ct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HẠI</a:t>
            </a:r>
          </a:p>
        </p:txBody>
      </p:sp>
      <p:sp>
        <p:nvSpPr>
          <p:cNvPr id="22" name="TextBox 21"/>
          <p:cNvSpPr txBox="1"/>
          <p:nvPr/>
        </p:nvSpPr>
        <p:spPr>
          <a:xfrm>
            <a:off x="5486400" y="5333999"/>
            <a:ext cx="3810000" cy="584775"/>
          </a:xfrm>
          <a:prstGeom prst="rect">
            <a:avLst/>
          </a:prstGeom>
          <a:noFill/>
        </p:spPr>
        <p:txBody>
          <a:bodyPr wrap="square" rtlCol="0">
            <a:spAutoFit/>
          </a:bodyPr>
          <a:lstStyle/>
          <a:p>
            <a:pPr algn="ct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LỢI</a:t>
            </a:r>
          </a:p>
        </p:txBody>
      </p:sp>
      <p:sp>
        <p:nvSpPr>
          <p:cNvPr id="19" name="Curved Right Arrow 18"/>
          <p:cNvSpPr/>
          <p:nvPr/>
        </p:nvSpPr>
        <p:spPr>
          <a:xfrm rot="20918392">
            <a:off x="1447800" y="5562600"/>
            <a:ext cx="609600" cy="1143000"/>
          </a:xfrm>
          <a:prstGeom prst="curvedRight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a:off x="2057400" y="6349425"/>
            <a:ext cx="3810000" cy="584775"/>
          </a:xfrm>
          <a:prstGeom prst="rect">
            <a:avLst/>
          </a:prstGeom>
          <a:noFill/>
        </p:spPr>
        <p:txBody>
          <a:bodyPr wrap="square" rtlCol="0">
            <a:spAutoFit/>
          </a:bodyPr>
          <a:lstStyle/>
          <a:p>
            <a:pPr algn="ctr"/>
            <a:r>
              <a:rPr lang="en-US" sz="3200" dirty="0" err="1">
                <a:solidFill>
                  <a:srgbClr val="FF0000"/>
                </a:solidFill>
                <a:latin typeface="Times New Roman" pitchFamily="18" charset="0"/>
                <a:cs typeface="Times New Roman" pitchFamily="18" charset="0"/>
              </a:rPr>
              <a:t>Thuyết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trình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nhóm</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42690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latin typeface="Times New Roman" pitchFamily="18" charset="0"/>
                <a:cs typeface="Times New Roman" pitchFamily="18" charset="0"/>
              </a:rPr>
              <a:t>2. VAI TRÒ CỦA NGUYÊN SINH VẬT</a:t>
            </a:r>
          </a:p>
        </p:txBody>
      </p:sp>
      <p:pic>
        <p:nvPicPr>
          <p:cNvPr id="2050" name="Picture 2" descr="Phòng chống bệnh sốt ré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990600"/>
            <a:ext cx="3733800" cy="6186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điều cần biết về bệnh sốt rét - Công tiêm vắc xin trực tuy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55162"/>
            <a:ext cx="4876800" cy="3857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 y="1143000"/>
            <a:ext cx="4419600" cy="584775"/>
          </a:xfrm>
          <a:prstGeom prst="rect">
            <a:avLst/>
          </a:prstGeom>
          <a:noFill/>
        </p:spPr>
        <p:txBody>
          <a:bodyPr wrap="square" rtlCol="0">
            <a:spAutoFit/>
          </a:bodyPr>
          <a:lstStyle/>
          <a:p>
            <a:pPr algn="ctr"/>
            <a:r>
              <a:rPr lang="en-US" sz="3200" b="1" dirty="0">
                <a:solidFill>
                  <a:srgbClr val="006600"/>
                </a:solidFill>
                <a:latin typeface="Times New Roman" panose="02020603050405020304" pitchFamily="18" charset="0"/>
                <a:cs typeface="Times New Roman" panose="02020603050405020304" pitchFamily="18" charset="0"/>
              </a:rPr>
              <a:t>a. </a:t>
            </a:r>
            <a:r>
              <a:rPr lang="en-US" sz="3200" b="1" dirty="0" err="1">
                <a:solidFill>
                  <a:srgbClr val="006600"/>
                </a:solidFill>
                <a:latin typeface="Times New Roman" panose="02020603050405020304" pitchFamily="18" charset="0"/>
                <a:cs typeface="Times New Roman" panose="02020603050405020304" pitchFamily="18" charset="0"/>
              </a:rPr>
              <a:t>Có</a:t>
            </a:r>
            <a:r>
              <a:rPr lang="en-US" sz="3200" b="1" dirty="0">
                <a:solidFill>
                  <a:srgbClr val="006600"/>
                </a:solidFill>
                <a:latin typeface="Times New Roman" panose="02020603050405020304" pitchFamily="18" charset="0"/>
                <a:cs typeface="Times New Roman" panose="02020603050405020304" pitchFamily="18" charset="0"/>
              </a:rPr>
              <a:t> HẠI</a:t>
            </a:r>
          </a:p>
        </p:txBody>
      </p:sp>
    </p:spTree>
    <p:extLst>
      <p:ext uri="{BB962C8B-B14F-4D97-AF65-F5344CB8AC3E}">
        <p14:creationId xmlns:p14="http://schemas.microsoft.com/office/powerpoint/2010/main" val="313690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ircle(in)">
                                      <p:cBhvr>
                                        <p:cTn id="7" dur="250"/>
                                        <p:tgtEl>
                                          <p:spTgt spid="2052"/>
                                        </p:tgtEl>
                                      </p:cBhvr>
                                    </p:animEffect>
                                  </p:childTnLst>
                                </p:cTn>
                              </p:par>
                              <p:par>
                                <p:cTn id="8" presetID="6"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in)">
                                      <p:cBhvr>
                                        <p:cTn id="10" dur="25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latin typeface="Times New Roman" pitchFamily="18" charset="0"/>
                <a:cs typeface="Times New Roman" pitchFamily="18" charset="0"/>
              </a:rPr>
              <a:t>2. VAI TRÒ CỦA NGUYÊN SINH VẬT</a:t>
            </a:r>
          </a:p>
        </p:txBody>
      </p:sp>
      <p:pic>
        <p:nvPicPr>
          <p:cNvPr id="3074" name="Picture 2" descr="Bệnh Kiết Lỵ Là Gì, Uống Thuốc Gì? Triệu Chứng, Nguyên Nhân &amp; Cách Chữ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85725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09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2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latin typeface="Times New Roman" pitchFamily="18" charset="0"/>
                <a:cs typeface="Times New Roman" pitchFamily="18" charset="0"/>
              </a:rPr>
              <a:t>2. VAI TRÒ CỦA NGUYÊN SINH VẬT</a:t>
            </a:r>
          </a:p>
        </p:txBody>
      </p:sp>
      <p:pic>
        <p:nvPicPr>
          <p:cNvPr id="4098" name="Picture 2" descr="Hình ảnh Phim Hoạt Hình Dễ Thương Câu Hỏi Con Png Chất Liệu Hình ảnh, Dễ  Thương, Nhân Vật Hoạt Hình, Cô Gắi Dễ Thương miễn phí tải tập tin PNG  PSDCom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2400"/>
            <a:ext cx="3203575" cy="3203575"/>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p:cNvSpPr/>
          <p:nvPr/>
        </p:nvSpPr>
        <p:spPr>
          <a:xfrm>
            <a:off x="1295400" y="1295400"/>
            <a:ext cx="8001000" cy="2514600"/>
          </a:xfrm>
          <a:prstGeom prst="cloudCallout">
            <a:avLst>
              <a:gd name="adj1" fmla="val -42990"/>
              <a:gd name="adj2" fmla="val 7164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95000"/>
                    <a:lumOff val="5000"/>
                  </a:schemeClr>
                </a:solidFill>
                <a:latin typeface="Times New Roman" pitchFamily="18" charset="0"/>
                <a:cs typeface="Times New Roman" pitchFamily="18" charset="0"/>
              </a:rPr>
              <a:t>Hãy</a:t>
            </a:r>
            <a:r>
              <a:rPr lang="en-US" sz="3600" dirty="0">
                <a:solidFill>
                  <a:schemeClr val="tx1">
                    <a:lumMod val="95000"/>
                    <a:lumOff val="5000"/>
                  </a:schemeClr>
                </a:solidFill>
                <a:latin typeface="Times New Roman" pitchFamily="18" charset="0"/>
                <a:cs typeface="Times New Roman" pitchFamily="18" charset="0"/>
              </a:rPr>
              <a:t> </a:t>
            </a:r>
            <a:r>
              <a:rPr lang="en-US" sz="3600" dirty="0" err="1">
                <a:solidFill>
                  <a:schemeClr val="tx1">
                    <a:lumMod val="95000"/>
                    <a:lumOff val="5000"/>
                  </a:schemeClr>
                </a:solidFill>
                <a:latin typeface="Times New Roman" pitchFamily="18" charset="0"/>
                <a:cs typeface="Times New Roman" pitchFamily="18" charset="0"/>
              </a:rPr>
              <a:t>nêu</a:t>
            </a:r>
            <a:r>
              <a:rPr lang="en-US" sz="3600" dirty="0">
                <a:solidFill>
                  <a:schemeClr val="tx1">
                    <a:lumMod val="95000"/>
                    <a:lumOff val="5000"/>
                  </a:schemeClr>
                </a:solidFill>
                <a:latin typeface="Times New Roman" pitchFamily="18" charset="0"/>
                <a:cs typeface="Times New Roman" pitchFamily="18" charset="0"/>
              </a:rPr>
              <a:t> </a:t>
            </a:r>
            <a:r>
              <a:rPr lang="en-US" sz="3600" dirty="0" err="1">
                <a:solidFill>
                  <a:schemeClr val="tx1">
                    <a:lumMod val="95000"/>
                    <a:lumOff val="5000"/>
                  </a:schemeClr>
                </a:solidFill>
                <a:latin typeface="Times New Roman" pitchFamily="18" charset="0"/>
                <a:cs typeface="Times New Roman" pitchFamily="18" charset="0"/>
              </a:rPr>
              <a:t>một</a:t>
            </a:r>
            <a:r>
              <a:rPr lang="en-US" sz="3600" dirty="0">
                <a:solidFill>
                  <a:schemeClr val="tx1">
                    <a:lumMod val="95000"/>
                    <a:lumOff val="5000"/>
                  </a:schemeClr>
                </a:solidFill>
                <a:latin typeface="Times New Roman" pitchFamily="18" charset="0"/>
                <a:cs typeface="Times New Roman" pitchFamily="18" charset="0"/>
              </a:rPr>
              <a:t> </a:t>
            </a:r>
            <a:r>
              <a:rPr lang="en-US" sz="3600" dirty="0" err="1">
                <a:solidFill>
                  <a:schemeClr val="tx1">
                    <a:lumMod val="95000"/>
                    <a:lumOff val="5000"/>
                  </a:schemeClr>
                </a:solidFill>
                <a:latin typeface="Times New Roman" pitchFamily="18" charset="0"/>
                <a:cs typeface="Times New Roman" pitchFamily="18" charset="0"/>
              </a:rPr>
              <a:t>số</a:t>
            </a:r>
            <a:r>
              <a:rPr lang="en-US" sz="3600" dirty="0">
                <a:solidFill>
                  <a:schemeClr val="tx1">
                    <a:lumMod val="95000"/>
                    <a:lumOff val="5000"/>
                  </a:schemeClr>
                </a:solidFill>
                <a:latin typeface="Times New Roman" pitchFamily="18" charset="0"/>
                <a:cs typeface="Times New Roman" pitchFamily="18" charset="0"/>
              </a:rPr>
              <a:t> </a:t>
            </a:r>
            <a:r>
              <a:rPr lang="en-US" sz="3600" dirty="0" err="1">
                <a:solidFill>
                  <a:schemeClr val="tx1">
                    <a:lumMod val="95000"/>
                    <a:lumOff val="5000"/>
                  </a:schemeClr>
                </a:solidFill>
                <a:latin typeface="Times New Roman" pitchFamily="18" charset="0"/>
                <a:cs typeface="Times New Roman" pitchFamily="18" charset="0"/>
              </a:rPr>
              <a:t>vai</a:t>
            </a:r>
            <a:r>
              <a:rPr lang="en-US" sz="3600" dirty="0">
                <a:solidFill>
                  <a:schemeClr val="tx1">
                    <a:lumMod val="95000"/>
                    <a:lumOff val="5000"/>
                  </a:schemeClr>
                </a:solidFill>
                <a:latin typeface="Times New Roman" pitchFamily="18" charset="0"/>
                <a:cs typeface="Times New Roman" pitchFamily="18" charset="0"/>
              </a:rPr>
              <a:t> </a:t>
            </a:r>
            <a:r>
              <a:rPr lang="en-US" sz="3600" dirty="0" err="1">
                <a:solidFill>
                  <a:schemeClr val="tx1">
                    <a:lumMod val="95000"/>
                    <a:lumOff val="5000"/>
                  </a:schemeClr>
                </a:solidFill>
                <a:latin typeface="Times New Roman" pitchFamily="18" charset="0"/>
                <a:cs typeface="Times New Roman" pitchFamily="18" charset="0"/>
              </a:rPr>
              <a:t>trò</a:t>
            </a:r>
            <a:r>
              <a:rPr lang="en-US" sz="3600" dirty="0">
                <a:solidFill>
                  <a:schemeClr val="tx1">
                    <a:lumMod val="95000"/>
                    <a:lumOff val="5000"/>
                  </a:schemeClr>
                </a:solidFill>
                <a:latin typeface="Times New Roman" pitchFamily="18" charset="0"/>
                <a:cs typeface="Times New Roman" pitchFamily="18" charset="0"/>
              </a:rPr>
              <a:t> </a:t>
            </a:r>
            <a:r>
              <a:rPr lang="en-US" sz="3600" dirty="0" err="1">
                <a:solidFill>
                  <a:schemeClr val="tx1">
                    <a:lumMod val="95000"/>
                    <a:lumOff val="5000"/>
                  </a:schemeClr>
                </a:solidFill>
                <a:latin typeface="Times New Roman" pitchFamily="18" charset="0"/>
                <a:cs typeface="Times New Roman" pitchFamily="18" charset="0"/>
              </a:rPr>
              <a:t>có</a:t>
            </a:r>
            <a:r>
              <a:rPr lang="en-US" sz="3600" dirty="0">
                <a:solidFill>
                  <a:schemeClr val="tx1">
                    <a:lumMod val="95000"/>
                    <a:lumOff val="5000"/>
                  </a:schemeClr>
                </a:solidFill>
                <a:latin typeface="Times New Roman" pitchFamily="18" charset="0"/>
                <a:cs typeface="Times New Roman" pitchFamily="18" charset="0"/>
              </a:rPr>
              <a:t> </a:t>
            </a:r>
            <a:r>
              <a:rPr lang="en-US" sz="3600" dirty="0" err="1">
                <a:solidFill>
                  <a:schemeClr val="tx1">
                    <a:lumMod val="95000"/>
                    <a:lumOff val="5000"/>
                  </a:schemeClr>
                </a:solidFill>
                <a:latin typeface="Times New Roman" pitchFamily="18" charset="0"/>
                <a:cs typeface="Times New Roman" pitchFamily="18" charset="0"/>
              </a:rPr>
              <a:t>lợi</a:t>
            </a:r>
            <a:r>
              <a:rPr lang="en-US" sz="3600" dirty="0">
                <a:solidFill>
                  <a:schemeClr val="tx1">
                    <a:lumMod val="95000"/>
                    <a:lumOff val="5000"/>
                  </a:schemeClr>
                </a:solidFill>
                <a:latin typeface="Times New Roman" pitchFamily="18" charset="0"/>
                <a:cs typeface="Times New Roman" pitchFamily="18" charset="0"/>
              </a:rPr>
              <a:t> </a:t>
            </a:r>
            <a:r>
              <a:rPr lang="en-US" sz="3600" dirty="0" err="1">
                <a:solidFill>
                  <a:schemeClr val="tx1">
                    <a:lumMod val="95000"/>
                    <a:lumOff val="5000"/>
                  </a:schemeClr>
                </a:solidFill>
                <a:latin typeface="Times New Roman" pitchFamily="18" charset="0"/>
                <a:cs typeface="Times New Roman" pitchFamily="18" charset="0"/>
              </a:rPr>
              <a:t>của</a:t>
            </a:r>
            <a:r>
              <a:rPr lang="en-US" sz="3600" dirty="0">
                <a:solidFill>
                  <a:schemeClr val="tx1">
                    <a:lumMod val="95000"/>
                    <a:lumOff val="5000"/>
                  </a:schemeClr>
                </a:solidFill>
                <a:latin typeface="Times New Roman" pitchFamily="18" charset="0"/>
                <a:cs typeface="Times New Roman" pitchFamily="18" charset="0"/>
              </a:rPr>
              <a:t> </a:t>
            </a:r>
            <a:r>
              <a:rPr lang="en-US" sz="3600" dirty="0" err="1">
                <a:solidFill>
                  <a:schemeClr val="tx1">
                    <a:lumMod val="95000"/>
                    <a:lumOff val="5000"/>
                  </a:schemeClr>
                </a:solidFill>
                <a:latin typeface="Times New Roman" pitchFamily="18" charset="0"/>
                <a:cs typeface="Times New Roman" pitchFamily="18" charset="0"/>
              </a:rPr>
              <a:t>nguyên</a:t>
            </a:r>
            <a:r>
              <a:rPr lang="en-US" sz="3600" dirty="0">
                <a:solidFill>
                  <a:schemeClr val="tx1">
                    <a:lumMod val="95000"/>
                    <a:lumOff val="5000"/>
                  </a:schemeClr>
                </a:solidFill>
                <a:latin typeface="Times New Roman" pitchFamily="18" charset="0"/>
                <a:cs typeface="Times New Roman" pitchFamily="18" charset="0"/>
              </a:rPr>
              <a:t> </a:t>
            </a:r>
            <a:r>
              <a:rPr lang="en-US" sz="3600" dirty="0" err="1">
                <a:solidFill>
                  <a:schemeClr val="tx1">
                    <a:lumMod val="95000"/>
                    <a:lumOff val="5000"/>
                  </a:schemeClr>
                </a:solidFill>
                <a:latin typeface="Times New Roman" pitchFamily="18" charset="0"/>
                <a:cs typeface="Times New Roman" pitchFamily="18" charset="0"/>
              </a:rPr>
              <a:t>sinh</a:t>
            </a:r>
            <a:r>
              <a:rPr lang="en-US" sz="3600" dirty="0">
                <a:solidFill>
                  <a:schemeClr val="tx1">
                    <a:lumMod val="95000"/>
                    <a:lumOff val="5000"/>
                  </a:schemeClr>
                </a:solidFill>
                <a:latin typeface="Times New Roman" pitchFamily="18" charset="0"/>
                <a:cs typeface="Times New Roman" pitchFamily="18" charset="0"/>
              </a:rPr>
              <a:t> </a:t>
            </a:r>
            <a:r>
              <a:rPr lang="en-US" sz="3600" dirty="0" err="1">
                <a:solidFill>
                  <a:schemeClr val="tx1">
                    <a:lumMod val="95000"/>
                    <a:lumOff val="5000"/>
                  </a:schemeClr>
                </a:solidFill>
                <a:latin typeface="Times New Roman" pitchFamily="18" charset="0"/>
                <a:cs typeface="Times New Roman" pitchFamily="18" charset="0"/>
              </a:rPr>
              <a:t>vật</a:t>
            </a:r>
            <a:r>
              <a:rPr lang="en-US" sz="3600" dirty="0">
                <a:solidFill>
                  <a:schemeClr val="tx1">
                    <a:lumMod val="95000"/>
                    <a:lumOff val="5000"/>
                  </a:schemeClr>
                </a:solidFill>
                <a:latin typeface="Times New Roman" pitchFamily="18" charset="0"/>
                <a:cs typeface="Times New Roman" pitchFamily="18" charset="0"/>
              </a:rPr>
              <a:t> </a:t>
            </a:r>
            <a:r>
              <a:rPr lang="en-US" sz="3600" dirty="0" err="1">
                <a:solidFill>
                  <a:schemeClr val="tx1">
                    <a:lumMod val="95000"/>
                    <a:lumOff val="5000"/>
                  </a:schemeClr>
                </a:solidFill>
                <a:latin typeface="Times New Roman" pitchFamily="18" charset="0"/>
                <a:cs typeface="Times New Roman" pitchFamily="18" charset="0"/>
              </a:rPr>
              <a:t>đối</a:t>
            </a:r>
            <a:r>
              <a:rPr lang="en-US" sz="3600" dirty="0">
                <a:solidFill>
                  <a:schemeClr val="tx1">
                    <a:lumMod val="95000"/>
                    <a:lumOff val="5000"/>
                  </a:schemeClr>
                </a:solidFill>
                <a:latin typeface="Times New Roman" pitchFamily="18" charset="0"/>
                <a:cs typeface="Times New Roman" pitchFamily="18" charset="0"/>
              </a:rPr>
              <a:t> </a:t>
            </a:r>
            <a:r>
              <a:rPr lang="en-US" sz="3600" dirty="0" err="1">
                <a:solidFill>
                  <a:schemeClr val="tx1">
                    <a:lumMod val="95000"/>
                    <a:lumOff val="5000"/>
                  </a:schemeClr>
                </a:solidFill>
                <a:latin typeface="Times New Roman" pitchFamily="18" charset="0"/>
                <a:cs typeface="Times New Roman" pitchFamily="18" charset="0"/>
              </a:rPr>
              <a:t>với</a:t>
            </a:r>
            <a:r>
              <a:rPr lang="en-US" sz="3600" dirty="0">
                <a:solidFill>
                  <a:schemeClr val="tx1">
                    <a:lumMod val="95000"/>
                    <a:lumOff val="5000"/>
                  </a:schemeClr>
                </a:solidFill>
                <a:latin typeface="Times New Roman" pitchFamily="18" charset="0"/>
                <a:cs typeface="Times New Roman" pitchFamily="18" charset="0"/>
              </a:rPr>
              <a:t> </a:t>
            </a:r>
            <a:r>
              <a:rPr lang="en-US" sz="3600" dirty="0" err="1">
                <a:solidFill>
                  <a:schemeClr val="tx1">
                    <a:lumMod val="95000"/>
                    <a:lumOff val="5000"/>
                  </a:schemeClr>
                </a:solidFill>
                <a:latin typeface="Times New Roman" pitchFamily="18" charset="0"/>
                <a:cs typeface="Times New Roman" pitchFamily="18" charset="0"/>
              </a:rPr>
              <a:t>tự</a:t>
            </a:r>
            <a:r>
              <a:rPr lang="en-US" sz="3600" dirty="0">
                <a:solidFill>
                  <a:schemeClr val="tx1">
                    <a:lumMod val="95000"/>
                    <a:lumOff val="5000"/>
                  </a:schemeClr>
                </a:solidFill>
                <a:latin typeface="Times New Roman" pitchFamily="18" charset="0"/>
                <a:cs typeface="Times New Roman" pitchFamily="18" charset="0"/>
              </a:rPr>
              <a:t> </a:t>
            </a:r>
            <a:r>
              <a:rPr lang="en-US" sz="3600" dirty="0" err="1">
                <a:solidFill>
                  <a:schemeClr val="tx1">
                    <a:lumMod val="95000"/>
                    <a:lumOff val="5000"/>
                  </a:schemeClr>
                </a:solidFill>
                <a:latin typeface="Times New Roman" pitchFamily="18" charset="0"/>
                <a:cs typeface="Times New Roman" pitchFamily="18" charset="0"/>
              </a:rPr>
              <a:t>nhiên</a:t>
            </a:r>
            <a:r>
              <a:rPr lang="en-US" sz="3600" dirty="0">
                <a:solidFill>
                  <a:schemeClr val="tx1">
                    <a:lumMod val="95000"/>
                    <a:lumOff val="5000"/>
                  </a:schemeClr>
                </a:solidFill>
                <a:latin typeface="Times New Roman" pitchFamily="18" charset="0"/>
                <a:cs typeface="Times New Roman" pitchFamily="18" charset="0"/>
              </a:rPr>
              <a:t> </a:t>
            </a:r>
            <a:r>
              <a:rPr lang="en-US" sz="3600" dirty="0" err="1">
                <a:solidFill>
                  <a:schemeClr val="tx1">
                    <a:lumMod val="95000"/>
                    <a:lumOff val="5000"/>
                  </a:schemeClr>
                </a:solidFill>
                <a:latin typeface="Times New Roman" pitchFamily="18" charset="0"/>
                <a:cs typeface="Times New Roman" pitchFamily="18" charset="0"/>
              </a:rPr>
              <a:t>và</a:t>
            </a:r>
            <a:r>
              <a:rPr lang="en-US" sz="3600" dirty="0">
                <a:solidFill>
                  <a:schemeClr val="tx1">
                    <a:lumMod val="95000"/>
                    <a:lumOff val="5000"/>
                  </a:schemeClr>
                </a:solidFill>
                <a:latin typeface="Times New Roman" pitchFamily="18" charset="0"/>
                <a:cs typeface="Times New Roman" pitchFamily="18" charset="0"/>
              </a:rPr>
              <a:t> con </a:t>
            </a:r>
            <a:r>
              <a:rPr lang="en-US" sz="3600" dirty="0" err="1">
                <a:solidFill>
                  <a:schemeClr val="tx1">
                    <a:lumMod val="95000"/>
                    <a:lumOff val="5000"/>
                  </a:schemeClr>
                </a:solidFill>
                <a:latin typeface="Times New Roman" pitchFamily="18" charset="0"/>
                <a:cs typeface="Times New Roman" pitchFamily="18" charset="0"/>
              </a:rPr>
              <a:t>người</a:t>
            </a:r>
            <a:endParaRPr lang="en-US" sz="3600"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23911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25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2013 - 2022"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TotalTime>
  <Words>289</Words>
  <Application>Microsoft Office PowerPoint</Application>
  <PresentationFormat>Custom</PresentationFormat>
  <Paragraphs>46</Paragraphs>
  <Slides>12</Slides>
  <Notes>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vt:i4>
      </vt:variant>
    </vt:vector>
  </HeadingPairs>
  <TitlesOfParts>
    <vt:vector size="22" baseType="lpstr">
      <vt:lpstr>Arial</vt:lpstr>
      <vt:lpstr>Montserrat Classic Bold</vt:lpstr>
      <vt:lpstr>Calibri</vt:lpstr>
      <vt:lpstr>Times New Roman</vt:lpstr>
      <vt:lpstr>Helvetica</vt:lpstr>
      <vt:lpstr>Microsoft Sans Serif</vt:lpstr>
      <vt:lpstr>Calibri Light</vt:lpstr>
      <vt:lpstr>Office Theme</vt:lpstr>
      <vt:lpstr>Office Theme 2013 - 2022</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cp:revision>
  <dcterms:created xsi:type="dcterms:W3CDTF">2006-08-16T00:00:00Z</dcterms:created>
  <dcterms:modified xsi:type="dcterms:W3CDTF">2023-02-12T13:31:09Z</dcterms:modified>
  <dc:identifier>DAEceR5a-Lo</dc:identifier>
</cp:coreProperties>
</file>