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2" r:id="rId2"/>
    <p:sldMasterId id="2147483674" r:id="rId3"/>
  </p:sldMasterIdLst>
  <p:notesMasterIdLst>
    <p:notesMasterId r:id="rId43"/>
  </p:notesMasterIdLst>
  <p:sldIdLst>
    <p:sldId id="257" r:id="rId4"/>
    <p:sldId id="346" r:id="rId5"/>
    <p:sldId id="344" r:id="rId6"/>
    <p:sldId id="266" r:id="rId7"/>
    <p:sldId id="345" r:id="rId8"/>
    <p:sldId id="267" r:id="rId9"/>
    <p:sldId id="261" r:id="rId10"/>
    <p:sldId id="268" r:id="rId11"/>
    <p:sldId id="264" r:id="rId12"/>
    <p:sldId id="258" r:id="rId13"/>
    <p:sldId id="282" r:id="rId14"/>
    <p:sldId id="309" r:id="rId15"/>
    <p:sldId id="310" r:id="rId16"/>
    <p:sldId id="347" r:id="rId17"/>
    <p:sldId id="311" r:id="rId18"/>
    <p:sldId id="270" r:id="rId19"/>
    <p:sldId id="283" r:id="rId20"/>
    <p:sldId id="348" r:id="rId21"/>
    <p:sldId id="349" r:id="rId22"/>
    <p:sldId id="350" r:id="rId23"/>
    <p:sldId id="351" r:id="rId24"/>
    <p:sldId id="352" r:id="rId25"/>
    <p:sldId id="353" r:id="rId26"/>
    <p:sldId id="320" r:id="rId27"/>
    <p:sldId id="286" r:id="rId28"/>
    <p:sldId id="356" r:id="rId29"/>
    <p:sldId id="280" r:id="rId30"/>
    <p:sldId id="275" r:id="rId31"/>
    <p:sldId id="357" r:id="rId32"/>
    <p:sldId id="319" r:id="rId33"/>
    <p:sldId id="358" r:id="rId34"/>
    <p:sldId id="269" r:id="rId35"/>
    <p:sldId id="273" r:id="rId36"/>
    <p:sldId id="274" r:id="rId37"/>
    <p:sldId id="278" r:id="rId38"/>
    <p:sldId id="359" r:id="rId39"/>
    <p:sldId id="277" r:id="rId40"/>
    <p:sldId id="354" r:id="rId41"/>
    <p:sldId id="35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933"/>
    <a:srgbClr val="FFEAAF"/>
    <a:srgbClr val="FFE089"/>
    <a:srgbClr val="FFFFFF"/>
    <a:srgbClr val="C7A9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03FCBA-15C2-48D3-A0C4-730E978589EB}" type="datetimeFigureOut">
              <a:rPr lang="en-US" smtClean="0"/>
              <a:t>11/12/2023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9F73D-91FE-4C11-AFB6-35A1C389220E}" type="slidenum">
              <a:rPr lang="en-US" smtClean="0"/>
              <a:t>‹#›</a:t>
            </a:fld>
            <a:endParaRPr lang="en-US"/>
          </a:p>
        </p:txBody>
      </p:sp>
    </p:spTree>
    <p:extLst>
      <p:ext uri="{BB962C8B-B14F-4D97-AF65-F5344CB8AC3E}">
        <p14:creationId xmlns:p14="http://schemas.microsoft.com/office/powerpoint/2010/main" val="125038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4759cd5bbe_0_16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4759cd5bbe_0_16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911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25</a:t>
            </a:fld>
            <a:endParaRPr lang="zh-CN" altLang="en-US"/>
          </a:p>
        </p:txBody>
      </p:sp>
    </p:spTree>
    <p:extLst>
      <p:ext uri="{BB962C8B-B14F-4D97-AF65-F5344CB8AC3E}">
        <p14:creationId xmlns:p14="http://schemas.microsoft.com/office/powerpoint/2010/main" val="237426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27</a:t>
            </a:fld>
            <a:endParaRPr lang="zh-CN" altLang="en-US"/>
          </a:p>
        </p:txBody>
      </p:sp>
    </p:spTree>
    <p:extLst>
      <p:ext uri="{BB962C8B-B14F-4D97-AF65-F5344CB8AC3E}">
        <p14:creationId xmlns:p14="http://schemas.microsoft.com/office/powerpoint/2010/main" val="330891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28</a:t>
            </a:fld>
            <a:endParaRPr lang="zh-CN" altLang="en-US"/>
          </a:p>
        </p:txBody>
      </p:sp>
    </p:spTree>
    <p:extLst>
      <p:ext uri="{BB962C8B-B14F-4D97-AF65-F5344CB8AC3E}">
        <p14:creationId xmlns:p14="http://schemas.microsoft.com/office/powerpoint/2010/main" val="134397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29</a:t>
            </a:fld>
            <a:endParaRPr lang="zh-CN" altLang="en-US"/>
          </a:p>
        </p:txBody>
      </p:sp>
    </p:spTree>
    <p:extLst>
      <p:ext uri="{BB962C8B-B14F-4D97-AF65-F5344CB8AC3E}">
        <p14:creationId xmlns:p14="http://schemas.microsoft.com/office/powerpoint/2010/main" val="3893469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881348-C329-4190-995C-758421D3B652}" type="slidenum">
              <a:rPr lang="zh-CN" altLang="en-US" smtClean="0"/>
              <a:t>39</a:t>
            </a:fld>
            <a:endParaRPr lang="zh-CN" altLang="en-US"/>
          </a:p>
        </p:txBody>
      </p:sp>
    </p:spTree>
    <p:extLst>
      <p:ext uri="{BB962C8B-B14F-4D97-AF65-F5344CB8AC3E}">
        <p14:creationId xmlns:p14="http://schemas.microsoft.com/office/powerpoint/2010/main" val="112428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2</a:t>
            </a:fld>
            <a:endParaRPr lang="en-US"/>
          </a:p>
        </p:txBody>
      </p:sp>
    </p:spTree>
    <p:extLst>
      <p:ext uri="{BB962C8B-B14F-4D97-AF65-F5344CB8AC3E}">
        <p14:creationId xmlns:p14="http://schemas.microsoft.com/office/powerpoint/2010/main" val="24641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3</a:t>
            </a:fld>
            <a:endParaRPr lang="en-US"/>
          </a:p>
        </p:txBody>
      </p:sp>
    </p:spTree>
    <p:extLst>
      <p:ext uri="{BB962C8B-B14F-4D97-AF65-F5344CB8AC3E}">
        <p14:creationId xmlns:p14="http://schemas.microsoft.com/office/powerpoint/2010/main" val="124488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4</a:t>
            </a:fld>
            <a:endParaRPr lang="en-US"/>
          </a:p>
        </p:txBody>
      </p:sp>
    </p:spTree>
    <p:extLst>
      <p:ext uri="{BB962C8B-B14F-4D97-AF65-F5344CB8AC3E}">
        <p14:creationId xmlns:p14="http://schemas.microsoft.com/office/powerpoint/2010/main" val="382543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5</a:t>
            </a:fld>
            <a:endParaRPr lang="en-US"/>
          </a:p>
        </p:txBody>
      </p:sp>
    </p:spTree>
    <p:extLst>
      <p:ext uri="{BB962C8B-B14F-4D97-AF65-F5344CB8AC3E}">
        <p14:creationId xmlns:p14="http://schemas.microsoft.com/office/powerpoint/2010/main" val="1983861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6</a:t>
            </a:fld>
            <a:endParaRPr lang="en-US"/>
          </a:p>
        </p:txBody>
      </p:sp>
    </p:spTree>
    <p:extLst>
      <p:ext uri="{BB962C8B-B14F-4D97-AF65-F5344CB8AC3E}">
        <p14:creationId xmlns:p14="http://schemas.microsoft.com/office/powerpoint/2010/main" val="489063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7</a:t>
            </a:fld>
            <a:endParaRPr lang="en-US"/>
          </a:p>
        </p:txBody>
      </p:sp>
    </p:spTree>
    <p:extLst>
      <p:ext uri="{BB962C8B-B14F-4D97-AF65-F5344CB8AC3E}">
        <p14:creationId xmlns:p14="http://schemas.microsoft.com/office/powerpoint/2010/main" val="64188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8674C1-0F0D-491F-890C-A9A98132DF1F}" type="slidenum">
              <a:rPr lang="en-US" smtClean="0"/>
              <a:t>8</a:t>
            </a:fld>
            <a:endParaRPr lang="en-US"/>
          </a:p>
        </p:txBody>
      </p:sp>
    </p:spTree>
    <p:extLst>
      <p:ext uri="{BB962C8B-B14F-4D97-AF65-F5344CB8AC3E}">
        <p14:creationId xmlns:p14="http://schemas.microsoft.com/office/powerpoint/2010/main" val="287320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1C8674C1-0F0D-491F-890C-A9A98132DF1F}" type="slidenum">
              <a:rPr lang="en-US" smtClean="0"/>
              <a:t>9</a:t>
            </a:fld>
            <a:endParaRPr lang="en-US"/>
          </a:p>
        </p:txBody>
      </p:sp>
    </p:spTree>
    <p:extLst>
      <p:ext uri="{BB962C8B-B14F-4D97-AF65-F5344CB8AC3E}">
        <p14:creationId xmlns:p14="http://schemas.microsoft.com/office/powerpoint/2010/main" val="222511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6F10E6-0E70-4471-BC6C-D54E93E4B0D6}"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8452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576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211181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5296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940752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3168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3918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950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3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5209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41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F10E6-0E70-4471-BC6C-D54E93E4B0D6}"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932282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8916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437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9697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1985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074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4849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0743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5447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69533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0850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6F10E6-0E70-4471-BC6C-D54E93E4B0D6}" type="datetimeFigureOut">
              <a:rPr lang="en-US" smtClean="0"/>
              <a:t>11/12/2023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4017556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2950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0525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536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855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0303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2812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F10E6-0E70-4471-BC6C-D54E93E4B0D6}"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434653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F10E6-0E70-4471-BC6C-D54E93E4B0D6}" type="datetimeFigureOut">
              <a:rPr lang="en-US" smtClean="0"/>
              <a:t>11/12/2023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18579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F10E6-0E70-4471-BC6C-D54E93E4B0D6}" type="datetimeFigureOut">
              <a:rPr lang="en-US" smtClean="0"/>
              <a:t>11/12/2023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206165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F10E6-0E70-4471-BC6C-D54E93E4B0D6}" type="datetimeFigureOut">
              <a:rPr lang="en-US" smtClean="0"/>
              <a:t>11/12/2023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2331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301885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6F10E6-0E70-4471-BC6C-D54E93E4B0D6}" type="datetimeFigureOut">
              <a:rPr lang="en-US" smtClean="0"/>
              <a:t>11/12/2023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C30A1-67C2-4B4C-BBD2-1AA5E8FD75F9}" type="slidenum">
              <a:rPr lang="en-US" smtClean="0"/>
              <a:t>‹#›</a:t>
            </a:fld>
            <a:endParaRPr lang="en-US"/>
          </a:p>
        </p:txBody>
      </p:sp>
    </p:spTree>
    <p:extLst>
      <p:ext uri="{BB962C8B-B14F-4D97-AF65-F5344CB8AC3E}">
        <p14:creationId xmlns:p14="http://schemas.microsoft.com/office/powerpoint/2010/main" val="237497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3.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F10E6-0E70-4471-BC6C-D54E93E4B0D6}" type="datetimeFigureOut">
              <a:rPr lang="en-US" smtClean="0"/>
              <a:t>11/12/2023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C30A1-67C2-4B4C-BBD2-1AA5E8FD75F9}" type="slidenum">
              <a:rPr lang="en-US" smtClean="0"/>
              <a:t>‹#›</a:t>
            </a:fld>
            <a:endParaRPr lang="en-US"/>
          </a:p>
        </p:txBody>
      </p:sp>
    </p:spTree>
    <p:extLst>
      <p:ext uri="{BB962C8B-B14F-4D97-AF65-F5344CB8AC3E}">
        <p14:creationId xmlns:p14="http://schemas.microsoft.com/office/powerpoint/2010/main" val="1496154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039856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12/11/2023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862319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6.jpg"/><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media1.mp3"/><Relationship Id="rId7" Type="http://schemas.openxmlformats.org/officeDocument/2006/relationships/image" Target="../media/image1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quE_kAqlt4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yDe3p2FEAEU"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WD2dUw9wlSk"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file:///D:\H&#7840;NH\B&#192;I%20GI&#7842;NG\KHTN%208\B&#192;I%207.%20T&#7888;C%20&#272;&#7896;%20PH&#7842;N%20&#7912;NG\LUY&#7878;N%20T&#7852;P.pptx#-1,1,PowerPoint Presentation" TargetMode="External"/><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media2.mp3"/><Relationship Id="rId7" Type="http://schemas.openxmlformats.org/officeDocument/2006/relationships/notesSlide" Target="../notesSlides/notesSlide3.xml"/><Relationship Id="rId12" Type="http://schemas.openxmlformats.org/officeDocument/2006/relationships/image" Target="../media/image21.gif"/><Relationship Id="rId2" Type="http://schemas.microsoft.com/office/2007/relationships/media" Target="../media/media2.mp3"/><Relationship Id="rId16" Type="http://schemas.openxmlformats.org/officeDocument/2006/relationships/image" Target="../media/image16.png"/><Relationship Id="rId1" Type="http://schemas.openxmlformats.org/officeDocument/2006/relationships/tags" Target="../tags/tag2.xml"/><Relationship Id="rId6" Type="http://schemas.openxmlformats.org/officeDocument/2006/relationships/slideLayout" Target="../slideLayouts/slideLayout2.xml"/><Relationship Id="rId11" Type="http://schemas.openxmlformats.org/officeDocument/2006/relationships/image" Target="../media/image20.png"/><Relationship Id="rId5" Type="http://schemas.openxmlformats.org/officeDocument/2006/relationships/audio" Target="../media/media3.mp3"/><Relationship Id="rId15" Type="http://schemas.openxmlformats.org/officeDocument/2006/relationships/slide" Target="slide4.xml"/><Relationship Id="rId10" Type="http://schemas.openxmlformats.org/officeDocument/2006/relationships/image" Target="../media/image19.png"/><Relationship Id="rId4" Type="http://schemas.microsoft.com/office/2007/relationships/media" Target="../media/media3.mp3"/><Relationship Id="rId9" Type="http://schemas.openxmlformats.org/officeDocument/2006/relationships/image" Target="../media/image18.png"/><Relationship Id="rId1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86.gif"/><Relationship Id="rId3" Type="http://schemas.openxmlformats.org/officeDocument/2006/relationships/slideLayout" Target="../slideLayouts/slideLayout15.xml"/><Relationship Id="rId7" Type="http://schemas.openxmlformats.org/officeDocument/2006/relationships/slide" Target="slide34.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3.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7.xml"/><Relationship Id="rId4" Type="http://schemas.openxmlformats.org/officeDocument/2006/relationships/image" Target="../media/image82.png"/><Relationship Id="rId9" Type="http://schemas.openxmlformats.org/officeDocument/2006/relationships/slide" Target="slide36.xml"/><Relationship Id="rId1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4.wav"/><Relationship Id="rId9" Type="http://schemas.openxmlformats.org/officeDocument/2006/relationships/image" Target="../media/image89.png"/><Relationship Id="rId14" Type="http://schemas.openxmlformats.org/officeDocument/2006/relationships/slide" Target="slide32.xml"/></Relationships>
</file>

<file path=ppt/slides/_rels/slide3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32.xml"/><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8.png"/><Relationship Id="rId12"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27.png"/><Relationship Id="rId5" Type="http://schemas.openxmlformats.org/officeDocument/2006/relationships/image" Target="../media/image87.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26" Type="http://schemas.openxmlformats.org/officeDocument/2006/relationships/image" Target="../media/image62.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5" Type="http://schemas.openxmlformats.org/officeDocument/2006/relationships/image" Target="../media/image61.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24" Type="http://schemas.openxmlformats.org/officeDocument/2006/relationships/image" Target="../media/image60.png"/><Relationship Id="rId5" Type="http://schemas.openxmlformats.org/officeDocument/2006/relationships/image" Target="../media/image41.png"/><Relationship Id="rId15" Type="http://schemas.openxmlformats.org/officeDocument/2006/relationships/image" Target="../media/image51.png"/><Relationship Id="rId23" Type="http://schemas.openxmlformats.org/officeDocument/2006/relationships/image" Target="../media/image59.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4.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30.png"/><Relationship Id="rId2" Type="http://schemas.microsoft.com/office/2007/relationships/media" Target="../media/media3.mp3"/><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audio" Target="../media/media2.mp3"/><Relationship Id="rId15" Type="http://schemas.openxmlformats.org/officeDocument/2006/relationships/image" Target="../media/image21.gif"/><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6.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3.png"/><Relationship Id="rId3" Type="http://schemas.openxmlformats.org/officeDocument/2006/relationships/audio" Target="../media/media3.mp3"/><Relationship Id="rId7" Type="http://schemas.openxmlformats.org/officeDocument/2006/relationships/notesSlide" Target="../notesSlides/notesSlide7.xml"/><Relationship Id="rId12" Type="http://schemas.openxmlformats.org/officeDocument/2006/relationships/image" Target="../media/image21.gif"/><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33.png"/><Relationship Id="rId5" Type="http://schemas.openxmlformats.org/officeDocument/2006/relationships/audio" Target="../media/media2.mp3"/><Relationship Id="rId15" Type="http://schemas.openxmlformats.org/officeDocument/2006/relationships/image" Target="../media/image16.png"/><Relationship Id="rId10" Type="http://schemas.openxmlformats.org/officeDocument/2006/relationships/image" Target="../media/image19.png"/><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2.mp3"/><Relationship Id="rId7" Type="http://schemas.openxmlformats.org/officeDocument/2006/relationships/image" Target="../media/image36.png"/><Relationship Id="rId12" Type="http://schemas.openxmlformats.org/officeDocument/2006/relationships/image" Target="../media/image16.png"/><Relationship Id="rId2" Type="http://schemas.microsoft.com/office/2007/relationships/media" Target="../media/media2.mp3"/><Relationship Id="rId1" Type="http://schemas.openxmlformats.org/officeDocument/2006/relationships/tags" Target="../tags/tag8.xml"/><Relationship Id="rId6" Type="http://schemas.openxmlformats.org/officeDocument/2006/relationships/image" Target="../media/image35.jpg"/><Relationship Id="rId11" Type="http://schemas.openxmlformats.org/officeDocument/2006/relationships/image" Target="../media/image23.png"/><Relationship Id="rId5" Type="http://schemas.openxmlformats.org/officeDocument/2006/relationships/notesSlide" Target="../notesSlides/notesSlide9.xml"/><Relationship Id="rId10" Type="http://schemas.openxmlformats.org/officeDocument/2006/relationships/image" Target="../media/image37.png"/><Relationship Id="rId4" Type="http://schemas.openxmlformats.org/officeDocument/2006/relationships/slideLayout" Target="../slideLayouts/slideLayout2.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26"/>
          <p:cNvGrpSpPr/>
          <p:nvPr/>
        </p:nvGrpSpPr>
        <p:grpSpPr>
          <a:xfrm>
            <a:off x="-266711" y="-69583"/>
            <a:ext cx="12611144" cy="6997152"/>
            <a:chOff x="-200033" y="-52187"/>
            <a:chExt cx="9458358" cy="5247864"/>
          </a:xfrm>
        </p:grpSpPr>
        <p:sp>
          <p:nvSpPr>
            <p:cNvPr id="126" name="Google Shape;126;p26"/>
            <p:cNvSpPr/>
            <p:nvPr/>
          </p:nvSpPr>
          <p:spPr>
            <a:xfrm flipH="1">
              <a:off x="-159014" y="-52187"/>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rgbClr val="4B2C27">
                <a:alpha val="4460"/>
              </a:srgbClr>
            </a:solidFill>
            <a:ln>
              <a:noFill/>
            </a:ln>
          </p:spPr>
          <p:txBody>
            <a:bodyPr spcFirstLastPara="1" wrap="square" lIns="121900" tIns="121900" rIns="121900" bIns="121900" anchor="ctr" anchorCtr="0">
              <a:noAutofit/>
            </a:bodyPr>
            <a:lstStyle/>
            <a:p>
              <a:endParaRPr sz="2400"/>
            </a:p>
          </p:txBody>
        </p:sp>
        <p:sp>
          <p:nvSpPr>
            <p:cNvPr id="127" name="Google Shape;127;p26"/>
            <p:cNvSpPr/>
            <p:nvPr/>
          </p:nvSpPr>
          <p:spPr>
            <a:xfrm flipH="1">
              <a:off x="-200033" y="16762"/>
              <a:ext cx="9417339" cy="5178915"/>
            </a:xfrm>
            <a:custGeom>
              <a:avLst/>
              <a:gdLst/>
              <a:ahLst/>
              <a:cxnLst/>
              <a:rect l="l" t="t" r="r" b="b"/>
              <a:pathLst>
                <a:path w="46307" h="26227" extrusionOk="0">
                  <a:moveTo>
                    <a:pt x="43978" y="0"/>
                  </a:moveTo>
                  <a:cubicBezTo>
                    <a:pt x="40052" y="0"/>
                    <a:pt x="36587" y="2763"/>
                    <a:pt x="33999" y="6111"/>
                  </a:cubicBezTo>
                  <a:cubicBezTo>
                    <a:pt x="32570" y="7960"/>
                    <a:pt x="30493" y="9268"/>
                    <a:pt x="28222" y="9800"/>
                  </a:cubicBezTo>
                  <a:cubicBezTo>
                    <a:pt x="26639" y="10170"/>
                    <a:pt x="24941" y="10367"/>
                    <a:pt x="23604" y="11370"/>
                  </a:cubicBezTo>
                  <a:cubicBezTo>
                    <a:pt x="22472" y="12217"/>
                    <a:pt x="21784" y="13486"/>
                    <a:pt x="21291" y="14784"/>
                  </a:cubicBezTo>
                  <a:cubicBezTo>
                    <a:pt x="20506" y="16853"/>
                    <a:pt x="20265" y="20071"/>
                    <a:pt x="18032" y="21173"/>
                  </a:cubicBezTo>
                  <a:cubicBezTo>
                    <a:pt x="17547" y="21412"/>
                    <a:pt x="17019" y="21512"/>
                    <a:pt x="16450" y="21512"/>
                  </a:cubicBezTo>
                  <a:cubicBezTo>
                    <a:pt x="13442" y="21512"/>
                    <a:pt x="9289" y="18702"/>
                    <a:pt x="4349" y="18702"/>
                  </a:cubicBezTo>
                  <a:cubicBezTo>
                    <a:pt x="2959" y="18702"/>
                    <a:pt x="1507" y="18924"/>
                    <a:pt x="1" y="19494"/>
                  </a:cubicBezTo>
                  <a:lnTo>
                    <a:pt x="1" y="26227"/>
                  </a:lnTo>
                  <a:lnTo>
                    <a:pt x="46307" y="26227"/>
                  </a:lnTo>
                  <a:lnTo>
                    <a:pt x="46307" y="327"/>
                  </a:lnTo>
                  <a:cubicBezTo>
                    <a:pt x="45515" y="104"/>
                    <a:pt x="44738" y="0"/>
                    <a:pt x="4397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128" name="Google Shape;128;p26"/>
          <p:cNvSpPr txBox="1">
            <a:spLocks noGrp="1"/>
          </p:cNvSpPr>
          <p:nvPr>
            <p:ph type="ctrTitle"/>
          </p:nvPr>
        </p:nvSpPr>
        <p:spPr>
          <a:xfrm>
            <a:off x="5430468" y="1455107"/>
            <a:ext cx="5520000" cy="1760000"/>
          </a:xfrm>
          <a:prstGeom prst="rect">
            <a:avLst/>
          </a:prstGeom>
        </p:spPr>
        <p:txBody>
          <a:bodyPr spcFirstLastPara="1" vert="horz" wrap="square" lIns="121900" tIns="121900" rIns="121900" bIns="121900" rtlCol="0" anchor="b" anchorCtr="0">
            <a:noAutofit/>
          </a:bodyPr>
          <a:lstStyle/>
          <a:p>
            <a:pPr algn="r">
              <a:spcBef>
                <a:spcPts val="0"/>
              </a:spcBef>
            </a:pPr>
            <a:r>
              <a:rPr lang="vi-VN" dirty="0">
                <a:solidFill>
                  <a:srgbClr val="783F04"/>
                </a:solidFill>
              </a:rPr>
              <a:t>KHỞI ĐỘNG</a:t>
            </a:r>
            <a:endParaRPr dirty="0"/>
          </a:p>
        </p:txBody>
      </p:sp>
      <p:grpSp>
        <p:nvGrpSpPr>
          <p:cNvPr id="130" name="Google Shape;130;p26"/>
          <p:cNvGrpSpPr/>
          <p:nvPr/>
        </p:nvGrpSpPr>
        <p:grpSpPr>
          <a:xfrm>
            <a:off x="888220" y="177338"/>
            <a:ext cx="5121281" cy="5974196"/>
            <a:chOff x="800914" y="331428"/>
            <a:chExt cx="3840961" cy="4480647"/>
          </a:xfrm>
        </p:grpSpPr>
        <p:grpSp>
          <p:nvGrpSpPr>
            <p:cNvPr id="131" name="Google Shape;131;p26"/>
            <p:cNvGrpSpPr/>
            <p:nvPr/>
          </p:nvGrpSpPr>
          <p:grpSpPr>
            <a:xfrm>
              <a:off x="800914" y="331428"/>
              <a:ext cx="3235271" cy="4236526"/>
              <a:chOff x="2126900" y="2722600"/>
              <a:chExt cx="2031950" cy="2660800"/>
            </a:xfrm>
          </p:grpSpPr>
          <p:sp>
            <p:nvSpPr>
              <p:cNvPr id="132" name="Google Shape;132;p26"/>
              <p:cNvSpPr/>
              <p:nvPr/>
            </p:nvSpPr>
            <p:spPr>
              <a:xfrm>
                <a:off x="2443050" y="3910800"/>
                <a:ext cx="1414950" cy="1472600"/>
              </a:xfrm>
              <a:custGeom>
                <a:avLst/>
                <a:gdLst/>
                <a:ahLst/>
                <a:cxnLst/>
                <a:rect l="l" t="t" r="r" b="b"/>
                <a:pathLst>
                  <a:path w="56598" h="58904" extrusionOk="0">
                    <a:moveTo>
                      <a:pt x="27913" y="0"/>
                    </a:moveTo>
                    <a:lnTo>
                      <a:pt x="25905" y="614"/>
                    </a:lnTo>
                    <a:lnTo>
                      <a:pt x="25982" y="864"/>
                    </a:lnTo>
                    <a:cubicBezTo>
                      <a:pt x="26364" y="2124"/>
                      <a:pt x="26190" y="3488"/>
                      <a:pt x="25500" y="4610"/>
                    </a:cubicBezTo>
                    <a:cubicBezTo>
                      <a:pt x="24811" y="5731"/>
                      <a:pt x="23674" y="6505"/>
                      <a:pt x="22378" y="6734"/>
                    </a:cubicBezTo>
                    <a:cubicBezTo>
                      <a:pt x="22115" y="6780"/>
                      <a:pt x="21850" y="6803"/>
                      <a:pt x="21584" y="6803"/>
                    </a:cubicBezTo>
                    <a:cubicBezTo>
                      <a:pt x="21375" y="6803"/>
                      <a:pt x="21165" y="6788"/>
                      <a:pt x="20957" y="6760"/>
                    </a:cubicBezTo>
                    <a:cubicBezTo>
                      <a:pt x="18970" y="6485"/>
                      <a:pt x="17400" y="4977"/>
                      <a:pt x="17053" y="3002"/>
                    </a:cubicBezTo>
                    <a:lnTo>
                      <a:pt x="17007" y="2743"/>
                    </a:lnTo>
                    <a:lnTo>
                      <a:pt x="14942" y="3107"/>
                    </a:lnTo>
                    <a:lnTo>
                      <a:pt x="14986" y="3365"/>
                    </a:lnTo>
                    <a:cubicBezTo>
                      <a:pt x="15493" y="6240"/>
                      <a:pt x="17777" y="8439"/>
                      <a:pt x="20670" y="8837"/>
                    </a:cubicBezTo>
                    <a:cubicBezTo>
                      <a:pt x="20974" y="8879"/>
                      <a:pt x="21279" y="8900"/>
                      <a:pt x="21584" y="8900"/>
                    </a:cubicBezTo>
                    <a:cubicBezTo>
                      <a:pt x="21971" y="8900"/>
                      <a:pt x="22357" y="8866"/>
                      <a:pt x="22739" y="8799"/>
                    </a:cubicBezTo>
                    <a:cubicBezTo>
                      <a:pt x="22936" y="8764"/>
                      <a:pt x="23129" y="8719"/>
                      <a:pt x="23321" y="8664"/>
                    </a:cubicBezTo>
                    <a:cubicBezTo>
                      <a:pt x="23817" y="9371"/>
                      <a:pt x="24200" y="10150"/>
                      <a:pt x="24455" y="10973"/>
                    </a:cubicBezTo>
                    <a:cubicBezTo>
                      <a:pt x="25109" y="13085"/>
                      <a:pt x="24901" y="15327"/>
                      <a:pt x="23868" y="17289"/>
                    </a:cubicBezTo>
                    <a:cubicBezTo>
                      <a:pt x="22836" y="19250"/>
                      <a:pt x="21103" y="20690"/>
                      <a:pt x="18992" y="21345"/>
                    </a:cubicBezTo>
                    <a:cubicBezTo>
                      <a:pt x="18652" y="21450"/>
                      <a:pt x="18308" y="21534"/>
                      <a:pt x="17958" y="21596"/>
                    </a:cubicBezTo>
                    <a:cubicBezTo>
                      <a:pt x="17480" y="21680"/>
                      <a:pt x="17001" y="21721"/>
                      <a:pt x="16526" y="21721"/>
                    </a:cubicBezTo>
                    <a:cubicBezTo>
                      <a:pt x="14066" y="21721"/>
                      <a:pt x="11710" y="20618"/>
                      <a:pt x="10122" y="18669"/>
                    </a:cubicBezTo>
                    <a:cubicBezTo>
                      <a:pt x="10294" y="18162"/>
                      <a:pt x="10405" y="17638"/>
                      <a:pt x="10452" y="17105"/>
                    </a:cubicBezTo>
                    <a:cubicBezTo>
                      <a:pt x="10606" y="15324"/>
                      <a:pt x="10057" y="13589"/>
                      <a:pt x="8906" y="12220"/>
                    </a:cubicBezTo>
                    <a:cubicBezTo>
                      <a:pt x="8282" y="11476"/>
                      <a:pt x="7504" y="10879"/>
                      <a:pt x="6626" y="10468"/>
                    </a:cubicBezTo>
                    <a:lnTo>
                      <a:pt x="6389" y="10357"/>
                    </a:lnTo>
                    <a:lnTo>
                      <a:pt x="5499" y="12256"/>
                    </a:lnTo>
                    <a:lnTo>
                      <a:pt x="5737" y="12368"/>
                    </a:lnTo>
                    <a:cubicBezTo>
                      <a:pt x="7156" y="13035"/>
                      <a:pt x="8137" y="14379"/>
                      <a:pt x="8339" y="15934"/>
                    </a:cubicBezTo>
                    <a:cubicBezTo>
                      <a:pt x="8543" y="17489"/>
                      <a:pt x="7940" y="19040"/>
                      <a:pt x="6741" y="20049"/>
                    </a:cubicBezTo>
                    <a:cubicBezTo>
                      <a:pt x="5892" y="20767"/>
                      <a:pt x="4839" y="21133"/>
                      <a:pt x="3781" y="21133"/>
                    </a:cubicBezTo>
                    <a:cubicBezTo>
                      <a:pt x="2936" y="21133"/>
                      <a:pt x="2088" y="20900"/>
                      <a:pt x="1337" y="20427"/>
                    </a:cubicBezTo>
                    <a:lnTo>
                      <a:pt x="1115" y="20287"/>
                    </a:lnTo>
                    <a:lnTo>
                      <a:pt x="0" y="22064"/>
                    </a:lnTo>
                    <a:lnTo>
                      <a:pt x="222" y="22204"/>
                    </a:lnTo>
                    <a:cubicBezTo>
                      <a:pt x="1300" y="22881"/>
                      <a:pt x="2533" y="23233"/>
                      <a:pt x="3782" y="23233"/>
                    </a:cubicBezTo>
                    <a:cubicBezTo>
                      <a:pt x="4167" y="23233"/>
                      <a:pt x="4553" y="23199"/>
                      <a:pt x="4937" y="23132"/>
                    </a:cubicBezTo>
                    <a:cubicBezTo>
                      <a:pt x="6100" y="22925"/>
                      <a:pt x="7188" y="22415"/>
                      <a:pt x="8091" y="21654"/>
                    </a:cubicBezTo>
                    <a:cubicBezTo>
                      <a:pt x="8451" y="21351"/>
                      <a:pt x="8777" y="21010"/>
                      <a:pt x="9064" y="20637"/>
                    </a:cubicBezTo>
                    <a:cubicBezTo>
                      <a:pt x="11022" y="22674"/>
                      <a:pt x="13729" y="23815"/>
                      <a:pt x="16529" y="23815"/>
                    </a:cubicBezTo>
                    <a:cubicBezTo>
                      <a:pt x="16848" y="23815"/>
                      <a:pt x="17167" y="23800"/>
                      <a:pt x="17487" y="23770"/>
                    </a:cubicBezTo>
                    <a:cubicBezTo>
                      <a:pt x="18101" y="27720"/>
                      <a:pt x="20887" y="32193"/>
                      <a:pt x="25143" y="33281"/>
                    </a:cubicBezTo>
                    <a:cubicBezTo>
                      <a:pt x="25393" y="33344"/>
                      <a:pt x="25645" y="33387"/>
                      <a:pt x="25897" y="33432"/>
                    </a:cubicBezTo>
                    <a:lnTo>
                      <a:pt x="25897" y="58904"/>
                    </a:lnTo>
                    <a:lnTo>
                      <a:pt x="30088" y="58904"/>
                    </a:lnTo>
                    <a:lnTo>
                      <a:pt x="30088" y="33324"/>
                    </a:lnTo>
                    <a:cubicBezTo>
                      <a:pt x="33833" y="32440"/>
                      <a:pt x="36819" y="29541"/>
                      <a:pt x="37778" y="25792"/>
                    </a:cubicBezTo>
                    <a:cubicBezTo>
                      <a:pt x="37896" y="25329"/>
                      <a:pt x="37980" y="24859"/>
                      <a:pt x="38029" y="24384"/>
                    </a:cubicBezTo>
                    <a:cubicBezTo>
                      <a:pt x="39828" y="25729"/>
                      <a:pt x="42003" y="26444"/>
                      <a:pt x="44231" y="26444"/>
                    </a:cubicBezTo>
                    <a:cubicBezTo>
                      <a:pt x="44835" y="26444"/>
                      <a:pt x="45443" y="26391"/>
                      <a:pt x="46049" y="26284"/>
                    </a:cubicBezTo>
                    <a:cubicBezTo>
                      <a:pt x="48358" y="25878"/>
                      <a:pt x="50406" y="24740"/>
                      <a:pt x="51971" y="22995"/>
                    </a:cubicBezTo>
                    <a:cubicBezTo>
                      <a:pt x="52600" y="22290"/>
                      <a:pt x="53130" y="21501"/>
                      <a:pt x="53547" y="20652"/>
                    </a:cubicBezTo>
                    <a:cubicBezTo>
                      <a:pt x="54374" y="21048"/>
                      <a:pt x="55273" y="21271"/>
                      <a:pt x="56190" y="21308"/>
                    </a:cubicBezTo>
                    <a:lnTo>
                      <a:pt x="56437" y="21318"/>
                    </a:lnTo>
                    <a:lnTo>
                      <a:pt x="56461" y="21072"/>
                    </a:lnTo>
                    <a:cubicBezTo>
                      <a:pt x="56515" y="20535"/>
                      <a:pt x="56557" y="19999"/>
                      <a:pt x="56583" y="19479"/>
                    </a:cubicBezTo>
                    <a:lnTo>
                      <a:pt x="56597" y="19212"/>
                    </a:lnTo>
                    <a:lnTo>
                      <a:pt x="56330" y="19204"/>
                    </a:lnTo>
                    <a:cubicBezTo>
                      <a:pt x="54534" y="19151"/>
                      <a:pt x="52925" y="18061"/>
                      <a:pt x="52228" y="16428"/>
                    </a:cubicBezTo>
                    <a:cubicBezTo>
                      <a:pt x="51443" y="14583"/>
                      <a:pt x="51933" y="12461"/>
                      <a:pt x="53447" y="11150"/>
                    </a:cubicBezTo>
                    <a:lnTo>
                      <a:pt x="53645" y="10977"/>
                    </a:lnTo>
                    <a:lnTo>
                      <a:pt x="52272" y="9391"/>
                    </a:lnTo>
                    <a:lnTo>
                      <a:pt x="52074" y="9563"/>
                    </a:lnTo>
                    <a:cubicBezTo>
                      <a:pt x="49867" y="11474"/>
                      <a:pt x="49154" y="14562"/>
                      <a:pt x="50299" y="17249"/>
                    </a:cubicBezTo>
                    <a:cubicBezTo>
                      <a:pt x="50648" y="18074"/>
                      <a:pt x="51160" y="18819"/>
                      <a:pt x="51805" y="19441"/>
                    </a:cubicBezTo>
                    <a:cubicBezTo>
                      <a:pt x="51455" y="20227"/>
                      <a:pt x="50983" y="20954"/>
                      <a:pt x="50409" y="21595"/>
                    </a:cubicBezTo>
                    <a:cubicBezTo>
                      <a:pt x="49161" y="22987"/>
                      <a:pt x="47526" y="23895"/>
                      <a:pt x="45683" y="24219"/>
                    </a:cubicBezTo>
                    <a:cubicBezTo>
                      <a:pt x="45194" y="24305"/>
                      <a:pt x="44704" y="24348"/>
                      <a:pt x="44218" y="24348"/>
                    </a:cubicBezTo>
                    <a:cubicBezTo>
                      <a:pt x="42194" y="24348"/>
                      <a:pt x="40241" y="23610"/>
                      <a:pt x="38704" y="22233"/>
                    </a:cubicBezTo>
                    <a:cubicBezTo>
                      <a:pt x="38435" y="21992"/>
                      <a:pt x="38183" y="21731"/>
                      <a:pt x="37950" y="21456"/>
                    </a:cubicBezTo>
                    <a:lnTo>
                      <a:pt x="37950" y="21448"/>
                    </a:lnTo>
                    <a:cubicBezTo>
                      <a:pt x="37945" y="21412"/>
                      <a:pt x="37940" y="21376"/>
                      <a:pt x="37935" y="21339"/>
                    </a:cubicBezTo>
                    <a:lnTo>
                      <a:pt x="37889" y="21079"/>
                    </a:lnTo>
                    <a:lnTo>
                      <a:pt x="37670" y="21121"/>
                    </a:lnTo>
                    <a:cubicBezTo>
                      <a:pt x="35950" y="18893"/>
                      <a:pt x="35484" y="15906"/>
                      <a:pt x="36444" y="13253"/>
                    </a:cubicBezTo>
                    <a:cubicBezTo>
                      <a:pt x="36967" y="13139"/>
                      <a:pt x="37475" y="12963"/>
                      <a:pt x="37957" y="12729"/>
                    </a:cubicBezTo>
                    <a:cubicBezTo>
                      <a:pt x="39564" y="11947"/>
                      <a:pt x="40771" y="10583"/>
                      <a:pt x="41354" y="8892"/>
                    </a:cubicBezTo>
                    <a:cubicBezTo>
                      <a:pt x="41672" y="7976"/>
                      <a:pt x="41785" y="7003"/>
                      <a:pt x="41687" y="6039"/>
                    </a:cubicBezTo>
                    <a:lnTo>
                      <a:pt x="41659" y="5777"/>
                    </a:lnTo>
                    <a:lnTo>
                      <a:pt x="39573" y="5990"/>
                    </a:lnTo>
                    <a:lnTo>
                      <a:pt x="39598" y="6251"/>
                    </a:lnTo>
                    <a:cubicBezTo>
                      <a:pt x="39791" y="8167"/>
                      <a:pt x="38769" y="10000"/>
                      <a:pt x="37037" y="10845"/>
                    </a:cubicBezTo>
                    <a:cubicBezTo>
                      <a:pt x="36400" y="11155"/>
                      <a:pt x="35712" y="11308"/>
                      <a:pt x="35025" y="11308"/>
                    </a:cubicBezTo>
                    <a:cubicBezTo>
                      <a:pt x="34160" y="11308"/>
                      <a:pt x="33298" y="11064"/>
                      <a:pt x="32545" y="10582"/>
                    </a:cubicBezTo>
                    <a:cubicBezTo>
                      <a:pt x="31196" y="9719"/>
                      <a:pt x="30393" y="8216"/>
                      <a:pt x="30425" y="6614"/>
                    </a:cubicBezTo>
                    <a:lnTo>
                      <a:pt x="30431" y="6352"/>
                    </a:lnTo>
                    <a:lnTo>
                      <a:pt x="28333" y="6308"/>
                    </a:lnTo>
                    <a:lnTo>
                      <a:pt x="28327" y="6569"/>
                    </a:lnTo>
                    <a:cubicBezTo>
                      <a:pt x="28265" y="9488"/>
                      <a:pt x="30080" y="12088"/>
                      <a:pt x="32841" y="13040"/>
                    </a:cubicBezTo>
                    <a:cubicBezTo>
                      <a:pt x="33286" y="13193"/>
                      <a:pt x="33747" y="13300"/>
                      <a:pt x="34215" y="13357"/>
                    </a:cubicBezTo>
                    <a:cubicBezTo>
                      <a:pt x="33377" y="16440"/>
                      <a:pt x="34016" y="19759"/>
                      <a:pt x="35947" y="22310"/>
                    </a:cubicBezTo>
                    <a:cubicBezTo>
                      <a:pt x="36059" y="23319"/>
                      <a:pt x="35991" y="24315"/>
                      <a:pt x="35747" y="25273"/>
                    </a:cubicBezTo>
                    <a:cubicBezTo>
                      <a:pt x="34942" y="28420"/>
                      <a:pt x="32349" y="30819"/>
                      <a:pt x="29142" y="31384"/>
                    </a:cubicBezTo>
                    <a:cubicBezTo>
                      <a:pt x="28669" y="31468"/>
                      <a:pt x="28190" y="31509"/>
                      <a:pt x="27712" y="31509"/>
                    </a:cubicBezTo>
                    <a:cubicBezTo>
                      <a:pt x="27023" y="31509"/>
                      <a:pt x="26334" y="31422"/>
                      <a:pt x="25664" y="31249"/>
                    </a:cubicBezTo>
                    <a:cubicBezTo>
                      <a:pt x="22274" y="30383"/>
                      <a:pt x="20014" y="26589"/>
                      <a:pt x="19548" y="23368"/>
                    </a:cubicBezTo>
                    <a:cubicBezTo>
                      <a:pt x="19571" y="23362"/>
                      <a:pt x="19592" y="23356"/>
                      <a:pt x="19614" y="23349"/>
                    </a:cubicBezTo>
                    <a:cubicBezTo>
                      <a:pt x="25084" y="21653"/>
                      <a:pt x="28154" y="15823"/>
                      <a:pt x="26460" y="10353"/>
                    </a:cubicBezTo>
                    <a:cubicBezTo>
                      <a:pt x="26178" y="9449"/>
                      <a:pt x="25773" y="8587"/>
                      <a:pt x="25256" y="7793"/>
                    </a:cubicBezTo>
                    <a:cubicBezTo>
                      <a:pt x="26879" y="6728"/>
                      <a:pt x="27952" y="5038"/>
                      <a:pt x="28216" y="3117"/>
                    </a:cubicBezTo>
                    <a:cubicBezTo>
                      <a:pt x="28350" y="2157"/>
                      <a:pt x="28273" y="1179"/>
                      <a:pt x="27989" y="251"/>
                    </a:cubicBezTo>
                    <a:lnTo>
                      <a:pt x="27913"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3" name="Google Shape;133;p26"/>
              <p:cNvSpPr/>
              <p:nvPr/>
            </p:nvSpPr>
            <p:spPr>
              <a:xfrm>
                <a:off x="2126900" y="2722600"/>
                <a:ext cx="2031950" cy="2145925"/>
              </a:xfrm>
              <a:custGeom>
                <a:avLst/>
                <a:gdLst/>
                <a:ahLst/>
                <a:cxnLst/>
                <a:rect l="l" t="t" r="r" b="b"/>
                <a:pathLst>
                  <a:path w="81278" h="85837" extrusionOk="0">
                    <a:moveTo>
                      <a:pt x="40637" y="1"/>
                    </a:moveTo>
                    <a:cubicBezTo>
                      <a:pt x="33086" y="1"/>
                      <a:pt x="26965" y="6122"/>
                      <a:pt x="26965" y="13673"/>
                    </a:cubicBezTo>
                    <a:cubicBezTo>
                      <a:pt x="26965" y="13737"/>
                      <a:pt x="26970" y="13800"/>
                      <a:pt x="26971" y="13863"/>
                    </a:cubicBezTo>
                    <a:cubicBezTo>
                      <a:pt x="26971" y="13926"/>
                      <a:pt x="26965" y="13989"/>
                      <a:pt x="26965" y="14053"/>
                    </a:cubicBezTo>
                    <a:cubicBezTo>
                      <a:pt x="26965" y="14381"/>
                      <a:pt x="26981" y="14707"/>
                      <a:pt x="27004" y="15029"/>
                    </a:cubicBezTo>
                    <a:cubicBezTo>
                      <a:pt x="25702" y="14634"/>
                      <a:pt x="24348" y="14433"/>
                      <a:pt x="22989" y="14433"/>
                    </a:cubicBezTo>
                    <a:cubicBezTo>
                      <a:pt x="22985" y="14433"/>
                      <a:pt x="22981" y="14433"/>
                      <a:pt x="22977" y="14433"/>
                    </a:cubicBezTo>
                    <a:cubicBezTo>
                      <a:pt x="15321" y="14433"/>
                      <a:pt x="9114" y="20639"/>
                      <a:pt x="9114" y="28296"/>
                    </a:cubicBezTo>
                    <a:cubicBezTo>
                      <a:pt x="9114" y="29432"/>
                      <a:pt x="9253" y="30564"/>
                      <a:pt x="9529" y="31666"/>
                    </a:cubicBezTo>
                    <a:cubicBezTo>
                      <a:pt x="3925" y="34083"/>
                      <a:pt x="0" y="39656"/>
                      <a:pt x="0" y="46146"/>
                    </a:cubicBezTo>
                    <a:cubicBezTo>
                      <a:pt x="0" y="52273"/>
                      <a:pt x="3497" y="57578"/>
                      <a:pt x="8603" y="60186"/>
                    </a:cubicBezTo>
                    <a:cubicBezTo>
                      <a:pt x="7936" y="61884"/>
                      <a:pt x="7595" y="63692"/>
                      <a:pt x="7596" y="65517"/>
                    </a:cubicBezTo>
                    <a:cubicBezTo>
                      <a:pt x="7596" y="73591"/>
                      <a:pt x="14143" y="80138"/>
                      <a:pt x="22219" y="80138"/>
                    </a:cubicBezTo>
                    <a:cubicBezTo>
                      <a:pt x="22223" y="80138"/>
                      <a:pt x="22228" y="80138"/>
                      <a:pt x="22232" y="80138"/>
                    </a:cubicBezTo>
                    <a:cubicBezTo>
                      <a:pt x="24818" y="80138"/>
                      <a:pt x="27360" y="79449"/>
                      <a:pt x="29592" y="78142"/>
                    </a:cubicBezTo>
                    <a:cubicBezTo>
                      <a:pt x="31252" y="82633"/>
                      <a:pt x="35570" y="85836"/>
                      <a:pt x="40639" y="85836"/>
                    </a:cubicBezTo>
                    <a:cubicBezTo>
                      <a:pt x="45825" y="85836"/>
                      <a:pt x="50224" y="82481"/>
                      <a:pt x="51795" y="77826"/>
                    </a:cubicBezTo>
                    <a:cubicBezTo>
                      <a:pt x="54001" y="79093"/>
                      <a:pt x="56501" y="79760"/>
                      <a:pt x="59046" y="79760"/>
                    </a:cubicBezTo>
                    <a:cubicBezTo>
                      <a:pt x="59051" y="79760"/>
                      <a:pt x="59055" y="79760"/>
                      <a:pt x="59059" y="79760"/>
                    </a:cubicBezTo>
                    <a:cubicBezTo>
                      <a:pt x="67134" y="79760"/>
                      <a:pt x="73681" y="73213"/>
                      <a:pt x="73681" y="65137"/>
                    </a:cubicBezTo>
                    <a:cubicBezTo>
                      <a:pt x="73682" y="63313"/>
                      <a:pt x="73340" y="61506"/>
                      <a:pt x="72674" y="59807"/>
                    </a:cubicBezTo>
                    <a:cubicBezTo>
                      <a:pt x="77779" y="57199"/>
                      <a:pt x="81277" y="51894"/>
                      <a:pt x="81277" y="45767"/>
                    </a:cubicBezTo>
                    <a:lnTo>
                      <a:pt x="81277" y="45766"/>
                    </a:lnTo>
                    <a:cubicBezTo>
                      <a:pt x="81277" y="39275"/>
                      <a:pt x="77352" y="33703"/>
                      <a:pt x="71747" y="31287"/>
                    </a:cubicBezTo>
                    <a:cubicBezTo>
                      <a:pt x="72022" y="30184"/>
                      <a:pt x="72161" y="29052"/>
                      <a:pt x="72161" y="27915"/>
                    </a:cubicBezTo>
                    <a:cubicBezTo>
                      <a:pt x="72161" y="20259"/>
                      <a:pt x="65956" y="14053"/>
                      <a:pt x="58299" y="14053"/>
                    </a:cubicBezTo>
                    <a:cubicBezTo>
                      <a:pt x="56943" y="14053"/>
                      <a:pt x="55595" y="14251"/>
                      <a:pt x="54296" y="14642"/>
                    </a:cubicBezTo>
                    <a:cubicBezTo>
                      <a:pt x="54304" y="14447"/>
                      <a:pt x="54311" y="14251"/>
                      <a:pt x="54311" y="14053"/>
                    </a:cubicBezTo>
                    <a:cubicBezTo>
                      <a:pt x="54311" y="13989"/>
                      <a:pt x="54306" y="13926"/>
                      <a:pt x="54305" y="13863"/>
                    </a:cubicBezTo>
                    <a:cubicBezTo>
                      <a:pt x="54305" y="13800"/>
                      <a:pt x="54311" y="13737"/>
                      <a:pt x="54311" y="13673"/>
                    </a:cubicBezTo>
                    <a:cubicBezTo>
                      <a:pt x="54311" y="6122"/>
                      <a:pt x="48190" y="1"/>
                      <a:pt x="40637" y="1"/>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grpSp>
        <p:grpSp>
          <p:nvGrpSpPr>
            <p:cNvPr id="134" name="Google Shape;134;p26"/>
            <p:cNvGrpSpPr/>
            <p:nvPr/>
          </p:nvGrpSpPr>
          <p:grpSpPr>
            <a:xfrm>
              <a:off x="2964600" y="1835175"/>
              <a:ext cx="1677275" cy="2732775"/>
              <a:chOff x="3815175" y="2743200"/>
              <a:chExt cx="1677275" cy="2732775"/>
            </a:xfrm>
          </p:grpSpPr>
          <p:sp>
            <p:nvSpPr>
              <p:cNvPr id="135" name="Google Shape;135;p26"/>
              <p:cNvSpPr/>
              <p:nvPr/>
            </p:nvSpPr>
            <p:spPr>
              <a:xfrm>
                <a:off x="4577075" y="4923950"/>
                <a:ext cx="199175" cy="552025"/>
              </a:xfrm>
              <a:custGeom>
                <a:avLst/>
                <a:gdLst/>
                <a:ahLst/>
                <a:cxnLst/>
                <a:rect l="l" t="t" r="r" b="b"/>
                <a:pathLst>
                  <a:path w="7967" h="22081" extrusionOk="0">
                    <a:moveTo>
                      <a:pt x="1" y="0"/>
                    </a:moveTo>
                    <a:lnTo>
                      <a:pt x="1" y="22080"/>
                    </a:lnTo>
                    <a:lnTo>
                      <a:pt x="7966" y="22080"/>
                    </a:lnTo>
                    <a:lnTo>
                      <a:pt x="7966" y="0"/>
                    </a:lnTo>
                    <a:close/>
                  </a:path>
                </a:pathLst>
              </a:custGeom>
              <a:solidFill>
                <a:srgbClr val="432416"/>
              </a:solidFill>
              <a:ln>
                <a:noFill/>
              </a:ln>
            </p:spPr>
            <p:txBody>
              <a:bodyPr spcFirstLastPara="1" wrap="square" lIns="121900" tIns="121900" rIns="121900" bIns="121900" anchor="ctr" anchorCtr="0">
                <a:noAutofit/>
              </a:bodyPr>
              <a:lstStyle/>
              <a:p>
                <a:endParaRPr sz="2400"/>
              </a:p>
            </p:txBody>
          </p:sp>
          <p:sp>
            <p:nvSpPr>
              <p:cNvPr id="136" name="Google Shape;136;p26"/>
              <p:cNvSpPr/>
              <p:nvPr/>
            </p:nvSpPr>
            <p:spPr>
              <a:xfrm>
                <a:off x="3815175" y="2743200"/>
                <a:ext cx="1677275" cy="2198525"/>
              </a:xfrm>
              <a:custGeom>
                <a:avLst/>
                <a:gdLst/>
                <a:ahLst/>
                <a:cxnLst/>
                <a:rect l="l" t="t" r="r" b="b"/>
                <a:pathLst>
                  <a:path w="67091" h="87941" extrusionOk="0">
                    <a:moveTo>
                      <a:pt x="33215" y="1"/>
                    </a:moveTo>
                    <a:cubicBezTo>
                      <a:pt x="14686" y="1"/>
                      <a:pt x="0" y="33448"/>
                      <a:pt x="0" y="53429"/>
                    </a:cubicBezTo>
                    <a:cubicBezTo>
                      <a:pt x="0" y="73413"/>
                      <a:pt x="15350" y="87940"/>
                      <a:pt x="33876" y="87940"/>
                    </a:cubicBezTo>
                    <a:cubicBezTo>
                      <a:pt x="52406" y="87940"/>
                      <a:pt x="67091" y="73414"/>
                      <a:pt x="67091" y="53429"/>
                    </a:cubicBezTo>
                    <a:cubicBezTo>
                      <a:pt x="67091" y="33450"/>
                      <a:pt x="51745" y="1"/>
                      <a:pt x="3321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grpSp>
        <p:sp>
          <p:nvSpPr>
            <p:cNvPr id="137" name="Google Shape;137;p26"/>
            <p:cNvSpPr/>
            <p:nvPr/>
          </p:nvSpPr>
          <p:spPr>
            <a:xfrm>
              <a:off x="1298213" y="450727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sp>
          <p:nvSpPr>
            <p:cNvPr id="138" name="Google Shape;138;p26"/>
            <p:cNvSpPr/>
            <p:nvPr/>
          </p:nvSpPr>
          <p:spPr>
            <a:xfrm>
              <a:off x="2746013" y="4450125"/>
              <a:ext cx="1447800" cy="304800"/>
            </a:xfrm>
            <a:prstGeom prst="ellipse">
              <a:avLst/>
            </a:prstGeom>
            <a:solidFill>
              <a:srgbClr val="5B2602">
                <a:alpha val="19640"/>
              </a:srgbClr>
            </a:solidFill>
            <a:ln>
              <a:noFill/>
            </a:ln>
          </p:spPr>
          <p:txBody>
            <a:bodyPr spcFirstLastPara="1" wrap="square" lIns="121900" tIns="121900" rIns="121900" bIns="121900" anchor="ctr" anchorCtr="0">
              <a:noAutofit/>
            </a:bodyPr>
            <a:lstStyle/>
            <a:p>
              <a:endParaRPr sz="2400"/>
            </a:p>
          </p:txBody>
        </p:sp>
        <p:grpSp>
          <p:nvGrpSpPr>
            <p:cNvPr id="139" name="Google Shape;139;p26"/>
            <p:cNvGrpSpPr/>
            <p:nvPr/>
          </p:nvGrpSpPr>
          <p:grpSpPr>
            <a:xfrm>
              <a:off x="1665715" y="998974"/>
              <a:ext cx="2845577" cy="3701900"/>
              <a:chOff x="1796450" y="238125"/>
              <a:chExt cx="4026000" cy="5237550"/>
            </a:xfrm>
          </p:grpSpPr>
          <p:sp>
            <p:nvSpPr>
              <p:cNvPr id="140" name="Google Shape;140;p26"/>
              <p:cNvSpPr/>
              <p:nvPr/>
            </p:nvSpPr>
            <p:spPr>
              <a:xfrm>
                <a:off x="1796450" y="4507125"/>
                <a:ext cx="468750" cy="964000"/>
              </a:xfrm>
              <a:custGeom>
                <a:avLst/>
                <a:gdLst/>
                <a:ahLst/>
                <a:cxnLst/>
                <a:rect l="l" t="t" r="r" b="b"/>
                <a:pathLst>
                  <a:path w="18750" h="38560" extrusionOk="0">
                    <a:moveTo>
                      <a:pt x="18749" y="1"/>
                    </a:moveTo>
                    <a:cubicBezTo>
                      <a:pt x="18749" y="1"/>
                      <a:pt x="8009" y="8382"/>
                      <a:pt x="0" y="25171"/>
                    </a:cubicBezTo>
                    <a:cubicBezTo>
                      <a:pt x="0" y="25171"/>
                      <a:pt x="3018" y="33703"/>
                      <a:pt x="10702" y="38559"/>
                    </a:cubicBezTo>
                    <a:lnTo>
                      <a:pt x="16018" y="38559"/>
                    </a:lnTo>
                    <a:cubicBezTo>
                      <a:pt x="16018" y="38559"/>
                      <a:pt x="11286" y="35225"/>
                      <a:pt x="6918" y="25849"/>
                    </a:cubicBezTo>
                    <a:cubicBezTo>
                      <a:pt x="6918" y="25849"/>
                      <a:pt x="12468" y="9922"/>
                      <a:pt x="1874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1" name="Google Shape;141;p26"/>
              <p:cNvSpPr/>
              <p:nvPr/>
            </p:nvSpPr>
            <p:spPr>
              <a:xfrm>
                <a:off x="2344800" y="4263675"/>
                <a:ext cx="537075" cy="242925"/>
              </a:xfrm>
              <a:custGeom>
                <a:avLst/>
                <a:gdLst/>
                <a:ahLst/>
                <a:cxnLst/>
                <a:rect l="l" t="t" r="r" b="b"/>
                <a:pathLst>
                  <a:path w="21483" h="9717" extrusionOk="0">
                    <a:moveTo>
                      <a:pt x="10742" y="0"/>
                    </a:moveTo>
                    <a:cubicBezTo>
                      <a:pt x="5076" y="0"/>
                      <a:pt x="1593" y="3368"/>
                      <a:pt x="1593" y="3368"/>
                    </a:cubicBezTo>
                    <a:cubicBezTo>
                      <a:pt x="1593" y="3368"/>
                      <a:pt x="502" y="5462"/>
                      <a:pt x="1" y="9716"/>
                    </a:cubicBezTo>
                    <a:lnTo>
                      <a:pt x="3459" y="9716"/>
                    </a:lnTo>
                    <a:cubicBezTo>
                      <a:pt x="3459" y="9716"/>
                      <a:pt x="2982" y="6622"/>
                      <a:pt x="2868" y="4369"/>
                    </a:cubicBezTo>
                    <a:cubicBezTo>
                      <a:pt x="2868" y="4369"/>
                      <a:pt x="6895" y="2617"/>
                      <a:pt x="10741" y="2617"/>
                    </a:cubicBezTo>
                    <a:cubicBezTo>
                      <a:pt x="14586" y="2617"/>
                      <a:pt x="18615" y="4369"/>
                      <a:pt x="18615" y="4369"/>
                    </a:cubicBezTo>
                    <a:cubicBezTo>
                      <a:pt x="18501" y="6622"/>
                      <a:pt x="18023" y="9716"/>
                      <a:pt x="18023" y="9716"/>
                    </a:cubicBezTo>
                    <a:lnTo>
                      <a:pt x="21483" y="9716"/>
                    </a:lnTo>
                    <a:cubicBezTo>
                      <a:pt x="20982" y="5462"/>
                      <a:pt x="19889" y="3368"/>
                      <a:pt x="19889" y="3368"/>
                    </a:cubicBezTo>
                    <a:cubicBezTo>
                      <a:pt x="19889" y="3368"/>
                      <a:pt x="16408" y="0"/>
                      <a:pt x="10742"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2" name="Google Shape;142;p26"/>
              <p:cNvSpPr/>
              <p:nvPr/>
            </p:nvSpPr>
            <p:spPr>
              <a:xfrm>
                <a:off x="2406725" y="4263675"/>
                <a:ext cx="475125" cy="242925"/>
              </a:xfrm>
              <a:custGeom>
                <a:avLst/>
                <a:gdLst/>
                <a:ahLst/>
                <a:cxnLst/>
                <a:rect l="l" t="t" r="r" b="b"/>
                <a:pathLst>
                  <a:path w="19005" h="9717" extrusionOk="0">
                    <a:moveTo>
                      <a:pt x="8265" y="0"/>
                    </a:moveTo>
                    <a:cubicBezTo>
                      <a:pt x="4246" y="0"/>
                      <a:pt x="1358" y="1680"/>
                      <a:pt x="0" y="2665"/>
                    </a:cubicBezTo>
                    <a:cubicBezTo>
                      <a:pt x="585" y="3127"/>
                      <a:pt x="1195" y="3538"/>
                      <a:pt x="1886" y="3809"/>
                    </a:cubicBezTo>
                    <a:cubicBezTo>
                      <a:pt x="3406" y="3295"/>
                      <a:pt x="5870" y="2617"/>
                      <a:pt x="8264" y="2617"/>
                    </a:cubicBezTo>
                    <a:cubicBezTo>
                      <a:pt x="12110" y="2617"/>
                      <a:pt x="16139" y="4368"/>
                      <a:pt x="16139" y="4368"/>
                    </a:cubicBezTo>
                    <a:cubicBezTo>
                      <a:pt x="16024" y="6621"/>
                      <a:pt x="15546" y="9715"/>
                      <a:pt x="15546" y="9715"/>
                    </a:cubicBezTo>
                    <a:lnTo>
                      <a:pt x="19005" y="9716"/>
                    </a:lnTo>
                    <a:cubicBezTo>
                      <a:pt x="18505" y="5462"/>
                      <a:pt x="17412" y="3368"/>
                      <a:pt x="17412" y="3368"/>
                    </a:cubicBezTo>
                    <a:cubicBezTo>
                      <a:pt x="17412" y="3368"/>
                      <a:pt x="13931" y="0"/>
                      <a:pt x="826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3" name="Google Shape;143;p26"/>
              <p:cNvSpPr/>
              <p:nvPr/>
            </p:nvSpPr>
            <p:spPr>
              <a:xfrm>
                <a:off x="2044450" y="4463900"/>
                <a:ext cx="1137750" cy="1007225"/>
              </a:xfrm>
              <a:custGeom>
                <a:avLst/>
                <a:gdLst/>
                <a:ahLst/>
                <a:cxnLst/>
                <a:rect l="l" t="t" r="r" b="b"/>
                <a:pathLst>
                  <a:path w="45510" h="40289" extrusionOk="0">
                    <a:moveTo>
                      <a:pt x="22755" y="0"/>
                    </a:moveTo>
                    <a:cubicBezTo>
                      <a:pt x="12685" y="0"/>
                      <a:pt x="8829" y="1730"/>
                      <a:pt x="8829" y="1730"/>
                    </a:cubicBezTo>
                    <a:cubicBezTo>
                      <a:pt x="8829" y="1730"/>
                      <a:pt x="3822" y="8465"/>
                      <a:pt x="1911" y="16111"/>
                    </a:cubicBezTo>
                    <a:cubicBezTo>
                      <a:pt x="0" y="23756"/>
                      <a:pt x="1093" y="37226"/>
                      <a:pt x="1093" y="37226"/>
                    </a:cubicBezTo>
                    <a:cubicBezTo>
                      <a:pt x="1093" y="37226"/>
                      <a:pt x="2548" y="40288"/>
                      <a:pt x="6098" y="40288"/>
                    </a:cubicBezTo>
                    <a:lnTo>
                      <a:pt x="39411" y="40288"/>
                    </a:lnTo>
                    <a:cubicBezTo>
                      <a:pt x="42960" y="40288"/>
                      <a:pt x="44418" y="37226"/>
                      <a:pt x="44418" y="37226"/>
                    </a:cubicBezTo>
                    <a:cubicBezTo>
                      <a:pt x="44418" y="37226"/>
                      <a:pt x="45509" y="23756"/>
                      <a:pt x="43598" y="16111"/>
                    </a:cubicBezTo>
                    <a:cubicBezTo>
                      <a:pt x="41687" y="8465"/>
                      <a:pt x="36681" y="1730"/>
                      <a:pt x="36681" y="1730"/>
                    </a:cubicBezTo>
                    <a:cubicBezTo>
                      <a:pt x="36681" y="1730"/>
                      <a:pt x="32825" y="0"/>
                      <a:pt x="22755" y="0"/>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44" name="Google Shape;144;p26"/>
              <p:cNvSpPr/>
              <p:nvPr/>
            </p:nvSpPr>
            <p:spPr>
              <a:xfrm>
                <a:off x="2233300" y="4447225"/>
                <a:ext cx="760025" cy="567250"/>
              </a:xfrm>
              <a:custGeom>
                <a:avLst/>
                <a:gdLst/>
                <a:ahLst/>
                <a:cxnLst/>
                <a:rect l="l" t="t" r="r" b="b"/>
                <a:pathLst>
                  <a:path w="30401" h="22690" extrusionOk="0">
                    <a:moveTo>
                      <a:pt x="15201" y="1"/>
                    </a:moveTo>
                    <a:cubicBezTo>
                      <a:pt x="9594" y="1"/>
                      <a:pt x="3644" y="1123"/>
                      <a:pt x="3644" y="1123"/>
                    </a:cubicBezTo>
                    <a:cubicBezTo>
                      <a:pt x="3644" y="1123"/>
                      <a:pt x="1" y="8251"/>
                      <a:pt x="1" y="20961"/>
                    </a:cubicBezTo>
                    <a:cubicBezTo>
                      <a:pt x="1" y="20961"/>
                      <a:pt x="5279" y="22690"/>
                      <a:pt x="15201" y="22690"/>
                    </a:cubicBezTo>
                    <a:cubicBezTo>
                      <a:pt x="25122" y="22690"/>
                      <a:pt x="30401" y="20961"/>
                      <a:pt x="30401" y="20961"/>
                    </a:cubicBezTo>
                    <a:cubicBezTo>
                      <a:pt x="30401" y="8251"/>
                      <a:pt x="26758" y="1123"/>
                      <a:pt x="26758" y="1123"/>
                    </a:cubicBezTo>
                    <a:cubicBezTo>
                      <a:pt x="26758" y="1123"/>
                      <a:pt x="20807" y="1"/>
                      <a:pt x="15201"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5" name="Google Shape;145;p26"/>
              <p:cNvSpPr/>
              <p:nvPr/>
            </p:nvSpPr>
            <p:spPr>
              <a:xfrm>
                <a:off x="2794425" y="4903650"/>
                <a:ext cx="92925" cy="206450"/>
              </a:xfrm>
              <a:custGeom>
                <a:avLst/>
                <a:gdLst/>
                <a:ahLst/>
                <a:cxnLst/>
                <a:rect l="l" t="t" r="r" b="b"/>
                <a:pathLst>
                  <a:path w="3717" h="8258" extrusionOk="0">
                    <a:moveTo>
                      <a:pt x="1" y="0"/>
                    </a:moveTo>
                    <a:lnTo>
                      <a:pt x="1" y="8257"/>
                    </a:lnTo>
                    <a:lnTo>
                      <a:pt x="3716" y="8257"/>
                    </a:lnTo>
                    <a:lnTo>
                      <a:pt x="3716"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6" name="Google Shape;146;p26"/>
              <p:cNvSpPr/>
              <p:nvPr/>
            </p:nvSpPr>
            <p:spPr>
              <a:xfrm>
                <a:off x="2717050" y="5170825"/>
                <a:ext cx="247700" cy="227025"/>
              </a:xfrm>
              <a:custGeom>
                <a:avLst/>
                <a:gdLst/>
                <a:ahLst/>
                <a:cxnLst/>
                <a:rect l="l" t="t" r="r" b="b"/>
                <a:pathLst>
                  <a:path w="9908" h="9081" extrusionOk="0">
                    <a:moveTo>
                      <a:pt x="0" y="0"/>
                    </a:moveTo>
                    <a:lnTo>
                      <a:pt x="0" y="7636"/>
                    </a:lnTo>
                    <a:cubicBezTo>
                      <a:pt x="0" y="7636"/>
                      <a:pt x="1890" y="9081"/>
                      <a:pt x="4954" y="9081"/>
                    </a:cubicBezTo>
                    <a:cubicBezTo>
                      <a:pt x="8018"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7" name="Google Shape;147;p26"/>
              <p:cNvSpPr/>
              <p:nvPr/>
            </p:nvSpPr>
            <p:spPr>
              <a:xfrm>
                <a:off x="2339275" y="4903650"/>
                <a:ext cx="92925" cy="206450"/>
              </a:xfrm>
              <a:custGeom>
                <a:avLst/>
                <a:gdLst/>
                <a:ahLst/>
                <a:cxnLst/>
                <a:rect l="l" t="t" r="r" b="b"/>
                <a:pathLst>
                  <a:path w="3717" h="8258" extrusionOk="0">
                    <a:moveTo>
                      <a:pt x="1" y="0"/>
                    </a:moveTo>
                    <a:lnTo>
                      <a:pt x="1" y="8257"/>
                    </a:lnTo>
                    <a:lnTo>
                      <a:pt x="3717" y="8257"/>
                    </a:lnTo>
                    <a:lnTo>
                      <a:pt x="3717"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48" name="Google Shape;148;p26"/>
              <p:cNvSpPr/>
              <p:nvPr/>
            </p:nvSpPr>
            <p:spPr>
              <a:xfrm>
                <a:off x="2261900" y="5170825"/>
                <a:ext cx="247700" cy="227025"/>
              </a:xfrm>
              <a:custGeom>
                <a:avLst/>
                <a:gdLst/>
                <a:ahLst/>
                <a:cxnLst/>
                <a:rect l="l" t="t" r="r" b="b"/>
                <a:pathLst>
                  <a:path w="9908" h="9081" extrusionOk="0">
                    <a:moveTo>
                      <a:pt x="0" y="0"/>
                    </a:moveTo>
                    <a:lnTo>
                      <a:pt x="0" y="7636"/>
                    </a:lnTo>
                    <a:cubicBezTo>
                      <a:pt x="0" y="7636"/>
                      <a:pt x="1890" y="9081"/>
                      <a:pt x="4954" y="9081"/>
                    </a:cubicBezTo>
                    <a:cubicBezTo>
                      <a:pt x="8017" y="9081"/>
                      <a:pt x="9907" y="7636"/>
                      <a:pt x="9907" y="7636"/>
                    </a:cubicBezTo>
                    <a:lnTo>
                      <a:pt x="9907"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49" name="Google Shape;149;p26"/>
              <p:cNvSpPr/>
              <p:nvPr/>
            </p:nvSpPr>
            <p:spPr>
              <a:xfrm>
                <a:off x="4301425" y="2863250"/>
                <a:ext cx="1428950" cy="934800"/>
              </a:xfrm>
              <a:custGeom>
                <a:avLst/>
                <a:gdLst/>
                <a:ahLst/>
                <a:cxnLst/>
                <a:rect l="l" t="t" r="r" b="b"/>
                <a:pathLst>
                  <a:path w="57158" h="37392" extrusionOk="0">
                    <a:moveTo>
                      <a:pt x="0" y="0"/>
                    </a:moveTo>
                    <a:lnTo>
                      <a:pt x="0" y="22156"/>
                    </a:lnTo>
                    <a:cubicBezTo>
                      <a:pt x="0" y="22156"/>
                      <a:pt x="4774" y="30897"/>
                      <a:pt x="11341" y="37094"/>
                    </a:cubicBezTo>
                    <a:cubicBezTo>
                      <a:pt x="13084" y="37293"/>
                      <a:pt x="14805" y="37391"/>
                      <a:pt x="16502" y="37391"/>
                    </a:cubicBezTo>
                    <a:cubicBezTo>
                      <a:pt x="28144" y="37391"/>
                      <a:pt x="38632" y="32793"/>
                      <a:pt x="46954" y="24982"/>
                    </a:cubicBezTo>
                    <a:cubicBezTo>
                      <a:pt x="46954" y="24982"/>
                      <a:pt x="56540" y="21207"/>
                      <a:pt x="56835" y="14642"/>
                    </a:cubicBezTo>
                    <a:cubicBezTo>
                      <a:pt x="57157" y="7481"/>
                      <a:pt x="48729" y="3193"/>
                      <a:pt x="43434" y="3193"/>
                    </a:cubicBezTo>
                    <a:cubicBezTo>
                      <a:pt x="43105" y="3193"/>
                      <a:pt x="42787" y="3210"/>
                      <a:pt x="42484" y="3243"/>
                    </a:cubicBezTo>
                    <a:cubicBezTo>
                      <a:pt x="37323" y="3818"/>
                      <a:pt x="37080" y="8473"/>
                      <a:pt x="37080" y="8473"/>
                    </a:cubicBezTo>
                    <a:cubicBezTo>
                      <a:pt x="37080" y="8473"/>
                      <a:pt x="35601" y="9747"/>
                      <a:pt x="34980" y="12138"/>
                    </a:cubicBezTo>
                    <a:cubicBezTo>
                      <a:pt x="34358" y="14528"/>
                      <a:pt x="36552" y="17431"/>
                      <a:pt x="36552" y="17431"/>
                    </a:cubicBezTo>
                    <a:cubicBezTo>
                      <a:pt x="36552" y="17431"/>
                      <a:pt x="30014" y="22275"/>
                      <a:pt x="21431" y="22275"/>
                    </a:cubicBezTo>
                    <a:cubicBezTo>
                      <a:pt x="21170" y="22275"/>
                      <a:pt x="20907" y="22270"/>
                      <a:pt x="20643" y="22261"/>
                    </a:cubicBezTo>
                    <a:cubicBezTo>
                      <a:pt x="8293" y="9417"/>
                      <a:pt x="0" y="0"/>
                      <a:pt x="0"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50" name="Google Shape;150;p26"/>
              <p:cNvSpPr/>
              <p:nvPr/>
            </p:nvSpPr>
            <p:spPr>
              <a:xfrm>
                <a:off x="5621900" y="2690275"/>
                <a:ext cx="160825" cy="140825"/>
              </a:xfrm>
              <a:custGeom>
                <a:avLst/>
                <a:gdLst/>
                <a:ahLst/>
                <a:cxnLst/>
                <a:rect l="l" t="t" r="r" b="b"/>
                <a:pathLst>
                  <a:path w="6433" h="5633" extrusionOk="0">
                    <a:moveTo>
                      <a:pt x="3214" y="1092"/>
                    </a:moveTo>
                    <a:cubicBezTo>
                      <a:pt x="3215" y="1092"/>
                      <a:pt x="3216" y="1092"/>
                      <a:pt x="3217" y="1092"/>
                    </a:cubicBezTo>
                    <a:cubicBezTo>
                      <a:pt x="3507" y="1092"/>
                      <a:pt x="3791" y="1166"/>
                      <a:pt x="4045" y="1306"/>
                    </a:cubicBezTo>
                    <a:cubicBezTo>
                      <a:pt x="4878" y="1763"/>
                      <a:pt x="5186" y="2812"/>
                      <a:pt x="4727" y="3646"/>
                    </a:cubicBezTo>
                    <a:cubicBezTo>
                      <a:pt x="4429" y="4188"/>
                      <a:pt x="3862" y="4530"/>
                      <a:pt x="3243" y="4540"/>
                    </a:cubicBezTo>
                    <a:cubicBezTo>
                      <a:pt x="3234" y="4540"/>
                      <a:pt x="3225" y="4540"/>
                      <a:pt x="3215" y="4540"/>
                    </a:cubicBezTo>
                    <a:cubicBezTo>
                      <a:pt x="2606" y="4540"/>
                      <a:pt x="2042" y="4219"/>
                      <a:pt x="1731" y="3694"/>
                    </a:cubicBezTo>
                    <a:cubicBezTo>
                      <a:pt x="1416" y="3160"/>
                      <a:pt x="1411" y="2499"/>
                      <a:pt x="1718" y="1961"/>
                    </a:cubicBezTo>
                    <a:cubicBezTo>
                      <a:pt x="2025" y="1423"/>
                      <a:pt x="2596" y="1092"/>
                      <a:pt x="3214" y="1092"/>
                    </a:cubicBezTo>
                    <a:close/>
                    <a:moveTo>
                      <a:pt x="3218" y="0"/>
                    </a:moveTo>
                    <a:cubicBezTo>
                      <a:pt x="2223" y="0"/>
                      <a:pt x="1259" y="528"/>
                      <a:pt x="747" y="1461"/>
                    </a:cubicBezTo>
                    <a:cubicBezTo>
                      <a:pt x="0" y="2823"/>
                      <a:pt x="499" y="4540"/>
                      <a:pt x="1860" y="5286"/>
                    </a:cubicBezTo>
                    <a:cubicBezTo>
                      <a:pt x="2275" y="5514"/>
                      <a:pt x="2739" y="5633"/>
                      <a:pt x="3211" y="5633"/>
                    </a:cubicBezTo>
                    <a:cubicBezTo>
                      <a:pt x="4207" y="5633"/>
                      <a:pt x="5174" y="5105"/>
                      <a:pt x="5686" y="4172"/>
                    </a:cubicBezTo>
                    <a:cubicBezTo>
                      <a:pt x="6432" y="2810"/>
                      <a:pt x="5932" y="1094"/>
                      <a:pt x="4571" y="348"/>
                    </a:cubicBezTo>
                    <a:cubicBezTo>
                      <a:pt x="4141" y="112"/>
                      <a:pt x="3676" y="0"/>
                      <a:pt x="3218"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1" name="Google Shape;151;p26"/>
              <p:cNvSpPr/>
              <p:nvPr/>
            </p:nvSpPr>
            <p:spPr>
              <a:xfrm>
                <a:off x="5254850" y="2775175"/>
                <a:ext cx="567600" cy="567625"/>
              </a:xfrm>
              <a:custGeom>
                <a:avLst/>
                <a:gdLst/>
                <a:ahLst/>
                <a:cxnLst/>
                <a:rect l="l" t="t" r="r" b="b"/>
                <a:pathLst>
                  <a:path w="22704" h="22705" extrusionOk="0">
                    <a:moveTo>
                      <a:pt x="11351" y="0"/>
                    </a:moveTo>
                    <a:cubicBezTo>
                      <a:pt x="8341" y="0"/>
                      <a:pt x="5454" y="1196"/>
                      <a:pt x="3324" y="3325"/>
                    </a:cubicBezTo>
                    <a:cubicBezTo>
                      <a:pt x="1196" y="5454"/>
                      <a:pt x="0" y="8341"/>
                      <a:pt x="0" y="11353"/>
                    </a:cubicBezTo>
                    <a:cubicBezTo>
                      <a:pt x="0" y="14363"/>
                      <a:pt x="1196" y="17250"/>
                      <a:pt x="3324" y="19380"/>
                    </a:cubicBezTo>
                    <a:cubicBezTo>
                      <a:pt x="5454" y="21508"/>
                      <a:pt x="8341" y="22705"/>
                      <a:pt x="11351" y="22705"/>
                    </a:cubicBezTo>
                    <a:cubicBezTo>
                      <a:pt x="14363" y="22705"/>
                      <a:pt x="17250" y="21508"/>
                      <a:pt x="19379" y="19380"/>
                    </a:cubicBezTo>
                    <a:cubicBezTo>
                      <a:pt x="21508" y="17250"/>
                      <a:pt x="22704" y="14363"/>
                      <a:pt x="22704" y="11353"/>
                    </a:cubicBezTo>
                    <a:cubicBezTo>
                      <a:pt x="22704" y="8341"/>
                      <a:pt x="21508" y="5454"/>
                      <a:pt x="19379" y="3325"/>
                    </a:cubicBezTo>
                    <a:cubicBezTo>
                      <a:pt x="17250" y="1196"/>
                      <a:pt x="14363" y="0"/>
                      <a:pt x="11351"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2" name="Google Shape;152;p26"/>
              <p:cNvSpPr/>
              <p:nvPr/>
            </p:nvSpPr>
            <p:spPr>
              <a:xfrm>
                <a:off x="5279275" y="2831875"/>
                <a:ext cx="518750" cy="454200"/>
              </a:xfrm>
              <a:custGeom>
                <a:avLst/>
                <a:gdLst/>
                <a:ahLst/>
                <a:cxnLst/>
                <a:rect l="l" t="t" r="r" b="b"/>
                <a:pathLst>
                  <a:path w="20750" h="18168" extrusionOk="0">
                    <a:moveTo>
                      <a:pt x="10383" y="1"/>
                    </a:moveTo>
                    <a:cubicBezTo>
                      <a:pt x="7175" y="1"/>
                      <a:pt x="4065" y="1705"/>
                      <a:pt x="2413" y="4716"/>
                    </a:cubicBezTo>
                    <a:cubicBezTo>
                      <a:pt x="0" y="9114"/>
                      <a:pt x="1609" y="14634"/>
                      <a:pt x="6007" y="17046"/>
                    </a:cubicBezTo>
                    <a:cubicBezTo>
                      <a:pt x="7392" y="17807"/>
                      <a:pt x="8890" y="18168"/>
                      <a:pt x="10367" y="18168"/>
                    </a:cubicBezTo>
                    <a:cubicBezTo>
                      <a:pt x="13575" y="18168"/>
                      <a:pt x="16685" y="16464"/>
                      <a:pt x="18337" y="13453"/>
                    </a:cubicBezTo>
                    <a:cubicBezTo>
                      <a:pt x="20749" y="9056"/>
                      <a:pt x="19140" y="3534"/>
                      <a:pt x="14743" y="1122"/>
                    </a:cubicBezTo>
                    <a:cubicBezTo>
                      <a:pt x="13357" y="362"/>
                      <a:pt x="11860" y="1"/>
                      <a:pt x="1038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3" name="Google Shape;153;p26"/>
              <p:cNvSpPr/>
              <p:nvPr/>
            </p:nvSpPr>
            <p:spPr>
              <a:xfrm>
                <a:off x="5578275" y="2869725"/>
                <a:ext cx="79775" cy="83775"/>
              </a:xfrm>
              <a:custGeom>
                <a:avLst/>
                <a:gdLst/>
                <a:ahLst/>
                <a:cxnLst/>
                <a:rect l="l" t="t" r="r" b="b"/>
                <a:pathLst>
                  <a:path w="3191" h="3351" extrusionOk="0">
                    <a:moveTo>
                      <a:pt x="1323" y="1"/>
                    </a:moveTo>
                    <a:lnTo>
                      <a:pt x="510" y="1583"/>
                    </a:lnTo>
                    <a:lnTo>
                      <a:pt x="1" y="2413"/>
                    </a:lnTo>
                    <a:lnTo>
                      <a:pt x="439" y="2654"/>
                    </a:lnTo>
                    <a:lnTo>
                      <a:pt x="891" y="1714"/>
                    </a:lnTo>
                    <a:lnTo>
                      <a:pt x="1313" y="945"/>
                    </a:lnTo>
                    <a:lnTo>
                      <a:pt x="1431" y="3209"/>
                    </a:lnTo>
                    <a:lnTo>
                      <a:pt x="1892" y="3350"/>
                    </a:lnTo>
                    <a:lnTo>
                      <a:pt x="2311" y="2493"/>
                    </a:lnTo>
                    <a:lnTo>
                      <a:pt x="3190" y="1001"/>
                    </a:lnTo>
                    <a:lnTo>
                      <a:pt x="2732" y="820"/>
                    </a:lnTo>
                    <a:lnTo>
                      <a:pt x="1857" y="2500"/>
                    </a:lnTo>
                    <a:lnTo>
                      <a:pt x="1755" y="213"/>
                    </a:lnTo>
                    <a:lnTo>
                      <a:pt x="1323"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4" name="Google Shape;154;p26"/>
              <p:cNvSpPr/>
              <p:nvPr/>
            </p:nvSpPr>
            <p:spPr>
              <a:xfrm>
                <a:off x="5424050" y="3173450"/>
                <a:ext cx="68300" cy="65400"/>
              </a:xfrm>
              <a:custGeom>
                <a:avLst/>
                <a:gdLst/>
                <a:ahLst/>
                <a:cxnLst/>
                <a:rect l="l" t="t" r="r" b="b"/>
                <a:pathLst>
                  <a:path w="2732" h="2616" extrusionOk="0">
                    <a:moveTo>
                      <a:pt x="1671" y="1"/>
                    </a:moveTo>
                    <a:cubicBezTo>
                      <a:pt x="1594" y="1"/>
                      <a:pt x="1516" y="9"/>
                      <a:pt x="1438" y="27"/>
                    </a:cubicBezTo>
                    <a:cubicBezTo>
                      <a:pt x="1177" y="83"/>
                      <a:pt x="991" y="217"/>
                      <a:pt x="876" y="427"/>
                    </a:cubicBezTo>
                    <a:cubicBezTo>
                      <a:pt x="801" y="560"/>
                      <a:pt x="776" y="695"/>
                      <a:pt x="800" y="830"/>
                    </a:cubicBezTo>
                    <a:cubicBezTo>
                      <a:pt x="822" y="961"/>
                      <a:pt x="874" y="1085"/>
                      <a:pt x="952" y="1194"/>
                    </a:cubicBezTo>
                    <a:cubicBezTo>
                      <a:pt x="1029" y="1301"/>
                      <a:pt x="1112" y="1406"/>
                      <a:pt x="1197" y="1503"/>
                    </a:cubicBezTo>
                    <a:cubicBezTo>
                      <a:pt x="1273" y="1592"/>
                      <a:pt x="1338" y="1688"/>
                      <a:pt x="1391" y="1790"/>
                    </a:cubicBezTo>
                    <a:cubicBezTo>
                      <a:pt x="1439" y="1885"/>
                      <a:pt x="1440" y="1970"/>
                      <a:pt x="1399" y="2046"/>
                    </a:cubicBezTo>
                    <a:cubicBezTo>
                      <a:pt x="1360" y="2120"/>
                      <a:pt x="1287" y="2170"/>
                      <a:pt x="1205" y="2182"/>
                    </a:cubicBezTo>
                    <a:cubicBezTo>
                      <a:pt x="1187" y="2185"/>
                      <a:pt x="1168" y="2186"/>
                      <a:pt x="1150" y="2186"/>
                    </a:cubicBezTo>
                    <a:cubicBezTo>
                      <a:pt x="1076" y="2186"/>
                      <a:pt x="1000" y="2164"/>
                      <a:pt x="917" y="2118"/>
                    </a:cubicBezTo>
                    <a:cubicBezTo>
                      <a:pt x="717" y="2009"/>
                      <a:pt x="575" y="1799"/>
                      <a:pt x="484" y="1492"/>
                    </a:cubicBezTo>
                    <a:lnTo>
                      <a:pt x="0" y="1721"/>
                    </a:lnTo>
                    <a:lnTo>
                      <a:pt x="10" y="1776"/>
                    </a:lnTo>
                    <a:cubicBezTo>
                      <a:pt x="28" y="1858"/>
                      <a:pt x="78" y="1968"/>
                      <a:pt x="158" y="2109"/>
                    </a:cubicBezTo>
                    <a:cubicBezTo>
                      <a:pt x="248" y="2266"/>
                      <a:pt x="380" y="2393"/>
                      <a:pt x="555" y="2490"/>
                    </a:cubicBezTo>
                    <a:cubicBezTo>
                      <a:pt x="707" y="2574"/>
                      <a:pt x="866" y="2615"/>
                      <a:pt x="1031" y="2615"/>
                    </a:cubicBezTo>
                    <a:cubicBezTo>
                      <a:pt x="1121" y="2615"/>
                      <a:pt x="1212" y="2603"/>
                      <a:pt x="1306" y="2579"/>
                    </a:cubicBezTo>
                    <a:cubicBezTo>
                      <a:pt x="1572" y="2510"/>
                      <a:pt x="1765" y="2366"/>
                      <a:pt x="1884" y="2145"/>
                    </a:cubicBezTo>
                    <a:cubicBezTo>
                      <a:pt x="1958" y="2012"/>
                      <a:pt x="1984" y="1879"/>
                      <a:pt x="1961" y="1744"/>
                    </a:cubicBezTo>
                    <a:cubicBezTo>
                      <a:pt x="1937" y="1613"/>
                      <a:pt x="1884" y="1490"/>
                      <a:pt x="1805" y="1383"/>
                    </a:cubicBezTo>
                    <a:cubicBezTo>
                      <a:pt x="1725" y="1277"/>
                      <a:pt x="1642" y="1176"/>
                      <a:pt x="1558" y="1076"/>
                    </a:cubicBezTo>
                    <a:cubicBezTo>
                      <a:pt x="1479" y="990"/>
                      <a:pt x="1413" y="893"/>
                      <a:pt x="1361" y="789"/>
                    </a:cubicBezTo>
                    <a:cubicBezTo>
                      <a:pt x="1315" y="695"/>
                      <a:pt x="1310" y="614"/>
                      <a:pt x="1347" y="547"/>
                    </a:cubicBezTo>
                    <a:cubicBezTo>
                      <a:pt x="1380" y="481"/>
                      <a:pt x="1445" y="436"/>
                      <a:pt x="1518" y="427"/>
                    </a:cubicBezTo>
                    <a:cubicBezTo>
                      <a:pt x="1533" y="425"/>
                      <a:pt x="1549" y="423"/>
                      <a:pt x="1565" y="423"/>
                    </a:cubicBezTo>
                    <a:cubicBezTo>
                      <a:pt x="1626" y="423"/>
                      <a:pt x="1689" y="442"/>
                      <a:pt x="1758" y="478"/>
                    </a:cubicBezTo>
                    <a:cubicBezTo>
                      <a:pt x="1843" y="526"/>
                      <a:pt x="1931" y="603"/>
                      <a:pt x="2021" y="708"/>
                    </a:cubicBezTo>
                    <a:cubicBezTo>
                      <a:pt x="2111" y="813"/>
                      <a:pt x="2175" y="909"/>
                      <a:pt x="2212" y="997"/>
                    </a:cubicBezTo>
                    <a:lnTo>
                      <a:pt x="2731" y="616"/>
                    </a:lnTo>
                    <a:cubicBezTo>
                      <a:pt x="2660" y="519"/>
                      <a:pt x="2579" y="431"/>
                      <a:pt x="2489" y="351"/>
                    </a:cubicBezTo>
                    <a:cubicBezTo>
                      <a:pt x="2397" y="269"/>
                      <a:pt x="2296" y="198"/>
                      <a:pt x="2188" y="139"/>
                    </a:cubicBezTo>
                    <a:cubicBezTo>
                      <a:pt x="2020" y="47"/>
                      <a:pt x="1848" y="1"/>
                      <a:pt x="167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5" name="Google Shape;155;p26"/>
              <p:cNvSpPr/>
              <p:nvPr/>
            </p:nvSpPr>
            <p:spPr>
              <a:xfrm>
                <a:off x="5664375" y="3099350"/>
                <a:ext cx="66150" cy="78250"/>
              </a:xfrm>
              <a:custGeom>
                <a:avLst/>
                <a:gdLst/>
                <a:ahLst/>
                <a:cxnLst/>
                <a:rect l="l" t="t" r="r" b="b"/>
                <a:pathLst>
                  <a:path w="2646" h="3130" extrusionOk="0">
                    <a:moveTo>
                      <a:pt x="1329" y="1"/>
                    </a:moveTo>
                    <a:lnTo>
                      <a:pt x="510" y="1593"/>
                    </a:lnTo>
                    <a:lnTo>
                      <a:pt x="0" y="2424"/>
                    </a:lnTo>
                    <a:lnTo>
                      <a:pt x="1287" y="3130"/>
                    </a:lnTo>
                    <a:lnTo>
                      <a:pt x="1529" y="2778"/>
                    </a:lnTo>
                    <a:lnTo>
                      <a:pt x="678" y="2312"/>
                    </a:lnTo>
                    <a:lnTo>
                      <a:pt x="951" y="1758"/>
                    </a:lnTo>
                    <a:lnTo>
                      <a:pt x="1032" y="1619"/>
                    </a:lnTo>
                    <a:lnTo>
                      <a:pt x="1709" y="1990"/>
                    </a:lnTo>
                    <a:lnTo>
                      <a:pt x="1953" y="1640"/>
                    </a:lnTo>
                    <a:lnTo>
                      <a:pt x="1249" y="1255"/>
                    </a:lnTo>
                    <a:lnTo>
                      <a:pt x="1612" y="645"/>
                    </a:lnTo>
                    <a:lnTo>
                      <a:pt x="2402" y="1078"/>
                    </a:lnTo>
                    <a:lnTo>
                      <a:pt x="2646" y="724"/>
                    </a:lnTo>
                    <a:lnTo>
                      <a:pt x="132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6" name="Google Shape;156;p26"/>
              <p:cNvSpPr/>
              <p:nvPr/>
            </p:nvSpPr>
            <p:spPr>
              <a:xfrm>
                <a:off x="5363200" y="2928050"/>
                <a:ext cx="96775" cy="92650"/>
              </a:xfrm>
              <a:custGeom>
                <a:avLst/>
                <a:gdLst/>
                <a:ahLst/>
                <a:cxnLst/>
                <a:rect l="l" t="t" r="r" b="b"/>
                <a:pathLst>
                  <a:path w="3871" h="3706" extrusionOk="0">
                    <a:moveTo>
                      <a:pt x="728" y="0"/>
                    </a:moveTo>
                    <a:lnTo>
                      <a:pt x="306" y="1636"/>
                    </a:lnTo>
                    <a:lnTo>
                      <a:pt x="1" y="2689"/>
                    </a:lnTo>
                    <a:lnTo>
                      <a:pt x="659" y="2991"/>
                    </a:lnTo>
                    <a:lnTo>
                      <a:pt x="1421" y="2163"/>
                    </a:lnTo>
                    <a:lnTo>
                      <a:pt x="1742" y="1821"/>
                    </a:lnTo>
                    <a:lnTo>
                      <a:pt x="1609" y="2352"/>
                    </a:lnTo>
                    <a:lnTo>
                      <a:pt x="1293" y="3399"/>
                    </a:lnTo>
                    <a:lnTo>
                      <a:pt x="1962" y="3706"/>
                    </a:lnTo>
                    <a:lnTo>
                      <a:pt x="2722" y="2877"/>
                    </a:lnTo>
                    <a:lnTo>
                      <a:pt x="3871" y="1694"/>
                    </a:lnTo>
                    <a:lnTo>
                      <a:pt x="3509" y="1412"/>
                    </a:lnTo>
                    <a:lnTo>
                      <a:pt x="2401" y="2628"/>
                    </a:lnTo>
                    <a:lnTo>
                      <a:pt x="1905" y="3141"/>
                    </a:lnTo>
                    <a:lnTo>
                      <a:pt x="1868" y="3119"/>
                    </a:lnTo>
                    <a:lnTo>
                      <a:pt x="2073" y="2387"/>
                    </a:lnTo>
                    <a:lnTo>
                      <a:pt x="2539" y="880"/>
                    </a:lnTo>
                    <a:lnTo>
                      <a:pt x="2027" y="712"/>
                    </a:lnTo>
                    <a:lnTo>
                      <a:pt x="1933" y="1079"/>
                    </a:lnTo>
                    <a:lnTo>
                      <a:pt x="1157" y="1884"/>
                    </a:lnTo>
                    <a:lnTo>
                      <a:pt x="613" y="2432"/>
                    </a:lnTo>
                    <a:lnTo>
                      <a:pt x="577" y="2412"/>
                    </a:lnTo>
                    <a:lnTo>
                      <a:pt x="774" y="1674"/>
                    </a:lnTo>
                    <a:lnTo>
                      <a:pt x="1233" y="163"/>
                    </a:lnTo>
                    <a:lnTo>
                      <a:pt x="728"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57" name="Google Shape;157;p26"/>
              <p:cNvSpPr/>
              <p:nvPr/>
            </p:nvSpPr>
            <p:spPr>
              <a:xfrm>
                <a:off x="5518750" y="2954750"/>
                <a:ext cx="77100" cy="115150"/>
              </a:xfrm>
              <a:custGeom>
                <a:avLst/>
                <a:gdLst/>
                <a:ahLst/>
                <a:cxnLst/>
                <a:rect l="l" t="t" r="r" b="b"/>
                <a:pathLst>
                  <a:path w="3084" h="4606" extrusionOk="0">
                    <a:moveTo>
                      <a:pt x="3084" y="0"/>
                    </a:moveTo>
                    <a:lnTo>
                      <a:pt x="0" y="3733"/>
                    </a:lnTo>
                    <a:lnTo>
                      <a:pt x="1592" y="4606"/>
                    </a:lnTo>
                    <a:lnTo>
                      <a:pt x="3084" y="0"/>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8" name="Google Shape;158;p26"/>
              <p:cNvSpPr/>
              <p:nvPr/>
            </p:nvSpPr>
            <p:spPr>
              <a:xfrm>
                <a:off x="5481450" y="3048050"/>
                <a:ext cx="77100" cy="115200"/>
              </a:xfrm>
              <a:custGeom>
                <a:avLst/>
                <a:gdLst/>
                <a:ahLst/>
                <a:cxnLst/>
                <a:rect l="l" t="t" r="r" b="b"/>
                <a:pathLst>
                  <a:path w="3084" h="4608" extrusionOk="0">
                    <a:moveTo>
                      <a:pt x="1492" y="1"/>
                    </a:moveTo>
                    <a:lnTo>
                      <a:pt x="0" y="4607"/>
                    </a:lnTo>
                    <a:lnTo>
                      <a:pt x="3084" y="874"/>
                    </a:lnTo>
                    <a:lnTo>
                      <a:pt x="1492" y="1"/>
                    </a:ln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59" name="Google Shape;159;p26"/>
              <p:cNvSpPr/>
              <p:nvPr/>
            </p:nvSpPr>
            <p:spPr>
              <a:xfrm>
                <a:off x="5508175" y="3030575"/>
                <a:ext cx="62925" cy="56800"/>
              </a:xfrm>
              <a:custGeom>
                <a:avLst/>
                <a:gdLst/>
                <a:ahLst/>
                <a:cxnLst/>
                <a:rect l="l" t="t" r="r" b="b"/>
                <a:pathLst>
                  <a:path w="2517" h="2272" extrusionOk="0">
                    <a:moveTo>
                      <a:pt x="1219" y="1"/>
                    </a:moveTo>
                    <a:cubicBezTo>
                      <a:pt x="966" y="1"/>
                      <a:pt x="715" y="85"/>
                      <a:pt x="509" y="250"/>
                    </a:cubicBezTo>
                    <a:cubicBezTo>
                      <a:pt x="150" y="538"/>
                      <a:pt x="1" y="1012"/>
                      <a:pt x="129" y="1454"/>
                    </a:cubicBezTo>
                    <a:cubicBezTo>
                      <a:pt x="258" y="1894"/>
                      <a:pt x="638" y="2215"/>
                      <a:pt x="1095" y="2265"/>
                    </a:cubicBezTo>
                    <a:cubicBezTo>
                      <a:pt x="1137" y="2269"/>
                      <a:pt x="1178" y="2271"/>
                      <a:pt x="1219" y="2271"/>
                    </a:cubicBezTo>
                    <a:cubicBezTo>
                      <a:pt x="1630" y="2271"/>
                      <a:pt x="2014" y="2048"/>
                      <a:pt x="2214" y="1682"/>
                    </a:cubicBezTo>
                    <a:cubicBezTo>
                      <a:pt x="2516" y="1132"/>
                      <a:pt x="2314" y="442"/>
                      <a:pt x="1765" y="141"/>
                    </a:cubicBezTo>
                    <a:cubicBezTo>
                      <a:pt x="1594" y="47"/>
                      <a:pt x="1406" y="1"/>
                      <a:pt x="1219"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60" name="Google Shape;160;p26"/>
              <p:cNvSpPr/>
              <p:nvPr/>
            </p:nvSpPr>
            <p:spPr>
              <a:xfrm>
                <a:off x="4235850" y="2780025"/>
                <a:ext cx="549775" cy="870825"/>
              </a:xfrm>
              <a:custGeom>
                <a:avLst/>
                <a:gdLst/>
                <a:ahLst/>
                <a:cxnLst/>
                <a:rect l="l" t="t" r="r" b="b"/>
                <a:pathLst>
                  <a:path w="21991" h="34833" extrusionOk="0">
                    <a:moveTo>
                      <a:pt x="1" y="1"/>
                    </a:moveTo>
                    <a:lnTo>
                      <a:pt x="1" y="34833"/>
                    </a:lnTo>
                    <a:cubicBezTo>
                      <a:pt x="14477" y="30464"/>
                      <a:pt x="21990" y="20757"/>
                      <a:pt x="21990" y="20757"/>
                    </a:cubicBezTo>
                    <a:cubicBezTo>
                      <a:pt x="21990" y="20757"/>
                      <a:pt x="13942" y="7284"/>
                      <a:pt x="1" y="1"/>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1" name="Google Shape;161;p26"/>
              <p:cNvSpPr/>
              <p:nvPr/>
            </p:nvSpPr>
            <p:spPr>
              <a:xfrm>
                <a:off x="3107425" y="5255700"/>
                <a:ext cx="646800" cy="215425"/>
              </a:xfrm>
              <a:custGeom>
                <a:avLst/>
                <a:gdLst/>
                <a:ahLst/>
                <a:cxnLst/>
                <a:rect l="l" t="t" r="r" b="b"/>
                <a:pathLst>
                  <a:path w="25872" h="8617" extrusionOk="0">
                    <a:moveTo>
                      <a:pt x="11187" y="0"/>
                    </a:moveTo>
                    <a:cubicBezTo>
                      <a:pt x="11187" y="0"/>
                      <a:pt x="5275" y="2172"/>
                      <a:pt x="715" y="6682"/>
                    </a:cubicBezTo>
                    <a:cubicBezTo>
                      <a:pt x="1" y="7388"/>
                      <a:pt x="532" y="8616"/>
                      <a:pt x="1538" y="8616"/>
                    </a:cubicBezTo>
                    <a:lnTo>
                      <a:pt x="25089" y="8616"/>
                    </a:lnTo>
                    <a:cubicBezTo>
                      <a:pt x="25521" y="8616"/>
                      <a:pt x="25872" y="8266"/>
                      <a:pt x="25872" y="7834"/>
                    </a:cubicBezTo>
                    <a:lnTo>
                      <a:pt x="25872" y="0"/>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2" name="Google Shape;162;p26"/>
              <p:cNvSpPr/>
              <p:nvPr/>
            </p:nvSpPr>
            <p:spPr>
              <a:xfrm>
                <a:off x="3342750" y="4850725"/>
                <a:ext cx="411475" cy="405000"/>
              </a:xfrm>
              <a:custGeom>
                <a:avLst/>
                <a:gdLst/>
                <a:ahLst/>
                <a:cxnLst/>
                <a:rect l="l" t="t" r="r" b="b"/>
                <a:pathLst>
                  <a:path w="16459" h="16200" extrusionOk="0">
                    <a:moveTo>
                      <a:pt x="0" y="0"/>
                    </a:moveTo>
                    <a:lnTo>
                      <a:pt x="1774" y="16199"/>
                    </a:lnTo>
                    <a:lnTo>
                      <a:pt x="16459"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3" name="Google Shape;163;p26"/>
              <p:cNvSpPr/>
              <p:nvPr/>
            </p:nvSpPr>
            <p:spPr>
              <a:xfrm>
                <a:off x="4151550" y="4850725"/>
                <a:ext cx="518375" cy="405000"/>
              </a:xfrm>
              <a:custGeom>
                <a:avLst/>
                <a:gdLst/>
                <a:ahLst/>
                <a:cxnLst/>
                <a:rect l="l" t="t" r="r" b="b"/>
                <a:pathLst>
                  <a:path w="20735" h="16200" extrusionOk="0">
                    <a:moveTo>
                      <a:pt x="0" y="0"/>
                    </a:moveTo>
                    <a:lnTo>
                      <a:pt x="6051" y="16199"/>
                    </a:lnTo>
                    <a:lnTo>
                      <a:pt x="20735" y="16199"/>
                    </a:lnTo>
                    <a:lnTo>
                      <a:pt x="16459"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4" name="Google Shape;164;p26"/>
              <p:cNvSpPr/>
              <p:nvPr/>
            </p:nvSpPr>
            <p:spPr>
              <a:xfrm>
                <a:off x="3226950" y="3829850"/>
                <a:ext cx="1406175" cy="1185900"/>
              </a:xfrm>
              <a:custGeom>
                <a:avLst/>
                <a:gdLst/>
                <a:ahLst/>
                <a:cxnLst/>
                <a:rect l="l" t="t" r="r" b="b"/>
                <a:pathLst>
                  <a:path w="56247" h="47436" extrusionOk="0">
                    <a:moveTo>
                      <a:pt x="0" y="0"/>
                    </a:moveTo>
                    <a:cubicBezTo>
                      <a:pt x="0" y="23786"/>
                      <a:pt x="4126" y="47436"/>
                      <a:pt x="4126" y="47436"/>
                    </a:cubicBezTo>
                    <a:lnTo>
                      <a:pt x="22087" y="47436"/>
                    </a:lnTo>
                    <a:cubicBezTo>
                      <a:pt x="21965" y="31431"/>
                      <a:pt x="23059" y="15412"/>
                      <a:pt x="23059" y="15412"/>
                    </a:cubicBezTo>
                    <a:lnTo>
                      <a:pt x="27235" y="15412"/>
                    </a:lnTo>
                    <a:cubicBezTo>
                      <a:pt x="27235" y="15412"/>
                      <a:pt x="31490" y="31007"/>
                      <a:pt x="38286" y="47436"/>
                    </a:cubicBezTo>
                    <a:lnTo>
                      <a:pt x="56247" y="47436"/>
                    </a:lnTo>
                    <a:cubicBezTo>
                      <a:pt x="56247" y="47436"/>
                      <a:pt x="54003" y="33736"/>
                      <a:pt x="50293"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5" name="Google Shape;165;p26"/>
              <p:cNvSpPr/>
              <p:nvPr/>
            </p:nvSpPr>
            <p:spPr>
              <a:xfrm>
                <a:off x="2390200" y="2863225"/>
                <a:ext cx="1019675" cy="1605825"/>
              </a:xfrm>
              <a:custGeom>
                <a:avLst/>
                <a:gdLst/>
                <a:ahLst/>
                <a:cxnLst/>
                <a:rect l="l" t="t" r="r" b="b"/>
                <a:pathLst>
                  <a:path w="40787" h="64233" extrusionOk="0">
                    <a:moveTo>
                      <a:pt x="40786" y="0"/>
                    </a:moveTo>
                    <a:cubicBezTo>
                      <a:pt x="40786" y="0"/>
                      <a:pt x="20575" y="14208"/>
                      <a:pt x="9290" y="42728"/>
                    </a:cubicBezTo>
                    <a:cubicBezTo>
                      <a:pt x="9290" y="42728"/>
                      <a:pt x="0" y="47185"/>
                      <a:pt x="180" y="53753"/>
                    </a:cubicBezTo>
                    <a:cubicBezTo>
                      <a:pt x="367" y="60580"/>
                      <a:pt x="8284" y="64232"/>
                      <a:pt x="13600" y="64232"/>
                    </a:cubicBezTo>
                    <a:cubicBezTo>
                      <a:pt x="14212" y="64232"/>
                      <a:pt x="14789" y="64184"/>
                      <a:pt x="15317" y="64086"/>
                    </a:cubicBezTo>
                    <a:cubicBezTo>
                      <a:pt x="20423" y="63141"/>
                      <a:pt x="20329" y="58480"/>
                      <a:pt x="20329" y="58480"/>
                    </a:cubicBezTo>
                    <a:cubicBezTo>
                      <a:pt x="20329" y="58480"/>
                      <a:pt x="21712" y="57103"/>
                      <a:pt x="22159" y="54674"/>
                    </a:cubicBezTo>
                    <a:cubicBezTo>
                      <a:pt x="22606" y="52245"/>
                      <a:pt x="20209" y="49508"/>
                      <a:pt x="20209" y="49508"/>
                    </a:cubicBezTo>
                    <a:cubicBezTo>
                      <a:pt x="25268" y="42470"/>
                      <a:pt x="40786" y="22157"/>
                      <a:pt x="40786" y="22157"/>
                    </a:cubicBezTo>
                    <a:lnTo>
                      <a:pt x="40786"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6" name="Google Shape;166;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ECD3AF"/>
              </a:solidFill>
              <a:ln>
                <a:noFill/>
              </a:ln>
            </p:spPr>
            <p:txBody>
              <a:bodyPr spcFirstLastPara="1" wrap="square" lIns="121900" tIns="121900" rIns="121900" bIns="121900" anchor="ctr" anchorCtr="0">
                <a:noAutofit/>
              </a:bodyPr>
              <a:lstStyle/>
              <a:p>
                <a:endParaRPr sz="2400"/>
              </a:p>
            </p:txBody>
          </p:sp>
          <p:sp>
            <p:nvSpPr>
              <p:cNvPr id="167" name="Google Shape;167;p26"/>
              <p:cNvSpPr/>
              <p:nvPr/>
            </p:nvSpPr>
            <p:spPr>
              <a:xfrm>
                <a:off x="3607675" y="2741100"/>
                <a:ext cx="495800" cy="544975"/>
              </a:xfrm>
              <a:custGeom>
                <a:avLst/>
                <a:gdLst/>
                <a:ahLst/>
                <a:cxnLst/>
                <a:rect l="l" t="t" r="r" b="b"/>
                <a:pathLst>
                  <a:path w="19832" h="21799" extrusionOk="0">
                    <a:moveTo>
                      <a:pt x="0" y="0"/>
                    </a:moveTo>
                    <a:lnTo>
                      <a:pt x="0" y="21799"/>
                    </a:lnTo>
                    <a:lnTo>
                      <a:pt x="19832" y="21799"/>
                    </a:lnTo>
                    <a:lnTo>
                      <a:pt x="19832" y="0"/>
                    </a:ln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68" name="Google Shape;168;p26"/>
              <p:cNvSpPr/>
              <p:nvPr/>
            </p:nvSpPr>
            <p:spPr>
              <a:xfrm>
                <a:off x="2919325" y="2780025"/>
                <a:ext cx="549750" cy="870825"/>
              </a:xfrm>
              <a:custGeom>
                <a:avLst/>
                <a:gdLst/>
                <a:ahLst/>
                <a:cxnLst/>
                <a:rect l="l" t="t" r="r" b="b"/>
                <a:pathLst>
                  <a:path w="21990" h="34833" extrusionOk="0">
                    <a:moveTo>
                      <a:pt x="21989" y="1"/>
                    </a:moveTo>
                    <a:lnTo>
                      <a:pt x="21989" y="1"/>
                    </a:lnTo>
                    <a:cubicBezTo>
                      <a:pt x="8047" y="7286"/>
                      <a:pt x="0" y="20757"/>
                      <a:pt x="0" y="20757"/>
                    </a:cubicBezTo>
                    <a:cubicBezTo>
                      <a:pt x="0" y="20757"/>
                      <a:pt x="7514" y="30464"/>
                      <a:pt x="21988" y="34833"/>
                    </a:cubicBezTo>
                    <a:lnTo>
                      <a:pt x="21989" y="1"/>
                    </a:ln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69" name="Google Shape;169;p26"/>
              <p:cNvSpPr/>
              <p:nvPr/>
            </p:nvSpPr>
            <p:spPr>
              <a:xfrm>
                <a:off x="3133225" y="2780025"/>
                <a:ext cx="1444800" cy="1392650"/>
              </a:xfrm>
              <a:custGeom>
                <a:avLst/>
                <a:gdLst/>
                <a:ahLst/>
                <a:cxnLst/>
                <a:rect l="l" t="t" r="r" b="b"/>
                <a:pathLst>
                  <a:path w="57792" h="55706" extrusionOk="0">
                    <a:moveTo>
                      <a:pt x="13511" y="1"/>
                    </a:moveTo>
                    <a:cubicBezTo>
                      <a:pt x="5251" y="21119"/>
                      <a:pt x="0" y="49184"/>
                      <a:pt x="0" y="49184"/>
                    </a:cubicBezTo>
                    <a:cubicBezTo>
                      <a:pt x="0" y="49184"/>
                      <a:pt x="10296" y="54200"/>
                      <a:pt x="24560" y="55706"/>
                    </a:cubicBezTo>
                    <a:cubicBezTo>
                      <a:pt x="24560" y="55706"/>
                      <a:pt x="26945" y="52429"/>
                      <a:pt x="28896" y="46057"/>
                    </a:cubicBezTo>
                    <a:cubicBezTo>
                      <a:pt x="30847" y="52429"/>
                      <a:pt x="33232" y="55706"/>
                      <a:pt x="33232" y="55706"/>
                    </a:cubicBezTo>
                    <a:cubicBezTo>
                      <a:pt x="47497" y="54200"/>
                      <a:pt x="57792" y="49184"/>
                      <a:pt x="57792" y="49184"/>
                    </a:cubicBezTo>
                    <a:cubicBezTo>
                      <a:pt x="57792" y="49184"/>
                      <a:pt x="52541" y="21119"/>
                      <a:pt x="44282" y="1"/>
                    </a:cubicBezTo>
                    <a:lnTo>
                      <a:pt x="34324" y="6232"/>
                    </a:lnTo>
                    <a:cubicBezTo>
                      <a:pt x="34324" y="6232"/>
                      <a:pt x="32935" y="9590"/>
                      <a:pt x="28896" y="13959"/>
                    </a:cubicBezTo>
                    <a:cubicBezTo>
                      <a:pt x="24858" y="9590"/>
                      <a:pt x="23469" y="6232"/>
                      <a:pt x="23469" y="6232"/>
                    </a:cubicBezTo>
                    <a:lnTo>
                      <a:pt x="13511" y="1"/>
                    </a:ln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70" name="Google Shape;170;p26"/>
              <p:cNvSpPr/>
              <p:nvPr/>
            </p:nvSpPr>
            <p:spPr>
              <a:xfrm>
                <a:off x="3109950" y="5312925"/>
                <a:ext cx="648825" cy="162750"/>
              </a:xfrm>
              <a:custGeom>
                <a:avLst/>
                <a:gdLst/>
                <a:ahLst/>
                <a:cxnLst/>
                <a:rect l="l" t="t" r="r" b="b"/>
                <a:pathLst>
                  <a:path w="25953" h="6510" extrusionOk="0">
                    <a:moveTo>
                      <a:pt x="6229" y="0"/>
                    </a:moveTo>
                    <a:cubicBezTo>
                      <a:pt x="6136" y="0"/>
                      <a:pt x="6042" y="25"/>
                      <a:pt x="5955" y="77"/>
                    </a:cubicBezTo>
                    <a:cubicBezTo>
                      <a:pt x="4202" y="1136"/>
                      <a:pt x="2241" y="2527"/>
                      <a:pt x="487" y="4262"/>
                    </a:cubicBezTo>
                    <a:cubicBezTo>
                      <a:pt x="108" y="4638"/>
                      <a:pt x="1" y="5179"/>
                      <a:pt x="205" y="5680"/>
                    </a:cubicBezTo>
                    <a:cubicBezTo>
                      <a:pt x="417" y="6191"/>
                      <a:pt x="888" y="6509"/>
                      <a:pt x="1437" y="6509"/>
                    </a:cubicBezTo>
                    <a:lnTo>
                      <a:pt x="24988" y="6509"/>
                    </a:lnTo>
                    <a:cubicBezTo>
                      <a:pt x="25521" y="6509"/>
                      <a:pt x="25953" y="6078"/>
                      <a:pt x="25953" y="5544"/>
                    </a:cubicBezTo>
                    <a:lnTo>
                      <a:pt x="25953" y="4764"/>
                    </a:lnTo>
                    <a:cubicBezTo>
                      <a:pt x="25953" y="4557"/>
                      <a:pt x="25784" y="4388"/>
                      <a:pt x="25577" y="4388"/>
                    </a:cubicBezTo>
                    <a:lnTo>
                      <a:pt x="7956" y="4388"/>
                    </a:lnTo>
                    <a:cubicBezTo>
                      <a:pt x="7956" y="2820"/>
                      <a:pt x="7306" y="1323"/>
                      <a:pt x="6705" y="283"/>
                    </a:cubicBezTo>
                    <a:cubicBezTo>
                      <a:pt x="6601" y="103"/>
                      <a:pt x="6418" y="0"/>
                      <a:pt x="6229"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1" name="Google Shape;171;p26"/>
              <p:cNvSpPr/>
              <p:nvPr/>
            </p:nvSpPr>
            <p:spPr>
              <a:xfrm>
                <a:off x="4302775" y="5255700"/>
                <a:ext cx="646825" cy="215425"/>
              </a:xfrm>
              <a:custGeom>
                <a:avLst/>
                <a:gdLst/>
                <a:ahLst/>
                <a:cxnLst/>
                <a:rect l="l" t="t" r="r" b="b"/>
                <a:pathLst>
                  <a:path w="25873" h="8617" extrusionOk="0">
                    <a:moveTo>
                      <a:pt x="2" y="0"/>
                    </a:moveTo>
                    <a:lnTo>
                      <a:pt x="0" y="7834"/>
                    </a:lnTo>
                    <a:cubicBezTo>
                      <a:pt x="0" y="8266"/>
                      <a:pt x="351" y="8616"/>
                      <a:pt x="783" y="8616"/>
                    </a:cubicBezTo>
                    <a:lnTo>
                      <a:pt x="24335" y="8616"/>
                    </a:lnTo>
                    <a:cubicBezTo>
                      <a:pt x="25340" y="8616"/>
                      <a:pt x="25873" y="7388"/>
                      <a:pt x="25157" y="6682"/>
                    </a:cubicBezTo>
                    <a:cubicBezTo>
                      <a:pt x="20599" y="2172"/>
                      <a:pt x="14686" y="0"/>
                      <a:pt x="14686"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172" name="Google Shape;172;p26"/>
              <p:cNvSpPr/>
              <p:nvPr/>
            </p:nvSpPr>
            <p:spPr>
              <a:xfrm>
                <a:off x="4298225" y="5312925"/>
                <a:ext cx="648850" cy="162750"/>
              </a:xfrm>
              <a:custGeom>
                <a:avLst/>
                <a:gdLst/>
                <a:ahLst/>
                <a:cxnLst/>
                <a:rect l="l" t="t" r="r" b="b"/>
                <a:pathLst>
                  <a:path w="25954" h="6510" extrusionOk="0">
                    <a:moveTo>
                      <a:pt x="19725" y="0"/>
                    </a:moveTo>
                    <a:cubicBezTo>
                      <a:pt x="19536" y="0"/>
                      <a:pt x="19353" y="103"/>
                      <a:pt x="19249" y="283"/>
                    </a:cubicBezTo>
                    <a:cubicBezTo>
                      <a:pt x="18649" y="1323"/>
                      <a:pt x="17998" y="2820"/>
                      <a:pt x="17998" y="4388"/>
                    </a:cubicBezTo>
                    <a:lnTo>
                      <a:pt x="376" y="4388"/>
                    </a:lnTo>
                    <a:cubicBezTo>
                      <a:pt x="169" y="4388"/>
                      <a:pt x="0" y="4557"/>
                      <a:pt x="0" y="4764"/>
                    </a:cubicBezTo>
                    <a:lnTo>
                      <a:pt x="0" y="5544"/>
                    </a:lnTo>
                    <a:cubicBezTo>
                      <a:pt x="0" y="6078"/>
                      <a:pt x="433" y="6509"/>
                      <a:pt x="965" y="6509"/>
                    </a:cubicBezTo>
                    <a:lnTo>
                      <a:pt x="24517" y="6509"/>
                    </a:lnTo>
                    <a:cubicBezTo>
                      <a:pt x="25066" y="6509"/>
                      <a:pt x="25538" y="6191"/>
                      <a:pt x="25748" y="5680"/>
                    </a:cubicBezTo>
                    <a:cubicBezTo>
                      <a:pt x="25954" y="5179"/>
                      <a:pt x="25845" y="4638"/>
                      <a:pt x="25467" y="4262"/>
                    </a:cubicBezTo>
                    <a:cubicBezTo>
                      <a:pt x="23713" y="2527"/>
                      <a:pt x="21751" y="1136"/>
                      <a:pt x="19999" y="77"/>
                    </a:cubicBezTo>
                    <a:cubicBezTo>
                      <a:pt x="19912" y="25"/>
                      <a:pt x="19818" y="0"/>
                      <a:pt x="19725"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3" name="Google Shape;173;p26"/>
              <p:cNvSpPr/>
              <p:nvPr/>
            </p:nvSpPr>
            <p:spPr>
              <a:xfrm>
                <a:off x="5135650" y="2967650"/>
                <a:ext cx="265175" cy="331375"/>
              </a:xfrm>
              <a:custGeom>
                <a:avLst/>
                <a:gdLst/>
                <a:ahLst/>
                <a:cxnLst/>
                <a:rect l="l" t="t" r="r" b="b"/>
                <a:pathLst>
                  <a:path w="10607" h="13255" extrusionOk="0">
                    <a:moveTo>
                      <a:pt x="6150" y="1"/>
                    </a:moveTo>
                    <a:cubicBezTo>
                      <a:pt x="4873" y="1"/>
                      <a:pt x="739" y="1743"/>
                      <a:pt x="409" y="5741"/>
                    </a:cubicBezTo>
                    <a:cubicBezTo>
                      <a:pt x="0" y="10713"/>
                      <a:pt x="3182" y="13255"/>
                      <a:pt x="3182" y="13255"/>
                    </a:cubicBezTo>
                    <a:cubicBezTo>
                      <a:pt x="8237" y="10713"/>
                      <a:pt x="6553" y="5241"/>
                      <a:pt x="6553" y="5241"/>
                    </a:cubicBezTo>
                    <a:cubicBezTo>
                      <a:pt x="6553" y="5241"/>
                      <a:pt x="9694" y="5240"/>
                      <a:pt x="10150" y="4090"/>
                    </a:cubicBezTo>
                    <a:cubicBezTo>
                      <a:pt x="10607" y="2939"/>
                      <a:pt x="7373" y="143"/>
                      <a:pt x="6281" y="8"/>
                    </a:cubicBezTo>
                    <a:cubicBezTo>
                      <a:pt x="6242" y="3"/>
                      <a:pt x="6198" y="1"/>
                      <a:pt x="6150"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74" name="Google Shape;174;p26"/>
              <p:cNvSpPr/>
              <p:nvPr/>
            </p:nvSpPr>
            <p:spPr>
              <a:xfrm>
                <a:off x="3708725" y="2936150"/>
                <a:ext cx="298000" cy="898575"/>
              </a:xfrm>
              <a:custGeom>
                <a:avLst/>
                <a:gdLst/>
                <a:ahLst/>
                <a:cxnLst/>
                <a:rect l="l" t="t" r="r" b="b"/>
                <a:pathLst>
                  <a:path w="11920" h="35943" extrusionOk="0">
                    <a:moveTo>
                      <a:pt x="976" y="33009"/>
                    </a:moveTo>
                    <a:cubicBezTo>
                      <a:pt x="976" y="33009"/>
                      <a:pt x="976" y="33009"/>
                      <a:pt x="976" y="33009"/>
                    </a:cubicBezTo>
                    <a:cubicBezTo>
                      <a:pt x="976" y="33009"/>
                      <a:pt x="976" y="33009"/>
                      <a:pt x="976" y="33009"/>
                    </a:cubicBezTo>
                    <a:close/>
                    <a:moveTo>
                      <a:pt x="1" y="0"/>
                    </a:moveTo>
                    <a:cubicBezTo>
                      <a:pt x="1" y="0"/>
                      <a:pt x="507" y="4795"/>
                      <a:pt x="4095" y="8146"/>
                    </a:cubicBezTo>
                    <a:cubicBezTo>
                      <a:pt x="4095" y="8146"/>
                      <a:pt x="2095" y="28943"/>
                      <a:pt x="976" y="33009"/>
                    </a:cubicBezTo>
                    <a:lnTo>
                      <a:pt x="976" y="33009"/>
                    </a:lnTo>
                    <a:cubicBezTo>
                      <a:pt x="976" y="33009"/>
                      <a:pt x="976" y="33009"/>
                      <a:pt x="976" y="33009"/>
                    </a:cubicBezTo>
                    <a:cubicBezTo>
                      <a:pt x="979" y="33009"/>
                      <a:pt x="2644" y="33473"/>
                      <a:pt x="5955" y="35942"/>
                    </a:cubicBezTo>
                    <a:cubicBezTo>
                      <a:pt x="9270" y="33470"/>
                      <a:pt x="10945" y="33049"/>
                      <a:pt x="10945" y="33049"/>
                    </a:cubicBezTo>
                    <a:cubicBezTo>
                      <a:pt x="9827" y="28961"/>
                      <a:pt x="7825" y="8145"/>
                      <a:pt x="7825" y="8145"/>
                    </a:cubicBezTo>
                    <a:cubicBezTo>
                      <a:pt x="11414" y="4794"/>
                      <a:pt x="11920" y="0"/>
                      <a:pt x="11920" y="0"/>
                    </a:cubicBezTo>
                    <a:close/>
                  </a:path>
                </a:pathLst>
              </a:custGeom>
              <a:solidFill>
                <a:srgbClr val="ADC222"/>
              </a:solidFill>
              <a:ln>
                <a:noFill/>
              </a:ln>
            </p:spPr>
            <p:txBody>
              <a:bodyPr spcFirstLastPara="1" wrap="square" lIns="121900" tIns="121900" rIns="121900" bIns="121900" anchor="ctr" anchorCtr="0">
                <a:noAutofit/>
              </a:bodyPr>
              <a:lstStyle/>
              <a:p>
                <a:endParaRPr sz="2400"/>
              </a:p>
            </p:txBody>
          </p:sp>
          <p:sp>
            <p:nvSpPr>
              <p:cNvPr id="175" name="Google Shape;175;p26"/>
              <p:cNvSpPr/>
              <p:nvPr/>
            </p:nvSpPr>
            <p:spPr>
              <a:xfrm>
                <a:off x="4149950" y="3650800"/>
                <a:ext cx="179025" cy="179050"/>
              </a:xfrm>
              <a:custGeom>
                <a:avLst/>
                <a:gdLst/>
                <a:ahLst/>
                <a:cxnLst/>
                <a:rect l="l" t="t" r="r" b="b"/>
                <a:pathLst>
                  <a:path w="7161" h="7162" extrusionOk="0">
                    <a:moveTo>
                      <a:pt x="3581" y="0"/>
                    </a:moveTo>
                    <a:cubicBezTo>
                      <a:pt x="1604" y="0"/>
                      <a:pt x="1" y="1604"/>
                      <a:pt x="1" y="3581"/>
                    </a:cubicBezTo>
                    <a:cubicBezTo>
                      <a:pt x="1" y="5558"/>
                      <a:pt x="1604" y="7161"/>
                      <a:pt x="3581" y="7161"/>
                    </a:cubicBezTo>
                    <a:cubicBezTo>
                      <a:pt x="5558" y="7161"/>
                      <a:pt x="7160" y="5558"/>
                      <a:pt x="7160" y="3581"/>
                    </a:cubicBezTo>
                    <a:cubicBezTo>
                      <a:pt x="7160" y="1604"/>
                      <a:pt x="5558" y="0"/>
                      <a:pt x="3581" y="0"/>
                    </a:cubicBez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6" name="Google Shape;176;p26"/>
              <p:cNvSpPr/>
              <p:nvPr/>
            </p:nvSpPr>
            <p:spPr>
              <a:xfrm>
                <a:off x="4201600" y="3784175"/>
                <a:ext cx="75750" cy="145225"/>
              </a:xfrm>
              <a:custGeom>
                <a:avLst/>
                <a:gdLst/>
                <a:ahLst/>
                <a:cxnLst/>
                <a:rect l="l" t="t" r="r" b="b"/>
                <a:pathLst>
                  <a:path w="3030" h="5809" extrusionOk="0">
                    <a:moveTo>
                      <a:pt x="0" y="1"/>
                    </a:moveTo>
                    <a:lnTo>
                      <a:pt x="0" y="5808"/>
                    </a:lnTo>
                    <a:lnTo>
                      <a:pt x="1515" y="4435"/>
                    </a:lnTo>
                    <a:lnTo>
                      <a:pt x="3029" y="5808"/>
                    </a:lnTo>
                    <a:lnTo>
                      <a:pt x="3029" y="1"/>
                    </a:lnTo>
                    <a:close/>
                  </a:path>
                </a:pathLst>
              </a:custGeom>
              <a:solidFill>
                <a:srgbClr val="D6AD32"/>
              </a:solidFill>
              <a:ln>
                <a:noFill/>
              </a:ln>
            </p:spPr>
            <p:txBody>
              <a:bodyPr spcFirstLastPara="1" wrap="square" lIns="121900" tIns="121900" rIns="121900" bIns="121900" anchor="ctr" anchorCtr="0">
                <a:noAutofit/>
              </a:bodyPr>
              <a:lstStyle/>
              <a:p>
                <a:endParaRPr sz="2400"/>
              </a:p>
            </p:txBody>
          </p:sp>
          <p:sp>
            <p:nvSpPr>
              <p:cNvPr id="177" name="Google Shape;177;p26"/>
              <p:cNvSpPr/>
              <p:nvPr/>
            </p:nvSpPr>
            <p:spPr>
              <a:xfrm>
                <a:off x="3335525" y="3113525"/>
                <a:ext cx="265950" cy="256150"/>
              </a:xfrm>
              <a:custGeom>
                <a:avLst/>
                <a:gdLst/>
                <a:ahLst/>
                <a:cxnLst/>
                <a:rect l="l" t="t" r="r" b="b"/>
                <a:pathLst>
                  <a:path w="10638" h="10246" extrusionOk="0">
                    <a:moveTo>
                      <a:pt x="4405" y="1"/>
                    </a:moveTo>
                    <a:cubicBezTo>
                      <a:pt x="4153" y="1"/>
                      <a:pt x="3901" y="184"/>
                      <a:pt x="3903" y="501"/>
                    </a:cubicBezTo>
                    <a:cubicBezTo>
                      <a:pt x="3905" y="802"/>
                      <a:pt x="3659" y="1002"/>
                      <a:pt x="3403" y="1002"/>
                    </a:cubicBezTo>
                    <a:cubicBezTo>
                      <a:pt x="3280" y="1002"/>
                      <a:pt x="3155" y="956"/>
                      <a:pt x="3053" y="853"/>
                    </a:cubicBezTo>
                    <a:cubicBezTo>
                      <a:pt x="2948" y="747"/>
                      <a:pt x="2825" y="702"/>
                      <a:pt x="2705" y="702"/>
                    </a:cubicBezTo>
                    <a:cubicBezTo>
                      <a:pt x="2384" y="702"/>
                      <a:pt x="2087" y="1028"/>
                      <a:pt x="2242" y="1395"/>
                    </a:cubicBezTo>
                    <a:cubicBezTo>
                      <a:pt x="2388" y="1739"/>
                      <a:pt x="2119" y="2086"/>
                      <a:pt x="1787" y="2086"/>
                    </a:cubicBezTo>
                    <a:cubicBezTo>
                      <a:pt x="1723" y="2086"/>
                      <a:pt x="1657" y="2073"/>
                      <a:pt x="1591" y="2046"/>
                    </a:cubicBezTo>
                    <a:cubicBezTo>
                      <a:pt x="1522" y="2016"/>
                      <a:pt x="1455" y="2003"/>
                      <a:pt x="1390" y="2003"/>
                    </a:cubicBezTo>
                    <a:cubicBezTo>
                      <a:pt x="986" y="2003"/>
                      <a:pt x="713" y="2524"/>
                      <a:pt x="1050" y="2857"/>
                    </a:cubicBezTo>
                    <a:cubicBezTo>
                      <a:pt x="1366" y="3168"/>
                      <a:pt x="1145" y="3706"/>
                      <a:pt x="701" y="3706"/>
                    </a:cubicBezTo>
                    <a:cubicBezTo>
                      <a:pt x="700" y="3706"/>
                      <a:pt x="699" y="3706"/>
                      <a:pt x="697" y="3706"/>
                    </a:cubicBezTo>
                    <a:cubicBezTo>
                      <a:pt x="696" y="3706"/>
                      <a:pt x="695" y="3706"/>
                      <a:pt x="694" y="3706"/>
                    </a:cubicBezTo>
                    <a:cubicBezTo>
                      <a:pt x="150" y="3706"/>
                      <a:pt x="1" y="4457"/>
                      <a:pt x="508" y="4663"/>
                    </a:cubicBezTo>
                    <a:cubicBezTo>
                      <a:pt x="920" y="4831"/>
                      <a:pt x="920" y="5415"/>
                      <a:pt x="508" y="5583"/>
                    </a:cubicBezTo>
                    <a:cubicBezTo>
                      <a:pt x="1" y="5789"/>
                      <a:pt x="150" y="6540"/>
                      <a:pt x="694" y="6540"/>
                    </a:cubicBezTo>
                    <a:cubicBezTo>
                      <a:pt x="695" y="6540"/>
                      <a:pt x="696" y="6540"/>
                      <a:pt x="697" y="6540"/>
                    </a:cubicBezTo>
                    <a:cubicBezTo>
                      <a:pt x="699" y="6540"/>
                      <a:pt x="700" y="6540"/>
                      <a:pt x="701" y="6540"/>
                    </a:cubicBezTo>
                    <a:cubicBezTo>
                      <a:pt x="1145" y="6540"/>
                      <a:pt x="1366" y="7078"/>
                      <a:pt x="1050" y="7390"/>
                    </a:cubicBezTo>
                    <a:cubicBezTo>
                      <a:pt x="713" y="7721"/>
                      <a:pt x="986" y="8243"/>
                      <a:pt x="1390" y="8243"/>
                    </a:cubicBezTo>
                    <a:cubicBezTo>
                      <a:pt x="1455" y="8243"/>
                      <a:pt x="1522" y="8230"/>
                      <a:pt x="1591" y="8200"/>
                    </a:cubicBezTo>
                    <a:cubicBezTo>
                      <a:pt x="1657" y="8172"/>
                      <a:pt x="1724" y="8160"/>
                      <a:pt x="1788" y="8160"/>
                    </a:cubicBezTo>
                    <a:cubicBezTo>
                      <a:pt x="2120" y="8160"/>
                      <a:pt x="2388" y="8506"/>
                      <a:pt x="2242" y="8850"/>
                    </a:cubicBezTo>
                    <a:cubicBezTo>
                      <a:pt x="2087" y="9218"/>
                      <a:pt x="2383" y="9544"/>
                      <a:pt x="2705" y="9544"/>
                    </a:cubicBezTo>
                    <a:cubicBezTo>
                      <a:pt x="2825" y="9544"/>
                      <a:pt x="2949" y="9499"/>
                      <a:pt x="3053" y="9393"/>
                    </a:cubicBezTo>
                    <a:cubicBezTo>
                      <a:pt x="3155" y="9290"/>
                      <a:pt x="3280" y="9244"/>
                      <a:pt x="3403" y="9244"/>
                    </a:cubicBezTo>
                    <a:cubicBezTo>
                      <a:pt x="3659" y="9244"/>
                      <a:pt x="3905" y="9443"/>
                      <a:pt x="3903" y="9744"/>
                    </a:cubicBezTo>
                    <a:cubicBezTo>
                      <a:pt x="3901" y="10062"/>
                      <a:pt x="4153" y="10245"/>
                      <a:pt x="4406" y="10245"/>
                    </a:cubicBezTo>
                    <a:cubicBezTo>
                      <a:pt x="4589" y="10245"/>
                      <a:pt x="4773" y="10148"/>
                      <a:pt x="4860" y="9935"/>
                    </a:cubicBezTo>
                    <a:cubicBezTo>
                      <a:pt x="4944" y="9728"/>
                      <a:pt x="5132" y="9625"/>
                      <a:pt x="5320" y="9625"/>
                    </a:cubicBezTo>
                    <a:cubicBezTo>
                      <a:pt x="5508" y="9625"/>
                      <a:pt x="5696" y="9728"/>
                      <a:pt x="5779" y="9935"/>
                    </a:cubicBezTo>
                    <a:cubicBezTo>
                      <a:pt x="5866" y="10148"/>
                      <a:pt x="6050" y="10245"/>
                      <a:pt x="6234" y="10245"/>
                    </a:cubicBezTo>
                    <a:cubicBezTo>
                      <a:pt x="6486" y="10245"/>
                      <a:pt x="6739" y="10062"/>
                      <a:pt x="6737" y="9744"/>
                    </a:cubicBezTo>
                    <a:cubicBezTo>
                      <a:pt x="6734" y="9443"/>
                      <a:pt x="6980" y="9244"/>
                      <a:pt x="7236" y="9244"/>
                    </a:cubicBezTo>
                    <a:cubicBezTo>
                      <a:pt x="7359" y="9244"/>
                      <a:pt x="7485" y="9290"/>
                      <a:pt x="7586" y="9393"/>
                    </a:cubicBezTo>
                    <a:cubicBezTo>
                      <a:pt x="7691" y="9499"/>
                      <a:pt x="7814" y="9544"/>
                      <a:pt x="7934" y="9544"/>
                    </a:cubicBezTo>
                    <a:cubicBezTo>
                      <a:pt x="8255" y="9544"/>
                      <a:pt x="8552" y="9218"/>
                      <a:pt x="8397" y="8850"/>
                    </a:cubicBezTo>
                    <a:cubicBezTo>
                      <a:pt x="8251" y="8506"/>
                      <a:pt x="8519" y="8160"/>
                      <a:pt x="8851" y="8160"/>
                    </a:cubicBezTo>
                    <a:cubicBezTo>
                      <a:pt x="8915" y="8160"/>
                      <a:pt x="8981" y="8172"/>
                      <a:pt x="9047" y="8200"/>
                    </a:cubicBezTo>
                    <a:cubicBezTo>
                      <a:pt x="9116" y="8230"/>
                      <a:pt x="9184" y="8243"/>
                      <a:pt x="9248" y="8243"/>
                    </a:cubicBezTo>
                    <a:cubicBezTo>
                      <a:pt x="9653" y="8243"/>
                      <a:pt x="9925" y="7721"/>
                      <a:pt x="9589" y="7390"/>
                    </a:cubicBezTo>
                    <a:cubicBezTo>
                      <a:pt x="9273" y="7078"/>
                      <a:pt x="9494" y="6540"/>
                      <a:pt x="9937" y="6540"/>
                    </a:cubicBezTo>
                    <a:cubicBezTo>
                      <a:pt x="9938" y="6540"/>
                      <a:pt x="9940" y="6540"/>
                      <a:pt x="9941" y="6540"/>
                    </a:cubicBezTo>
                    <a:cubicBezTo>
                      <a:pt x="9942" y="6540"/>
                      <a:pt x="9943" y="6540"/>
                      <a:pt x="9945" y="6540"/>
                    </a:cubicBezTo>
                    <a:cubicBezTo>
                      <a:pt x="10490" y="6540"/>
                      <a:pt x="10638" y="5789"/>
                      <a:pt x="10132" y="5583"/>
                    </a:cubicBezTo>
                    <a:cubicBezTo>
                      <a:pt x="9718" y="5415"/>
                      <a:pt x="9718" y="4831"/>
                      <a:pt x="10132" y="4663"/>
                    </a:cubicBezTo>
                    <a:cubicBezTo>
                      <a:pt x="10637" y="4458"/>
                      <a:pt x="10490" y="3706"/>
                      <a:pt x="9946" y="3706"/>
                    </a:cubicBezTo>
                    <a:cubicBezTo>
                      <a:pt x="9944" y="3706"/>
                      <a:pt x="9943" y="3706"/>
                      <a:pt x="9941" y="3706"/>
                    </a:cubicBezTo>
                    <a:cubicBezTo>
                      <a:pt x="9940" y="3706"/>
                      <a:pt x="9938" y="3706"/>
                      <a:pt x="9937" y="3706"/>
                    </a:cubicBezTo>
                    <a:cubicBezTo>
                      <a:pt x="9494" y="3706"/>
                      <a:pt x="9273" y="3168"/>
                      <a:pt x="9589" y="2857"/>
                    </a:cubicBezTo>
                    <a:cubicBezTo>
                      <a:pt x="9925" y="2524"/>
                      <a:pt x="9654" y="2003"/>
                      <a:pt x="9249" y="2003"/>
                    </a:cubicBezTo>
                    <a:cubicBezTo>
                      <a:pt x="9184" y="2003"/>
                      <a:pt x="9116" y="2016"/>
                      <a:pt x="9047" y="2046"/>
                    </a:cubicBezTo>
                    <a:cubicBezTo>
                      <a:pt x="8981" y="2073"/>
                      <a:pt x="8915" y="2086"/>
                      <a:pt x="8852" y="2086"/>
                    </a:cubicBezTo>
                    <a:cubicBezTo>
                      <a:pt x="8519" y="2086"/>
                      <a:pt x="8251" y="1739"/>
                      <a:pt x="8397" y="1395"/>
                    </a:cubicBezTo>
                    <a:cubicBezTo>
                      <a:pt x="8552" y="1028"/>
                      <a:pt x="8255" y="702"/>
                      <a:pt x="7934" y="702"/>
                    </a:cubicBezTo>
                    <a:cubicBezTo>
                      <a:pt x="7814" y="702"/>
                      <a:pt x="7691" y="747"/>
                      <a:pt x="7586" y="853"/>
                    </a:cubicBezTo>
                    <a:cubicBezTo>
                      <a:pt x="7485" y="956"/>
                      <a:pt x="7360" y="1002"/>
                      <a:pt x="7237" y="1002"/>
                    </a:cubicBezTo>
                    <a:cubicBezTo>
                      <a:pt x="6981" y="1002"/>
                      <a:pt x="6734" y="802"/>
                      <a:pt x="6737" y="501"/>
                    </a:cubicBezTo>
                    <a:cubicBezTo>
                      <a:pt x="6739" y="184"/>
                      <a:pt x="6487" y="1"/>
                      <a:pt x="6234" y="1"/>
                    </a:cubicBezTo>
                    <a:cubicBezTo>
                      <a:pt x="6050" y="1"/>
                      <a:pt x="5866" y="98"/>
                      <a:pt x="5779" y="311"/>
                    </a:cubicBezTo>
                    <a:cubicBezTo>
                      <a:pt x="5696" y="517"/>
                      <a:pt x="5508" y="620"/>
                      <a:pt x="5320" y="620"/>
                    </a:cubicBezTo>
                    <a:cubicBezTo>
                      <a:pt x="5132" y="620"/>
                      <a:pt x="4944" y="517"/>
                      <a:pt x="4860" y="311"/>
                    </a:cubicBezTo>
                    <a:cubicBezTo>
                      <a:pt x="4773" y="98"/>
                      <a:pt x="4589" y="1"/>
                      <a:pt x="4405" y="1"/>
                    </a:cubicBez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78" name="Google Shape;178;p26"/>
              <p:cNvSpPr/>
              <p:nvPr/>
            </p:nvSpPr>
            <p:spPr>
              <a:xfrm>
                <a:off x="4079400" y="3161150"/>
                <a:ext cx="237075" cy="71650"/>
              </a:xfrm>
              <a:custGeom>
                <a:avLst/>
                <a:gdLst/>
                <a:ahLst/>
                <a:cxnLst/>
                <a:rect l="l" t="t" r="r" b="b"/>
                <a:pathLst>
                  <a:path w="9483" h="2866" extrusionOk="0">
                    <a:moveTo>
                      <a:pt x="0" y="1"/>
                    </a:moveTo>
                    <a:lnTo>
                      <a:pt x="0" y="2866"/>
                    </a:lnTo>
                    <a:lnTo>
                      <a:pt x="9482" y="2866"/>
                    </a:lnTo>
                    <a:lnTo>
                      <a:pt x="9482"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79" name="Google Shape;179;p26"/>
              <p:cNvSpPr/>
              <p:nvPr/>
            </p:nvSpPr>
            <p:spPr>
              <a:xfrm>
                <a:off x="3328350" y="3650825"/>
                <a:ext cx="237100" cy="71650"/>
              </a:xfrm>
              <a:custGeom>
                <a:avLst/>
                <a:gdLst/>
                <a:ahLst/>
                <a:cxnLst/>
                <a:rect l="l" t="t" r="r" b="b"/>
                <a:pathLst>
                  <a:path w="9484" h="2866" extrusionOk="0">
                    <a:moveTo>
                      <a:pt x="1" y="1"/>
                    </a:moveTo>
                    <a:lnTo>
                      <a:pt x="1" y="2866"/>
                    </a:lnTo>
                    <a:lnTo>
                      <a:pt x="9484" y="2866"/>
                    </a:lnTo>
                    <a:lnTo>
                      <a:pt x="9484" y="1"/>
                    </a:ln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180" name="Google Shape;180;p26"/>
              <p:cNvSpPr/>
              <p:nvPr/>
            </p:nvSpPr>
            <p:spPr>
              <a:xfrm>
                <a:off x="4079400" y="3271750"/>
                <a:ext cx="237075" cy="71650"/>
              </a:xfrm>
              <a:custGeom>
                <a:avLst/>
                <a:gdLst/>
                <a:ahLst/>
                <a:cxnLst/>
                <a:rect l="l" t="t" r="r" b="b"/>
                <a:pathLst>
                  <a:path w="9483" h="2866" extrusionOk="0">
                    <a:moveTo>
                      <a:pt x="0" y="0"/>
                    </a:moveTo>
                    <a:lnTo>
                      <a:pt x="0" y="2865"/>
                    </a:lnTo>
                    <a:lnTo>
                      <a:pt x="9482" y="2865"/>
                    </a:lnTo>
                    <a:lnTo>
                      <a:pt x="9482" y="0"/>
                    </a:lnTo>
                    <a:close/>
                  </a:path>
                </a:pathLst>
              </a:custGeom>
              <a:solidFill>
                <a:srgbClr val="F8DB03"/>
              </a:solidFill>
              <a:ln>
                <a:noFill/>
              </a:ln>
            </p:spPr>
            <p:txBody>
              <a:bodyPr spcFirstLastPara="1" wrap="square" lIns="121900" tIns="121900" rIns="121900" bIns="121900" anchor="ctr" anchorCtr="0">
                <a:noAutofit/>
              </a:bodyPr>
              <a:lstStyle/>
              <a:p>
                <a:endParaRPr sz="2400"/>
              </a:p>
            </p:txBody>
          </p:sp>
          <p:sp>
            <p:nvSpPr>
              <p:cNvPr id="181" name="Google Shape;181;p26"/>
              <p:cNvSpPr/>
              <p:nvPr/>
            </p:nvSpPr>
            <p:spPr>
              <a:xfrm>
                <a:off x="2153200" y="1183525"/>
                <a:ext cx="3363475" cy="670825"/>
              </a:xfrm>
              <a:custGeom>
                <a:avLst/>
                <a:gdLst/>
                <a:ahLst/>
                <a:cxnLst/>
                <a:rect l="l" t="t" r="r" b="b"/>
                <a:pathLst>
                  <a:path w="134539" h="26833" extrusionOk="0">
                    <a:moveTo>
                      <a:pt x="21533" y="0"/>
                    </a:moveTo>
                    <a:cubicBezTo>
                      <a:pt x="15281" y="0"/>
                      <a:pt x="10274" y="1229"/>
                      <a:pt x="8155" y="4549"/>
                    </a:cubicBezTo>
                    <a:cubicBezTo>
                      <a:pt x="0" y="17331"/>
                      <a:pt x="48685" y="26832"/>
                      <a:pt x="67273" y="26832"/>
                    </a:cubicBezTo>
                    <a:cubicBezTo>
                      <a:pt x="85860" y="26832"/>
                      <a:pt x="134539" y="17331"/>
                      <a:pt x="126384" y="4549"/>
                    </a:cubicBezTo>
                    <a:cubicBezTo>
                      <a:pt x="124266" y="1229"/>
                      <a:pt x="119259" y="0"/>
                      <a:pt x="113007" y="0"/>
                    </a:cubicBezTo>
                    <a:cubicBezTo>
                      <a:pt x="95193" y="0"/>
                      <a:pt x="67271" y="9979"/>
                      <a:pt x="67271" y="9979"/>
                    </a:cubicBezTo>
                    <a:cubicBezTo>
                      <a:pt x="67271" y="9979"/>
                      <a:pt x="39348" y="0"/>
                      <a:pt x="21533" y="0"/>
                    </a:cubicBezTo>
                    <a:close/>
                  </a:path>
                </a:pathLst>
              </a:custGeom>
              <a:solidFill>
                <a:srgbClr val="54413F"/>
              </a:solidFill>
              <a:ln>
                <a:noFill/>
              </a:ln>
            </p:spPr>
            <p:txBody>
              <a:bodyPr spcFirstLastPara="1" wrap="square" lIns="121900" tIns="121900" rIns="121900" bIns="121900" anchor="ctr" anchorCtr="0">
                <a:noAutofit/>
              </a:bodyPr>
              <a:lstStyle/>
              <a:p>
                <a:endParaRPr sz="2400"/>
              </a:p>
            </p:txBody>
          </p:sp>
          <p:sp>
            <p:nvSpPr>
              <p:cNvPr id="182" name="Google Shape;182;p26"/>
              <p:cNvSpPr/>
              <p:nvPr/>
            </p:nvSpPr>
            <p:spPr>
              <a:xfrm>
                <a:off x="2697050" y="509475"/>
                <a:ext cx="2318925" cy="2426675"/>
              </a:xfrm>
              <a:custGeom>
                <a:avLst/>
                <a:gdLst/>
                <a:ahLst/>
                <a:cxnLst/>
                <a:rect l="l" t="t" r="r" b="b"/>
                <a:pathLst>
                  <a:path w="92757" h="97067" extrusionOk="0">
                    <a:moveTo>
                      <a:pt x="47276" y="1"/>
                    </a:moveTo>
                    <a:cubicBezTo>
                      <a:pt x="46388" y="1"/>
                      <a:pt x="45498" y="17"/>
                      <a:pt x="44607" y="49"/>
                    </a:cubicBezTo>
                    <a:cubicBezTo>
                      <a:pt x="23504" y="803"/>
                      <a:pt x="3500" y="10223"/>
                      <a:pt x="1149" y="37755"/>
                    </a:cubicBezTo>
                    <a:cubicBezTo>
                      <a:pt x="0" y="51224"/>
                      <a:pt x="2641" y="62586"/>
                      <a:pt x="5218" y="72379"/>
                    </a:cubicBezTo>
                    <a:cubicBezTo>
                      <a:pt x="7563" y="81293"/>
                      <a:pt x="14069" y="88707"/>
                      <a:pt x="22903" y="92284"/>
                    </a:cubicBezTo>
                    <a:cubicBezTo>
                      <a:pt x="33436" y="96548"/>
                      <a:pt x="42447" y="97066"/>
                      <a:pt x="46205" y="97066"/>
                    </a:cubicBezTo>
                    <a:cubicBezTo>
                      <a:pt x="47411" y="97066"/>
                      <a:pt x="48076" y="97013"/>
                      <a:pt x="48076" y="97013"/>
                    </a:cubicBezTo>
                    <a:cubicBezTo>
                      <a:pt x="48076" y="97013"/>
                      <a:pt x="48085" y="97013"/>
                      <a:pt x="48103" y="97013"/>
                    </a:cubicBezTo>
                    <a:cubicBezTo>
                      <a:pt x="48725" y="97013"/>
                      <a:pt x="59756" y="96921"/>
                      <a:pt x="72845" y="90496"/>
                    </a:cubicBezTo>
                    <a:cubicBezTo>
                      <a:pt x="81402" y="86298"/>
                      <a:pt x="87362" y="78438"/>
                      <a:pt x="89063" y="69380"/>
                    </a:cubicBezTo>
                    <a:cubicBezTo>
                      <a:pt x="90935" y="59427"/>
                      <a:pt x="92757" y="47906"/>
                      <a:pt x="90647" y="34553"/>
                    </a:cubicBezTo>
                    <a:cubicBezTo>
                      <a:pt x="86519" y="8413"/>
                      <a:pt x="67423" y="1"/>
                      <a:pt x="47276" y="1"/>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3" name="Google Shape;183;p26"/>
              <p:cNvSpPr/>
              <p:nvPr/>
            </p:nvSpPr>
            <p:spPr>
              <a:xfrm>
                <a:off x="2636425" y="473050"/>
                <a:ext cx="2428750" cy="1337475"/>
              </a:xfrm>
              <a:custGeom>
                <a:avLst/>
                <a:gdLst/>
                <a:ahLst/>
                <a:cxnLst/>
                <a:rect l="l" t="t" r="r" b="b"/>
                <a:pathLst>
                  <a:path w="97150" h="53499" extrusionOk="0">
                    <a:moveTo>
                      <a:pt x="48657" y="1"/>
                    </a:moveTo>
                    <a:cubicBezTo>
                      <a:pt x="21435" y="1"/>
                      <a:pt x="4802" y="13519"/>
                      <a:pt x="1819" y="38068"/>
                    </a:cubicBezTo>
                    <a:cubicBezTo>
                      <a:pt x="1585" y="40003"/>
                      <a:pt x="1" y="47897"/>
                      <a:pt x="3297" y="53499"/>
                    </a:cubicBezTo>
                    <a:cubicBezTo>
                      <a:pt x="3297" y="53499"/>
                      <a:pt x="9623" y="50306"/>
                      <a:pt x="13734" y="37149"/>
                    </a:cubicBezTo>
                    <a:cubicBezTo>
                      <a:pt x="13734" y="37149"/>
                      <a:pt x="15184" y="37300"/>
                      <a:pt x="17569" y="37300"/>
                    </a:cubicBezTo>
                    <a:cubicBezTo>
                      <a:pt x="24332" y="37300"/>
                      <a:pt x="38612" y="36084"/>
                      <a:pt x="48658" y="26750"/>
                    </a:cubicBezTo>
                    <a:cubicBezTo>
                      <a:pt x="58704" y="36084"/>
                      <a:pt x="72982" y="37300"/>
                      <a:pt x="79744" y="37300"/>
                    </a:cubicBezTo>
                    <a:cubicBezTo>
                      <a:pt x="82129" y="37300"/>
                      <a:pt x="83579" y="37149"/>
                      <a:pt x="83579" y="37149"/>
                    </a:cubicBezTo>
                    <a:cubicBezTo>
                      <a:pt x="87691" y="50306"/>
                      <a:pt x="93853" y="53499"/>
                      <a:pt x="93853" y="53499"/>
                    </a:cubicBezTo>
                    <a:cubicBezTo>
                      <a:pt x="97150" y="47897"/>
                      <a:pt x="95730" y="40002"/>
                      <a:pt x="95495" y="38068"/>
                    </a:cubicBezTo>
                    <a:cubicBezTo>
                      <a:pt x="92513" y="13519"/>
                      <a:pt x="75879" y="1"/>
                      <a:pt x="48657" y="1"/>
                    </a:cubicBezTo>
                    <a:close/>
                  </a:path>
                </a:pathLst>
              </a:custGeom>
              <a:solidFill>
                <a:srgbClr val="F0880D"/>
              </a:solidFill>
              <a:ln>
                <a:noFill/>
              </a:ln>
            </p:spPr>
            <p:txBody>
              <a:bodyPr spcFirstLastPara="1" wrap="square" lIns="121900" tIns="121900" rIns="121900" bIns="121900" anchor="ctr" anchorCtr="0">
                <a:noAutofit/>
              </a:bodyPr>
              <a:lstStyle/>
              <a:p>
                <a:endParaRPr sz="2400"/>
              </a:p>
            </p:txBody>
          </p:sp>
          <p:sp>
            <p:nvSpPr>
              <p:cNvPr id="184" name="Google Shape;184;p26"/>
              <p:cNvSpPr/>
              <p:nvPr/>
            </p:nvSpPr>
            <p:spPr>
              <a:xfrm>
                <a:off x="4821775" y="1780300"/>
                <a:ext cx="466225" cy="468175"/>
              </a:xfrm>
              <a:custGeom>
                <a:avLst/>
                <a:gdLst/>
                <a:ahLst/>
                <a:cxnLst/>
                <a:rect l="l" t="t" r="r" b="b"/>
                <a:pathLst>
                  <a:path w="18649" h="18727" extrusionOk="0">
                    <a:moveTo>
                      <a:pt x="9875" y="0"/>
                    </a:moveTo>
                    <a:cubicBezTo>
                      <a:pt x="6099" y="0"/>
                      <a:pt x="2507" y="2911"/>
                      <a:pt x="1350" y="7226"/>
                    </a:cubicBezTo>
                    <a:cubicBezTo>
                      <a:pt x="0" y="12259"/>
                      <a:pt x="2478" y="17297"/>
                      <a:pt x="6882" y="18477"/>
                    </a:cubicBezTo>
                    <a:cubicBezTo>
                      <a:pt x="7510" y="18646"/>
                      <a:pt x="8144" y="18727"/>
                      <a:pt x="8773" y="18727"/>
                    </a:cubicBezTo>
                    <a:cubicBezTo>
                      <a:pt x="12550" y="18727"/>
                      <a:pt x="16143" y="15815"/>
                      <a:pt x="17299" y="11500"/>
                    </a:cubicBezTo>
                    <a:cubicBezTo>
                      <a:pt x="18649" y="6466"/>
                      <a:pt x="16171" y="1430"/>
                      <a:pt x="11768" y="250"/>
                    </a:cubicBezTo>
                    <a:cubicBezTo>
                      <a:pt x="11139" y="81"/>
                      <a:pt x="10505" y="0"/>
                      <a:pt x="9875"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5" name="Google Shape;185;p26"/>
              <p:cNvSpPr/>
              <p:nvPr/>
            </p:nvSpPr>
            <p:spPr>
              <a:xfrm>
                <a:off x="2423200" y="1780300"/>
                <a:ext cx="466175" cy="468175"/>
              </a:xfrm>
              <a:custGeom>
                <a:avLst/>
                <a:gdLst/>
                <a:ahLst/>
                <a:cxnLst/>
                <a:rect l="l" t="t" r="r" b="b"/>
                <a:pathLst>
                  <a:path w="18647" h="18727" extrusionOk="0">
                    <a:moveTo>
                      <a:pt x="8774" y="0"/>
                    </a:moveTo>
                    <a:cubicBezTo>
                      <a:pt x="8145" y="0"/>
                      <a:pt x="7510" y="81"/>
                      <a:pt x="6881" y="250"/>
                    </a:cubicBezTo>
                    <a:cubicBezTo>
                      <a:pt x="2477" y="1430"/>
                      <a:pt x="0" y="6466"/>
                      <a:pt x="1349" y="11500"/>
                    </a:cubicBezTo>
                    <a:cubicBezTo>
                      <a:pt x="2505" y="15815"/>
                      <a:pt x="6097" y="18727"/>
                      <a:pt x="9874" y="18727"/>
                    </a:cubicBezTo>
                    <a:cubicBezTo>
                      <a:pt x="10502" y="18727"/>
                      <a:pt x="11136" y="18646"/>
                      <a:pt x="11765" y="18477"/>
                    </a:cubicBezTo>
                    <a:cubicBezTo>
                      <a:pt x="16170" y="17297"/>
                      <a:pt x="18646" y="12259"/>
                      <a:pt x="17298" y="7226"/>
                    </a:cubicBezTo>
                    <a:cubicBezTo>
                      <a:pt x="16141" y="2911"/>
                      <a:pt x="12550" y="0"/>
                      <a:pt x="8774" y="0"/>
                    </a:cubicBezTo>
                    <a:close/>
                  </a:path>
                </a:pathLst>
              </a:custGeom>
              <a:solidFill>
                <a:srgbClr val="F8BB8E"/>
              </a:solidFill>
              <a:ln>
                <a:noFill/>
              </a:ln>
            </p:spPr>
            <p:txBody>
              <a:bodyPr spcFirstLastPara="1" wrap="square" lIns="121900" tIns="121900" rIns="121900" bIns="121900" anchor="ctr" anchorCtr="0">
                <a:noAutofit/>
              </a:bodyPr>
              <a:lstStyle/>
              <a:p>
                <a:endParaRPr sz="2400"/>
              </a:p>
            </p:txBody>
          </p:sp>
          <p:sp>
            <p:nvSpPr>
              <p:cNvPr id="186" name="Google Shape;186;p26"/>
              <p:cNvSpPr/>
              <p:nvPr/>
            </p:nvSpPr>
            <p:spPr>
              <a:xfrm>
                <a:off x="2947900" y="2079275"/>
                <a:ext cx="416450" cy="398700"/>
              </a:xfrm>
              <a:custGeom>
                <a:avLst/>
                <a:gdLst/>
                <a:ahLst/>
                <a:cxnLst/>
                <a:rect l="l" t="t" r="r" b="b"/>
                <a:pathLst>
                  <a:path w="16658" h="15948" extrusionOk="0">
                    <a:moveTo>
                      <a:pt x="8321" y="1"/>
                    </a:moveTo>
                    <a:cubicBezTo>
                      <a:pt x="4235" y="1"/>
                      <a:pt x="754" y="3126"/>
                      <a:pt x="388" y="7275"/>
                    </a:cubicBezTo>
                    <a:cubicBezTo>
                      <a:pt x="1" y="11660"/>
                      <a:pt x="3243" y="15529"/>
                      <a:pt x="7630" y="15916"/>
                    </a:cubicBezTo>
                    <a:cubicBezTo>
                      <a:pt x="7867" y="15937"/>
                      <a:pt x="8104" y="15948"/>
                      <a:pt x="8338" y="15948"/>
                    </a:cubicBezTo>
                    <a:cubicBezTo>
                      <a:pt x="12426" y="15948"/>
                      <a:pt x="15906" y="12822"/>
                      <a:pt x="16271" y="8674"/>
                    </a:cubicBezTo>
                    <a:cubicBezTo>
                      <a:pt x="16657" y="4288"/>
                      <a:pt x="13416" y="419"/>
                      <a:pt x="9029" y="32"/>
                    </a:cubicBezTo>
                    <a:cubicBezTo>
                      <a:pt x="8792" y="11"/>
                      <a:pt x="8556" y="1"/>
                      <a:pt x="8321"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7" name="Google Shape;187;p26"/>
              <p:cNvSpPr/>
              <p:nvPr/>
            </p:nvSpPr>
            <p:spPr>
              <a:xfrm>
                <a:off x="4198450" y="2189450"/>
                <a:ext cx="416425" cy="398700"/>
              </a:xfrm>
              <a:custGeom>
                <a:avLst/>
                <a:gdLst/>
                <a:ahLst/>
                <a:cxnLst/>
                <a:rect l="l" t="t" r="r" b="b"/>
                <a:pathLst>
                  <a:path w="16657" h="15948" extrusionOk="0">
                    <a:moveTo>
                      <a:pt x="8320" y="1"/>
                    </a:moveTo>
                    <a:cubicBezTo>
                      <a:pt x="4233" y="1"/>
                      <a:pt x="752" y="3126"/>
                      <a:pt x="387" y="7275"/>
                    </a:cubicBezTo>
                    <a:cubicBezTo>
                      <a:pt x="1" y="11660"/>
                      <a:pt x="3243" y="15529"/>
                      <a:pt x="7630" y="15916"/>
                    </a:cubicBezTo>
                    <a:cubicBezTo>
                      <a:pt x="7867" y="15937"/>
                      <a:pt x="8103" y="15947"/>
                      <a:pt x="8338" y="15947"/>
                    </a:cubicBezTo>
                    <a:cubicBezTo>
                      <a:pt x="12424" y="15947"/>
                      <a:pt x="15905" y="12822"/>
                      <a:pt x="16271" y="8673"/>
                    </a:cubicBezTo>
                    <a:cubicBezTo>
                      <a:pt x="16657" y="4289"/>
                      <a:pt x="13415" y="419"/>
                      <a:pt x="9028" y="32"/>
                    </a:cubicBezTo>
                    <a:cubicBezTo>
                      <a:pt x="8790" y="11"/>
                      <a:pt x="8554" y="1"/>
                      <a:pt x="8320" y="1"/>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88" name="Google Shape;188;p26"/>
              <p:cNvSpPr/>
              <p:nvPr/>
            </p:nvSpPr>
            <p:spPr>
              <a:xfrm>
                <a:off x="4166275" y="1774050"/>
                <a:ext cx="437250" cy="310675"/>
              </a:xfrm>
              <a:custGeom>
                <a:avLst/>
                <a:gdLst/>
                <a:ahLst/>
                <a:cxnLst/>
                <a:rect l="l" t="t" r="r" b="b"/>
                <a:pathLst>
                  <a:path w="17490" h="12427" fill="none" extrusionOk="0">
                    <a:moveTo>
                      <a:pt x="1337" y="11610"/>
                    </a:moveTo>
                    <a:cubicBezTo>
                      <a:pt x="1337" y="11610"/>
                      <a:pt x="0" y="0"/>
                      <a:pt x="8936" y="833"/>
                    </a:cubicBezTo>
                    <a:cubicBezTo>
                      <a:pt x="17489" y="1631"/>
                      <a:pt x="14350" y="12426"/>
                      <a:pt x="14350" y="12426"/>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9" name="Google Shape;189;p26"/>
              <p:cNvSpPr/>
              <p:nvPr/>
            </p:nvSpPr>
            <p:spPr>
              <a:xfrm>
                <a:off x="3072025" y="1677625"/>
                <a:ext cx="437225" cy="310675"/>
              </a:xfrm>
              <a:custGeom>
                <a:avLst/>
                <a:gdLst/>
                <a:ahLst/>
                <a:cxnLst/>
                <a:rect l="l" t="t" r="r" b="b"/>
                <a:pathLst>
                  <a:path w="17489" h="12427" fill="none" extrusionOk="0">
                    <a:moveTo>
                      <a:pt x="1337" y="11612"/>
                    </a:moveTo>
                    <a:cubicBezTo>
                      <a:pt x="1337" y="11612"/>
                      <a:pt x="0" y="1"/>
                      <a:pt x="8936" y="834"/>
                    </a:cubicBezTo>
                    <a:cubicBezTo>
                      <a:pt x="17489" y="1631"/>
                      <a:pt x="14350" y="12427"/>
                      <a:pt x="14350" y="12427"/>
                    </a:cubicBezTo>
                  </a:path>
                </a:pathLst>
              </a:custGeom>
              <a:noFill/>
              <a:ln w="28575" cap="rnd" cmpd="sng">
                <a:solidFill>
                  <a:srgbClr val="5B260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0" name="Google Shape;190;p26"/>
              <p:cNvSpPr/>
              <p:nvPr/>
            </p:nvSpPr>
            <p:spPr>
              <a:xfrm>
                <a:off x="3678425" y="2028250"/>
                <a:ext cx="367250" cy="165650"/>
              </a:xfrm>
              <a:custGeom>
                <a:avLst/>
                <a:gdLst/>
                <a:ahLst/>
                <a:cxnLst/>
                <a:rect l="l" t="t" r="r" b="b"/>
                <a:pathLst>
                  <a:path w="14690" h="6626" extrusionOk="0">
                    <a:moveTo>
                      <a:pt x="4053" y="0"/>
                    </a:moveTo>
                    <a:cubicBezTo>
                      <a:pt x="1347" y="0"/>
                      <a:pt x="160" y="865"/>
                      <a:pt x="86" y="1991"/>
                    </a:cubicBezTo>
                    <a:cubicBezTo>
                      <a:pt x="1" y="3129"/>
                      <a:pt x="1052" y="4539"/>
                      <a:pt x="2809" y="5598"/>
                    </a:cubicBezTo>
                    <a:lnTo>
                      <a:pt x="2810" y="5604"/>
                    </a:lnTo>
                    <a:cubicBezTo>
                      <a:pt x="3452" y="5991"/>
                      <a:pt x="4134" y="6307"/>
                      <a:pt x="4844" y="6549"/>
                    </a:cubicBezTo>
                    <a:cubicBezTo>
                      <a:pt x="4997" y="6601"/>
                      <a:pt x="5170" y="6625"/>
                      <a:pt x="5358" y="6625"/>
                    </a:cubicBezTo>
                    <a:cubicBezTo>
                      <a:pt x="8238" y="6625"/>
                      <a:pt x="14689" y="874"/>
                      <a:pt x="5417" y="64"/>
                    </a:cubicBezTo>
                    <a:cubicBezTo>
                      <a:pt x="4925" y="21"/>
                      <a:pt x="4471" y="0"/>
                      <a:pt x="4053" y="0"/>
                    </a:cubicBezTo>
                    <a:close/>
                  </a:path>
                </a:pathLst>
              </a:custGeom>
              <a:solidFill>
                <a:srgbClr val="EC6F69"/>
              </a:solidFill>
              <a:ln>
                <a:noFill/>
              </a:ln>
            </p:spPr>
            <p:txBody>
              <a:bodyPr spcFirstLastPara="1" wrap="square" lIns="121900" tIns="121900" rIns="121900" bIns="121900" anchor="ctr" anchorCtr="0">
                <a:noAutofit/>
              </a:bodyPr>
              <a:lstStyle/>
              <a:p>
                <a:endParaRPr sz="2400"/>
              </a:p>
            </p:txBody>
          </p:sp>
          <p:sp>
            <p:nvSpPr>
              <p:cNvPr id="191" name="Google Shape;191;p26"/>
              <p:cNvSpPr/>
              <p:nvPr/>
            </p:nvSpPr>
            <p:spPr>
              <a:xfrm>
                <a:off x="3155325" y="2120550"/>
                <a:ext cx="39700" cy="37500"/>
              </a:xfrm>
              <a:custGeom>
                <a:avLst/>
                <a:gdLst/>
                <a:ahLst/>
                <a:cxnLst/>
                <a:rect l="l" t="t" r="r" b="b"/>
                <a:pathLst>
                  <a:path w="1588" h="1500" extrusionOk="0">
                    <a:moveTo>
                      <a:pt x="805" y="1"/>
                    </a:moveTo>
                    <a:cubicBezTo>
                      <a:pt x="527" y="1"/>
                      <a:pt x="270" y="154"/>
                      <a:pt x="140" y="403"/>
                    </a:cubicBezTo>
                    <a:cubicBezTo>
                      <a:pt x="0" y="673"/>
                      <a:pt x="36" y="999"/>
                      <a:pt x="230" y="1232"/>
                    </a:cubicBezTo>
                    <a:cubicBezTo>
                      <a:pt x="375" y="1404"/>
                      <a:pt x="587" y="1499"/>
                      <a:pt x="805" y="1499"/>
                    </a:cubicBezTo>
                    <a:cubicBezTo>
                      <a:pt x="880" y="1499"/>
                      <a:pt x="955" y="1488"/>
                      <a:pt x="1030" y="1465"/>
                    </a:cubicBezTo>
                    <a:cubicBezTo>
                      <a:pt x="1319" y="1374"/>
                      <a:pt x="1524" y="1117"/>
                      <a:pt x="1551" y="816"/>
                    </a:cubicBezTo>
                    <a:cubicBezTo>
                      <a:pt x="1588" y="403"/>
                      <a:pt x="1283" y="39"/>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2" name="Google Shape;192;p26"/>
              <p:cNvSpPr/>
              <p:nvPr/>
            </p:nvSpPr>
            <p:spPr>
              <a:xfrm>
                <a:off x="3226775" y="2195675"/>
                <a:ext cx="39725" cy="37500"/>
              </a:xfrm>
              <a:custGeom>
                <a:avLst/>
                <a:gdLst/>
                <a:ahLst/>
                <a:cxnLst/>
                <a:rect l="l" t="t" r="r" b="b"/>
                <a:pathLst>
                  <a:path w="1589" h="1500" extrusionOk="0">
                    <a:moveTo>
                      <a:pt x="805" y="1"/>
                    </a:moveTo>
                    <a:cubicBezTo>
                      <a:pt x="527" y="1"/>
                      <a:pt x="271" y="155"/>
                      <a:pt x="140" y="404"/>
                    </a:cubicBezTo>
                    <a:cubicBezTo>
                      <a:pt x="1" y="672"/>
                      <a:pt x="36" y="1000"/>
                      <a:pt x="231" y="1231"/>
                    </a:cubicBezTo>
                    <a:cubicBezTo>
                      <a:pt x="376" y="1405"/>
                      <a:pt x="587" y="1500"/>
                      <a:pt x="805" y="1500"/>
                    </a:cubicBezTo>
                    <a:cubicBezTo>
                      <a:pt x="880" y="1500"/>
                      <a:pt x="956" y="1489"/>
                      <a:pt x="1030" y="1465"/>
                    </a:cubicBezTo>
                    <a:cubicBezTo>
                      <a:pt x="1319" y="1374"/>
                      <a:pt x="1525" y="1118"/>
                      <a:pt x="1551" y="817"/>
                    </a:cubicBezTo>
                    <a:cubicBezTo>
                      <a:pt x="1589" y="404"/>
                      <a:pt x="1284" y="40"/>
                      <a:pt x="871" y="3"/>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3" name="Google Shape;193;p26"/>
              <p:cNvSpPr/>
              <p:nvPr/>
            </p:nvSpPr>
            <p:spPr>
              <a:xfrm>
                <a:off x="3335925" y="2129925"/>
                <a:ext cx="39700" cy="37525"/>
              </a:xfrm>
              <a:custGeom>
                <a:avLst/>
                <a:gdLst/>
                <a:ahLst/>
                <a:cxnLst/>
                <a:rect l="l" t="t" r="r" b="b"/>
                <a:pathLst>
                  <a:path w="1588" h="1501" extrusionOk="0">
                    <a:moveTo>
                      <a:pt x="805" y="1"/>
                    </a:moveTo>
                    <a:cubicBezTo>
                      <a:pt x="527" y="1"/>
                      <a:pt x="270" y="155"/>
                      <a:pt x="140" y="404"/>
                    </a:cubicBezTo>
                    <a:cubicBezTo>
                      <a:pt x="0" y="672"/>
                      <a:pt x="36" y="1000"/>
                      <a:pt x="230" y="1232"/>
                    </a:cubicBezTo>
                    <a:cubicBezTo>
                      <a:pt x="375" y="1405"/>
                      <a:pt x="587" y="1500"/>
                      <a:pt x="805" y="1500"/>
                    </a:cubicBezTo>
                    <a:cubicBezTo>
                      <a:pt x="880" y="1500"/>
                      <a:pt x="955" y="1489"/>
                      <a:pt x="1030" y="1466"/>
                    </a:cubicBezTo>
                    <a:cubicBezTo>
                      <a:pt x="1319" y="1375"/>
                      <a:pt x="1524" y="1118"/>
                      <a:pt x="1551" y="817"/>
                    </a:cubicBezTo>
                    <a:cubicBezTo>
                      <a:pt x="1588" y="404"/>
                      <a:pt x="1282" y="40"/>
                      <a:pt x="871" y="4"/>
                    </a:cubicBezTo>
                    <a:cubicBezTo>
                      <a:pt x="849" y="2"/>
                      <a:pt x="827" y="1"/>
                      <a:pt x="805"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4" name="Google Shape;194;p26"/>
              <p:cNvSpPr/>
              <p:nvPr/>
            </p:nvSpPr>
            <p:spPr>
              <a:xfrm>
                <a:off x="2966100" y="2049075"/>
                <a:ext cx="39725" cy="37500"/>
              </a:xfrm>
              <a:custGeom>
                <a:avLst/>
                <a:gdLst/>
                <a:ahLst/>
                <a:cxnLst/>
                <a:rect l="l" t="t" r="r" b="b"/>
                <a:pathLst>
                  <a:path w="1589" h="1500" extrusionOk="0">
                    <a:moveTo>
                      <a:pt x="805" y="0"/>
                    </a:moveTo>
                    <a:cubicBezTo>
                      <a:pt x="528" y="0"/>
                      <a:pt x="271" y="154"/>
                      <a:pt x="141" y="404"/>
                    </a:cubicBezTo>
                    <a:cubicBezTo>
                      <a:pt x="0" y="672"/>
                      <a:pt x="36" y="999"/>
                      <a:pt x="231" y="1231"/>
                    </a:cubicBezTo>
                    <a:cubicBezTo>
                      <a:pt x="376" y="1404"/>
                      <a:pt x="588" y="1500"/>
                      <a:pt x="806" y="1500"/>
                    </a:cubicBezTo>
                    <a:cubicBezTo>
                      <a:pt x="881" y="1500"/>
                      <a:pt x="957" y="1489"/>
                      <a:pt x="1031" y="1465"/>
                    </a:cubicBezTo>
                    <a:cubicBezTo>
                      <a:pt x="1319" y="1374"/>
                      <a:pt x="1526" y="1118"/>
                      <a:pt x="1552" y="816"/>
                    </a:cubicBezTo>
                    <a:cubicBezTo>
                      <a:pt x="1589" y="404"/>
                      <a:pt x="1284" y="40"/>
                      <a:pt x="871" y="3"/>
                    </a:cubicBezTo>
                    <a:cubicBezTo>
                      <a:pt x="849" y="1"/>
                      <a:pt x="827" y="0"/>
                      <a:pt x="805"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5" name="Google Shape;195;p26"/>
              <p:cNvSpPr/>
              <p:nvPr/>
            </p:nvSpPr>
            <p:spPr>
              <a:xfrm>
                <a:off x="3016800" y="2158325"/>
                <a:ext cx="41200" cy="37500"/>
              </a:xfrm>
              <a:custGeom>
                <a:avLst/>
                <a:gdLst/>
                <a:ahLst/>
                <a:cxnLst/>
                <a:rect l="l" t="t" r="r" b="b"/>
                <a:pathLst>
                  <a:path w="1648" h="1500" extrusionOk="0">
                    <a:moveTo>
                      <a:pt x="822" y="1"/>
                    </a:moveTo>
                    <a:cubicBezTo>
                      <a:pt x="481" y="1"/>
                      <a:pt x="173" y="235"/>
                      <a:pt x="93" y="582"/>
                    </a:cubicBezTo>
                    <a:cubicBezTo>
                      <a:pt x="0" y="985"/>
                      <a:pt x="253" y="1388"/>
                      <a:pt x="656" y="1480"/>
                    </a:cubicBezTo>
                    <a:cubicBezTo>
                      <a:pt x="712" y="1493"/>
                      <a:pt x="769" y="1499"/>
                      <a:pt x="825" y="1499"/>
                    </a:cubicBezTo>
                    <a:cubicBezTo>
                      <a:pt x="1166" y="1499"/>
                      <a:pt x="1474" y="1264"/>
                      <a:pt x="1554" y="917"/>
                    </a:cubicBezTo>
                    <a:cubicBezTo>
                      <a:pt x="1647" y="515"/>
                      <a:pt x="1395" y="112"/>
                      <a:pt x="992" y="20"/>
                    </a:cubicBezTo>
                    <a:cubicBezTo>
                      <a:pt x="935" y="7"/>
                      <a:pt x="878" y="1"/>
                      <a:pt x="822" y="1"/>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6" name="Google Shape;196;p26"/>
              <p:cNvSpPr/>
              <p:nvPr/>
            </p:nvSpPr>
            <p:spPr>
              <a:xfrm>
                <a:off x="4380850" y="2269800"/>
                <a:ext cx="39500" cy="37500"/>
              </a:xfrm>
              <a:custGeom>
                <a:avLst/>
                <a:gdLst/>
                <a:ahLst/>
                <a:cxnLst/>
                <a:rect l="l" t="t" r="r" b="b"/>
                <a:pathLst>
                  <a:path w="1580" h="1500" extrusionOk="0">
                    <a:moveTo>
                      <a:pt x="774" y="0"/>
                    </a:moveTo>
                    <a:cubicBezTo>
                      <a:pt x="389" y="0"/>
                      <a:pt x="61" y="294"/>
                      <a:pt x="27" y="684"/>
                    </a:cubicBezTo>
                    <a:cubicBezTo>
                      <a:pt x="1" y="986"/>
                      <a:pt x="158" y="1274"/>
                      <a:pt x="427" y="1414"/>
                    </a:cubicBezTo>
                    <a:cubicBezTo>
                      <a:pt x="536" y="1471"/>
                      <a:pt x="656" y="1500"/>
                      <a:pt x="774" y="1500"/>
                    </a:cubicBezTo>
                    <a:cubicBezTo>
                      <a:pt x="946" y="1500"/>
                      <a:pt x="1117" y="1440"/>
                      <a:pt x="1255" y="1324"/>
                    </a:cubicBezTo>
                    <a:cubicBezTo>
                      <a:pt x="1487" y="1130"/>
                      <a:pt x="1579" y="814"/>
                      <a:pt x="1488" y="526"/>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7" name="Google Shape;197;p26"/>
              <p:cNvSpPr/>
              <p:nvPr/>
            </p:nvSpPr>
            <p:spPr>
              <a:xfrm>
                <a:off x="4297325" y="2331300"/>
                <a:ext cx="39525" cy="37475"/>
              </a:xfrm>
              <a:custGeom>
                <a:avLst/>
                <a:gdLst/>
                <a:ahLst/>
                <a:cxnLst/>
                <a:rect l="l" t="t" r="r" b="b"/>
                <a:pathLst>
                  <a:path w="1581" h="1499" extrusionOk="0">
                    <a:moveTo>
                      <a:pt x="774" y="0"/>
                    </a:moveTo>
                    <a:cubicBezTo>
                      <a:pt x="389" y="0"/>
                      <a:pt x="62" y="294"/>
                      <a:pt x="29" y="684"/>
                    </a:cubicBezTo>
                    <a:cubicBezTo>
                      <a:pt x="1" y="986"/>
                      <a:pt x="160" y="1274"/>
                      <a:pt x="428" y="1414"/>
                    </a:cubicBezTo>
                    <a:cubicBezTo>
                      <a:pt x="538" y="1471"/>
                      <a:pt x="657" y="1499"/>
                      <a:pt x="775" y="1499"/>
                    </a:cubicBezTo>
                    <a:cubicBezTo>
                      <a:pt x="947" y="1499"/>
                      <a:pt x="1118" y="1440"/>
                      <a:pt x="1257" y="1324"/>
                    </a:cubicBezTo>
                    <a:cubicBezTo>
                      <a:pt x="1488" y="1129"/>
                      <a:pt x="1580" y="814"/>
                      <a:pt x="1489" y="525"/>
                    </a:cubicBezTo>
                    <a:cubicBezTo>
                      <a:pt x="1399" y="235"/>
                      <a:pt x="1142" y="30"/>
                      <a:pt x="841" y="3"/>
                    </a:cubicBezTo>
                    <a:cubicBezTo>
                      <a:pt x="818" y="1"/>
                      <a:pt x="796"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8" name="Google Shape;198;p26"/>
              <p:cNvSpPr/>
              <p:nvPr/>
            </p:nvSpPr>
            <p:spPr>
              <a:xfrm>
                <a:off x="4201400" y="2247475"/>
                <a:ext cx="39475" cy="37475"/>
              </a:xfrm>
              <a:custGeom>
                <a:avLst/>
                <a:gdLst/>
                <a:ahLst/>
                <a:cxnLst/>
                <a:rect l="l" t="t" r="r" b="b"/>
                <a:pathLst>
                  <a:path w="1579" h="1499" extrusionOk="0">
                    <a:moveTo>
                      <a:pt x="772" y="0"/>
                    </a:moveTo>
                    <a:cubicBezTo>
                      <a:pt x="389" y="0"/>
                      <a:pt x="62" y="294"/>
                      <a:pt x="27" y="684"/>
                    </a:cubicBezTo>
                    <a:cubicBezTo>
                      <a:pt x="0" y="986"/>
                      <a:pt x="158" y="1274"/>
                      <a:pt x="427" y="1414"/>
                    </a:cubicBezTo>
                    <a:cubicBezTo>
                      <a:pt x="536" y="1471"/>
                      <a:pt x="655" y="1499"/>
                      <a:pt x="773" y="1499"/>
                    </a:cubicBezTo>
                    <a:cubicBezTo>
                      <a:pt x="946" y="1499"/>
                      <a:pt x="1117" y="1440"/>
                      <a:pt x="1255" y="1324"/>
                    </a:cubicBezTo>
                    <a:cubicBezTo>
                      <a:pt x="1487" y="1129"/>
                      <a:pt x="1579" y="814"/>
                      <a:pt x="1488" y="525"/>
                    </a:cubicBezTo>
                    <a:cubicBezTo>
                      <a:pt x="1397" y="236"/>
                      <a:pt x="1141" y="30"/>
                      <a:pt x="839" y="3"/>
                    </a:cubicBezTo>
                    <a:cubicBezTo>
                      <a:pt x="816" y="1"/>
                      <a:pt x="794" y="0"/>
                      <a:pt x="772"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199" name="Google Shape;199;p26"/>
              <p:cNvSpPr/>
              <p:nvPr/>
            </p:nvSpPr>
            <p:spPr>
              <a:xfrm>
                <a:off x="4579650" y="2232525"/>
                <a:ext cx="39475" cy="37500"/>
              </a:xfrm>
              <a:custGeom>
                <a:avLst/>
                <a:gdLst/>
                <a:ahLst/>
                <a:cxnLst/>
                <a:rect l="l" t="t" r="r" b="b"/>
                <a:pathLst>
                  <a:path w="1579" h="1500" extrusionOk="0">
                    <a:moveTo>
                      <a:pt x="770" y="0"/>
                    </a:moveTo>
                    <a:cubicBezTo>
                      <a:pt x="386" y="0"/>
                      <a:pt x="60" y="294"/>
                      <a:pt x="27" y="683"/>
                    </a:cubicBezTo>
                    <a:cubicBezTo>
                      <a:pt x="0" y="986"/>
                      <a:pt x="158" y="1274"/>
                      <a:pt x="427" y="1414"/>
                    </a:cubicBezTo>
                    <a:cubicBezTo>
                      <a:pt x="536" y="1471"/>
                      <a:pt x="655" y="1499"/>
                      <a:pt x="773" y="1499"/>
                    </a:cubicBezTo>
                    <a:cubicBezTo>
                      <a:pt x="945" y="1499"/>
                      <a:pt x="1116" y="1439"/>
                      <a:pt x="1255" y="1323"/>
                    </a:cubicBezTo>
                    <a:cubicBezTo>
                      <a:pt x="1487" y="1129"/>
                      <a:pt x="1579" y="813"/>
                      <a:pt x="1488" y="525"/>
                    </a:cubicBezTo>
                    <a:cubicBezTo>
                      <a:pt x="1397" y="235"/>
                      <a:pt x="1141" y="29"/>
                      <a:pt x="839" y="4"/>
                    </a:cubicBezTo>
                    <a:cubicBezTo>
                      <a:pt x="816" y="1"/>
                      <a:pt x="793" y="0"/>
                      <a:pt x="770"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0" name="Google Shape;200;p26"/>
              <p:cNvSpPr/>
              <p:nvPr/>
            </p:nvSpPr>
            <p:spPr>
              <a:xfrm>
                <a:off x="4510125" y="2331225"/>
                <a:ext cx="39475" cy="37500"/>
              </a:xfrm>
              <a:custGeom>
                <a:avLst/>
                <a:gdLst/>
                <a:ahLst/>
                <a:cxnLst/>
                <a:rect l="l" t="t" r="r" b="b"/>
                <a:pathLst>
                  <a:path w="1579" h="1500" extrusionOk="0">
                    <a:moveTo>
                      <a:pt x="774" y="0"/>
                    </a:moveTo>
                    <a:cubicBezTo>
                      <a:pt x="389" y="0"/>
                      <a:pt x="61" y="293"/>
                      <a:pt x="27" y="684"/>
                    </a:cubicBezTo>
                    <a:cubicBezTo>
                      <a:pt x="1" y="986"/>
                      <a:pt x="158" y="1274"/>
                      <a:pt x="427" y="1415"/>
                    </a:cubicBezTo>
                    <a:cubicBezTo>
                      <a:pt x="536" y="1472"/>
                      <a:pt x="655" y="1500"/>
                      <a:pt x="773" y="1500"/>
                    </a:cubicBezTo>
                    <a:cubicBezTo>
                      <a:pt x="946" y="1500"/>
                      <a:pt x="1117" y="1440"/>
                      <a:pt x="1255" y="1324"/>
                    </a:cubicBezTo>
                    <a:cubicBezTo>
                      <a:pt x="1487" y="1130"/>
                      <a:pt x="1579" y="814"/>
                      <a:pt x="1488" y="525"/>
                    </a:cubicBezTo>
                    <a:cubicBezTo>
                      <a:pt x="1397" y="236"/>
                      <a:pt x="1141" y="30"/>
                      <a:pt x="839" y="3"/>
                    </a:cubicBezTo>
                    <a:cubicBezTo>
                      <a:pt x="817" y="1"/>
                      <a:pt x="795" y="0"/>
                      <a:pt x="774" y="0"/>
                    </a:cubicBezTo>
                    <a:close/>
                  </a:path>
                </a:pathLst>
              </a:custGeom>
              <a:solidFill>
                <a:srgbClr val="FF0000">
                  <a:alpha val="18300"/>
                </a:srgbClr>
              </a:solidFill>
              <a:ln>
                <a:noFill/>
              </a:ln>
            </p:spPr>
            <p:txBody>
              <a:bodyPr spcFirstLastPara="1" wrap="square" lIns="121900" tIns="121900" rIns="121900" bIns="121900" anchor="ctr" anchorCtr="0">
                <a:noAutofit/>
              </a:bodyPr>
              <a:lstStyle/>
              <a:p>
                <a:endParaRPr sz="2400"/>
              </a:p>
            </p:txBody>
          </p:sp>
          <p:sp>
            <p:nvSpPr>
              <p:cNvPr id="201" name="Google Shape;201;p26"/>
              <p:cNvSpPr/>
              <p:nvPr/>
            </p:nvSpPr>
            <p:spPr>
              <a:xfrm>
                <a:off x="3484925" y="2266425"/>
                <a:ext cx="608750" cy="319125"/>
              </a:xfrm>
              <a:custGeom>
                <a:avLst/>
                <a:gdLst/>
                <a:ahLst/>
                <a:cxnLst/>
                <a:rect l="l" t="t" r="r" b="b"/>
                <a:pathLst>
                  <a:path w="24350" h="12765" extrusionOk="0">
                    <a:moveTo>
                      <a:pt x="4265" y="0"/>
                    </a:moveTo>
                    <a:cubicBezTo>
                      <a:pt x="2721" y="0"/>
                      <a:pt x="1231" y="645"/>
                      <a:pt x="534" y="2040"/>
                    </a:cubicBezTo>
                    <a:cubicBezTo>
                      <a:pt x="138" y="2845"/>
                      <a:pt x="1" y="3899"/>
                      <a:pt x="273" y="5229"/>
                    </a:cubicBezTo>
                    <a:cubicBezTo>
                      <a:pt x="1200" y="9796"/>
                      <a:pt x="6037" y="12276"/>
                      <a:pt x="10170" y="12661"/>
                    </a:cubicBezTo>
                    <a:cubicBezTo>
                      <a:pt x="10919" y="12731"/>
                      <a:pt x="11635" y="12764"/>
                      <a:pt x="12320" y="12764"/>
                    </a:cubicBezTo>
                    <a:cubicBezTo>
                      <a:pt x="19200" y="12764"/>
                      <a:pt x="22862" y="9376"/>
                      <a:pt x="23820" y="5381"/>
                    </a:cubicBezTo>
                    <a:cubicBezTo>
                      <a:pt x="24349" y="3171"/>
                      <a:pt x="23572" y="1704"/>
                      <a:pt x="22096" y="959"/>
                    </a:cubicBezTo>
                    <a:cubicBezTo>
                      <a:pt x="21319" y="567"/>
                      <a:pt x="20348" y="372"/>
                      <a:pt x="19276" y="372"/>
                    </a:cubicBezTo>
                    <a:cubicBezTo>
                      <a:pt x="18598" y="372"/>
                      <a:pt x="17879" y="450"/>
                      <a:pt x="17143" y="605"/>
                    </a:cubicBezTo>
                    <a:cubicBezTo>
                      <a:pt x="16869" y="662"/>
                      <a:pt x="16597" y="728"/>
                      <a:pt x="16318" y="807"/>
                    </a:cubicBezTo>
                    <a:cubicBezTo>
                      <a:pt x="15493" y="1040"/>
                      <a:pt x="14723" y="1206"/>
                      <a:pt x="13993" y="1313"/>
                    </a:cubicBezTo>
                    <a:lnTo>
                      <a:pt x="13987" y="1314"/>
                    </a:lnTo>
                    <a:cubicBezTo>
                      <a:pt x="13245" y="1424"/>
                      <a:pt x="12550" y="1472"/>
                      <a:pt x="11890" y="1472"/>
                    </a:cubicBezTo>
                    <a:cubicBezTo>
                      <a:pt x="9737" y="1472"/>
                      <a:pt x="7960" y="952"/>
                      <a:pt x="6147" y="320"/>
                    </a:cubicBezTo>
                    <a:cubicBezTo>
                      <a:pt x="5545" y="109"/>
                      <a:pt x="4900" y="0"/>
                      <a:pt x="4265" y="0"/>
                    </a:cubicBezTo>
                    <a:close/>
                  </a:path>
                </a:pathLst>
              </a:custGeom>
              <a:solidFill>
                <a:srgbClr val="401215"/>
              </a:solidFill>
              <a:ln>
                <a:noFill/>
              </a:ln>
            </p:spPr>
            <p:txBody>
              <a:bodyPr spcFirstLastPara="1" wrap="square" lIns="121900" tIns="121900" rIns="121900" bIns="121900" anchor="ctr" anchorCtr="0">
                <a:noAutofit/>
              </a:bodyPr>
              <a:lstStyle/>
              <a:p>
                <a:endParaRPr sz="2400"/>
              </a:p>
            </p:txBody>
          </p:sp>
          <p:sp>
            <p:nvSpPr>
              <p:cNvPr id="202" name="Google Shape;202;p26"/>
              <p:cNvSpPr/>
              <p:nvPr/>
            </p:nvSpPr>
            <p:spPr>
              <a:xfrm>
                <a:off x="3498275" y="2266450"/>
                <a:ext cx="338300" cy="128600"/>
              </a:xfrm>
              <a:custGeom>
                <a:avLst/>
                <a:gdLst/>
                <a:ahLst/>
                <a:cxnLst/>
                <a:rect l="l" t="t" r="r" b="b"/>
                <a:pathLst>
                  <a:path w="13532" h="5144" extrusionOk="0">
                    <a:moveTo>
                      <a:pt x="3731" y="0"/>
                    </a:moveTo>
                    <a:cubicBezTo>
                      <a:pt x="2187" y="0"/>
                      <a:pt x="697" y="645"/>
                      <a:pt x="0" y="2041"/>
                    </a:cubicBezTo>
                    <a:cubicBezTo>
                      <a:pt x="1058" y="4417"/>
                      <a:pt x="5109" y="5144"/>
                      <a:pt x="8246" y="5144"/>
                    </a:cubicBezTo>
                    <a:cubicBezTo>
                      <a:pt x="9580" y="5144"/>
                      <a:pt x="10748" y="5012"/>
                      <a:pt x="11451" y="4820"/>
                    </a:cubicBezTo>
                    <a:cubicBezTo>
                      <a:pt x="13325" y="4307"/>
                      <a:pt x="13531" y="2493"/>
                      <a:pt x="13453" y="1314"/>
                    </a:cubicBezTo>
                    <a:lnTo>
                      <a:pt x="13453" y="1314"/>
                    </a:lnTo>
                    <a:cubicBezTo>
                      <a:pt x="12711" y="1424"/>
                      <a:pt x="12016" y="1472"/>
                      <a:pt x="11356" y="1472"/>
                    </a:cubicBezTo>
                    <a:cubicBezTo>
                      <a:pt x="9203" y="1472"/>
                      <a:pt x="7426" y="952"/>
                      <a:pt x="5613" y="320"/>
                    </a:cubicBezTo>
                    <a:cubicBezTo>
                      <a:pt x="5011" y="109"/>
                      <a:pt x="4366" y="0"/>
                      <a:pt x="373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3" name="Google Shape;203;p26"/>
              <p:cNvSpPr/>
              <p:nvPr/>
            </p:nvSpPr>
            <p:spPr>
              <a:xfrm>
                <a:off x="3894000" y="2275725"/>
                <a:ext cx="153800" cy="100925"/>
              </a:xfrm>
              <a:custGeom>
                <a:avLst/>
                <a:gdLst/>
                <a:ahLst/>
                <a:cxnLst/>
                <a:rect l="l" t="t" r="r" b="b"/>
                <a:pathLst>
                  <a:path w="6152" h="4037" extrusionOk="0">
                    <a:moveTo>
                      <a:pt x="2913" y="1"/>
                    </a:moveTo>
                    <a:cubicBezTo>
                      <a:pt x="2235" y="1"/>
                      <a:pt x="1516" y="78"/>
                      <a:pt x="780" y="233"/>
                    </a:cubicBezTo>
                    <a:cubicBezTo>
                      <a:pt x="223" y="1398"/>
                      <a:pt x="0" y="3120"/>
                      <a:pt x="2890" y="3854"/>
                    </a:cubicBezTo>
                    <a:cubicBezTo>
                      <a:pt x="3387" y="3980"/>
                      <a:pt x="3804" y="4037"/>
                      <a:pt x="4152" y="4037"/>
                    </a:cubicBezTo>
                    <a:cubicBezTo>
                      <a:pt x="6152" y="4037"/>
                      <a:pt x="5890" y="2148"/>
                      <a:pt x="5733" y="587"/>
                    </a:cubicBezTo>
                    <a:cubicBezTo>
                      <a:pt x="4956" y="195"/>
                      <a:pt x="3986" y="1"/>
                      <a:pt x="291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4" name="Google Shape;204;p26"/>
              <p:cNvSpPr/>
              <p:nvPr/>
            </p:nvSpPr>
            <p:spPr>
              <a:xfrm>
                <a:off x="2680550" y="238125"/>
                <a:ext cx="2308875" cy="1121325"/>
              </a:xfrm>
              <a:custGeom>
                <a:avLst/>
                <a:gdLst/>
                <a:ahLst/>
                <a:cxnLst/>
                <a:rect l="l" t="t" r="r" b="b"/>
                <a:pathLst>
                  <a:path w="92355" h="44853" extrusionOk="0">
                    <a:moveTo>
                      <a:pt x="46177" y="0"/>
                    </a:moveTo>
                    <a:cubicBezTo>
                      <a:pt x="23816" y="0"/>
                      <a:pt x="5071" y="15444"/>
                      <a:pt x="0" y="36244"/>
                    </a:cubicBezTo>
                    <a:cubicBezTo>
                      <a:pt x="2" y="36243"/>
                      <a:pt x="3" y="36243"/>
                      <a:pt x="5" y="36243"/>
                    </a:cubicBezTo>
                    <a:cubicBezTo>
                      <a:pt x="382" y="36243"/>
                      <a:pt x="13409" y="44852"/>
                      <a:pt x="46177" y="44852"/>
                    </a:cubicBezTo>
                    <a:cubicBezTo>
                      <a:pt x="78992" y="44852"/>
                      <a:pt x="92011" y="36243"/>
                      <a:pt x="92350" y="36243"/>
                    </a:cubicBezTo>
                    <a:cubicBezTo>
                      <a:pt x="92352" y="36243"/>
                      <a:pt x="92353" y="36244"/>
                      <a:pt x="92354" y="36244"/>
                    </a:cubicBezTo>
                    <a:cubicBezTo>
                      <a:pt x="87283" y="15444"/>
                      <a:pt x="68539" y="0"/>
                      <a:pt x="46177"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sp>
            <p:nvSpPr>
              <p:cNvPr id="205" name="Google Shape;205;p26"/>
              <p:cNvSpPr/>
              <p:nvPr/>
            </p:nvSpPr>
            <p:spPr>
              <a:xfrm>
                <a:off x="2646500" y="689100"/>
                <a:ext cx="2376975" cy="743900"/>
              </a:xfrm>
              <a:custGeom>
                <a:avLst/>
                <a:gdLst/>
                <a:ahLst/>
                <a:cxnLst/>
                <a:rect l="l" t="t" r="r" b="b"/>
                <a:pathLst>
                  <a:path w="95079" h="29756" extrusionOk="0">
                    <a:moveTo>
                      <a:pt x="9362" y="0"/>
                    </a:moveTo>
                    <a:cubicBezTo>
                      <a:pt x="9362" y="0"/>
                      <a:pt x="1642" y="8660"/>
                      <a:pt x="0" y="21024"/>
                    </a:cubicBezTo>
                    <a:cubicBezTo>
                      <a:pt x="0" y="21024"/>
                      <a:pt x="2336" y="20536"/>
                      <a:pt x="6805" y="20536"/>
                    </a:cubicBezTo>
                    <a:cubicBezTo>
                      <a:pt x="14461" y="20536"/>
                      <a:pt x="28379" y="21970"/>
                      <a:pt x="47541" y="29756"/>
                    </a:cubicBezTo>
                    <a:cubicBezTo>
                      <a:pt x="66703" y="21970"/>
                      <a:pt x="80619" y="20536"/>
                      <a:pt x="88275" y="20536"/>
                    </a:cubicBezTo>
                    <a:cubicBezTo>
                      <a:pt x="92743" y="20536"/>
                      <a:pt x="95078" y="21024"/>
                      <a:pt x="95078" y="21024"/>
                    </a:cubicBezTo>
                    <a:cubicBezTo>
                      <a:pt x="93438" y="8660"/>
                      <a:pt x="85717" y="0"/>
                      <a:pt x="85717" y="0"/>
                    </a:cubicBezTo>
                    <a:cubicBezTo>
                      <a:pt x="65500" y="0"/>
                      <a:pt x="47540" y="9847"/>
                      <a:pt x="47540" y="9847"/>
                    </a:cubicBezTo>
                    <a:cubicBezTo>
                      <a:pt x="47540" y="9847"/>
                      <a:pt x="29578" y="0"/>
                      <a:pt x="9362" y="0"/>
                    </a:cubicBezTo>
                    <a:close/>
                  </a:path>
                </a:pathLst>
              </a:custGeom>
              <a:solidFill>
                <a:srgbClr val="94A71C"/>
              </a:solidFill>
              <a:ln>
                <a:noFill/>
              </a:ln>
            </p:spPr>
            <p:txBody>
              <a:bodyPr spcFirstLastPara="1" wrap="square" lIns="121900" tIns="121900" rIns="121900" bIns="121900" anchor="ctr" anchorCtr="0">
                <a:noAutofit/>
              </a:bodyPr>
              <a:lstStyle/>
              <a:p>
                <a:endParaRPr sz="2400"/>
              </a:p>
            </p:txBody>
          </p:sp>
          <p:sp>
            <p:nvSpPr>
              <p:cNvPr id="206" name="Google Shape;206;p26"/>
              <p:cNvSpPr/>
              <p:nvPr/>
            </p:nvSpPr>
            <p:spPr>
              <a:xfrm>
                <a:off x="2357050" y="1029425"/>
                <a:ext cx="2955775" cy="570425"/>
              </a:xfrm>
              <a:custGeom>
                <a:avLst/>
                <a:gdLst/>
                <a:ahLst/>
                <a:cxnLst/>
                <a:rect l="l" t="t" r="r" b="b"/>
                <a:pathLst>
                  <a:path w="118231" h="22817" extrusionOk="0">
                    <a:moveTo>
                      <a:pt x="13340" y="0"/>
                    </a:moveTo>
                    <a:cubicBezTo>
                      <a:pt x="13340" y="0"/>
                      <a:pt x="3744" y="4153"/>
                      <a:pt x="1" y="10713"/>
                    </a:cubicBezTo>
                    <a:cubicBezTo>
                      <a:pt x="1" y="10713"/>
                      <a:pt x="2944" y="9003"/>
                      <a:pt x="8399" y="9003"/>
                    </a:cubicBezTo>
                    <a:cubicBezTo>
                      <a:pt x="11487" y="9003"/>
                      <a:pt x="15381" y="9551"/>
                      <a:pt x="20001" y="11268"/>
                    </a:cubicBezTo>
                    <a:cubicBezTo>
                      <a:pt x="32783" y="16019"/>
                      <a:pt x="50033" y="22817"/>
                      <a:pt x="59117" y="22817"/>
                    </a:cubicBezTo>
                    <a:cubicBezTo>
                      <a:pt x="68200" y="22817"/>
                      <a:pt x="85448" y="16019"/>
                      <a:pt x="98230" y="11268"/>
                    </a:cubicBezTo>
                    <a:cubicBezTo>
                      <a:pt x="102850" y="9551"/>
                      <a:pt x="106744" y="9003"/>
                      <a:pt x="109832" y="9003"/>
                    </a:cubicBezTo>
                    <a:cubicBezTo>
                      <a:pt x="115287" y="9003"/>
                      <a:pt x="118230" y="10713"/>
                      <a:pt x="118230" y="10713"/>
                    </a:cubicBezTo>
                    <a:cubicBezTo>
                      <a:pt x="114486" y="4153"/>
                      <a:pt x="104892" y="1"/>
                      <a:pt x="104892" y="1"/>
                    </a:cubicBezTo>
                    <a:cubicBezTo>
                      <a:pt x="78534" y="1"/>
                      <a:pt x="59119" y="10713"/>
                      <a:pt x="59119" y="10713"/>
                    </a:cubicBezTo>
                    <a:cubicBezTo>
                      <a:pt x="59119" y="10713"/>
                      <a:pt x="39698" y="0"/>
                      <a:pt x="13340" y="0"/>
                    </a:cubicBezTo>
                    <a:close/>
                  </a:path>
                </a:pathLst>
              </a:custGeom>
              <a:solidFill>
                <a:srgbClr val="4B2C27"/>
              </a:solidFill>
              <a:ln>
                <a:noFill/>
              </a:ln>
            </p:spPr>
            <p:txBody>
              <a:bodyPr spcFirstLastPara="1" wrap="square" lIns="121900" tIns="121900" rIns="121900" bIns="121900" anchor="ctr" anchorCtr="0">
                <a:noAutofit/>
              </a:bodyPr>
              <a:lstStyle/>
              <a:p>
                <a:endParaRPr sz="2400"/>
              </a:p>
            </p:txBody>
          </p:sp>
        </p:grpSp>
      </p:grpSp>
    </p:spTree>
    <p:extLst>
      <p:ext uri="{BB962C8B-B14F-4D97-AF65-F5344CB8AC3E}">
        <p14:creationId xmlns:p14="http://schemas.microsoft.com/office/powerpoint/2010/main" val="2316482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27086" y="2547461"/>
            <a:ext cx="8424333" cy="1507250"/>
          </a:xfrm>
          <a:prstGeom prst="rect">
            <a:avLst/>
          </a:prstGeom>
        </p:spPr>
        <p:txBody>
          <a:bodyPr vert="horz" wrap="square" lIns="0" tIns="16933" rIns="0" bIns="0" rtlCol="0">
            <a:spAutoFit/>
          </a:bodyPr>
          <a:lstStyle/>
          <a:p>
            <a:pPr algn="ctr">
              <a:spcBef>
                <a:spcPts val="133"/>
              </a:spcBef>
            </a:pPr>
            <a:r>
              <a:rPr lang="en-US" sz="4800" b="1" spc="-400" dirty="0">
                <a:solidFill>
                  <a:srgbClr val="253D68"/>
                </a:solidFill>
                <a:latin typeface="Verdana"/>
                <a:cs typeface="Verdana"/>
              </a:rPr>
              <a:t>Bài 7: </a:t>
            </a:r>
            <a:r>
              <a:rPr lang="vi-VN" sz="4800" b="1" spc="-400" dirty="0">
                <a:solidFill>
                  <a:srgbClr val="253D68"/>
                </a:solidFill>
                <a:latin typeface="Verdana"/>
                <a:cs typeface="Verdana"/>
              </a:rPr>
              <a:t>TỐC ĐỘ PHẢN ỨNG</a:t>
            </a:r>
          </a:p>
          <a:p>
            <a:pPr algn="ctr">
              <a:spcBef>
                <a:spcPts val="133"/>
              </a:spcBef>
            </a:pPr>
            <a:r>
              <a:rPr lang="vi-VN" sz="4800" b="1" spc="-400" dirty="0">
                <a:solidFill>
                  <a:srgbClr val="253D68"/>
                </a:solidFill>
                <a:latin typeface="Verdana"/>
                <a:cs typeface="Verdana"/>
              </a:rPr>
              <a:t>VÀ CHẤT XÚC TÁC</a:t>
            </a:r>
            <a:endParaRPr sz="4800" dirty="0">
              <a:latin typeface="Verdana"/>
              <a:cs typeface="Verdana"/>
            </a:endParaRPr>
          </a:p>
        </p:txBody>
      </p:sp>
    </p:spTree>
    <p:extLst>
      <p:ext uri="{BB962C8B-B14F-4D97-AF65-F5344CB8AC3E}">
        <p14:creationId xmlns:p14="http://schemas.microsoft.com/office/powerpoint/2010/main" val="331482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dirty="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740832" y="2628241"/>
            <a:ext cx="8407652" cy="673753"/>
          </a:xfrm>
          <a:prstGeom prst="rect">
            <a:avLst/>
          </a:prstGeom>
        </p:spPr>
        <p:txBody>
          <a:bodyPr vert="horz" wrap="square" lIns="0" tIns="16933" rIns="0" bIns="0" rtlCol="0">
            <a:spAutoFit/>
          </a:bodyPr>
          <a:lstStyle/>
          <a:p>
            <a:pPr marL="857250" indent="-857250" algn="ctr">
              <a:spcBef>
                <a:spcPts val="133"/>
              </a:spcBef>
              <a:buAutoNum type="romanUcPeriod"/>
            </a:pPr>
            <a:r>
              <a:rPr lang="vi-VN" sz="4267" b="1" spc="-400" dirty="0">
                <a:solidFill>
                  <a:srgbClr val="FF0000"/>
                </a:solidFill>
                <a:latin typeface="Verdana"/>
                <a:cs typeface="Verdana"/>
              </a:rPr>
              <a:t>Khái niệm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1422082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9C02DC-A8A7-768F-6303-23E29B2FA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267" y="15506"/>
            <a:ext cx="4633636" cy="3256289"/>
          </a:xfrm>
          <a:prstGeom prst="rect">
            <a:avLst/>
          </a:prstGeom>
        </p:spPr>
      </p:pic>
      <p:pic>
        <p:nvPicPr>
          <p:cNvPr id="7" name="Picture 6">
            <a:extLst>
              <a:ext uri="{FF2B5EF4-FFF2-40B4-BE49-F238E27FC236}">
                <a16:creationId xmlns:a16="http://schemas.microsoft.com/office/drawing/2014/main" id="{936B1D03-1E78-7863-4ABB-1C95ABAD5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0760" y="15506"/>
            <a:ext cx="4563049" cy="3297012"/>
          </a:xfrm>
          <a:prstGeom prst="rect">
            <a:avLst/>
          </a:prstGeom>
        </p:spPr>
      </p:pic>
      <p:pic>
        <p:nvPicPr>
          <p:cNvPr id="22" name="Picture 21">
            <a:extLst>
              <a:ext uri="{FF2B5EF4-FFF2-40B4-BE49-F238E27FC236}">
                <a16:creationId xmlns:a16="http://schemas.microsoft.com/office/drawing/2014/main" id="{D4628E67-41A3-DABC-2B65-30AC059C8C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267" y="3429000"/>
            <a:ext cx="4633636" cy="3413494"/>
          </a:xfrm>
          <a:prstGeom prst="rect">
            <a:avLst/>
          </a:prstGeom>
        </p:spPr>
      </p:pic>
      <p:sp>
        <p:nvSpPr>
          <p:cNvPr id="23" name="TextBox 22">
            <a:extLst>
              <a:ext uri="{FF2B5EF4-FFF2-40B4-BE49-F238E27FC236}">
                <a16:creationId xmlns:a16="http://schemas.microsoft.com/office/drawing/2014/main" id="{16690697-D00B-A770-3230-2EF1DE2C655B}"/>
              </a:ext>
            </a:extLst>
          </p:cNvPr>
          <p:cNvSpPr txBox="1"/>
          <p:nvPr/>
        </p:nvSpPr>
        <p:spPr>
          <a:xfrm>
            <a:off x="284267" y="2912408"/>
            <a:ext cx="925555" cy="400110"/>
          </a:xfrm>
          <a:prstGeom prst="rect">
            <a:avLst/>
          </a:prstGeom>
          <a:solidFill>
            <a:schemeClr val="bg1"/>
          </a:solidFill>
        </p:spPr>
        <p:txBody>
          <a:bodyPr wrap="square" rtlCol="0">
            <a:spAutoFit/>
          </a:bodyPr>
          <a:lstStyle/>
          <a:p>
            <a:r>
              <a:rPr lang="vi-VN" sz="2000" b="1" dirty="0">
                <a:latin typeface="+mj-lt"/>
              </a:rPr>
              <a:t>Hình 1</a:t>
            </a:r>
            <a:endParaRPr lang="en-US" sz="2000" b="1" dirty="0">
              <a:latin typeface="+mj-lt"/>
            </a:endParaRPr>
          </a:p>
        </p:txBody>
      </p:sp>
      <p:sp>
        <p:nvSpPr>
          <p:cNvPr id="24" name="TextBox 23">
            <a:extLst>
              <a:ext uri="{FF2B5EF4-FFF2-40B4-BE49-F238E27FC236}">
                <a16:creationId xmlns:a16="http://schemas.microsoft.com/office/drawing/2014/main" id="{5A2CD4CE-AB0D-9AA0-6504-D2D8BA28FBE0}"/>
              </a:ext>
            </a:extLst>
          </p:cNvPr>
          <p:cNvSpPr txBox="1"/>
          <p:nvPr/>
        </p:nvSpPr>
        <p:spPr>
          <a:xfrm>
            <a:off x="7450760" y="2912408"/>
            <a:ext cx="925555" cy="400110"/>
          </a:xfrm>
          <a:prstGeom prst="rect">
            <a:avLst/>
          </a:prstGeom>
          <a:solidFill>
            <a:schemeClr val="bg1"/>
          </a:solidFill>
        </p:spPr>
        <p:txBody>
          <a:bodyPr wrap="square" rtlCol="0">
            <a:spAutoFit/>
          </a:bodyPr>
          <a:lstStyle/>
          <a:p>
            <a:r>
              <a:rPr lang="vi-VN" sz="2000" b="1" dirty="0">
                <a:latin typeface="+mj-lt"/>
              </a:rPr>
              <a:t>Hình 2</a:t>
            </a:r>
            <a:endParaRPr lang="en-US" sz="2000" b="1" dirty="0">
              <a:latin typeface="+mj-lt"/>
            </a:endParaRPr>
          </a:p>
        </p:txBody>
      </p:sp>
      <p:sp>
        <p:nvSpPr>
          <p:cNvPr id="25" name="TextBox 24">
            <a:extLst>
              <a:ext uri="{FF2B5EF4-FFF2-40B4-BE49-F238E27FC236}">
                <a16:creationId xmlns:a16="http://schemas.microsoft.com/office/drawing/2014/main" id="{0ED1BDE4-5CD3-9741-1A88-C292D8580794}"/>
              </a:ext>
            </a:extLst>
          </p:cNvPr>
          <p:cNvSpPr txBox="1"/>
          <p:nvPr/>
        </p:nvSpPr>
        <p:spPr>
          <a:xfrm>
            <a:off x="3992348" y="6442384"/>
            <a:ext cx="925555" cy="400110"/>
          </a:xfrm>
          <a:prstGeom prst="rect">
            <a:avLst/>
          </a:prstGeom>
          <a:solidFill>
            <a:schemeClr val="bg1"/>
          </a:solidFill>
        </p:spPr>
        <p:txBody>
          <a:bodyPr wrap="square" rtlCol="0">
            <a:spAutoFit/>
          </a:bodyPr>
          <a:lstStyle/>
          <a:p>
            <a:r>
              <a:rPr lang="vi-VN" sz="2000" b="1" dirty="0">
                <a:latin typeface="+mj-lt"/>
              </a:rPr>
              <a:t>Hình 3</a:t>
            </a:r>
            <a:endParaRPr lang="en-US" sz="2000" b="1" dirty="0">
              <a:latin typeface="+mj-lt"/>
            </a:endParaRPr>
          </a:p>
        </p:txBody>
      </p:sp>
      <p:sp>
        <p:nvSpPr>
          <p:cNvPr id="26" name="TextBox 25">
            <a:extLst>
              <a:ext uri="{FF2B5EF4-FFF2-40B4-BE49-F238E27FC236}">
                <a16:creationId xmlns:a16="http://schemas.microsoft.com/office/drawing/2014/main" id="{1942BD7D-C567-483F-0F9E-89945C16F057}"/>
              </a:ext>
            </a:extLst>
          </p:cNvPr>
          <p:cNvSpPr txBox="1"/>
          <p:nvPr/>
        </p:nvSpPr>
        <p:spPr>
          <a:xfrm>
            <a:off x="5992837" y="3910818"/>
            <a:ext cx="5542671" cy="2308324"/>
          </a:xfrm>
          <a:prstGeom prst="rect">
            <a:avLst/>
          </a:prstGeom>
          <a:noFill/>
        </p:spPr>
        <p:txBody>
          <a:bodyPr wrap="square" rtlCol="0">
            <a:spAutoFit/>
          </a:bodyPr>
          <a:lstStyle/>
          <a:p>
            <a:r>
              <a:rPr lang="vi-VN" sz="3600" dirty="0">
                <a:latin typeface="+mj-lt"/>
              </a:rPr>
              <a:t>Các hiện tượng trong Hình 1, 2, 3 là hiện tượng gì? Hiện tượng nào xảy ra nhanh hơn, em quan sát được ngay?</a:t>
            </a:r>
            <a:endParaRPr lang="en-US" sz="3600" dirty="0">
              <a:latin typeface="+mj-lt"/>
            </a:endParaRPr>
          </a:p>
        </p:txBody>
      </p:sp>
    </p:spTree>
    <p:extLst>
      <p:ext uri="{BB962C8B-B14F-4D97-AF65-F5344CB8AC3E}">
        <p14:creationId xmlns:p14="http://schemas.microsoft.com/office/powerpoint/2010/main" val="32382670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194139"/>
            <a:ext cx="2475913" cy="954107"/>
          </a:xfrm>
          <a:prstGeom prst="rect">
            <a:avLst/>
          </a:prstGeom>
          <a:solidFill>
            <a:srgbClr val="FFEAAF"/>
          </a:solidFill>
        </p:spPr>
        <p:txBody>
          <a:bodyPr wrap="square" rtlCol="0">
            <a:spAutoFit/>
          </a:bodyPr>
          <a:lstStyle/>
          <a:p>
            <a:pPr algn="ctr"/>
            <a:r>
              <a:rPr lang="vi-VN" sz="2800" i="1" dirty="0"/>
              <a:t>Phiếu học tập số</a:t>
            </a:r>
            <a:r>
              <a:rPr lang="en-US" sz="2800" i="1" dirty="0"/>
              <a:t> 1:</a:t>
            </a:r>
            <a:endParaRPr lang="vi-VN" sz="2800" i="1" dirty="0"/>
          </a:p>
        </p:txBody>
      </p:sp>
      <p:graphicFrame>
        <p:nvGraphicFramePr>
          <p:cNvPr id="23" name="Table 22"/>
          <p:cNvGraphicFramePr>
            <a:graphicFrameLocks noGrp="1"/>
          </p:cNvGraphicFramePr>
          <p:nvPr>
            <p:extLst>
              <p:ext uri="{D42A27DB-BD31-4B8C-83A1-F6EECF244321}">
                <p14:modId xmlns:p14="http://schemas.microsoft.com/office/powerpoint/2010/main" val="1276085986"/>
              </p:ext>
            </p:extLst>
          </p:nvPr>
        </p:nvGraphicFramePr>
        <p:xfrm>
          <a:off x="4192172" y="2055291"/>
          <a:ext cx="6119445" cy="1939936"/>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622207">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1</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000" b="0" dirty="0">
                          <a:solidFill>
                            <a:schemeClr val="tx1"/>
                          </a:solidFill>
                          <a:latin typeface="Times New Roman" panose="02020603050405020304" pitchFamily="18" charset="0"/>
                          <a:cs typeface="Times New Roman" panose="02020603050405020304" pitchFamily="18" charset="0"/>
                        </a:rPr>
                        <a:t>Ống nghiệm 2</a:t>
                      </a: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317729">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0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pic>
        <p:nvPicPr>
          <p:cNvPr id="25" name="Picture 24">
            <a:extLst>
              <a:ext uri="{FF2B5EF4-FFF2-40B4-BE49-F238E27FC236}">
                <a16:creationId xmlns:a16="http://schemas.microsoft.com/office/drawing/2014/main" id="{203754AE-77C6-1A46-849C-E60B57F5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3869"/>
            <a:ext cx="3488788" cy="3264131"/>
          </a:xfrm>
          <a:prstGeom prst="rect">
            <a:avLst/>
          </a:prstGeom>
        </p:spPr>
      </p:pic>
      <p:sp>
        <p:nvSpPr>
          <p:cNvPr id="26" name="TextBox 25">
            <a:extLst>
              <a:ext uri="{FF2B5EF4-FFF2-40B4-BE49-F238E27FC236}">
                <a16:creationId xmlns:a16="http://schemas.microsoft.com/office/drawing/2014/main" id="{79305E71-129A-F118-E1DF-D2EBEE9DB5EC}"/>
              </a:ext>
            </a:extLst>
          </p:cNvPr>
          <p:cNvSpPr txBox="1"/>
          <p:nvPr/>
        </p:nvSpPr>
        <p:spPr>
          <a:xfrm>
            <a:off x="2869809" y="167408"/>
            <a:ext cx="8961119" cy="1200329"/>
          </a:xfrm>
          <a:prstGeom prst="rect">
            <a:avLst/>
          </a:prstGeom>
          <a:noFill/>
        </p:spPr>
        <p:txBody>
          <a:bodyPr wrap="square" rtlCol="0">
            <a:spAutoFit/>
          </a:bodyPr>
          <a:lstStyle/>
          <a:p>
            <a:r>
              <a:rPr lang="vi-VN" sz="2400" dirty="0">
                <a:effectLst/>
                <a:latin typeface="Calibri" panose="020F0502020204030204" pitchFamily="34" charset="0"/>
                <a:ea typeface="Arial" panose="020B0604020202020204" pitchFamily="34" charset="0"/>
                <a:cs typeface="Times New Roman" panose="02020603050405020304" pitchFamily="18" charset="0"/>
              </a:rPr>
              <a:t>TN1: Cho 1 thìa bột đá vôi và 1 mẩu đá vôi có khối lượng bằng nhau lần lượt vào hai ống nghiệm 1 và 2, sau đó cho đồng thời vào mỗi ống nghiệm 5ml dd HCl cùng nồng độ. Quan sát hiện tượng</a:t>
            </a:r>
            <a:endParaRPr lang="en-US" sz="2400" dirty="0"/>
          </a:p>
        </p:txBody>
      </p:sp>
      <p:sp>
        <p:nvSpPr>
          <p:cNvPr id="28" name="TextBox 27">
            <a:extLst>
              <a:ext uri="{FF2B5EF4-FFF2-40B4-BE49-F238E27FC236}">
                <a16:creationId xmlns:a16="http://schemas.microsoft.com/office/drawing/2014/main" id="{09AADDDF-2E98-54AC-87DC-8DC5B906189E}"/>
              </a:ext>
            </a:extLst>
          </p:cNvPr>
          <p:cNvSpPr txBox="1"/>
          <p:nvPr/>
        </p:nvSpPr>
        <p:spPr>
          <a:xfrm>
            <a:off x="3376244" y="1417900"/>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5BADBDA2-E4F5-7EAC-DCDC-F25A8682BD98}"/>
              </a:ext>
            </a:extLst>
          </p:cNvPr>
          <p:cNvSpPr txBox="1"/>
          <p:nvPr/>
        </p:nvSpPr>
        <p:spPr>
          <a:xfrm>
            <a:off x="3742005" y="4070810"/>
            <a:ext cx="8004517" cy="1200329"/>
          </a:xfrm>
          <a:prstGeom prst="rect">
            <a:avLst/>
          </a:prstGeom>
          <a:noFill/>
        </p:spPr>
        <p:txBody>
          <a:bodyPr wrap="square">
            <a:spAutoFit/>
          </a:bodyPr>
          <a:lstStyle/>
          <a:p>
            <a:r>
              <a:rPr lang="vi-VN" sz="2400" dirty="0">
                <a:effectLst/>
                <a:latin typeface="Calibri" panose="020F0502020204030204" pitchFamily="34" charset="0"/>
                <a:ea typeface="Calibri" panose="020F0502020204030204" pitchFamily="34" charset="0"/>
                <a:cs typeface="Times New Roman" panose="02020603050405020304" pitchFamily="18" charset="0"/>
              </a:rPr>
              <a:t>b. Dựa vào đâu để kết luận phản ứng nào xảy ra nhanh hơn?</a:t>
            </a:r>
          </a:p>
          <a:p>
            <a:r>
              <a:rPr lang="vi-VN" sz="2400" dirty="0">
                <a:latin typeface="Calibri" panose="020F0502020204030204" pitchFamily="34" charset="0"/>
                <a:cs typeface="Times New Roman" panose="02020603050405020304" pitchFamily="18" charset="0"/>
              </a:rPr>
              <a:t>.................................................................................................</a:t>
            </a:r>
          </a:p>
          <a:p>
            <a:r>
              <a:rPr lang="vi-VN" sz="2400" dirty="0">
                <a:latin typeface="Calibri" panose="020F0502020204030204" pitchFamily="34" charset="0"/>
                <a:cs typeface="Times New Roman" panose="02020603050405020304" pitchFamily="18" charset="0"/>
              </a:rPr>
              <a:t>................................................................................................</a:t>
            </a:r>
            <a:endParaRPr lang="en-US" sz="2400" dirty="0"/>
          </a:p>
        </p:txBody>
      </p:sp>
      <p:sp>
        <p:nvSpPr>
          <p:cNvPr id="32" name="TextBox 31">
            <a:extLst>
              <a:ext uri="{FF2B5EF4-FFF2-40B4-BE49-F238E27FC236}">
                <a16:creationId xmlns:a16="http://schemas.microsoft.com/office/drawing/2014/main" id="{C41C898D-3D26-7C4E-2387-51BBFA30E05F}"/>
              </a:ext>
            </a:extLst>
          </p:cNvPr>
          <p:cNvSpPr txBox="1"/>
          <p:nvPr/>
        </p:nvSpPr>
        <p:spPr>
          <a:xfrm>
            <a:off x="3742004" y="5380682"/>
            <a:ext cx="7596555" cy="1200329"/>
          </a:xfrm>
          <a:prstGeom prst="rect">
            <a:avLst/>
          </a:prstGeom>
          <a:noFill/>
        </p:spPr>
        <p:txBody>
          <a:bodyPr wrap="square">
            <a:spAutoFit/>
          </a:bodyPr>
          <a:lstStyle/>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c. Thế nào là tốc độ phản ứng?</a:t>
            </a:r>
            <a:endParaRPr lang="vi-VN" sz="24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vi-VN" sz="24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2" name="Picture 1" descr="Logo, icon&#10;&#10;Description automatically generated">
            <a:extLst>
              <a:ext uri="{FF2B5EF4-FFF2-40B4-BE49-F238E27FC236}">
                <a16:creationId xmlns:a16="http://schemas.microsoft.com/office/drawing/2014/main" id="{D61023EC-74EA-AB32-8A39-6FDD6F79BA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420" y="1504857"/>
            <a:ext cx="1951892" cy="1951892"/>
          </a:xfrm>
          <a:prstGeom prst="rect">
            <a:avLst/>
          </a:prstGeom>
        </p:spPr>
      </p:pic>
    </p:spTree>
    <p:extLst>
      <p:ext uri="{BB962C8B-B14F-4D97-AF65-F5344CB8AC3E}">
        <p14:creationId xmlns:p14="http://schemas.microsoft.com/office/powerpoint/2010/main" val="3854493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D504DA9-9FA1-97F1-1F48-710A3B40162F}"/>
              </a:ext>
            </a:extLst>
          </p:cNvPr>
          <p:cNvSpPr>
            <a:spLocks noChangeArrowheads="1"/>
          </p:cNvSpPr>
          <p:nvPr/>
        </p:nvSpPr>
        <p:spPr bwMode="auto">
          <a:xfrm>
            <a:off x="4274185" y="130922"/>
            <a:ext cx="4888571" cy="523220"/>
          </a:xfrm>
          <a:prstGeom prst="rect">
            <a:avLst/>
          </a:prstGeom>
          <a:solidFill>
            <a:srgbClr val="FFEAAF"/>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0850" algn="l"/>
              </a:tabLst>
              <a:defRPr>
                <a:solidFill>
                  <a:schemeClr val="tx1"/>
                </a:solidFill>
                <a:latin typeface="Arial" panose="020B0604020202020204" pitchFamily="34" charset="0"/>
              </a:defRPr>
            </a:lvl1pPr>
            <a:lvl2pPr eaLnBrk="0" fontAlgn="base" hangingPunct="0">
              <a:spcBef>
                <a:spcPct val="0"/>
              </a:spcBef>
              <a:spcAft>
                <a:spcPct val="0"/>
              </a:spcAft>
              <a:tabLst>
                <a:tab pos="450850" algn="l"/>
              </a:tabLst>
              <a:defRPr>
                <a:solidFill>
                  <a:schemeClr val="tx1"/>
                </a:solidFill>
                <a:latin typeface="Arial" panose="020B0604020202020204" pitchFamily="34" charset="0"/>
              </a:defRPr>
            </a:lvl2pPr>
            <a:lvl3pPr eaLnBrk="0" fontAlgn="base" hangingPunct="0">
              <a:spcBef>
                <a:spcPct val="0"/>
              </a:spcBef>
              <a:spcAft>
                <a:spcPct val="0"/>
              </a:spcAft>
              <a:tabLst>
                <a:tab pos="450850" algn="l"/>
              </a:tabLst>
              <a:defRPr>
                <a:solidFill>
                  <a:schemeClr val="tx1"/>
                </a:solidFill>
                <a:latin typeface="Arial" panose="020B0604020202020204" pitchFamily="34" charset="0"/>
              </a:defRPr>
            </a:lvl3pPr>
            <a:lvl4pPr eaLnBrk="0" fontAlgn="base" hangingPunct="0">
              <a:spcBef>
                <a:spcPct val="0"/>
              </a:spcBef>
              <a:spcAft>
                <a:spcPct val="0"/>
              </a:spcAft>
              <a:tabLst>
                <a:tab pos="450850" algn="l"/>
              </a:tabLst>
              <a:defRPr>
                <a:solidFill>
                  <a:schemeClr val="tx1"/>
                </a:solidFill>
                <a:latin typeface="Arial" panose="020B0604020202020204" pitchFamily="34" charset="0"/>
              </a:defRPr>
            </a:lvl4pPr>
            <a:lvl5pPr eaLnBrk="0" fontAlgn="base" hangingPunct="0">
              <a:spcBef>
                <a:spcPct val="0"/>
              </a:spcBef>
              <a:spcAft>
                <a:spcPct val="0"/>
              </a:spcAft>
              <a:tabLst>
                <a:tab pos="450850" algn="l"/>
              </a:tabLst>
              <a:defRPr>
                <a:solidFill>
                  <a:schemeClr val="tx1"/>
                </a:solidFill>
                <a:latin typeface="Arial" panose="020B0604020202020204" pitchFamily="34" charset="0"/>
              </a:defRPr>
            </a:lvl5pPr>
            <a:lvl6pPr eaLnBrk="0" fontAlgn="base" hangingPunct="0">
              <a:spcBef>
                <a:spcPct val="0"/>
              </a:spcBef>
              <a:spcAft>
                <a:spcPct val="0"/>
              </a:spcAft>
              <a:tabLst>
                <a:tab pos="450850" algn="l"/>
              </a:tabLst>
              <a:defRPr>
                <a:solidFill>
                  <a:schemeClr val="tx1"/>
                </a:solidFill>
                <a:latin typeface="Arial" panose="020B0604020202020204" pitchFamily="34" charset="0"/>
              </a:defRPr>
            </a:lvl6pPr>
            <a:lvl7pPr eaLnBrk="0" fontAlgn="base" hangingPunct="0">
              <a:spcBef>
                <a:spcPct val="0"/>
              </a:spcBef>
              <a:spcAft>
                <a:spcPct val="0"/>
              </a:spcAft>
              <a:tabLst>
                <a:tab pos="450850" algn="l"/>
              </a:tabLst>
              <a:defRPr>
                <a:solidFill>
                  <a:schemeClr val="tx1"/>
                </a:solidFill>
                <a:latin typeface="Arial" panose="020B0604020202020204" pitchFamily="34" charset="0"/>
              </a:defRPr>
            </a:lvl7pPr>
            <a:lvl8pPr eaLnBrk="0" fontAlgn="base" hangingPunct="0">
              <a:spcBef>
                <a:spcPct val="0"/>
              </a:spcBef>
              <a:spcAft>
                <a:spcPct val="0"/>
              </a:spcAft>
              <a:tabLst>
                <a:tab pos="450850" algn="l"/>
              </a:tabLst>
              <a:defRPr>
                <a:solidFill>
                  <a:schemeClr val="tx1"/>
                </a:solidFill>
                <a:latin typeface="Arial" panose="020B0604020202020204" pitchFamily="34" charset="0"/>
              </a:defRPr>
            </a:lvl8pPr>
            <a:lvl9pPr eaLnBrk="0" fontAlgn="base" hangingPunct="0">
              <a:spcBef>
                <a:spcPct val="0"/>
              </a:spcBef>
              <a:spcAft>
                <a:spcPct val="0"/>
              </a:spcAft>
              <a:tabLst>
                <a:tab pos="45085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450850" algn="l"/>
              </a:tabLst>
            </a:pPr>
            <a:r>
              <a:rPr kumimoji="0" lang="vi-VN" altLang="en-US" sz="2800" b="1" i="1"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Phiếu học tập số 1: TN1</a:t>
            </a:r>
            <a:endParaRPr kumimoji="0" lang="vi-VN" altLang="en-US" sz="2800" b="0" i="0" u="none" strike="noStrike" cap="none" normalizeH="0" baseline="0">
              <a:ln>
                <a:noFill/>
              </a:ln>
              <a:solidFill>
                <a:schemeClr val="tx1"/>
              </a:solidFill>
              <a:effectLst/>
            </a:endParaRPr>
          </a:p>
        </p:txBody>
      </p:sp>
      <p:sp>
        <p:nvSpPr>
          <p:cNvPr id="6" name="TextBox 5">
            <a:extLst>
              <a:ext uri="{FF2B5EF4-FFF2-40B4-BE49-F238E27FC236}">
                <a16:creationId xmlns:a16="http://schemas.microsoft.com/office/drawing/2014/main" id="{AB53CC7C-1689-BFBE-9BF0-89B181215196}"/>
              </a:ext>
            </a:extLst>
          </p:cNvPr>
          <p:cNvSpPr txBox="1"/>
          <p:nvPr/>
        </p:nvSpPr>
        <p:spPr>
          <a:xfrm>
            <a:off x="1009330" y="3703601"/>
            <a:ext cx="10159267" cy="1200329"/>
          </a:xfrm>
          <a:prstGeom prst="rect">
            <a:avLst/>
          </a:prstGeom>
          <a:solidFill>
            <a:schemeClr val="accent6">
              <a:lumMod val="20000"/>
              <a:lumOff val="80000"/>
            </a:schemeClr>
          </a:solidFill>
        </p:spPr>
        <p:txBody>
          <a:bodyPr wrap="square" rtlCol="0">
            <a:spAutoFit/>
          </a:bodyPr>
          <a:lstStyle/>
          <a:p>
            <a:r>
              <a:rPr lang="vi-VN" sz="2400" dirty="0">
                <a:effectLst/>
              </a:rPr>
              <a:t>b.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đâu</a:t>
            </a:r>
            <a:r>
              <a:rPr lang="en-US" sz="2400" dirty="0">
                <a:effectLst/>
              </a:rPr>
              <a:t> </a:t>
            </a:r>
            <a:r>
              <a:rPr lang="en-US" sz="2400" dirty="0" err="1">
                <a:effectLst/>
              </a:rPr>
              <a:t>để</a:t>
            </a:r>
            <a:r>
              <a:rPr lang="en-US" sz="2400" dirty="0">
                <a:effectLst/>
              </a:rPr>
              <a:t> </a:t>
            </a:r>
            <a:r>
              <a:rPr lang="en-US" sz="2400" dirty="0" err="1">
                <a:effectLst/>
              </a:rPr>
              <a:t>kết</a:t>
            </a:r>
            <a:r>
              <a:rPr lang="en-US" sz="2400" dirty="0">
                <a:effectLst/>
              </a:rPr>
              <a:t> </a:t>
            </a:r>
            <a:r>
              <a:rPr lang="en-US" sz="2400" dirty="0" err="1">
                <a:effectLst/>
              </a:rPr>
              <a:t>luận</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nào</a:t>
            </a:r>
            <a:r>
              <a:rPr lang="en-US" sz="2400" dirty="0">
                <a:effectLst/>
              </a:rPr>
              <a:t> </a:t>
            </a:r>
            <a:r>
              <a:rPr lang="en-US" sz="2400" dirty="0" err="1">
                <a:effectLst/>
              </a:rPr>
              <a:t>xảy</a:t>
            </a:r>
            <a:r>
              <a:rPr lang="en-US" sz="2400" dirty="0">
                <a:effectLst/>
              </a:rPr>
              <a:t> </a:t>
            </a:r>
            <a:r>
              <a:rPr lang="en-US" sz="2400" dirty="0" err="1">
                <a:effectLst/>
              </a:rPr>
              <a:t>ra</a:t>
            </a:r>
            <a:r>
              <a:rPr lang="en-US" sz="2400" dirty="0">
                <a:effectLst/>
              </a:rPr>
              <a:t> </a:t>
            </a:r>
            <a:r>
              <a:rPr lang="en-US" sz="2400" dirty="0" err="1">
                <a:effectLst/>
              </a:rPr>
              <a:t>nhanh</a:t>
            </a:r>
            <a:r>
              <a:rPr lang="en-US" sz="2400" dirty="0">
                <a:effectLst/>
              </a:rPr>
              <a:t> </a:t>
            </a:r>
            <a:r>
              <a:rPr lang="en-US" sz="2400" dirty="0" err="1">
                <a:effectLst/>
              </a:rPr>
              <a:t>hơn</a:t>
            </a:r>
            <a:r>
              <a:rPr lang="en-US" sz="2400" dirty="0">
                <a:effectLst/>
              </a:rPr>
              <a:t>? </a:t>
            </a:r>
            <a:endParaRPr lang="vi-VN" sz="2400" dirty="0">
              <a:effectLst/>
            </a:endParaRPr>
          </a:p>
          <a:p>
            <a:r>
              <a:rPr lang="vi-VN" sz="2400" dirty="0"/>
              <a:t>- </a:t>
            </a:r>
            <a:r>
              <a:rPr lang="en-US" sz="2400" dirty="0" err="1">
                <a:effectLst/>
              </a:rPr>
              <a:t>Dựa</a:t>
            </a:r>
            <a:r>
              <a:rPr lang="en-US" sz="2400" dirty="0">
                <a:effectLst/>
              </a:rPr>
              <a:t> </a:t>
            </a:r>
            <a:r>
              <a:rPr lang="en-US" sz="2400" dirty="0" err="1">
                <a:effectLst/>
              </a:rPr>
              <a:t>vào</a:t>
            </a:r>
            <a:r>
              <a:rPr lang="en-US" sz="2400" dirty="0">
                <a:effectLst/>
              </a:rPr>
              <a:t> </a:t>
            </a:r>
            <a:r>
              <a:rPr lang="en-US" sz="2400" dirty="0" err="1">
                <a:effectLst/>
              </a:rPr>
              <a:t>độ</a:t>
            </a:r>
            <a:r>
              <a:rPr lang="en-US" sz="2400" dirty="0">
                <a:effectLst/>
              </a:rPr>
              <a:t> tan </a:t>
            </a:r>
            <a:r>
              <a:rPr lang="en-US" sz="2400" dirty="0" err="1">
                <a:effectLst/>
              </a:rPr>
              <a:t>của</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lượng</a:t>
            </a:r>
            <a:r>
              <a:rPr lang="en-US" sz="2400" dirty="0">
                <a:effectLst/>
              </a:rPr>
              <a:t> </a:t>
            </a:r>
            <a:r>
              <a:rPr lang="en-US" sz="2400" dirty="0" err="1">
                <a:effectLst/>
              </a:rPr>
              <a:t>khí</a:t>
            </a:r>
            <a:r>
              <a:rPr lang="en-US" sz="2400" dirty="0">
                <a:effectLst/>
              </a:rPr>
              <a:t> </a:t>
            </a:r>
            <a:r>
              <a:rPr lang="en-US" sz="2400" dirty="0" err="1">
                <a:effectLst/>
              </a:rPr>
              <a:t>sinh</a:t>
            </a:r>
            <a:r>
              <a:rPr lang="en-US" sz="2400" dirty="0">
                <a:effectLst/>
              </a:rPr>
              <a:t> </a:t>
            </a:r>
            <a:r>
              <a:rPr lang="en-US" sz="2400" dirty="0" err="1">
                <a:effectLst/>
              </a:rPr>
              <a:t>ra</a:t>
            </a:r>
            <a:r>
              <a:rPr lang="en-US" sz="2400" dirty="0">
                <a:effectLst/>
              </a:rPr>
              <a:t> </a:t>
            </a:r>
            <a:r>
              <a:rPr lang="en-US" sz="2400" dirty="0" err="1">
                <a:effectLst/>
              </a:rPr>
              <a:t>và</a:t>
            </a:r>
            <a:r>
              <a:rPr lang="en-US" sz="2400" dirty="0">
                <a:effectLst/>
              </a:rPr>
              <a:t> </a:t>
            </a:r>
            <a:r>
              <a:rPr lang="en-US" sz="2400" dirty="0" err="1">
                <a:effectLst/>
              </a:rPr>
              <a:t>lượng</a:t>
            </a:r>
            <a:r>
              <a:rPr lang="en-US" sz="2400" dirty="0">
                <a:effectLst/>
              </a:rPr>
              <a:t> </a:t>
            </a:r>
            <a:r>
              <a:rPr lang="en-US" sz="2400" dirty="0" err="1">
                <a:effectLst/>
              </a:rPr>
              <a:t>đá</a:t>
            </a:r>
            <a:r>
              <a:rPr lang="en-US" sz="2400" dirty="0">
                <a:effectLst/>
              </a:rPr>
              <a:t> </a:t>
            </a:r>
            <a:r>
              <a:rPr lang="en-US" sz="2400" dirty="0" err="1">
                <a:effectLst/>
              </a:rPr>
              <a:t>vôi</a:t>
            </a:r>
            <a:r>
              <a:rPr lang="en-US" sz="2400" dirty="0">
                <a:effectLst/>
              </a:rPr>
              <a:t> </a:t>
            </a:r>
            <a:r>
              <a:rPr lang="en-US" sz="2400" dirty="0" err="1">
                <a:effectLst/>
              </a:rPr>
              <a:t>trong</a:t>
            </a:r>
            <a:r>
              <a:rPr lang="en-US" sz="2400" dirty="0">
                <a:effectLst/>
              </a:rPr>
              <a:t> </a:t>
            </a:r>
            <a:r>
              <a:rPr lang="en-US" sz="2400" dirty="0" err="1">
                <a:effectLst/>
              </a:rPr>
              <a:t>hai</a:t>
            </a:r>
            <a:r>
              <a:rPr lang="en-US" sz="2400" dirty="0">
                <a:effectLst/>
              </a:rPr>
              <a:t> </a:t>
            </a:r>
            <a:r>
              <a:rPr lang="en-US" sz="2400" dirty="0" err="1">
                <a:effectLst/>
              </a:rPr>
              <a:t>ống</a:t>
            </a:r>
            <a:r>
              <a:rPr lang="en-US" sz="2400" dirty="0">
                <a:effectLst/>
              </a:rPr>
              <a:t> </a:t>
            </a:r>
            <a:r>
              <a:rPr lang="en-US" sz="2400" dirty="0" err="1">
                <a:effectLst/>
              </a:rPr>
              <a:t>nghiệm</a:t>
            </a:r>
            <a:endParaRPr lang="en-US" sz="2400" dirty="0">
              <a:solidFill>
                <a:srgbClr val="000000"/>
              </a:solidFill>
              <a:effectLst/>
              <a:latin typeface="Times New Roman" panose="02020603050405020304" pitchFamily="18" charset="0"/>
            </a:endParaRPr>
          </a:p>
        </p:txBody>
      </p:sp>
      <p:sp>
        <p:nvSpPr>
          <p:cNvPr id="7" name="TextBox 6">
            <a:extLst>
              <a:ext uri="{FF2B5EF4-FFF2-40B4-BE49-F238E27FC236}">
                <a16:creationId xmlns:a16="http://schemas.microsoft.com/office/drawing/2014/main" id="{481A8251-9BBD-F294-9D69-40137B61F6C2}"/>
              </a:ext>
            </a:extLst>
          </p:cNvPr>
          <p:cNvSpPr txBox="1"/>
          <p:nvPr/>
        </p:nvSpPr>
        <p:spPr>
          <a:xfrm>
            <a:off x="2716211" y="976971"/>
            <a:ext cx="8004517" cy="533672"/>
          </a:xfrm>
          <a:prstGeom prst="rect">
            <a:avLst/>
          </a:prstGeom>
          <a:noFill/>
        </p:spPr>
        <p:txBody>
          <a:bodyPr wrap="square">
            <a:spAutoFit/>
          </a:bodyPr>
          <a:lstStyle/>
          <a:p>
            <a:pPr marL="342900" lvl="0" indent="-342900" algn="just">
              <a:lnSpc>
                <a:spcPct val="130000"/>
              </a:lnSpc>
              <a:spcAft>
                <a:spcPts val="800"/>
              </a:spcAft>
              <a:buFont typeface="+mj-lt"/>
              <a:buAutoNum type="alphaLcPeriod"/>
            </a:pPr>
            <a:r>
              <a:rPr lang="vi-VN" sz="2400" dirty="0">
                <a:effectLst/>
                <a:latin typeface="Calibri" panose="020F0502020204030204" pitchFamily="34" charset="0"/>
                <a:ea typeface="Calibri" panose="020F0502020204030204" pitchFamily="34" charset="0"/>
                <a:cs typeface="Times New Roman" panose="02020603050405020304" pitchFamily="18" charset="0"/>
              </a:rPr>
              <a:t>Tốc độ tan của đá vôi trong dd acid HCl ở hai ống nghiệm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63F9FD96-B1E7-D8FF-46CE-5BD4A3415BB0}"/>
              </a:ext>
            </a:extLst>
          </p:cNvPr>
          <p:cNvGraphicFramePr>
            <a:graphicFrameLocks noGrp="1"/>
          </p:cNvGraphicFramePr>
          <p:nvPr>
            <p:extLst>
              <p:ext uri="{D42A27DB-BD31-4B8C-83A1-F6EECF244321}">
                <p14:modId xmlns:p14="http://schemas.microsoft.com/office/powerpoint/2010/main" val="3624272147"/>
              </p:ext>
            </p:extLst>
          </p:nvPr>
        </p:nvGraphicFramePr>
        <p:xfrm>
          <a:off x="3362177" y="1686151"/>
          <a:ext cx="6119445" cy="1561163"/>
        </p:xfrm>
        <a:graphic>
          <a:graphicData uri="http://schemas.openxmlformats.org/drawingml/2006/table">
            <a:tbl>
              <a:tblPr firstRow="1" bandRow="1">
                <a:tableStyleId>{00A15C55-8517-42AA-B614-E9B94910E393}</a:tableStyleId>
              </a:tblPr>
              <a:tblGrid>
                <a:gridCol w="2945247">
                  <a:extLst>
                    <a:ext uri="{9D8B030D-6E8A-4147-A177-3AD203B41FA5}">
                      <a16:colId xmlns:a16="http://schemas.microsoft.com/office/drawing/2014/main" val="20003"/>
                    </a:ext>
                  </a:extLst>
                </a:gridCol>
                <a:gridCol w="3174198">
                  <a:extLst>
                    <a:ext uri="{9D8B030D-6E8A-4147-A177-3AD203B41FA5}">
                      <a16:colId xmlns:a16="http://schemas.microsoft.com/office/drawing/2014/main" val="20004"/>
                    </a:ext>
                  </a:extLst>
                </a:gridCol>
              </a:tblGrid>
              <a:tr h="492487">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1</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Ống nghiệm 2</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1043003">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Nhanh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vi-VN" sz="2800" b="0" dirty="0">
                          <a:solidFill>
                            <a:schemeClr val="tx1"/>
                          </a:solidFill>
                          <a:latin typeface="Times New Roman" panose="02020603050405020304" pitchFamily="18" charset="0"/>
                          <a:cs typeface="Times New Roman" panose="02020603050405020304" pitchFamily="18" charset="0"/>
                        </a:rPr>
                        <a:t>Chậm hơn</a:t>
                      </a:r>
                      <a:endParaRPr lang="en-US" sz="2800" b="0" dirty="0">
                        <a:solidFill>
                          <a:schemeClr val="tx1"/>
                        </a:solidFill>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bl>
          </a:graphicData>
        </a:graphic>
      </p:graphicFrame>
      <p:sp>
        <p:nvSpPr>
          <p:cNvPr id="9" name="TextBox 8">
            <a:extLst>
              <a:ext uri="{FF2B5EF4-FFF2-40B4-BE49-F238E27FC236}">
                <a16:creationId xmlns:a16="http://schemas.microsoft.com/office/drawing/2014/main" id="{2319FE13-266C-6D12-0A61-65689CD47B1F}"/>
              </a:ext>
            </a:extLst>
          </p:cNvPr>
          <p:cNvSpPr txBox="1"/>
          <p:nvPr/>
        </p:nvSpPr>
        <p:spPr>
          <a:xfrm>
            <a:off x="1016366" y="5346274"/>
            <a:ext cx="10159267" cy="1200329"/>
          </a:xfrm>
          <a:prstGeom prst="rect">
            <a:avLst/>
          </a:prstGeom>
          <a:solidFill>
            <a:schemeClr val="accent2">
              <a:lumMod val="20000"/>
              <a:lumOff val="80000"/>
            </a:schemeClr>
          </a:solidFill>
        </p:spPr>
        <p:txBody>
          <a:bodyPr wrap="square" rtlCol="0">
            <a:spAutoFit/>
          </a:bodyPr>
          <a:lstStyle/>
          <a:p>
            <a:r>
              <a:rPr lang="vi-VN" sz="2400" dirty="0">
                <a:effectLst/>
              </a:rPr>
              <a:t>c. </a:t>
            </a:r>
            <a:r>
              <a:rPr lang="en-US" sz="2400" dirty="0" err="1">
                <a:effectLst/>
              </a:rPr>
              <a:t>Thế</a:t>
            </a:r>
            <a:r>
              <a:rPr lang="en-US" sz="2400" dirty="0">
                <a:effectLst/>
              </a:rPr>
              <a:t> </a:t>
            </a:r>
            <a:r>
              <a:rPr lang="en-US" sz="2400" dirty="0" err="1">
                <a:effectLst/>
              </a:rPr>
              <a:t>nào</a:t>
            </a:r>
            <a:r>
              <a:rPr lang="en-US" sz="2400" dirty="0">
                <a:effectLst/>
              </a:rPr>
              <a:t> </a:t>
            </a:r>
            <a:r>
              <a:rPr lang="en-US" sz="2400" dirty="0" err="1">
                <a:effectLst/>
              </a:rPr>
              <a:t>là</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a:t>
            </a:r>
            <a:endParaRPr lang="vi-VN" sz="2400" dirty="0">
              <a:effectLst/>
            </a:endParaRPr>
          </a:p>
          <a:p>
            <a:r>
              <a:rPr lang="vi-VN" sz="2400" dirty="0"/>
              <a:t>- </a:t>
            </a:r>
            <a:r>
              <a:rPr lang="en-US" sz="2400" dirty="0">
                <a:effectLst/>
              </a:rPr>
              <a:t> </a:t>
            </a:r>
            <a:r>
              <a:rPr lang="en-US" sz="2400" dirty="0" err="1">
                <a:effectLst/>
              </a:rPr>
              <a:t>Tốc</a:t>
            </a:r>
            <a:r>
              <a:rPr lang="en-US" sz="2400" dirty="0">
                <a:effectLst/>
              </a:rPr>
              <a:t> </a:t>
            </a:r>
            <a:r>
              <a:rPr lang="en-US" sz="2400" dirty="0" err="1">
                <a:effectLst/>
              </a:rPr>
              <a:t>độ</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là</a:t>
            </a:r>
            <a:r>
              <a:rPr lang="en-US" sz="2400" dirty="0">
                <a:effectLst/>
              </a:rPr>
              <a:t> </a:t>
            </a:r>
            <a:r>
              <a:rPr lang="en-US" sz="2400" dirty="0" err="1">
                <a:effectLst/>
              </a:rPr>
              <a:t>đại</a:t>
            </a:r>
            <a:r>
              <a:rPr lang="en-US" sz="2400" dirty="0">
                <a:effectLst/>
              </a:rPr>
              <a:t> </a:t>
            </a:r>
            <a:r>
              <a:rPr lang="en-US" sz="2400" dirty="0" err="1">
                <a:effectLst/>
              </a:rPr>
              <a:t>lượng</a:t>
            </a:r>
            <a:r>
              <a:rPr lang="en-US" sz="2400" dirty="0">
                <a:effectLst/>
              </a:rPr>
              <a:t> </a:t>
            </a:r>
            <a:r>
              <a:rPr lang="en-US" sz="2400" dirty="0" err="1">
                <a:effectLst/>
              </a:rPr>
              <a:t>chỉ</a:t>
            </a:r>
            <a:r>
              <a:rPr lang="en-US" sz="2400" dirty="0">
                <a:effectLst/>
              </a:rPr>
              <a:t> </a:t>
            </a:r>
            <a:r>
              <a:rPr lang="en-US" sz="2400" dirty="0" err="1">
                <a:effectLst/>
              </a:rPr>
              <a:t>mức</a:t>
            </a:r>
            <a:r>
              <a:rPr lang="en-US" sz="2400" dirty="0">
                <a:effectLst/>
              </a:rPr>
              <a:t> </a:t>
            </a:r>
            <a:r>
              <a:rPr lang="en-US" sz="2400" dirty="0" err="1">
                <a:effectLst/>
              </a:rPr>
              <a:t>độ</a:t>
            </a:r>
            <a:r>
              <a:rPr lang="en-US" sz="2400" dirty="0">
                <a:effectLst/>
              </a:rPr>
              <a:t> </a:t>
            </a:r>
            <a:r>
              <a:rPr lang="en-US" sz="2400" dirty="0" err="1">
                <a:effectLst/>
              </a:rPr>
              <a:t>nhanh</a:t>
            </a:r>
            <a:r>
              <a:rPr lang="en-US" sz="2400" dirty="0">
                <a:effectLst/>
              </a:rPr>
              <a:t> hay </a:t>
            </a:r>
            <a:r>
              <a:rPr lang="en-US" sz="2400" dirty="0" err="1">
                <a:effectLst/>
              </a:rPr>
              <a:t>chậm</a:t>
            </a:r>
            <a:r>
              <a:rPr lang="en-US" sz="2400" dirty="0">
                <a:effectLst/>
              </a:rPr>
              <a:t> </a:t>
            </a:r>
            <a:r>
              <a:rPr lang="en-US" sz="2400" dirty="0" err="1">
                <a:effectLst/>
              </a:rPr>
              <a:t>của</a:t>
            </a:r>
            <a:r>
              <a:rPr lang="en-US" sz="2400" dirty="0">
                <a:effectLst/>
              </a:rPr>
              <a:t> </a:t>
            </a:r>
            <a:r>
              <a:rPr lang="en-US" sz="2400" dirty="0" err="1">
                <a:effectLst/>
              </a:rPr>
              <a:t>một</a:t>
            </a:r>
            <a:r>
              <a:rPr lang="en-US" sz="2400" dirty="0">
                <a:effectLst/>
              </a:rPr>
              <a:t> </a:t>
            </a:r>
            <a:r>
              <a:rPr lang="en-US" sz="2400" dirty="0" err="1">
                <a:effectLst/>
              </a:rPr>
              <a:t>phản</a:t>
            </a:r>
            <a:r>
              <a:rPr lang="en-US" sz="2400" dirty="0">
                <a:effectLst/>
              </a:rPr>
              <a:t> </a:t>
            </a:r>
            <a:r>
              <a:rPr lang="en-US" sz="2400" dirty="0" err="1">
                <a:effectLst/>
              </a:rPr>
              <a:t>ứng</a:t>
            </a:r>
            <a:r>
              <a:rPr lang="en-US" sz="2400" dirty="0">
                <a:effectLst/>
              </a:rPr>
              <a:t> </a:t>
            </a:r>
            <a:r>
              <a:rPr lang="en-US" sz="2400" dirty="0" err="1">
                <a:effectLst/>
              </a:rPr>
              <a:t>hóa</a:t>
            </a:r>
            <a:r>
              <a:rPr lang="en-US" sz="2400" dirty="0">
                <a:effectLst/>
              </a:rPr>
              <a:t> </a:t>
            </a:r>
            <a:r>
              <a:rPr lang="en-US" sz="2400" dirty="0" err="1">
                <a:effectLst/>
              </a:rPr>
              <a:t>học</a:t>
            </a:r>
            <a:r>
              <a:rPr lang="en-US" sz="2400" dirty="0">
                <a:effectLst/>
              </a:rPr>
              <a:t>. </a:t>
            </a:r>
            <a:endParaRPr lang="en-US" sz="2400" dirty="0">
              <a:solidFill>
                <a:srgbClr val="000000"/>
              </a:solidFill>
              <a:effectLst/>
              <a:latin typeface="Times New Roman" panose="02020603050405020304" pitchFamily="18" charset="0"/>
            </a:endParaRPr>
          </a:p>
        </p:txBody>
      </p:sp>
      <p:pic>
        <p:nvPicPr>
          <p:cNvPr id="2" name="图片 3">
            <a:extLst>
              <a:ext uri="{FF2B5EF4-FFF2-40B4-BE49-F238E27FC236}">
                <a16:creationId xmlns:a16="http://schemas.microsoft.com/office/drawing/2014/main" id="{D49BCC03-9A13-9E1F-FD6C-8B0EC1256CC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297503" y="3283201"/>
            <a:ext cx="217696" cy="291598"/>
          </a:xfrm>
          <a:prstGeom prst="rect">
            <a:avLst/>
          </a:prstGeom>
        </p:spPr>
      </p:pic>
      <p:pic>
        <p:nvPicPr>
          <p:cNvPr id="3" name="图片 2">
            <a:extLst>
              <a:ext uri="{FF2B5EF4-FFF2-40B4-BE49-F238E27FC236}">
                <a16:creationId xmlns:a16="http://schemas.microsoft.com/office/drawing/2014/main" id="{1F8E3FF1-FD4B-1654-5AFA-6A9D75E75F7D}"/>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1372918" y="2592073"/>
            <a:ext cx="649496" cy="869982"/>
          </a:xfrm>
          <a:prstGeom prst="rect">
            <a:avLst/>
          </a:prstGeom>
        </p:spPr>
      </p:pic>
      <p:pic>
        <p:nvPicPr>
          <p:cNvPr id="4" name="图片 1">
            <a:extLst>
              <a:ext uri="{FF2B5EF4-FFF2-40B4-BE49-F238E27FC236}">
                <a16:creationId xmlns:a16="http://schemas.microsoft.com/office/drawing/2014/main" id="{7318B762-4CB3-14EC-3DD8-9CF15E793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1388"/>
            <a:ext cx="2222695" cy="2977241"/>
          </a:xfrm>
          <a:prstGeom prst="rect">
            <a:avLst/>
          </a:prstGeom>
        </p:spPr>
      </p:pic>
    </p:spTree>
    <p:extLst>
      <p:ext uri="{BB962C8B-B14F-4D97-AF65-F5344CB8AC3E}">
        <p14:creationId xmlns:p14="http://schemas.microsoft.com/office/powerpoint/2010/main" val="340621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8CFF87-AFBB-A28E-4055-58EB8E4686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880" y="574562"/>
            <a:ext cx="4595532" cy="2961249"/>
          </a:xfrm>
          <a:prstGeom prst="rect">
            <a:avLst/>
          </a:prstGeom>
        </p:spPr>
      </p:pic>
      <p:pic>
        <p:nvPicPr>
          <p:cNvPr id="10" name="Picture 9">
            <a:extLst>
              <a:ext uri="{FF2B5EF4-FFF2-40B4-BE49-F238E27FC236}">
                <a16:creationId xmlns:a16="http://schemas.microsoft.com/office/drawing/2014/main" id="{8ED5E87D-DED6-2853-445A-4C876D4DC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25" y="897234"/>
            <a:ext cx="2204160" cy="2927577"/>
          </a:xfrm>
          <a:prstGeom prst="rect">
            <a:avLst/>
          </a:prstGeom>
        </p:spPr>
      </p:pic>
      <p:pic>
        <p:nvPicPr>
          <p:cNvPr id="15" name="Picture 14">
            <a:extLst>
              <a:ext uri="{FF2B5EF4-FFF2-40B4-BE49-F238E27FC236}">
                <a16:creationId xmlns:a16="http://schemas.microsoft.com/office/drawing/2014/main" id="{6E2AE1AD-3D5C-ED46-6595-1A8AF4EAB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009" y="3963416"/>
            <a:ext cx="3151113" cy="2586893"/>
          </a:xfrm>
          <a:prstGeom prst="rect">
            <a:avLst/>
          </a:prstGeom>
        </p:spPr>
      </p:pic>
      <p:pic>
        <p:nvPicPr>
          <p:cNvPr id="24" name="Picture 23">
            <a:extLst>
              <a:ext uri="{FF2B5EF4-FFF2-40B4-BE49-F238E27FC236}">
                <a16:creationId xmlns:a16="http://schemas.microsoft.com/office/drawing/2014/main" id="{76D1A8B7-115A-5B6F-CBEE-73BBF71A71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499" y="3702016"/>
            <a:ext cx="4661888" cy="2961249"/>
          </a:xfrm>
          <a:prstGeom prst="rect">
            <a:avLst/>
          </a:prstGeom>
        </p:spPr>
      </p:pic>
      <p:sp>
        <p:nvSpPr>
          <p:cNvPr id="25" name="TextBox 24">
            <a:extLst>
              <a:ext uri="{FF2B5EF4-FFF2-40B4-BE49-F238E27FC236}">
                <a16:creationId xmlns:a16="http://schemas.microsoft.com/office/drawing/2014/main" id="{544B55B9-0984-6E20-912B-87681BEEF66F}"/>
              </a:ext>
            </a:extLst>
          </p:cNvPr>
          <p:cNvSpPr txBox="1"/>
          <p:nvPr/>
        </p:nvSpPr>
        <p:spPr>
          <a:xfrm>
            <a:off x="3120751" y="265487"/>
            <a:ext cx="4166314" cy="1384995"/>
          </a:xfrm>
          <a:prstGeom prst="rect">
            <a:avLst/>
          </a:prstGeom>
          <a:solidFill>
            <a:schemeClr val="accent6">
              <a:lumMod val="20000"/>
              <a:lumOff val="80000"/>
            </a:schemeClr>
          </a:solidFill>
        </p:spPr>
        <p:txBody>
          <a:bodyPr wrap="square" rtlCol="0">
            <a:spAutoFit/>
          </a:bodyPr>
          <a:lstStyle/>
          <a:p>
            <a:r>
              <a:rPr lang="vi-VN" sz="2800" dirty="0">
                <a:effectLst/>
              </a:rPr>
              <a:t>Trong thực tế phản ứng nào sau đây xảy ra nhanh hơn? Chậm hơn?</a:t>
            </a:r>
            <a:endParaRPr lang="en-US" sz="2800" dirty="0">
              <a:solidFill>
                <a:srgbClr val="000000"/>
              </a:solidFill>
              <a:effectLst/>
              <a:latin typeface="Times New Roman" panose="02020603050405020304" pitchFamily="18" charset="0"/>
            </a:endParaRPr>
          </a:p>
        </p:txBody>
      </p:sp>
      <p:sp>
        <p:nvSpPr>
          <p:cNvPr id="26" name="TextBox 25">
            <a:extLst>
              <a:ext uri="{FF2B5EF4-FFF2-40B4-BE49-F238E27FC236}">
                <a16:creationId xmlns:a16="http://schemas.microsoft.com/office/drawing/2014/main" id="{799B245C-EAD5-661D-CD03-3A300C05C136}"/>
              </a:ext>
            </a:extLst>
          </p:cNvPr>
          <p:cNvSpPr txBox="1"/>
          <p:nvPr/>
        </p:nvSpPr>
        <p:spPr>
          <a:xfrm>
            <a:off x="1226802" y="3451209"/>
            <a:ext cx="1375721" cy="400110"/>
          </a:xfrm>
          <a:prstGeom prst="rect">
            <a:avLst/>
          </a:prstGeom>
          <a:solidFill>
            <a:schemeClr val="bg1"/>
          </a:solidFill>
        </p:spPr>
        <p:txBody>
          <a:bodyPr wrap="square" rtlCol="0">
            <a:spAutoFit/>
          </a:bodyPr>
          <a:lstStyle/>
          <a:p>
            <a:r>
              <a:rPr lang="vi-VN" sz="2000" b="1" dirty="0">
                <a:latin typeface="+mj-lt"/>
              </a:rPr>
              <a:t>Nến cháy</a:t>
            </a:r>
            <a:endParaRPr lang="en-US" sz="2000" b="1" dirty="0">
              <a:latin typeface="+mj-lt"/>
            </a:endParaRPr>
          </a:p>
        </p:txBody>
      </p:sp>
      <p:sp>
        <p:nvSpPr>
          <p:cNvPr id="27" name="TextBox 26">
            <a:extLst>
              <a:ext uri="{FF2B5EF4-FFF2-40B4-BE49-F238E27FC236}">
                <a16:creationId xmlns:a16="http://schemas.microsoft.com/office/drawing/2014/main" id="{A2D79A63-26CE-4C53-D967-8CA4C749A0D2}"/>
              </a:ext>
            </a:extLst>
          </p:cNvPr>
          <p:cNvSpPr txBox="1"/>
          <p:nvPr/>
        </p:nvSpPr>
        <p:spPr>
          <a:xfrm>
            <a:off x="111046" y="6294961"/>
            <a:ext cx="3776375" cy="400110"/>
          </a:xfrm>
          <a:prstGeom prst="rect">
            <a:avLst/>
          </a:prstGeom>
          <a:solidFill>
            <a:schemeClr val="bg1"/>
          </a:solidFill>
        </p:spPr>
        <p:txBody>
          <a:bodyPr wrap="square" rtlCol="0">
            <a:spAutoFit/>
          </a:bodyPr>
          <a:lstStyle/>
          <a:p>
            <a:r>
              <a:rPr lang="vi-VN" sz="2000" b="1" dirty="0">
                <a:latin typeface="+mj-lt"/>
              </a:rPr>
              <a:t>Bếp ga mini bằng sắt (Iron) bị gỉ</a:t>
            </a:r>
            <a:endParaRPr lang="en-US" sz="2000" b="1" dirty="0">
              <a:latin typeface="+mj-lt"/>
            </a:endParaRPr>
          </a:p>
        </p:txBody>
      </p:sp>
      <p:sp>
        <p:nvSpPr>
          <p:cNvPr id="28" name="TextBox 27">
            <a:extLst>
              <a:ext uri="{FF2B5EF4-FFF2-40B4-BE49-F238E27FC236}">
                <a16:creationId xmlns:a16="http://schemas.microsoft.com/office/drawing/2014/main" id="{EE925FBC-FBAA-0EB7-6F68-9DB8B70B2F17}"/>
              </a:ext>
            </a:extLst>
          </p:cNvPr>
          <p:cNvSpPr txBox="1"/>
          <p:nvPr/>
        </p:nvSpPr>
        <p:spPr>
          <a:xfrm>
            <a:off x="8229600" y="3134177"/>
            <a:ext cx="3530991" cy="400110"/>
          </a:xfrm>
          <a:prstGeom prst="rect">
            <a:avLst/>
          </a:prstGeom>
          <a:solidFill>
            <a:schemeClr val="bg1"/>
          </a:solidFill>
        </p:spPr>
        <p:txBody>
          <a:bodyPr wrap="square" rtlCol="0">
            <a:spAutoFit/>
          </a:bodyPr>
          <a:lstStyle/>
          <a:p>
            <a:r>
              <a:rPr lang="vi-VN" sz="2000" b="1">
                <a:latin typeface="+mj-lt"/>
              </a:rPr>
              <a:t>Phản ứng nổ của pháo hoa</a:t>
            </a:r>
            <a:endParaRPr lang="en-US" sz="2000" b="1" dirty="0">
              <a:latin typeface="+mj-lt"/>
            </a:endParaRPr>
          </a:p>
        </p:txBody>
      </p:sp>
      <p:sp>
        <p:nvSpPr>
          <p:cNvPr id="29" name="TextBox 28">
            <a:extLst>
              <a:ext uri="{FF2B5EF4-FFF2-40B4-BE49-F238E27FC236}">
                <a16:creationId xmlns:a16="http://schemas.microsoft.com/office/drawing/2014/main" id="{7283434F-BB47-BF9E-FFBB-633FAA5D157C}"/>
              </a:ext>
            </a:extLst>
          </p:cNvPr>
          <p:cNvSpPr txBox="1"/>
          <p:nvPr/>
        </p:nvSpPr>
        <p:spPr>
          <a:xfrm>
            <a:off x="4441110" y="6350254"/>
            <a:ext cx="5260536" cy="400110"/>
          </a:xfrm>
          <a:prstGeom prst="rect">
            <a:avLst/>
          </a:prstGeom>
          <a:solidFill>
            <a:schemeClr val="bg1"/>
          </a:solidFill>
        </p:spPr>
        <p:txBody>
          <a:bodyPr wrap="square" rtlCol="0">
            <a:spAutoFit/>
          </a:bodyPr>
          <a:lstStyle/>
          <a:p>
            <a:r>
              <a:rPr lang="vi-VN" sz="2000" b="1" dirty="0">
                <a:latin typeface="+mj-lt"/>
              </a:rPr>
              <a:t>Phản ứng lên men rau, củ thành dưa chua</a:t>
            </a:r>
            <a:endParaRPr lang="en-US" sz="2000" b="1" dirty="0">
              <a:latin typeface="+mj-lt"/>
            </a:endParaRPr>
          </a:p>
        </p:txBody>
      </p:sp>
      <p:pic>
        <p:nvPicPr>
          <p:cNvPr id="2" name="Picture 1" descr="Logo, icon&#10;&#10;Description automatically generated">
            <a:extLst>
              <a:ext uri="{FF2B5EF4-FFF2-40B4-BE49-F238E27FC236}">
                <a16:creationId xmlns:a16="http://schemas.microsoft.com/office/drawing/2014/main" id="{4B1F8AAD-F798-05F6-569D-B93D81FF17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7520" y="4598417"/>
            <a:ext cx="1951892" cy="1951892"/>
          </a:xfrm>
          <a:prstGeom prst="rect">
            <a:avLst/>
          </a:prstGeom>
        </p:spPr>
      </p:pic>
    </p:spTree>
    <p:extLst>
      <p:ext uri="{BB962C8B-B14F-4D97-AF65-F5344CB8AC3E}">
        <p14:creationId xmlns:p14="http://schemas.microsoft.com/office/powerpoint/2010/main" val="39508377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par>
                          <p:cTn id="22" fill="hold">
                            <p:stCondLst>
                              <p:cond delay="30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par>
                          <p:cTn id="29" fill="hold">
                            <p:stCondLst>
                              <p:cond delay="3500"/>
                            </p:stCondLst>
                            <p:childTnLst>
                              <p:par>
                                <p:cTn id="30" presetID="21" presetClass="entr" presetSubtype="1"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heel(1)">
                                      <p:cBhvr>
                                        <p:cTn id="32" dur="2000"/>
                                        <p:tgtEl>
                                          <p:spTgt spid="24"/>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heel(1)">
                                      <p:cBhvr>
                                        <p:cTn id="35"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0996185" y="5363797"/>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873955" y="1592355"/>
            <a:ext cx="9656917" cy="1289005"/>
          </a:xfrm>
          <a:prstGeom prst="roundRect">
            <a:avLst/>
          </a:prstGeom>
          <a:noFill/>
          <a:ln>
            <a:noFill/>
          </a:ln>
        </p:spPr>
        <p:txBody>
          <a:bodyPr wrap="square">
            <a:spAutoFit/>
          </a:bodyPr>
          <a:lstStyle/>
          <a:p>
            <a:pPr marL="457200" algn="just">
              <a:lnSpc>
                <a:spcPct val="130000"/>
              </a:lnSpc>
              <a:tabLst>
                <a:tab pos="450215" algn="l"/>
              </a:tabLst>
            </a:pPr>
            <a:r>
              <a:rPr lang="en-US" sz="28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8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phản ứng là đại lượng chỉ mức độ nhanh hay chậm của một phản ứng hóa học</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02549" y="2007427"/>
            <a:ext cx="1076094" cy="1076094"/>
          </a:xfrm>
          <a:prstGeom prst="rect">
            <a:avLst/>
          </a:prstGeom>
        </p:spPr>
      </p:pic>
      <p:sp>
        <p:nvSpPr>
          <p:cNvPr id="17" name="TextBox 16">
            <a:extLst>
              <a:ext uri="{FF2B5EF4-FFF2-40B4-BE49-F238E27FC236}">
                <a16:creationId xmlns:a16="http://schemas.microsoft.com/office/drawing/2014/main" id="{36E4FBDB-9308-4926-0512-43EB7A04486F}"/>
              </a:ext>
            </a:extLst>
          </p:cNvPr>
          <p:cNvSpPr txBox="1"/>
          <p:nvPr/>
        </p:nvSpPr>
        <p:spPr>
          <a:xfrm>
            <a:off x="1569187" y="3129977"/>
            <a:ext cx="9961685" cy="1289005"/>
          </a:xfrm>
          <a:prstGeom prst="roundRect">
            <a:avLst/>
          </a:prstGeom>
          <a:noFill/>
          <a:ln>
            <a:noFill/>
          </a:ln>
        </p:spPr>
        <p:txBody>
          <a:bodyPr wrap="square">
            <a:spAutoFit/>
          </a:bodyPr>
          <a:lstStyle/>
          <a:p>
            <a:pPr marL="457200" algn="just">
              <a:lnSpc>
                <a:spcPct val="130000"/>
              </a:lnSpc>
              <a:spcAft>
                <a:spcPts val="800"/>
              </a:spcAft>
              <a:tabLst>
                <a:tab pos="450215" algn="l"/>
              </a:tabLst>
            </a:pPr>
            <a:r>
              <a:rPr lang="vi-VN" sz="28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 Phản ứng đốt cháy cồn trong không khí xảy ra nhanh hơn, phản ứng oxi hóa sắt (iron) xảy ra chậm hơn</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40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40877" y="0"/>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1699597" y="2613246"/>
            <a:ext cx="8407652" cy="1248205"/>
          </a:xfrm>
          <a:prstGeom prst="rect">
            <a:avLst/>
          </a:prstGeom>
        </p:spPr>
        <p:txBody>
          <a:bodyPr vert="horz" wrap="square" lIns="0" tIns="16933" rIns="0" bIns="0" rtlCol="0">
            <a:spAutoFit/>
          </a:bodyPr>
          <a:lstStyle/>
          <a:p>
            <a:pPr algn="ctr">
              <a:spcBef>
                <a:spcPts val="133"/>
              </a:spcBef>
            </a:pPr>
            <a:r>
              <a:rPr lang="vi-VN" sz="4000" b="1" spc="-400" dirty="0">
                <a:solidFill>
                  <a:srgbClr val="253D68"/>
                </a:solidFill>
                <a:latin typeface="Verdana"/>
                <a:cs typeface="Verdana"/>
              </a:rPr>
              <a:t>II</a:t>
            </a:r>
            <a:r>
              <a:rPr lang="en-US" sz="4000" b="1" spc="-400" dirty="0">
                <a:solidFill>
                  <a:srgbClr val="253D68"/>
                </a:solidFill>
                <a:latin typeface="Verdana"/>
                <a:cs typeface="Verdana"/>
              </a:rPr>
              <a:t>. </a:t>
            </a:r>
            <a:r>
              <a:rPr lang="vi-VN" sz="4000" b="1" spc="-400" dirty="0">
                <a:solidFill>
                  <a:srgbClr val="253D68"/>
                </a:solidFill>
                <a:latin typeface="Verdana"/>
                <a:cs typeface="Verdana"/>
              </a:rPr>
              <a:t>Một số yếu tố ảnh hưởng đến tốc độ phản ứng</a:t>
            </a:r>
            <a:endParaRPr lang="en-US" sz="4000" b="1" spc="-400" dirty="0">
              <a:solidFill>
                <a:srgbClr val="253D68"/>
              </a:solidFill>
              <a:latin typeface="Verdana"/>
              <a:cs typeface="Verdana"/>
            </a:endParaRPr>
          </a:p>
        </p:txBody>
      </p:sp>
    </p:spTree>
    <p:extLst>
      <p:ext uri="{BB962C8B-B14F-4D97-AF65-F5344CB8AC3E}">
        <p14:creationId xmlns:p14="http://schemas.microsoft.com/office/powerpoint/2010/main" val="315306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C484-C7FD-DD4E-2ADE-8AA65D47D106}"/>
              </a:ext>
            </a:extLst>
          </p:cNvPr>
          <p:cNvSpPr>
            <a:spLocks noGrp="1"/>
          </p:cNvSpPr>
          <p:nvPr>
            <p:ph type="title"/>
          </p:nvPr>
        </p:nvSpPr>
        <p:spPr>
          <a:xfrm>
            <a:off x="1766668" y="238516"/>
            <a:ext cx="9023252" cy="1325563"/>
          </a:xfrm>
          <a:solidFill>
            <a:schemeClr val="accent2">
              <a:lumMod val="20000"/>
              <a:lumOff val="80000"/>
            </a:schemeClr>
          </a:solidFill>
        </p:spPr>
        <p:txBody>
          <a:bodyPr>
            <a:normAutofit/>
          </a:bodyPr>
          <a:lstStyle/>
          <a:p>
            <a:pPr algn="ctr"/>
            <a:r>
              <a:rPr lang="vi-VN" sz="2800" dirty="0">
                <a:latin typeface="#9Slide03 AllRoundGothic"/>
              </a:rPr>
              <a:t>Quan sát các hình ảnh và dự đoán các yếu tố ảnh hưởng đến tốc độ phản ứng?</a:t>
            </a:r>
            <a:endParaRPr lang="en-US" sz="2800" dirty="0">
              <a:latin typeface="#9Slide03 AllRoundGothic"/>
            </a:endParaRPr>
          </a:p>
        </p:txBody>
      </p:sp>
      <p:pic>
        <p:nvPicPr>
          <p:cNvPr id="4" name="Picture 3">
            <a:extLst>
              <a:ext uri="{FF2B5EF4-FFF2-40B4-BE49-F238E27FC236}">
                <a16:creationId xmlns:a16="http://schemas.microsoft.com/office/drawing/2014/main" id="{C1053121-8449-E68C-9044-9B82CF00E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33" y="2045968"/>
            <a:ext cx="3552546" cy="2872521"/>
          </a:xfrm>
          <a:prstGeom prst="rect">
            <a:avLst/>
          </a:prstGeom>
        </p:spPr>
      </p:pic>
      <p:pic>
        <p:nvPicPr>
          <p:cNvPr id="5" name="Picture 4">
            <a:extLst>
              <a:ext uri="{FF2B5EF4-FFF2-40B4-BE49-F238E27FC236}">
                <a16:creationId xmlns:a16="http://schemas.microsoft.com/office/drawing/2014/main" id="{343D9FC2-C93E-F9DF-3D3D-24D590A9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183" y="2045968"/>
            <a:ext cx="3567314" cy="2928572"/>
          </a:xfrm>
          <a:prstGeom prst="rect">
            <a:avLst/>
          </a:prstGeom>
        </p:spPr>
      </p:pic>
      <p:pic>
        <p:nvPicPr>
          <p:cNvPr id="6" name="Picture 5">
            <a:extLst>
              <a:ext uri="{FF2B5EF4-FFF2-40B4-BE49-F238E27FC236}">
                <a16:creationId xmlns:a16="http://schemas.microsoft.com/office/drawing/2014/main" id="{3FDFF8E7-02C5-4406-423B-080691AE14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901" y="2045968"/>
            <a:ext cx="3567314" cy="2928572"/>
          </a:xfrm>
          <a:prstGeom prst="rect">
            <a:avLst/>
          </a:prstGeom>
        </p:spPr>
      </p:pic>
    </p:spTree>
    <p:extLst>
      <p:ext uri="{BB962C8B-B14F-4D97-AF65-F5344CB8AC3E}">
        <p14:creationId xmlns:p14="http://schemas.microsoft.com/office/powerpoint/2010/main" val="227303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D204AF-91DB-EE9F-5517-7002875F5587}"/>
              </a:ext>
            </a:extLst>
          </p:cNvPr>
          <p:cNvSpPr txBox="1"/>
          <p:nvPr/>
        </p:nvSpPr>
        <p:spPr>
          <a:xfrm>
            <a:off x="719796" y="627149"/>
            <a:ext cx="10733649" cy="2223814"/>
          </a:xfrm>
          <a:prstGeom prst="rect">
            <a:avLst/>
          </a:prstGeom>
          <a:solidFill>
            <a:schemeClr val="accent1">
              <a:lumMod val="20000"/>
              <a:lumOff val="80000"/>
            </a:schemeClr>
          </a:solidFill>
        </p:spPr>
        <p:txBody>
          <a:bodyPr wrap="square">
            <a:spAutoFit/>
          </a:bodyPr>
          <a:lstStyle/>
          <a:p>
            <a:pPr marL="342900" lvl="0" indent="-342900" algn="just">
              <a:lnSpc>
                <a:spcPct val="130000"/>
              </a:lnSpc>
              <a:buFont typeface="+mj-lt"/>
              <a:buAutoNum type="alphaLcPeriod"/>
            </a:pPr>
            <a:r>
              <a:rPr lang="vi-VN" sz="1800" dirty="0">
                <a:effectLst/>
                <a:latin typeface="Calibri" panose="020F0502020204030204" pitchFamily="34" charset="0"/>
                <a:ea typeface="Calibri" panose="020F0502020204030204" pitchFamily="34" charset="0"/>
                <a:cs typeface="Times New Roman" panose="02020603050405020304" pitchFamily="18" charset="0"/>
              </a:rPr>
              <a:t>TN2: </a:t>
            </a:r>
            <a:r>
              <a:rPr lang="vi-VN" sz="1800" dirty="0">
                <a:effectLst/>
                <a:latin typeface="Calibri" panose="020F0502020204030204" pitchFamily="34" charset="0"/>
                <a:ea typeface="Arial" panose="020B0604020202020204" pitchFamily="34" charset="0"/>
                <a:cs typeface="Times New Roman" panose="02020603050405020304" pitchFamily="18" charset="0"/>
              </a:rPr>
              <a:t>cho 2 đinh sắt giống nhau lần lượt vào hai ống nghiệm 1 và 2. Tiếp tục cho vào ống nghiệm 1 5ml dd HCl 0,1M ; ống nghiệm 2 5ml dd HCl 1M.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Nồng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57A7CC8-017C-1FB9-BE79-C66D59931F52}"/>
              </a:ext>
            </a:extLst>
          </p:cNvPr>
          <p:cNvSpPr txBox="1"/>
          <p:nvPr/>
        </p:nvSpPr>
        <p:spPr>
          <a:xfrm>
            <a:off x="719796" y="3020450"/>
            <a:ext cx="10733649" cy="2169825"/>
          </a:xfrm>
          <a:prstGeom prst="rect">
            <a:avLst/>
          </a:prstGeom>
          <a:solidFill>
            <a:schemeClr val="accent2">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b. TN3: </a:t>
            </a:r>
            <a:r>
              <a:rPr lang="vi-VN" sz="1800" dirty="0">
                <a:effectLst/>
                <a:latin typeface="Calibri" panose="020F0502020204030204" pitchFamily="34" charset="0"/>
                <a:ea typeface="Arial" panose="020B0604020202020204" pitchFamily="34" charset="0"/>
                <a:cs typeface="Times New Roman" panose="02020603050405020304" pitchFamily="18" charset="0"/>
              </a:rPr>
              <a:t>lấy hai cốc nước, cốc 1 đựng nước lạnh, cốc 2 đựng nước nóng; cho đồng thời vào mỗi cốc một viên C sủi. Quan sát hiện tượng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Phản ứng ở cốc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a:t>
            </a:r>
          </a:p>
          <a:p>
            <a:pPr marL="22860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 Nhiệt độ ảnh hưởng đến tốc độ phản ứng như thế nào?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
        <p:nvSpPr>
          <p:cNvPr id="11" name="TextBox 10">
            <a:extLst>
              <a:ext uri="{FF2B5EF4-FFF2-40B4-BE49-F238E27FC236}">
                <a16:creationId xmlns:a16="http://schemas.microsoft.com/office/drawing/2014/main" id="{C2A732F5-3A6F-3BDA-81E6-390F813277DC}"/>
              </a:ext>
            </a:extLst>
          </p:cNvPr>
          <p:cNvSpPr txBox="1"/>
          <p:nvPr/>
        </p:nvSpPr>
        <p:spPr>
          <a:xfrm>
            <a:off x="719796" y="5461498"/>
            <a:ext cx="10733649" cy="1143518"/>
          </a:xfrm>
          <a:prstGeom prst="rect">
            <a:avLst/>
          </a:prstGeom>
          <a:solidFill>
            <a:schemeClr val="accent3">
              <a:lumMod val="20000"/>
              <a:lumOff val="80000"/>
            </a:schemeClr>
          </a:solidFill>
        </p:spPr>
        <p:txBody>
          <a:bodyPr wrap="square">
            <a:spAutoFit/>
          </a:bodyPr>
          <a:lstStyle/>
          <a:p>
            <a:pPr lvl="0" algn="just">
              <a:lnSpc>
                <a:spcPct val="130000"/>
              </a:lnSpc>
            </a:pPr>
            <a:r>
              <a:rPr lang="vi-VN" sz="1800" dirty="0">
                <a:effectLst/>
                <a:latin typeface="Calibri" panose="020F0502020204030204" pitchFamily="34" charset="0"/>
                <a:ea typeface="Calibri" panose="020F0502020204030204" pitchFamily="34" charset="0"/>
                <a:cs typeface="Times New Roman" panose="02020603050405020304" pitchFamily="18" charset="0"/>
              </a:rPr>
              <a:t>c. TN4: </a:t>
            </a:r>
            <a:r>
              <a:rPr lang="vi-VN" sz="1800" dirty="0">
                <a:effectLst/>
                <a:latin typeface="Calibri" panose="020F0502020204030204" pitchFamily="34" charset="0"/>
                <a:ea typeface="Arial" panose="020B0604020202020204" pitchFamily="34" charset="0"/>
                <a:cs typeface="Times New Roman" panose="02020603050405020304" pitchFamily="18" charset="0"/>
              </a:rPr>
              <a:t>Cho khoảng 3ml dd H</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3% vào ống nghiệm 1 và 2. Cho vào ống nghiệm 2 một ít bột MnO</a:t>
            </a:r>
            <a:r>
              <a:rPr lang="vi-VN" sz="1800" baseline="-25000" dirty="0">
                <a:effectLst/>
                <a:latin typeface="Calibri" panose="020F0502020204030204" pitchFamily="34" charset="0"/>
                <a:ea typeface="Arial" panose="020B0604020202020204" pitchFamily="34" charset="0"/>
                <a:cs typeface="Times New Roman" panose="02020603050405020304" pitchFamily="18" charset="0"/>
              </a:rPr>
              <a:t>2</a:t>
            </a:r>
            <a:r>
              <a:rPr lang="vi-VN" sz="1800" dirty="0">
                <a:effectLst/>
                <a:latin typeface="Calibri" panose="020F0502020204030204" pitchFamily="34" charset="0"/>
                <a:ea typeface="Arial" panose="020B0604020202020204" pitchFamily="34" charset="0"/>
                <a:cs typeface="Times New Roman" panose="02020603050405020304" pitchFamily="18" charset="0"/>
              </a:rPr>
              <a:t>. Quan sát sự thoát khí.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800"/>
              </a:spcAft>
              <a:buFont typeface="Times New Roman" panose="02020603050405020304" pitchFamily="18" charset="0"/>
              <a:buChar char="-"/>
            </a:pPr>
            <a:r>
              <a:rPr lang="vi-VN" sz="1800" dirty="0">
                <a:effectLst/>
                <a:latin typeface="Calibri" panose="020F0502020204030204" pitchFamily="34" charset="0"/>
                <a:ea typeface="Calibri" panose="020F0502020204030204" pitchFamily="34" charset="0"/>
                <a:cs typeface="Times New Roman" panose="02020603050405020304" pitchFamily="18" charset="0"/>
              </a:rPr>
              <a:t>Hiện tượng xảy ra ở hai ống nghiệm? Phản ứng ở ống nghiệm nào xảy ra nhanh hơn?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FEE9652-2A54-5919-4633-09B995FCE007}"/>
              </a:ext>
            </a:extLst>
          </p:cNvPr>
          <p:cNvSpPr txBox="1"/>
          <p:nvPr/>
        </p:nvSpPr>
        <p:spPr>
          <a:xfrm>
            <a:off x="3291840" y="15283"/>
            <a:ext cx="4712677" cy="523220"/>
          </a:xfrm>
          <a:prstGeom prst="rect">
            <a:avLst/>
          </a:prstGeom>
          <a:solidFill>
            <a:srgbClr val="FFEAAF"/>
          </a:solidFill>
        </p:spPr>
        <p:txBody>
          <a:bodyPr wrap="square" rtlCol="0">
            <a:spAutoFit/>
          </a:bodyPr>
          <a:lstStyle/>
          <a:p>
            <a:pPr algn="ctr"/>
            <a:r>
              <a:rPr lang="vi-VN" sz="2800" i="1" dirty="0"/>
              <a:t>Phiếu học tập số</a:t>
            </a:r>
            <a:r>
              <a:rPr lang="en-US" sz="2800" i="1" dirty="0"/>
              <a:t> </a:t>
            </a:r>
            <a:r>
              <a:rPr lang="vi-VN" sz="2800" i="1" dirty="0"/>
              <a:t>2</a:t>
            </a:r>
            <a:r>
              <a:rPr lang="en-US" sz="2800" i="1" dirty="0"/>
              <a:t>:</a:t>
            </a:r>
            <a:endParaRPr lang="vi-VN" sz="2800" i="1" dirty="0"/>
          </a:p>
        </p:txBody>
      </p:sp>
    </p:spTree>
    <p:extLst>
      <p:ext uri="{BB962C8B-B14F-4D97-AF65-F5344CB8AC3E}">
        <p14:creationId xmlns:p14="http://schemas.microsoft.com/office/powerpoint/2010/main" val="3808395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80" y="138545"/>
            <a:ext cx="12100264" cy="570771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4276" y="1376035"/>
            <a:ext cx="5059671" cy="4745115"/>
          </a:xfrm>
          <a:prstGeom prst="rect">
            <a:avLst/>
          </a:prstGeom>
        </p:spPr>
      </p:pic>
      <p:sp>
        <p:nvSpPr>
          <p:cNvPr id="16" name="TextBox 15">
            <a:hlinkClick r:id="rId8" action="ppaction://hlinksldjump"/>
          </p:cNvPr>
          <p:cNvSpPr txBox="1"/>
          <p:nvPr/>
        </p:nvSpPr>
        <p:spPr>
          <a:xfrm>
            <a:off x="5475536" y="5909569"/>
            <a:ext cx="1339479" cy="707886"/>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solidFill>
                  <a:srgbClr val="4264AD"/>
                </a:solidFill>
              </a:rPr>
              <a:t>PLAY</a:t>
            </a:r>
          </a:p>
        </p:txBody>
      </p:sp>
      <p:pic>
        <p:nvPicPr>
          <p:cNvPr id="2" name="khơi dong">
            <a:hlinkClick r:id="" action="ppaction://media"/>
            <a:extLst>
              <a:ext uri="{FF2B5EF4-FFF2-40B4-BE49-F238E27FC236}">
                <a16:creationId xmlns:a16="http://schemas.microsoft.com/office/drawing/2014/main" id="{D4E9DAB0-D25F-4343-D113-3036C81E1DC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09600" y="6284294"/>
            <a:ext cx="609600" cy="609600"/>
          </a:xfrm>
          <a:prstGeom prst="rect">
            <a:avLst/>
          </a:prstGeom>
        </p:spPr>
      </p:pic>
    </p:spTree>
    <p:custDataLst>
      <p:tags r:id="rId1"/>
    </p:custDataLst>
    <p:extLst>
      <p:ext uri="{BB962C8B-B14F-4D97-AF65-F5344CB8AC3E}">
        <p14:creationId xmlns:p14="http://schemas.microsoft.com/office/powerpoint/2010/main" val="23461632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1" presetClass="mediacall" presetSubtype="0" fill="hold" nodeType="withEffect">
                                  <p:stCondLst>
                                    <p:cond delay="0"/>
                                  </p:stCondLst>
                                  <p:childTnLst>
                                    <p:cmd type="call" cmd="playFrom(0)">
                                      <p:cBhvr>
                                        <p:cTn id="11" dur="393168" fill="hold"/>
                                        <p:tgtEl>
                                          <p:spTgt spid="2"/>
                                        </p:tgtEl>
                                      </p:cBhvr>
                                    </p:cmd>
                                  </p:childTnLst>
                                </p:cTn>
                              </p:par>
                              <p:par>
                                <p:cTn id="12" presetID="23" presetClass="emph" presetSubtype="0" repeatCount="indefinite" fill="hold" nodeType="withEffect">
                                  <p:stCondLst>
                                    <p:cond delay="0"/>
                                  </p:stCondLst>
                                  <p:childTnLst>
                                    <p:animClr clrSpc="hsl" dir="cw">
                                      <p:cBhvr override="childStyle">
                                        <p:cTn id="13" dur="3100" fill="hold"/>
                                        <p:tgtEl>
                                          <p:spTgt spid="16">
                                            <p:txEl>
                                              <p:pRg st="0" end="0"/>
                                            </p:txEl>
                                          </p:spTgt>
                                        </p:tgtEl>
                                        <p:attrNameLst>
                                          <p:attrName>style.color</p:attrName>
                                        </p:attrNameLst>
                                      </p:cBhvr>
                                      <p:by>
                                        <p:hsl h="10842353" s="0" l="0"/>
                                      </p:by>
                                    </p:animClr>
                                    <p:animClr clrSpc="hsl" dir="cw">
                                      <p:cBhvr>
                                        <p:cTn id="14" dur="3100" fill="hold"/>
                                        <p:tgtEl>
                                          <p:spTgt spid="16">
                                            <p:txEl>
                                              <p:pRg st="0" end="0"/>
                                            </p:txEl>
                                          </p:spTgt>
                                        </p:tgtEl>
                                        <p:attrNameLst>
                                          <p:attrName>fillcolor</p:attrName>
                                        </p:attrNameLst>
                                      </p:cBhvr>
                                      <p:by>
                                        <p:hsl h="10842353" s="0" l="0"/>
                                      </p:by>
                                    </p:animClr>
                                    <p:animClr clrSpc="hsl" dir="cw">
                                      <p:cBhvr>
                                        <p:cTn id="15" dur="3100" fill="hold"/>
                                        <p:tgtEl>
                                          <p:spTgt spid="16">
                                            <p:txEl>
                                              <p:pRg st="0" end="0"/>
                                            </p:txEl>
                                          </p:spTgt>
                                        </p:tgtEl>
                                        <p:attrNameLst>
                                          <p:attrName>stroke.color</p:attrName>
                                        </p:attrNameLst>
                                      </p:cBhvr>
                                      <p:by>
                                        <p:hsl h="10842353" s="0" l="0"/>
                                      </p:by>
                                    </p:animClr>
                                    <p:set>
                                      <p:cBhvr>
                                        <p:cTn id="16" dur="31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5BDF9C-E9EB-B591-87B0-FDB13AA66C04}"/>
              </a:ext>
            </a:extLst>
          </p:cNvPr>
          <p:cNvGraphicFramePr>
            <a:graphicFrameLocks noGrp="1"/>
          </p:cNvGraphicFramePr>
          <p:nvPr>
            <p:extLst>
              <p:ext uri="{D42A27DB-BD31-4B8C-83A1-F6EECF244321}">
                <p14:modId xmlns:p14="http://schemas.microsoft.com/office/powerpoint/2010/main" val="1279037744"/>
              </p:ext>
            </p:extLst>
          </p:nvPr>
        </p:nvGraphicFramePr>
        <p:xfrm>
          <a:off x="717452" y="2206443"/>
          <a:ext cx="10775852" cy="1922018"/>
        </p:xfrm>
        <a:graphic>
          <a:graphicData uri="http://schemas.openxmlformats.org/drawingml/2006/table">
            <a:tbl>
              <a:tblPr firstRow="1" firstCol="1" bandRow="1">
                <a:tableStyleId>{5C22544A-7EE6-4342-B048-85BDC9FD1C3A}</a:tableStyleId>
              </a:tblPr>
              <a:tblGrid>
                <a:gridCol w="5387361">
                  <a:extLst>
                    <a:ext uri="{9D8B030D-6E8A-4147-A177-3AD203B41FA5}">
                      <a16:colId xmlns:a16="http://schemas.microsoft.com/office/drawing/2014/main" val="3027524703"/>
                    </a:ext>
                  </a:extLst>
                </a:gridCol>
                <a:gridCol w="5388491">
                  <a:extLst>
                    <a:ext uri="{9D8B030D-6E8A-4147-A177-3AD203B41FA5}">
                      <a16:colId xmlns:a16="http://schemas.microsoft.com/office/drawing/2014/main" val="2302684574"/>
                    </a:ext>
                  </a:extLst>
                </a:gridCol>
              </a:tblGrid>
              <a:tr h="363198">
                <a:tc>
                  <a:txBody>
                    <a:bodyPr/>
                    <a:lstStyle/>
                    <a:p>
                      <a:pPr algn="ctr">
                        <a:lnSpc>
                          <a:spcPct val="130000"/>
                        </a:lnSpc>
                        <a:spcAft>
                          <a:spcPts val="800"/>
                        </a:spcAft>
                      </a:pPr>
                      <a:r>
                        <a:rPr lang="vi-VN" sz="2400" dirty="0">
                          <a:effectLst/>
                        </a:rPr>
                        <a:t>Ống nghiệm 1</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algn="ctr">
                        <a:lnSpc>
                          <a:spcPct val="130000"/>
                        </a:lnSpc>
                        <a:spcAft>
                          <a:spcPts val="800"/>
                        </a:spcAft>
                      </a:pPr>
                      <a:r>
                        <a:rPr lang="vi-VN" sz="2400" dirty="0">
                          <a:effectLst/>
                        </a:rPr>
                        <a:t>Ống nghiệm 2</a:t>
                      </a:r>
                      <a:endParaRPr lang="en-US" sz="2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extLst>
                  <a:ext uri="{0D108BD9-81ED-4DB2-BD59-A6C34878D82A}">
                    <a16:rowId xmlns:a16="http://schemas.microsoft.com/office/drawing/2014/main" val="1710864466"/>
                  </a:ext>
                </a:extLst>
              </a:tr>
              <a:tr h="479618">
                <a:tc>
                  <a:txBody>
                    <a:bodyPr/>
                    <a:lstStyle/>
                    <a:p>
                      <a:pPr algn="just">
                        <a:lnSpc>
                          <a:spcPct val="130000"/>
                        </a:lnSpc>
                        <a:spcAft>
                          <a:spcPts val="800"/>
                        </a:spcAft>
                      </a:pPr>
                      <a:r>
                        <a:rPr lang="vi-VN" sz="2400" b="0" dirty="0">
                          <a:solidFill>
                            <a:schemeClr val="tx1"/>
                          </a:solidFill>
                          <a:effectLst/>
                        </a:rPr>
                        <a:t>- Có bọt khí thoát ra ít hơn ống nghiệm 2,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400" b="0" dirty="0">
                          <a:solidFill>
                            <a:schemeClr val="tx1"/>
                          </a:solidFill>
                          <a:effectLst/>
                        </a:rPr>
                        <a:t>- Có bọt khí thoát ra nhiều hơn ống nghiệm 1, đinh sắt tan dần</a:t>
                      </a:r>
                      <a:endParaRPr lang="en-US" sz="2400" b="0" dirty="0">
                        <a:solidFill>
                          <a:schemeClr val="tx1"/>
                        </a:solidFill>
                        <a:effectLst/>
                      </a:endParaRPr>
                    </a:p>
                    <a:p>
                      <a:pPr algn="just">
                        <a:lnSpc>
                          <a:spcPct val="130000"/>
                        </a:lnSpc>
                        <a:spcAft>
                          <a:spcPts val="800"/>
                        </a:spcAft>
                      </a:pPr>
                      <a:r>
                        <a:rPr lang="vi-VN" sz="2400" b="0" dirty="0">
                          <a:solidFill>
                            <a:schemeClr val="tx1"/>
                          </a:solidFill>
                          <a:effectLst/>
                        </a:rPr>
                        <a:t>- Phản ứng xảy ra chậm hơn</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290987582"/>
                  </a:ext>
                </a:extLst>
              </a:tr>
            </a:tbl>
          </a:graphicData>
        </a:graphic>
      </p:graphicFrame>
      <p:sp>
        <p:nvSpPr>
          <p:cNvPr id="6" name="TextBox 5">
            <a:extLst>
              <a:ext uri="{FF2B5EF4-FFF2-40B4-BE49-F238E27FC236}">
                <a16:creationId xmlns:a16="http://schemas.microsoft.com/office/drawing/2014/main" id="{EA2C7D01-2AC7-24BF-6558-2AC681C9F1E0}"/>
              </a:ext>
            </a:extLst>
          </p:cNvPr>
          <p:cNvSpPr txBox="1"/>
          <p:nvPr/>
        </p:nvSpPr>
        <p:spPr>
          <a:xfrm>
            <a:off x="900332" y="4651557"/>
            <a:ext cx="10410093" cy="607218"/>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Nồng độ các chất phản ứng càng cao, tốc độ phản ứng càng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0CAE0-9556-AE4D-3AC5-24FD8120B3CC}"/>
              </a:ext>
            </a:extLst>
          </p:cNvPr>
          <p:cNvSpPr txBox="1"/>
          <p:nvPr/>
        </p:nvSpPr>
        <p:spPr>
          <a:xfrm>
            <a:off x="4529796" y="190576"/>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2</a:t>
            </a:r>
            <a:r>
              <a:rPr lang="en-US" sz="2800" i="1" dirty="0"/>
              <a:t>:</a:t>
            </a:r>
            <a:endParaRPr lang="vi-VN" sz="2800" i="1" dirty="0"/>
          </a:p>
        </p:txBody>
      </p:sp>
      <p:sp>
        <p:nvSpPr>
          <p:cNvPr id="11" name="TextBox 10">
            <a:extLst>
              <a:ext uri="{FF2B5EF4-FFF2-40B4-BE49-F238E27FC236}">
                <a16:creationId xmlns:a16="http://schemas.microsoft.com/office/drawing/2014/main" id="{301E92AD-CD84-DEAB-0097-FF1C46A29DD3}"/>
              </a:ext>
            </a:extLst>
          </p:cNvPr>
          <p:cNvSpPr txBox="1"/>
          <p:nvPr/>
        </p:nvSpPr>
        <p:spPr>
          <a:xfrm>
            <a:off x="900332" y="1085739"/>
            <a:ext cx="10227212" cy="707886"/>
          </a:xfrm>
          <a:prstGeom prst="rect">
            <a:avLst/>
          </a:prstGeom>
          <a:noFill/>
        </p:spPr>
        <p:txBody>
          <a:bodyPr wrap="square">
            <a:spAutoFit/>
          </a:bodyPr>
          <a:lstStyle/>
          <a:p>
            <a:pPr algn="ctr"/>
            <a:r>
              <a:rPr lang="en-US" sz="20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https://www.youtube.com/watch?v=quE_kAqlt4o</a:t>
            </a:r>
            <a:r>
              <a:rPr lang="vi-VN" sz="2000" dirty="0">
                <a:effectLst/>
                <a:latin typeface="Times New Roman" panose="02020603050405020304" pitchFamily="18" charset="0"/>
                <a:ea typeface="Calibri" panose="020F0502020204030204" pitchFamily="34" charset="0"/>
              </a:rPr>
              <a:t> </a:t>
            </a:r>
          </a:p>
          <a:p>
            <a:pPr algn="ctr"/>
            <a:r>
              <a:rPr lang="vi-VN" sz="2000" dirty="0">
                <a:latin typeface="Times New Roman" panose="02020603050405020304" pitchFamily="18" charset="0"/>
              </a:rPr>
              <a:t>Link video thí nghiệm ảnh hưởng của nồng độ đến tốc độ phản ứng</a:t>
            </a:r>
            <a:endParaRPr lang="en-US" sz="2000" dirty="0"/>
          </a:p>
        </p:txBody>
      </p:sp>
      <p:pic>
        <p:nvPicPr>
          <p:cNvPr id="12" name="Picture 11">
            <a:extLst>
              <a:ext uri="{FF2B5EF4-FFF2-40B4-BE49-F238E27FC236}">
                <a16:creationId xmlns:a16="http://schemas.microsoft.com/office/drawing/2014/main" id="{BBDCD0C9-483D-4249-D94A-5DE4351BF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77"/>
            <a:ext cx="2518117" cy="1922018"/>
          </a:xfrm>
          <a:prstGeom prst="rect">
            <a:avLst/>
          </a:prstGeom>
        </p:spPr>
      </p:pic>
      <p:sp>
        <p:nvSpPr>
          <p:cNvPr id="13" name="TextBox 12">
            <a:extLst>
              <a:ext uri="{FF2B5EF4-FFF2-40B4-BE49-F238E27FC236}">
                <a16:creationId xmlns:a16="http://schemas.microsoft.com/office/drawing/2014/main" id="{DDBAA9D3-6222-9B5F-7A7B-6A0F2867E812}"/>
              </a:ext>
            </a:extLst>
          </p:cNvPr>
          <p:cNvSpPr txBox="1"/>
          <p:nvPr/>
        </p:nvSpPr>
        <p:spPr>
          <a:xfrm>
            <a:off x="10564837" y="262468"/>
            <a:ext cx="1491175" cy="461665"/>
          </a:xfrm>
          <a:prstGeom prst="rect">
            <a:avLst/>
          </a:prstGeom>
          <a:solidFill>
            <a:schemeClr val="accent5">
              <a:lumMod val="20000"/>
              <a:lumOff val="80000"/>
            </a:schemeClr>
          </a:solidFill>
        </p:spPr>
        <p:txBody>
          <a:bodyPr wrap="square" rtlCol="0">
            <a:spAutoFit/>
          </a:bodyPr>
          <a:lstStyle/>
          <a:p>
            <a:pPr algn="ctr"/>
            <a:r>
              <a:rPr lang="vi-VN" sz="2400" dirty="0"/>
              <a:t>Tiết 2</a:t>
            </a:r>
            <a:endParaRPr lang="en-US" sz="2400" dirty="0"/>
          </a:p>
        </p:txBody>
      </p:sp>
    </p:spTree>
    <p:extLst>
      <p:ext uri="{BB962C8B-B14F-4D97-AF65-F5344CB8AC3E}">
        <p14:creationId xmlns:p14="http://schemas.microsoft.com/office/powerpoint/2010/main" val="21201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63316A8-B652-C6E2-8F50-FE268AD2C137}"/>
              </a:ext>
            </a:extLst>
          </p:cNvPr>
          <p:cNvSpPr txBox="1"/>
          <p:nvPr/>
        </p:nvSpPr>
        <p:spPr>
          <a:xfrm>
            <a:off x="1097280" y="2321814"/>
            <a:ext cx="9158067" cy="1167371"/>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Cốc 2 đựng nước nóng phản ứng xảy ra nhanh hơn, viên C sủi tan nhanh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CA908EB-66F7-639B-F47A-5EF59772A900}"/>
              </a:ext>
            </a:extLst>
          </p:cNvPr>
          <p:cNvSpPr txBox="1"/>
          <p:nvPr/>
        </p:nvSpPr>
        <p:spPr>
          <a:xfrm>
            <a:off x="1097280" y="4642248"/>
            <a:ext cx="6194472" cy="1167371"/>
          </a:xfrm>
          <a:prstGeom prst="rect">
            <a:avLst/>
          </a:prstGeom>
          <a:solidFill>
            <a:schemeClr val="accent1">
              <a:lumMod val="20000"/>
              <a:lumOff val="80000"/>
            </a:schemeClr>
          </a:solidFill>
        </p:spPr>
        <p:txBody>
          <a:bodyPr wrap="square">
            <a:spAutoFit/>
          </a:bodyPr>
          <a:lstStyle/>
          <a:p>
            <a:pPr marL="228600" algn="just">
              <a:lnSpc>
                <a:spcPct val="130000"/>
              </a:lnSpc>
              <a:spcAft>
                <a:spcPts val="800"/>
              </a:spcAft>
            </a:pPr>
            <a:r>
              <a:rPr lang="vi-VN" sz="2800" i="1" dirty="0">
                <a:effectLst/>
                <a:latin typeface="Calibri" panose="020F0502020204030204" pitchFamily="34" charset="0"/>
                <a:ea typeface="Calibri" panose="020F0502020204030204" pitchFamily="34" charset="0"/>
                <a:cs typeface="Times New Roman" panose="02020603050405020304" pitchFamily="18" charset="0"/>
              </a:rPr>
              <a:t>Khi tăng nhiệt độ, phản ứng diễn ra với tốc độ nhanh hơn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9869B4E-0F77-C703-102D-0F12DC7314DE}"/>
              </a:ext>
            </a:extLst>
          </p:cNvPr>
          <p:cNvSpPr txBox="1"/>
          <p:nvPr/>
        </p:nvSpPr>
        <p:spPr>
          <a:xfrm>
            <a:off x="4452425" y="268133"/>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3</a:t>
            </a:r>
            <a:r>
              <a:rPr lang="en-US" sz="2800" i="1" dirty="0"/>
              <a:t>:</a:t>
            </a:r>
            <a:endParaRPr lang="vi-VN" sz="2800" i="1" dirty="0"/>
          </a:p>
        </p:txBody>
      </p:sp>
      <p:sp>
        <p:nvSpPr>
          <p:cNvPr id="9" name="TextBox 8">
            <a:extLst>
              <a:ext uri="{FF2B5EF4-FFF2-40B4-BE49-F238E27FC236}">
                <a16:creationId xmlns:a16="http://schemas.microsoft.com/office/drawing/2014/main" id="{E6181AF1-9BDC-2C4A-A0BF-E003662E62C3}"/>
              </a:ext>
            </a:extLst>
          </p:cNvPr>
          <p:cNvSpPr txBox="1"/>
          <p:nvPr/>
        </p:nvSpPr>
        <p:spPr>
          <a:xfrm>
            <a:off x="2599005" y="1373392"/>
            <a:ext cx="7290582" cy="923330"/>
          </a:xfrm>
          <a:prstGeom prst="rect">
            <a:avLst/>
          </a:prstGeom>
          <a:noFill/>
        </p:spPr>
        <p:txBody>
          <a:bodyPr wrap="square">
            <a:spAutoFit/>
          </a:bodyPr>
          <a:lstStyle/>
          <a:p>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https://www.youtube.com/watch?v=yDe3p2FEAEU</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nhiệt độ đến tốc độ phản ứng</a:t>
            </a:r>
            <a:endParaRPr lang="en-US" sz="1800" dirty="0"/>
          </a:p>
          <a:p>
            <a:endParaRPr lang="en-US" dirty="0"/>
          </a:p>
        </p:txBody>
      </p:sp>
      <p:pic>
        <p:nvPicPr>
          <p:cNvPr id="10" name="Picture 9">
            <a:extLst>
              <a:ext uri="{FF2B5EF4-FFF2-40B4-BE49-F238E27FC236}">
                <a16:creationId xmlns:a16="http://schemas.microsoft.com/office/drawing/2014/main" id="{0CC7B94B-A3C3-4F9D-2F7D-EAF2B21DB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18" y="3593869"/>
            <a:ext cx="4431322" cy="3264131"/>
          </a:xfrm>
          <a:prstGeom prst="rect">
            <a:avLst/>
          </a:prstGeom>
        </p:spPr>
      </p:pic>
    </p:spTree>
    <p:extLst>
      <p:ext uri="{BB962C8B-B14F-4D97-AF65-F5344CB8AC3E}">
        <p14:creationId xmlns:p14="http://schemas.microsoft.com/office/powerpoint/2010/main" val="227651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CFB9746-C83E-D331-F734-85AC234275CB}"/>
              </a:ext>
            </a:extLst>
          </p:cNvPr>
          <p:cNvGraphicFramePr>
            <a:graphicFrameLocks noGrp="1"/>
          </p:cNvGraphicFramePr>
          <p:nvPr>
            <p:extLst>
              <p:ext uri="{D42A27DB-BD31-4B8C-83A1-F6EECF244321}">
                <p14:modId xmlns:p14="http://schemas.microsoft.com/office/powerpoint/2010/main" val="1807827703"/>
              </p:ext>
            </p:extLst>
          </p:nvPr>
        </p:nvGraphicFramePr>
        <p:xfrm>
          <a:off x="1671711" y="1385629"/>
          <a:ext cx="8848578" cy="2123822"/>
        </p:xfrm>
        <a:graphic>
          <a:graphicData uri="http://schemas.openxmlformats.org/drawingml/2006/table">
            <a:tbl>
              <a:tblPr firstRow="1" firstCol="1" bandRow="1">
                <a:tableStyleId>{5C22544A-7EE6-4342-B048-85BDC9FD1C3A}</a:tableStyleId>
              </a:tblPr>
              <a:tblGrid>
                <a:gridCol w="4423825">
                  <a:extLst>
                    <a:ext uri="{9D8B030D-6E8A-4147-A177-3AD203B41FA5}">
                      <a16:colId xmlns:a16="http://schemas.microsoft.com/office/drawing/2014/main" val="772919041"/>
                    </a:ext>
                  </a:extLst>
                </a:gridCol>
                <a:gridCol w="4424753">
                  <a:extLst>
                    <a:ext uri="{9D8B030D-6E8A-4147-A177-3AD203B41FA5}">
                      <a16:colId xmlns:a16="http://schemas.microsoft.com/office/drawing/2014/main" val="2787117998"/>
                    </a:ext>
                  </a:extLst>
                </a:gridCol>
              </a:tblGrid>
              <a:tr h="0">
                <a:tc>
                  <a:txBody>
                    <a:bodyPr/>
                    <a:lstStyle/>
                    <a:p>
                      <a:pPr algn="ctr">
                        <a:lnSpc>
                          <a:spcPct val="130000"/>
                        </a:lnSpc>
                        <a:spcAft>
                          <a:spcPts val="800"/>
                        </a:spcAft>
                      </a:pPr>
                      <a:r>
                        <a:rPr lang="vi-VN" sz="2800" b="1" dirty="0">
                          <a:effectLst/>
                        </a:rPr>
                        <a:t>Ống nghiệm 1</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tc>
                  <a:txBody>
                    <a:bodyPr/>
                    <a:lstStyle/>
                    <a:p>
                      <a:pPr algn="ctr">
                        <a:lnSpc>
                          <a:spcPct val="130000"/>
                        </a:lnSpc>
                        <a:spcAft>
                          <a:spcPts val="800"/>
                        </a:spcAft>
                      </a:pPr>
                      <a:r>
                        <a:rPr lang="vi-VN" sz="2800" b="1" dirty="0">
                          <a:effectLst/>
                        </a:rPr>
                        <a:t>Ống nghiệm 2</a:t>
                      </a:r>
                      <a:endParaRPr lang="en-US" sz="2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solidFill>
                  </a:tcPr>
                </a:tc>
                <a:extLst>
                  <a:ext uri="{0D108BD9-81ED-4DB2-BD59-A6C34878D82A}">
                    <a16:rowId xmlns:a16="http://schemas.microsoft.com/office/drawing/2014/main" val="2396595886"/>
                  </a:ext>
                </a:extLst>
              </a:tr>
              <a:tr h="0">
                <a:tc>
                  <a:txBody>
                    <a:bodyPr/>
                    <a:lstStyle/>
                    <a:p>
                      <a:pPr algn="just">
                        <a:lnSpc>
                          <a:spcPct val="130000"/>
                        </a:lnSpc>
                        <a:spcAft>
                          <a:spcPts val="800"/>
                        </a:spcAft>
                      </a:pPr>
                      <a:r>
                        <a:rPr lang="vi-VN" sz="2800" b="0" dirty="0">
                          <a:solidFill>
                            <a:schemeClr val="tx1"/>
                          </a:solidFill>
                          <a:effectLst/>
                        </a:rPr>
                        <a:t>Không có MnO</a:t>
                      </a:r>
                      <a:r>
                        <a:rPr lang="vi-VN" sz="2800" b="0" baseline="-25000" dirty="0">
                          <a:solidFill>
                            <a:schemeClr val="tx1"/>
                          </a:solidFill>
                          <a:effectLst/>
                        </a:rPr>
                        <a:t>2</a:t>
                      </a:r>
                      <a:r>
                        <a:rPr lang="vi-VN" sz="2800" b="0" dirty="0">
                          <a:solidFill>
                            <a:schemeClr val="tx1"/>
                          </a:solidFill>
                          <a:effectLst/>
                        </a:rPr>
                        <a:t>, khí thoát ra ít hơn, phản ứng xảy ra chậm hơn ống nghiệm 2</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30000"/>
                        </a:lnSpc>
                        <a:spcAft>
                          <a:spcPts val="800"/>
                        </a:spcAft>
                      </a:pPr>
                      <a:r>
                        <a:rPr lang="vi-VN" sz="2800" b="0" dirty="0">
                          <a:solidFill>
                            <a:schemeClr val="tx1"/>
                          </a:solidFill>
                          <a:effectLst/>
                        </a:rPr>
                        <a:t>Có MnO</a:t>
                      </a:r>
                      <a:r>
                        <a:rPr lang="vi-VN" sz="2800" b="0" baseline="-25000" dirty="0">
                          <a:solidFill>
                            <a:schemeClr val="tx1"/>
                          </a:solidFill>
                          <a:effectLst/>
                        </a:rPr>
                        <a:t>2</a:t>
                      </a:r>
                      <a:r>
                        <a:rPr lang="vi-VN" sz="2800" b="0" dirty="0">
                          <a:solidFill>
                            <a:schemeClr val="tx1"/>
                          </a:solidFill>
                          <a:effectLst/>
                        </a:rPr>
                        <a:t>, khí thoát ra nhiều hơn, phản ứng xảy ra nhanh hơn</a:t>
                      </a:r>
                      <a:endParaRPr lang="en-US" sz="2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534178875"/>
                  </a:ext>
                </a:extLst>
              </a:tr>
            </a:tbl>
          </a:graphicData>
        </a:graphic>
      </p:graphicFrame>
      <p:sp>
        <p:nvSpPr>
          <p:cNvPr id="6" name="TextBox 5">
            <a:extLst>
              <a:ext uri="{FF2B5EF4-FFF2-40B4-BE49-F238E27FC236}">
                <a16:creationId xmlns:a16="http://schemas.microsoft.com/office/drawing/2014/main" id="{08D8CE16-2811-78E3-A110-F5AAF0B3E093}"/>
              </a:ext>
            </a:extLst>
          </p:cNvPr>
          <p:cNvSpPr txBox="1"/>
          <p:nvPr/>
        </p:nvSpPr>
        <p:spPr>
          <a:xfrm>
            <a:off x="4438355" y="4764269"/>
            <a:ext cx="7768883" cy="923330"/>
          </a:xfrm>
          <a:prstGeom prst="rect">
            <a:avLst/>
          </a:prstGeom>
          <a:noFill/>
        </p:spPr>
        <p:txBody>
          <a:bodyPr wrap="square">
            <a:spAutoFit/>
          </a:bodyPr>
          <a:lstStyle/>
          <a:p>
            <a:r>
              <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https://www.youtube.com/watch?v=WD2dUw9wlSk</a:t>
            </a:r>
            <a:endParaRPr lang="vi-VN"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vi-VN" sz="1800" dirty="0">
                <a:latin typeface="Times New Roman" panose="02020603050405020304" pitchFamily="18" charset="0"/>
              </a:rPr>
              <a:t>Link video thí nghiệm ảnh hưởng của diện tích tiếp xúc đến tốc độ phản ứng</a:t>
            </a:r>
            <a:endParaRPr lang="en-US" sz="1800" dirty="0"/>
          </a:p>
          <a:p>
            <a:endParaRPr lang="en-US" dirty="0"/>
          </a:p>
        </p:txBody>
      </p:sp>
      <p:sp>
        <p:nvSpPr>
          <p:cNvPr id="7" name="TextBox 6">
            <a:extLst>
              <a:ext uri="{FF2B5EF4-FFF2-40B4-BE49-F238E27FC236}">
                <a16:creationId xmlns:a16="http://schemas.microsoft.com/office/drawing/2014/main" id="{B3172B62-ED5B-C708-8537-B6AB794B0878}"/>
              </a:ext>
            </a:extLst>
          </p:cNvPr>
          <p:cNvSpPr txBox="1"/>
          <p:nvPr/>
        </p:nvSpPr>
        <p:spPr>
          <a:xfrm>
            <a:off x="4438355" y="262709"/>
            <a:ext cx="2968283" cy="523220"/>
          </a:xfrm>
          <a:prstGeom prst="rect">
            <a:avLst/>
          </a:prstGeom>
          <a:solidFill>
            <a:srgbClr val="FFEAAF"/>
          </a:solidFill>
        </p:spPr>
        <p:txBody>
          <a:bodyPr wrap="square" rtlCol="0">
            <a:spAutoFit/>
          </a:bodyPr>
          <a:lstStyle/>
          <a:p>
            <a:pPr algn="ctr"/>
            <a:r>
              <a:rPr lang="vi-VN" sz="2800" i="1" dirty="0"/>
              <a:t>Thí nghiệm</a:t>
            </a:r>
            <a:r>
              <a:rPr lang="en-US" sz="2800" i="1" dirty="0"/>
              <a:t> </a:t>
            </a:r>
            <a:r>
              <a:rPr lang="vi-VN" sz="2800" i="1" dirty="0"/>
              <a:t>4</a:t>
            </a:r>
            <a:r>
              <a:rPr lang="en-US" sz="2800" i="1" dirty="0"/>
              <a:t>:</a:t>
            </a:r>
            <a:endParaRPr lang="vi-VN" sz="2800" i="1" dirty="0"/>
          </a:p>
        </p:txBody>
      </p:sp>
      <p:pic>
        <p:nvPicPr>
          <p:cNvPr id="9" name="Picture 8">
            <a:extLst>
              <a:ext uri="{FF2B5EF4-FFF2-40B4-BE49-F238E27FC236}">
                <a16:creationId xmlns:a16="http://schemas.microsoft.com/office/drawing/2014/main" id="{51BCE32F-70DA-6FC7-6E19-3A4CFC9D5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142"/>
            <a:ext cx="4290646" cy="3087858"/>
          </a:xfrm>
          <a:prstGeom prst="rect">
            <a:avLst/>
          </a:prstGeom>
        </p:spPr>
      </p:pic>
    </p:spTree>
    <p:extLst>
      <p:ext uri="{BB962C8B-B14F-4D97-AF65-F5344CB8AC3E}">
        <p14:creationId xmlns:p14="http://schemas.microsoft.com/office/powerpoint/2010/main" val="266714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7">
            <a:extLst>
              <a:ext uri="{FF2B5EF4-FFF2-40B4-BE49-F238E27FC236}">
                <a16:creationId xmlns:a16="http://schemas.microsoft.com/office/drawing/2014/main" id="{271C13C8-4E17-8B67-4BC8-A452998BDBAE}"/>
              </a:ext>
            </a:extLst>
          </p:cNvPr>
          <p:cNvSpPr/>
          <p:nvPr/>
        </p:nvSpPr>
        <p:spPr>
          <a:xfrm rot="3135628">
            <a:off x="11254367" y="3050983"/>
            <a:ext cx="865904" cy="1259139"/>
          </a:xfrm>
          <a:prstGeom prst="rect">
            <a:avLst/>
          </a:prstGeom>
          <a:blipFill>
            <a:blip r:embed="rId2" cstate="print"/>
            <a:stretch>
              <a:fillRect/>
            </a:stretch>
          </a:blipFill>
        </p:spPr>
        <p:txBody>
          <a:bodyPr wrap="square" lIns="0" tIns="0" rIns="0" bIns="0" rtlCol="0"/>
          <a:lstStyle/>
          <a:p>
            <a:endParaRPr sz="2400"/>
          </a:p>
        </p:txBody>
      </p:sp>
      <p:sp>
        <p:nvSpPr>
          <p:cNvPr id="14" name="TextBox 13">
            <a:extLst>
              <a:ext uri="{FF2B5EF4-FFF2-40B4-BE49-F238E27FC236}">
                <a16:creationId xmlns:a16="http://schemas.microsoft.com/office/drawing/2014/main" id="{6E1E3B27-D646-0774-FF9D-7DE540D68556}"/>
              </a:ext>
            </a:extLst>
          </p:cNvPr>
          <p:cNvSpPr txBox="1"/>
          <p:nvPr/>
        </p:nvSpPr>
        <p:spPr>
          <a:xfrm>
            <a:off x="1345596" y="166048"/>
            <a:ext cx="9656917" cy="1119527"/>
          </a:xfrm>
          <a:prstGeom prst="roundRect">
            <a:avLst/>
          </a:prstGeom>
          <a:solidFill>
            <a:schemeClr val="accent1">
              <a:lumMod val="20000"/>
              <a:lumOff val="80000"/>
            </a:schemeClr>
          </a:solidFill>
          <a:ln>
            <a:noFill/>
          </a:ln>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en-US" sz="2400" i="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vi-VN" sz="24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độ của phản ứng hóa học phụ thuộc vào nhiều yếu tố khác nhau như: diện tích bề mặt tiếp xúc, nhiệt độ, nồng độ, sự có mặt của chất xúc tác...</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 black rectangle with a black background&#10;&#10;Description automatically generated with low confidence">
            <a:extLst>
              <a:ext uri="{FF2B5EF4-FFF2-40B4-BE49-F238E27FC236}">
                <a16:creationId xmlns:a16="http://schemas.microsoft.com/office/drawing/2014/main" id="{CCD0C445-A7A6-3AF5-36D8-89F81C5EF91A}"/>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69503" y="797605"/>
            <a:ext cx="1076094" cy="1076094"/>
          </a:xfrm>
          <a:prstGeom prst="rect">
            <a:avLst/>
          </a:prstGeom>
        </p:spPr>
      </p:pic>
      <p:sp>
        <p:nvSpPr>
          <p:cNvPr id="3" name="TextBox 2">
            <a:extLst>
              <a:ext uri="{FF2B5EF4-FFF2-40B4-BE49-F238E27FC236}">
                <a16:creationId xmlns:a16="http://schemas.microsoft.com/office/drawing/2014/main" id="{B0E39A0C-96AD-A78C-9DC0-6B3A0EE91660}"/>
              </a:ext>
            </a:extLst>
          </p:cNvPr>
          <p:cNvSpPr txBox="1"/>
          <p:nvPr/>
        </p:nvSpPr>
        <p:spPr>
          <a:xfrm>
            <a:off x="1345596" y="1534653"/>
            <a:ext cx="9656917" cy="1114472"/>
          </a:xfrm>
          <a:prstGeom prst="rect">
            <a:avLst/>
          </a:prstGeom>
          <a:solidFill>
            <a:srgbClr val="FFEAAF"/>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Diện tích bề mặt tiếp xúc càng lớn,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thanh củi nhỏ sẽ cháy nhanh hơn thanh củi to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38C8DFA-3CB8-741C-5F9A-98DA42C1F05B}"/>
              </a:ext>
            </a:extLst>
          </p:cNvPr>
          <p:cNvSpPr txBox="1"/>
          <p:nvPr/>
        </p:nvSpPr>
        <p:spPr>
          <a:xfrm>
            <a:off x="1345597" y="2794193"/>
            <a:ext cx="9656916" cy="1114472"/>
          </a:xfrm>
          <a:prstGeom prst="rect">
            <a:avLst/>
          </a:prstGeom>
          <a:solidFill>
            <a:schemeClr val="accent2">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Khi tăng nhiệt độ, phản ứng diễn ra với tốc độ nhanh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Thực phẩm được bảo quản trong tủ lạnh lâu bị hỏng hơn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233B885-0147-C9F8-F967-614590AB825D}"/>
              </a:ext>
            </a:extLst>
          </p:cNvPr>
          <p:cNvSpPr txBox="1"/>
          <p:nvPr/>
        </p:nvSpPr>
        <p:spPr>
          <a:xfrm>
            <a:off x="1267541" y="4001064"/>
            <a:ext cx="9656915" cy="531749"/>
          </a:xfrm>
          <a:prstGeom prst="rect">
            <a:avLst/>
          </a:prstGeom>
          <a:solidFill>
            <a:schemeClr val="accent3">
              <a:lumMod val="20000"/>
              <a:lumOff val="80000"/>
            </a:schemeClr>
          </a:solidFill>
        </p:spPr>
        <p:txBody>
          <a:bodyPr wrap="square">
            <a:spAutoFit/>
          </a:bodyPr>
          <a:lstStyle/>
          <a:p>
            <a:pPr marL="22860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 Nồng độ các chất phản ứng càng cao, tốc độ phản ứng càng nhanh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5B5BCFC-7214-F7FC-01E7-956FBDE5CC95}"/>
              </a:ext>
            </a:extLst>
          </p:cNvPr>
          <p:cNvSpPr txBox="1"/>
          <p:nvPr/>
        </p:nvSpPr>
        <p:spPr>
          <a:xfrm>
            <a:off x="269503" y="4657352"/>
            <a:ext cx="11002513" cy="2067554"/>
          </a:xfrm>
          <a:prstGeom prst="rect">
            <a:avLst/>
          </a:prstGeom>
          <a:solidFill>
            <a:schemeClr val="accent4">
              <a:lumMod val="20000"/>
              <a:lumOff val="80000"/>
            </a:schemeClr>
          </a:solidFill>
        </p:spPr>
        <p:txBody>
          <a:bodyPr wrap="square">
            <a:spAutoFit/>
          </a:bodyPr>
          <a:lstStyle/>
          <a:p>
            <a:pPr marL="342900" lvl="0" indent="-342900" algn="just">
              <a:lnSpc>
                <a:spcPct val="130000"/>
              </a:lnSpc>
              <a:spcAft>
                <a:spcPts val="800"/>
              </a:spcAft>
              <a:buFont typeface="Times New Roman" panose="02020603050405020304" pitchFamily="18" charset="0"/>
              <a:buChar char="-"/>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Chất xúc tác là chất làm tăng tốc độ phản ứng nhưng không bị thay đổi cả về khối lượng và tính chất hóa học </a:t>
            </a:r>
          </a:p>
          <a:p>
            <a:pPr lvl="0" algn="just">
              <a:lnSpc>
                <a:spcPct val="130000"/>
              </a:lnSpc>
              <a:spcAft>
                <a:spcPts val="800"/>
              </a:spcAft>
              <a:tabLst>
                <a:tab pos="450215" algn="l"/>
              </a:tabLst>
            </a:pPr>
            <a:r>
              <a:rPr lang="vi-VN" sz="2400" i="1" dirty="0">
                <a:effectLst/>
                <a:latin typeface="Times New Roman" panose="02020603050405020304" pitchFamily="18" charset="0"/>
                <a:ea typeface="Calibri" panose="020F0502020204030204" pitchFamily="34" charset="0"/>
                <a:cs typeface="Times New Roman" panose="02020603050405020304" pitchFamily="18" charset="0"/>
              </a:rPr>
              <a:t>VD: Enzym amilaza có trong nước bọt là chất xúc tác để chuyển hóa tinh bột thành đường...</a:t>
            </a:r>
          </a:p>
        </p:txBody>
      </p:sp>
    </p:spTree>
    <p:extLst>
      <p:ext uri="{BB962C8B-B14F-4D97-AF65-F5344CB8AC3E}">
        <p14:creationId xmlns:p14="http://schemas.microsoft.com/office/powerpoint/2010/main" val="38614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en-US" sz="5400" b="1" spc="-400" dirty="0" err="1">
                <a:solidFill>
                  <a:srgbClr val="253D68"/>
                </a:solidFill>
                <a:latin typeface="Verdana"/>
                <a:cs typeface="Verdana"/>
              </a:rPr>
              <a:t>Luyện</a:t>
            </a:r>
            <a:r>
              <a:rPr lang="en-US" sz="5400" b="1" spc="-400" dirty="0">
                <a:solidFill>
                  <a:srgbClr val="253D68"/>
                </a:solidFill>
                <a:latin typeface="Verdana"/>
                <a:cs typeface="Verdana"/>
              </a:rPr>
              <a:t> </a:t>
            </a:r>
            <a:r>
              <a:rPr lang="en-US" sz="5400" b="1" spc="-400" dirty="0" err="1">
                <a:solidFill>
                  <a:srgbClr val="253D68"/>
                </a:solidFill>
                <a:latin typeface="Verdana"/>
                <a:cs typeface="Verdana"/>
              </a:rPr>
              <a:t>tập</a:t>
            </a:r>
            <a:endParaRPr lang="en-US" sz="5400" b="1" spc="-400" dirty="0">
              <a:solidFill>
                <a:srgbClr val="253D68"/>
              </a:solidFill>
              <a:latin typeface="Verdana"/>
              <a:cs typeface="Verdana"/>
            </a:endParaRPr>
          </a:p>
        </p:txBody>
      </p:sp>
      <p:sp>
        <p:nvSpPr>
          <p:cNvPr id="9" name="TextBox 8">
            <a:extLst>
              <a:ext uri="{FF2B5EF4-FFF2-40B4-BE49-F238E27FC236}">
                <a16:creationId xmlns:a16="http://schemas.microsoft.com/office/drawing/2014/main" id="{ACC00946-1B53-6C7B-2469-A604A4956DA6}"/>
              </a:ext>
            </a:extLst>
          </p:cNvPr>
          <p:cNvSpPr txBox="1"/>
          <p:nvPr/>
        </p:nvSpPr>
        <p:spPr>
          <a:xfrm>
            <a:off x="5263803" y="1662240"/>
            <a:ext cx="1491175" cy="461665"/>
          </a:xfrm>
          <a:prstGeom prst="rect">
            <a:avLst/>
          </a:prstGeom>
          <a:noFill/>
        </p:spPr>
        <p:txBody>
          <a:bodyPr wrap="square" rtlCol="0">
            <a:spAutoFit/>
          </a:bodyPr>
          <a:lstStyle/>
          <a:p>
            <a:r>
              <a:rPr lang="vi-VN" sz="2400" dirty="0"/>
              <a:t>Tiết 3</a:t>
            </a:r>
            <a:endParaRPr lang="en-US" sz="2400" dirty="0"/>
          </a:p>
        </p:txBody>
      </p:sp>
    </p:spTree>
    <p:extLst>
      <p:ext uri="{BB962C8B-B14F-4D97-AF65-F5344CB8AC3E}">
        <p14:creationId xmlns:p14="http://schemas.microsoft.com/office/powerpoint/2010/main" val="17912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1028733"/>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5" name="Action Button: Blank 4">
            <a:hlinkClick r:id="rId6" action="ppaction://hlinkpres?slideindex=1&amp;slidetitle=PowerPoint Presentation" highlightClick="1"/>
            <a:extLst>
              <a:ext uri="{FF2B5EF4-FFF2-40B4-BE49-F238E27FC236}">
                <a16:creationId xmlns:a16="http://schemas.microsoft.com/office/drawing/2014/main" id="{E1B42AC4-2F22-C5E9-2C55-5D5645EDD54E}"/>
              </a:ext>
            </a:extLst>
          </p:cNvPr>
          <p:cNvSpPr/>
          <p:nvPr/>
        </p:nvSpPr>
        <p:spPr>
          <a:xfrm>
            <a:off x="3390314" y="3812344"/>
            <a:ext cx="6020972" cy="1139484"/>
          </a:xfrm>
          <a:prstGeom prst="actionButtonBlank">
            <a:avLst/>
          </a:prstGeom>
          <a:noFill/>
          <a:ln>
            <a:solidFill>
              <a:schemeClr val="bg1">
                <a:lumMod val="9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rPr>
              <a:t>VÒNG QUAY MAY MẮN</a:t>
            </a:r>
            <a:endParaRPr lang="en-US" sz="4000" b="1" dirty="0">
              <a:solidFill>
                <a:srgbClr val="FF0000"/>
              </a:solidFill>
            </a:endParaRPr>
          </a:p>
        </p:txBody>
      </p:sp>
      <p:pic>
        <p:nvPicPr>
          <p:cNvPr id="6" name="Tieng-reo-ho-co-vu-2-www_yeualo_ccom">
            <a:hlinkClick r:id="" action="ppaction://media"/>
            <a:extLst>
              <a:ext uri="{FF2B5EF4-FFF2-40B4-BE49-F238E27FC236}">
                <a16:creationId xmlns:a16="http://schemas.microsoft.com/office/drawing/2014/main" id="{19BBE0BE-4C39-5086-041B-11AC5A86E5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6858000"/>
            <a:ext cx="609600" cy="609600"/>
          </a:xfrm>
          <a:prstGeom prst="rect">
            <a:avLst/>
          </a:prstGeom>
        </p:spPr>
      </p:pic>
    </p:spTree>
    <p:extLst>
      <p:ext uri="{BB962C8B-B14F-4D97-AF65-F5344CB8AC3E}">
        <p14:creationId xmlns:p14="http://schemas.microsoft.com/office/powerpoint/2010/main" val="1230431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mediacall" presetSubtype="0" fill="hold" nodeType="withEffect">
                                  <p:stCondLst>
                                    <p:cond delay="0"/>
                                  </p:stCondLst>
                                  <p:childTnLst>
                                    <p:cmd type="call" cmd="playFrom(0.0)">
                                      <p:cBhvr>
                                        <p:cTn id="9" dur="69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Bài tập</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26120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11076" y="1014665"/>
            <a:ext cx="5922060" cy="4136661"/>
            <a:chOff x="827584" y="771550"/>
            <a:chExt cx="4441545" cy="3102496"/>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771550"/>
              <a:ext cx="4441545" cy="31024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04198" y="2185638"/>
              <a:ext cx="3627771" cy="1468912"/>
            </a:xfrm>
            <a:prstGeom prst="rect">
              <a:avLst/>
            </a:prstGeom>
            <a:noFill/>
          </p:spPr>
          <p:txBody>
            <a:bodyPr wrap="square" rtlCol="0">
              <a:spAutoFit/>
            </a:bodyPr>
            <a:lstStyle/>
            <a:p>
              <a:pPr algn="just">
                <a:lnSpc>
                  <a:spcPct val="130000"/>
                </a:lnSpc>
                <a:spcAft>
                  <a:spcPts val="80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sao người ta thường tạo các hàng lỗ trong các viên than tổ ong?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矩形 3"/>
          <p:cNvSpPr/>
          <p:nvPr/>
        </p:nvSpPr>
        <p:spPr>
          <a:xfrm>
            <a:off x="6933713" y="841432"/>
            <a:ext cx="4404848" cy="5175135"/>
          </a:xfrm>
          <a:prstGeom prst="rect">
            <a:avLst/>
          </a:prstGeom>
          <a:ln w="38100">
            <a:solidFill>
              <a:srgbClr val="FF9933"/>
            </a:solidFill>
            <a:prstDash val="sysDash"/>
          </a:ln>
        </p:spPr>
        <p:txBody>
          <a:bodyPr wrap="square">
            <a:spAutoFit/>
          </a:bodyPr>
          <a:lstStyle/>
          <a:p>
            <a:pPr algn="just">
              <a:lnSpc>
                <a:spcPct val="150000"/>
              </a:lnSpc>
            </a:pPr>
            <a:r>
              <a:rPr lang="en-US" sz="3200" dirty="0">
                <a:solidFill>
                  <a:srgbClr val="002060"/>
                </a:solidFill>
              </a:rPr>
              <a:t>N</a:t>
            </a:r>
            <a:r>
              <a:rPr lang="vi-VN" sz="3200" dirty="0">
                <a:solidFill>
                  <a:srgbClr val="002060"/>
                </a:solidFill>
              </a:rPr>
              <a:t>gười ta thường tạo các hàng lỗ trong các viên than tổ ong để tăng diện tích tiếp xúc của than (carbon) với oxygen, làm tăng tốc độ phản ứng</a:t>
            </a:r>
            <a:endParaRPr lang="zh-CN" altLang="en-US" sz="3200" dirty="0">
              <a:solidFill>
                <a:srgbClr val="002060"/>
              </a:solidFill>
              <a:latin typeface="方正卡通简体" pitchFamily="65" charset="-122"/>
              <a:ea typeface="方正卡通简体" pitchFamily="65" charset="-122"/>
            </a:endParaRPr>
          </a:p>
        </p:txBody>
      </p:sp>
    </p:spTree>
    <p:extLst>
      <p:ext uri="{BB962C8B-B14F-4D97-AF65-F5344CB8AC3E}">
        <p14:creationId xmlns:p14="http://schemas.microsoft.com/office/powerpoint/2010/main" val="3940515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3612" y="1069145"/>
            <a:ext cx="5914871" cy="4203231"/>
            <a:chOff x="1115616" y="1131590"/>
            <a:chExt cx="3816424"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6" y="1131590"/>
              <a:ext cx="3816424"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14732" y="1717422"/>
              <a:ext cx="2632081" cy="1534746"/>
            </a:xfrm>
            <a:prstGeom prst="rect">
              <a:avLst/>
            </a:prstGeom>
            <a:noFill/>
          </p:spPr>
          <p:txBody>
            <a:bodyPr wrap="square" rtlCol="0">
              <a:spAutoFit/>
            </a:bodyPr>
            <a:lstStyle/>
            <a:p>
              <a:pPr>
                <a:lnSpc>
                  <a:spcPct val="130000"/>
                </a:lnSpc>
                <a:spcAft>
                  <a:spcPts val="800"/>
                </a:spcAft>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2:</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Trong</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thực tế 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ể</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bảo quản cá thịt, người ta thường dùng những phương pháp nào? Vì sao?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矩形 3">
            <a:extLst>
              <a:ext uri="{FF2B5EF4-FFF2-40B4-BE49-F238E27FC236}">
                <a16:creationId xmlns:a16="http://schemas.microsoft.com/office/drawing/2014/main" id="{E9875D4A-A1A8-F563-1759-DBAE897238E0}"/>
              </a:ext>
            </a:extLst>
          </p:cNvPr>
          <p:cNvSpPr/>
          <p:nvPr/>
        </p:nvSpPr>
        <p:spPr>
          <a:xfrm>
            <a:off x="6541477" y="674400"/>
            <a:ext cx="4951828" cy="5509200"/>
          </a:xfrm>
          <a:prstGeom prst="rect">
            <a:avLst/>
          </a:prstGeom>
          <a:ln w="38100">
            <a:solidFill>
              <a:srgbClr val="0070C0"/>
            </a:solidFill>
            <a:prstDash val="sysDash"/>
          </a:ln>
        </p:spPr>
        <p:txBody>
          <a:bodyPr wrap="square">
            <a:spAutoFit/>
          </a:bodyPr>
          <a:lstStyle/>
          <a:p>
            <a:pPr lvl="0" algn="just"/>
            <a:r>
              <a:rPr lang="vi-VN" sz="3200" dirty="0">
                <a:latin typeface="+mj-lt"/>
              </a:rPr>
              <a:t>- Ướp muối: vì muối ức chế hoạt động của enzym</a:t>
            </a:r>
            <a:endParaRPr lang="en-US" sz="3200" dirty="0">
              <a:latin typeface="+mj-lt"/>
            </a:endParaRPr>
          </a:p>
          <a:p>
            <a:pPr lvl="0" algn="just"/>
            <a:r>
              <a:rPr lang="vi-VN" sz="3200" dirty="0">
                <a:latin typeface="+mj-lt"/>
              </a:rPr>
              <a:t>- Cho vào ngăn mát hoặc ngăn đông của tủ lạnh tùy loại thực phẩm và tùy vào thời gian cần bảo quản thực phẩm: vì nhiệt độ tủ lạnh thấp làm giảm tốc độ phản ứng sinh hóa nên thực phẩm lâu bị hỏng.</a:t>
            </a:r>
            <a:endParaRPr lang="en-US" sz="3200" dirty="0">
              <a:latin typeface="+mj-lt"/>
            </a:endParaRPr>
          </a:p>
          <a:p>
            <a:pPr lvl="0" algn="just"/>
            <a:r>
              <a:rPr lang="vi-VN" sz="3200" dirty="0">
                <a:latin typeface="+mj-lt"/>
              </a:rPr>
              <a:t>- Phơi khô...</a:t>
            </a:r>
            <a:endParaRPr lang="en-US" sz="3200" dirty="0">
              <a:latin typeface="+mj-lt"/>
            </a:endParaRPr>
          </a:p>
        </p:txBody>
      </p:sp>
    </p:spTree>
    <p:extLst>
      <p:ext uri="{BB962C8B-B14F-4D97-AF65-F5344CB8AC3E}">
        <p14:creationId xmlns:p14="http://schemas.microsoft.com/office/powerpoint/2010/main" val="3609899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6" y="0"/>
            <a:ext cx="11915334" cy="649927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588455" y="614891"/>
            <a:ext cx="8553157" cy="5435655"/>
          </a:xfrm>
          <a:prstGeom prst="rect">
            <a:avLst/>
          </a:prstGeom>
        </p:spPr>
        <p:txBody>
          <a:bodyPr wrap="square">
            <a:spAutoFit/>
          </a:bodyPr>
          <a:lstStyle/>
          <a:p>
            <a:pPr>
              <a:lnSpc>
                <a:spcPct val="13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Bài 3</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Cho 5g hạt kẽm (zinc) vào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(sulfuric acide) nồng độ 1,5M (dư) ở nhiệt độ phòng.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biết sản phẩm tạo thành gồm zinc sulfat (kẽm sulfat) ZnSO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và Khí Hydrogen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đây thì tốc độ phản ứng thay đổi như thế nào (tăng lên, giảm xuống hay không đổi)? Giải thích?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1M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4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4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lên gấp đôi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0682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Pentagon 13">
            <a:extLst>
              <a:ext uri="{FF2B5EF4-FFF2-40B4-BE49-F238E27FC236}">
                <a16:creationId xmlns:a16="http://schemas.microsoft.com/office/drawing/2014/main" id="{EFEC2813-F03C-46C4-B220-977ADEDD23F1}"/>
              </a:ext>
            </a:extLst>
          </p:cNvPr>
          <p:cNvSpPr/>
          <p:nvPr/>
        </p:nvSpPr>
        <p:spPr>
          <a:xfrm flipH="1">
            <a:off x="8941330" y="3302566"/>
            <a:ext cx="3057558"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D</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 y="-5288120"/>
            <a:ext cx="12346585" cy="12577252"/>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b="39579"/>
          <a:stretch/>
        </p:blipFill>
        <p:spPr>
          <a:xfrm>
            <a:off x="-220430" y="0"/>
            <a:ext cx="12702716" cy="5181599"/>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6099" y="3631938"/>
            <a:ext cx="1085849" cy="1549661"/>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71549" y="74867"/>
            <a:ext cx="1288741" cy="128874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46335" y="5126377"/>
            <a:ext cx="2933333" cy="1561905"/>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5" action="ppaction://hlinksldjump"/>
          </p:cNvPr>
          <p:cNvSpPr/>
          <p:nvPr/>
        </p:nvSpPr>
        <p:spPr>
          <a:xfrm>
            <a:off x="763264" y="271552"/>
            <a:ext cx="4107542" cy="116114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
                <a:ea typeface="Tahoma" panose="020B0604030504040204" pitchFamily="34" charset="0"/>
                <a:cs typeface="Tahoma" panose="020B0604030504040204" pitchFamily="34" charset="0"/>
              </a:rPr>
              <a:t>TRẢ LỜI CÂU HỎI </a:t>
            </a:r>
          </a:p>
          <a:p>
            <a:pPr algn="ctr"/>
            <a:r>
              <a:rPr lang="en-US" sz="2400" b="1" dirty="0">
                <a:solidFill>
                  <a:schemeClr val="bg1"/>
                </a:solidFill>
                <a:latin typeface="Times New Roman "/>
                <a:ea typeface="Tahoma" panose="020B0604030504040204" pitchFamily="34" charset="0"/>
                <a:cs typeface="Tahoma" panose="020B0604030504040204" pitchFamily="34" charset="0"/>
              </a:rPr>
              <a:t>ĐỂ TRẢ TIỀN VÉ NÀO?</a:t>
            </a:r>
          </a:p>
        </p:txBody>
      </p:sp>
      <p:pic>
        <p:nvPicPr>
          <p:cNvPr id="2" name="1b">
            <a:hlinkClick r:id="" action="ppaction://media"/>
            <a:extLst>
              <a:ext uri="{FF2B5EF4-FFF2-40B4-BE49-F238E27FC236}">
                <a16:creationId xmlns:a16="http://schemas.microsoft.com/office/drawing/2014/main" id="{A0B92CA9-F7F6-29DA-26F4-A456E673BB0C}"/>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398649" y="7226855"/>
            <a:ext cx="609600" cy="609600"/>
          </a:xfrm>
          <a:prstGeom prst="rect">
            <a:avLst/>
          </a:prstGeom>
        </p:spPr>
      </p:pic>
      <p:pic>
        <p:nvPicPr>
          <p:cNvPr id="3" name="1a">
            <a:hlinkClick r:id="" action="ppaction://media"/>
            <a:extLst>
              <a:ext uri="{FF2B5EF4-FFF2-40B4-BE49-F238E27FC236}">
                <a16:creationId xmlns:a16="http://schemas.microsoft.com/office/drawing/2014/main" id="{BEEB598A-2BC6-1941-D6B2-21ED55ABDB59}"/>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93370" y="7244998"/>
            <a:ext cx="609600" cy="609600"/>
          </a:xfrm>
          <a:prstGeom prst="rect">
            <a:avLst/>
          </a:prstGeom>
        </p:spPr>
      </p:pic>
      <p:pic>
        <p:nvPicPr>
          <p:cNvPr id="7" name="1b">
            <a:hlinkClick r:id="" action="ppaction://media"/>
            <a:extLst>
              <a:ext uri="{FF2B5EF4-FFF2-40B4-BE49-F238E27FC236}">
                <a16:creationId xmlns:a16="http://schemas.microsoft.com/office/drawing/2014/main" id="{E6D9C9A6-BBFF-4032-CA80-6F2C901071C4}"/>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2551049" y="7379255"/>
            <a:ext cx="609600" cy="609600"/>
          </a:xfrm>
          <a:prstGeom prst="rect">
            <a:avLst/>
          </a:prstGeom>
        </p:spPr>
      </p:pic>
    </p:spTree>
    <p:custDataLst>
      <p:tags r:id="rId1"/>
    </p:custDataLst>
    <p:extLst>
      <p:ext uri="{BB962C8B-B14F-4D97-AF65-F5344CB8AC3E}">
        <p14:creationId xmlns:p14="http://schemas.microsoft.com/office/powerpoint/2010/main" val="397320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45833E-6 -1.48148E-6 L 1.45833E-6 -0.00023 C 0.00182 0.00324 0.00325 0.00648 0.00495 0.00972 C 0.00573 0.01088 0.00638 0.0125 0.00742 0.01343 C 0.00963 0.01528 0.01471 0.01829 0.01471 0.01806 C 0.025 0.01713 0.025 0.01968 0.02943 0.01227 C 0.03008 0.01088 0.03021 0.00972 0.0306 0.00833 C 0.03177 0.0088 0.03307 0.0088 0.03411 0.00972 C 0.03515 0.01065 0.03555 0.01227 0.03646 0.01343 C 0.03997 0.01759 0.03932 0.01667 0.04388 0.01829 C 0.04544 0.01783 0.04739 0.01806 0.04857 0.0169 C 0.05013 0.01597 0.05169 0.01042 0.05234 0.00833 C 0.05338 0.0088 0.06015 0.01111 0.06094 0.01088 C 0.06198 0.01065 0.06549 0.00255 0.06575 0.00255 C 0.06706 0.00116 0.06901 0.0007 0.0707 -1.48148E-6 C 0.08008 0.00625 0.07513 0.00579 0.08529 0.00255 C 0.09336 -0.00579 0.08568 0.00301 0.0901 -0.00486 C 0.09154 -0.00764 0.09505 -0.01227 0.09505 -0.01227 C 0.09726 -0.00995 0.10026 -0.00625 0.10364 -0.00486 C 0.10508 -0.00417 0.10677 -0.00417 0.10846 -0.0037 C 0.10976 -0.00347 0.11094 -0.00278 0.11211 -0.00254 C 0.11497 -0.00278 0.1181 -0.00231 0.1207 -0.0037 C 0.14336 -0.01667 0.11992 -0.00995 0.13398 -0.01342 C 0.13568 -0.01227 0.13724 -0.01088 0.13893 -0.00972 C 0.14167 -0.0081 0.1444 -0.00694 0.14752 -0.00625 C 0.14909 -0.00579 0.15065 -0.00532 0.15234 -0.00486 C 0.15364 -0.00417 0.15456 -0.00254 0.15599 -0.00254 C 0.16133 -0.00231 0.1668 -0.00185 0.17187 -0.0037 C 0.17435 -0.00463 0.175 -0.00787 0.17669 -0.00972 C 0.17786 -0.01111 0.1793 -0.01227 0.18047 -0.01342 C 0.18685 -0.01296 0.19349 -0.01319 0.19987 -0.01227 C 0.20833 -0.01088 0.2095 -0.00903 0.21575 -0.00625 C 0.21784 -0.00532 0.21979 -0.0044 0.222 -0.0037 C 0.22474 -0.00417 0.22786 -0.0037 0.23047 -0.00486 C 0.23502 -0.00671 0.2332 -0.00949 0.23646 -0.01227 C 0.2375 -0.01296 0.23906 -0.01296 0.24023 -0.01342 C 0.24466 -0.01296 0.24935 -0.01342 0.25351 -0.01227 C 0.25508 -0.0118 0.25521 -0.00972 0.25612 -0.00856 C 0.25898 -0.00509 0.25989 -0.00486 0.26328 -0.00254 C 0.26627 -0.00278 0.26914 -0.00301 0.27187 -0.0037 C 0.2737 -0.00417 0.27513 -0.00532 0.27682 -0.00625 C 0.27799 -0.00671 0.27917 -0.00694 0.28034 -0.00741 L 0.29765 -0.00625 " pathEditMode="relative" rAng="0" ptsTypes="AAAAAAAAAAAAAAAAAAAAAAAAAAAAAAAAAAAAAAAAAAA">
                                      <p:cBhvr>
                                        <p:cTn id="6" dur="2000" fill="hold"/>
                                        <p:tgtEl>
                                          <p:spTgt spid="11"/>
                                        </p:tgtEl>
                                        <p:attrNameLst>
                                          <p:attrName>ppt_x</p:attrName>
                                          <p:attrName>ppt_y</p:attrName>
                                        </p:attrNameLst>
                                      </p:cBhvr>
                                      <p:rCtr x="14883" y="231"/>
                                    </p:animMotion>
                                  </p:childTnLst>
                                </p:cTn>
                              </p:par>
                              <p:par>
                                <p:cTn id="7" presetID="1" presetClass="mediacall" presetSubtype="0" fill="hold" nodeType="withEffect">
                                  <p:stCondLst>
                                    <p:cond delay="0"/>
                                  </p:stCondLst>
                                  <p:childTnLst>
                                    <p:cmd type="call" cmd="playFrom(0.0)">
                                      <p:cBhvr>
                                        <p:cTn id="8" dur="5041" fill="hold"/>
                                        <p:tgtEl>
                                          <p:spTgt spid="2"/>
                                        </p:tgtEl>
                                      </p:cBhvr>
                                    </p:cmd>
                                  </p:childTnLst>
                                </p:cTn>
                              </p:par>
                              <p:par>
                                <p:cTn id="9" presetID="42" presetClass="path" presetSubtype="0" accel="50000" decel="50000" fill="hold" nodeType="withEffect">
                                  <p:stCondLst>
                                    <p:cond delay="0"/>
                                  </p:stCondLst>
                                  <p:childTnLst>
                                    <p:animMotion origin="layout" path="M 4.16667E-6 -2.59259E-6 L -1.278 0.0169 " pathEditMode="relative" rAng="0" ptsTypes="AA">
                                      <p:cBhvr>
                                        <p:cTn id="10" dur="5000" fill="hold"/>
                                        <p:tgtEl>
                                          <p:spTgt spid="25"/>
                                        </p:tgtEl>
                                        <p:attrNameLst>
                                          <p:attrName>ppt_x</p:attrName>
                                          <p:attrName>ppt_y</p:attrName>
                                        </p:attrNameLst>
                                      </p:cBhvr>
                                      <p:rCtr x="-63906" y="833"/>
                                    </p:animMotion>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3"/>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3"/>
                                        </p:tgtEl>
                                      </p:cBhvr>
                                    </p:cmd>
                                  </p:childTnLst>
                                </p:cTn>
                              </p:par>
                            </p:childTnLst>
                          </p:cTn>
                        </p:par>
                        <p:par>
                          <p:cTn id="16" fill="hold">
                            <p:stCondLst>
                              <p:cond delay="12773"/>
                            </p:stCondLst>
                            <p:childTnLst>
                              <p:par>
                                <p:cTn id="17" presetID="31" presetClass="exit" presetSubtype="0" fill="hold" nodeType="afterEffect">
                                  <p:stCondLst>
                                    <p:cond delay="0"/>
                                  </p:stCondLst>
                                  <p:childTnLst>
                                    <p:anim calcmode="lin" valueType="num">
                                      <p:cBhvr>
                                        <p:cTn id="18" dur="1000"/>
                                        <p:tgtEl>
                                          <p:spTgt spid="11"/>
                                        </p:tgtEl>
                                        <p:attrNameLst>
                                          <p:attrName>ppt_w</p:attrName>
                                        </p:attrNameLst>
                                      </p:cBhvr>
                                      <p:tavLst>
                                        <p:tav tm="0">
                                          <p:val>
                                            <p:strVal val="ppt_w"/>
                                          </p:val>
                                        </p:tav>
                                        <p:tav tm="100000">
                                          <p:val>
                                            <p:fltVal val="0"/>
                                          </p:val>
                                        </p:tav>
                                      </p:tavLst>
                                    </p:anim>
                                    <p:anim calcmode="lin" valueType="num">
                                      <p:cBhvr>
                                        <p:cTn id="19" dur="1000"/>
                                        <p:tgtEl>
                                          <p:spTgt spid="11"/>
                                        </p:tgtEl>
                                        <p:attrNameLst>
                                          <p:attrName>ppt_h</p:attrName>
                                        </p:attrNameLst>
                                      </p:cBhvr>
                                      <p:tavLst>
                                        <p:tav tm="0">
                                          <p:val>
                                            <p:strVal val="ppt_h"/>
                                          </p:val>
                                        </p:tav>
                                        <p:tav tm="100000">
                                          <p:val>
                                            <p:fltVal val="0"/>
                                          </p:val>
                                        </p:tav>
                                      </p:tavLst>
                                    </p:anim>
                                    <p:anim calcmode="lin" valueType="num">
                                      <p:cBhvr>
                                        <p:cTn id="20" dur="1000"/>
                                        <p:tgtEl>
                                          <p:spTgt spid="11"/>
                                        </p:tgtEl>
                                        <p:attrNameLst>
                                          <p:attrName>style.rotation</p:attrName>
                                        </p:attrNameLst>
                                      </p:cBhvr>
                                      <p:tavLst>
                                        <p:tav tm="0">
                                          <p:val>
                                            <p:fltVal val="0"/>
                                          </p:val>
                                        </p:tav>
                                        <p:tav tm="100000">
                                          <p:val>
                                            <p:fltVal val="90"/>
                                          </p:val>
                                        </p:tav>
                                      </p:tavLst>
                                    </p:anim>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childTnLst>
                          </p:cTn>
                        </p:par>
                        <p:par>
                          <p:cTn id="23" fill="hold">
                            <p:stCondLst>
                              <p:cond delay="13773"/>
                            </p:stCondLst>
                            <p:childTnLst>
                              <p:par>
                                <p:cTn id="24" presetID="22" presetClass="entr" presetSubtype="4"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mute="1">
                <p:cTn id="29" fill="hold" display="0">
                  <p:stCondLst>
                    <p:cond delay="indefinite"/>
                  </p:stCondLst>
                  <p:endCondLst>
                    <p:cond evt="onStopAudio" delay="0">
                      <p:tgtEl>
                        <p:sldTgt/>
                      </p:tgtEl>
                    </p:cond>
                  </p:endCondLst>
                </p:cTn>
                <p:tgtEl>
                  <p:spTgt spid="7"/>
                </p:tgtEl>
              </p:cMediaNode>
            </p:audio>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DAC1369-393A-6295-7AF2-F4346BF39EDE}"/>
              </a:ext>
            </a:extLst>
          </p:cNvPr>
          <p:cNvSpPr txBox="1"/>
          <p:nvPr/>
        </p:nvSpPr>
        <p:spPr>
          <a:xfrm>
            <a:off x="445477" y="0"/>
            <a:ext cx="11746523" cy="5086136"/>
          </a:xfrm>
          <a:prstGeom prst="rect">
            <a:avLst/>
          </a:prstGeom>
          <a:noFill/>
        </p:spPr>
        <p:txBody>
          <a:bodyPr wrap="square">
            <a:spAutoFit/>
          </a:bodyPr>
          <a:lstStyle/>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Viết PTHH của phản ứng: Zn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ZnSO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mj-lt"/>
              <a:buAutoNum type="alphaLcPeriod"/>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Nếu giữ nguyên các điều kiện khác, chỉ tác động một trong các điều kiện sau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5g hạt kẽm bằng 5g bột kẽm: tốc độ phản ứng tăng lên, vì bột kẽm có diện tích bề mặt tiếp xúc lớn hơn hạt kẽm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Thay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1,5M bằng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1M: tốc độ phản ứng giảm xuống vì nồng độ các chất phản ứng giảm</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Thực hiện phản ứng ở 60</a:t>
            </a:r>
            <a:r>
              <a:rPr lang="vi-VN" sz="2800" baseline="30000" dirty="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C: tốc độ phản ứng tăng lên, vì nhiệt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30000"/>
              </a:lnSpc>
              <a:spcAft>
                <a:spcPts val="800"/>
              </a:spcAft>
              <a:buFont typeface="Times New Roman" panose="02020603050405020304" pitchFamily="18" charset="0"/>
              <a:buChar char="-"/>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Tăng nồng độ dd H</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SO</a:t>
            </a:r>
            <a:r>
              <a:rPr lang="vi-VN" sz="2800" baseline="-25000" dirty="0">
                <a:effectLst/>
                <a:latin typeface="Times New Roman" panose="02020603050405020304" pitchFamily="18" charset="0"/>
                <a:ea typeface="Calibri" panose="020F0502020204030204" pitchFamily="34" charset="0"/>
                <a:cs typeface="Times New Roman" panose="02020603050405020304" pitchFamily="18" charset="0"/>
              </a:rPr>
              <a:t>4</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lên gấp đôi: tốc độ phản ứng tăng lên, vì nồng độ tăng</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2065387-1FCE-AC3F-B71E-5E7C8972C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751" y="4459458"/>
            <a:ext cx="3530991" cy="2398542"/>
          </a:xfrm>
          <a:prstGeom prst="rect">
            <a:avLst/>
          </a:prstGeom>
        </p:spPr>
      </p:pic>
    </p:spTree>
    <p:extLst>
      <p:ext uri="{BB962C8B-B14F-4D97-AF65-F5344CB8AC3E}">
        <p14:creationId xmlns:p14="http://schemas.microsoft.com/office/powerpoint/2010/main" val="1463795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4E9053-1533-2234-1C35-0D855E906E41}"/>
              </a:ext>
            </a:extLst>
          </p:cNvPr>
          <p:cNvSpPr txBox="1"/>
          <p:nvPr/>
        </p:nvSpPr>
        <p:spPr>
          <a:xfrm>
            <a:off x="3516489" y="361244"/>
            <a:ext cx="51590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THỂ LỆ TRÒ CHƠI</a:t>
            </a:r>
          </a:p>
        </p:txBody>
      </p:sp>
      <p:sp>
        <p:nvSpPr>
          <p:cNvPr id="5" name="TextBox 4">
            <a:extLst>
              <a:ext uri="{FF2B5EF4-FFF2-40B4-BE49-F238E27FC236}">
                <a16:creationId xmlns:a16="http://schemas.microsoft.com/office/drawing/2014/main" id="{F07B79A7-E9F8-6E8E-70F9-6EE4F4609809}"/>
              </a:ext>
            </a:extLst>
          </p:cNvPr>
          <p:cNvSpPr txBox="1"/>
          <p:nvPr/>
        </p:nvSpPr>
        <p:spPr>
          <a:xfrm>
            <a:off x="502354" y="1275644"/>
            <a:ext cx="114300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ứng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Box 5">
            <a:extLst>
              <a:ext uri="{FF2B5EF4-FFF2-40B4-BE49-F238E27FC236}">
                <a16:creationId xmlns:a16="http://schemas.microsoft.com/office/drawing/2014/main" id="{5D2AE791-FA1B-C744-8FFB-1168C0014C61}"/>
              </a:ext>
            </a:extLst>
          </p:cNvPr>
          <p:cNvSpPr txBox="1"/>
          <p:nvPr/>
        </p:nvSpPr>
        <p:spPr>
          <a:xfrm>
            <a:off x="502352" y="2256921"/>
            <a:ext cx="1143000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HS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vòng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quay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lựa</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hỏi, trả lời đúng sẽ giành được số điểm tương ứng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6A9BB18-8FE0-88D5-8A0C-DD6D84EA7597}"/>
              </a:ext>
            </a:extLst>
          </p:cNvPr>
          <p:cNvSpPr txBox="1"/>
          <p:nvPr/>
        </p:nvSpPr>
        <p:spPr>
          <a:xfrm>
            <a:off x="502352" y="4441198"/>
            <a:ext cx="1143000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HS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trừ</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82431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323960"/>
            <a:ext cx="5042125" cy="5036855"/>
            <a:chOff x="5425622" y="113954"/>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48509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492037"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492037"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445169" y="2190131"/>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3487870" y="520944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990712"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71952" y="2255676"/>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9527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a:ea typeface="+mn-ea"/>
                <a:cs typeface="+mn-cs"/>
              </a:rPr>
              <a:t>Câu 1</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a:ea typeface="+mn-ea"/>
                <a:cs typeface="+mn-cs"/>
              </a:rPr>
              <a:t>Người</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ta thường bảo quản thực phẩm trong tủ lạnh vì</a:t>
            </a:r>
            <a:r>
              <a:rPr kumimoji="0" lang="en-US" sz="3200" b="0" i="0" u="none" strike="noStrike" kern="1200" cap="none" spc="0" normalizeH="0" baseline="0" noProof="0" dirty="0">
                <a:ln>
                  <a:noFill/>
                </a:ln>
                <a:solidFill>
                  <a:prstClr val="black"/>
                </a:solidFill>
                <a:effectLst/>
                <a:uLnTx/>
                <a:uFillTx/>
                <a:latin typeface="Times  New Roman"/>
                <a:ea typeface="+mn-ea"/>
                <a:cs typeface="+mn-cs"/>
              </a:rPr>
              <a:t>:</a:t>
            </a:r>
            <a:endParaRPr kumimoji="0" lang="vi-VN" sz="3200" b="1" i="0" u="none" strike="noStrike" kern="1200" cap="none" spc="0" normalizeH="0" baseline="0" noProof="0" dirty="0">
              <a:ln>
                <a:noFill/>
              </a:ln>
              <a:solidFill>
                <a:prstClr val="black"/>
              </a:solidFill>
              <a:effectLst/>
              <a:uLnTx/>
              <a:uFillTx/>
              <a:latin typeface="Times  New Roman"/>
              <a:ea typeface="+mn-ea"/>
              <a:cs typeface="Times New Roman" pitchFamily="18" charset="0"/>
            </a:endParaRPr>
          </a:p>
        </p:txBody>
      </p:sp>
      <p:sp>
        <p:nvSpPr>
          <p:cNvPr id="26" name="Rectangle 25"/>
          <p:cNvSpPr/>
          <p:nvPr/>
        </p:nvSpPr>
        <p:spPr>
          <a:xfrm>
            <a:off x="1041624" y="3325486"/>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A và B đều đúng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996623" y="161561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Tủ</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lạnh có nhiệt độ thấp, làm giảm quá trình hô hấp tế bào nên thực phẩm lâu bị hỏng</a:t>
            </a: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3" name="Rectangle 42"/>
          <p:cNvSpPr/>
          <p:nvPr/>
        </p:nvSpPr>
        <p:spPr>
          <a:xfrm>
            <a:off x="6452566" y="1601488"/>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Tủ lạnh có nhiệt độ thấp, làm giảm tốc độ phản ứng sinh hóa nên thực phẩm lâu bị hỏng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sp>
        <p:nvSpPr>
          <p:cNvPr id="44" name="Rectangle 43"/>
          <p:cNvSpPr/>
          <p:nvPr/>
        </p:nvSpPr>
        <p:spPr>
          <a:xfrm>
            <a:off x="6452566" y="3288359"/>
            <a:ext cx="4906798" cy="13721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A và B đều sai</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1962" y="3713353"/>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494163" y="2011296"/>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8836" y="354981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698" y="198534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90114"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anim calcmode="lin" valueType="num">
                                      <p:cBhvr>
                                        <p:cTn id="18" dur="500" fill="hold"/>
                                        <p:tgtEl>
                                          <p:spTgt spid="43"/>
                                        </p:tgtEl>
                                        <p:attrNameLst>
                                          <p:attrName>ppt_x</p:attrName>
                                        </p:attrNameLst>
                                      </p:cBhvr>
                                      <p:tavLst>
                                        <p:tav tm="0">
                                          <p:val>
                                            <p:strVal val="#ppt_x"/>
                                          </p:val>
                                        </p:tav>
                                        <p:tav tm="100000">
                                          <p:val>
                                            <p:strVal val="#ppt_x"/>
                                          </p:val>
                                        </p:tav>
                                      </p:tavLst>
                                    </p:anim>
                                    <p:anim calcmode="lin" valueType="num">
                                      <p:cBhvr>
                                        <p:cTn id="19" dur="500" fill="hold"/>
                                        <p:tgtEl>
                                          <p:spTgt spid="4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a:ea typeface="+mn-ea"/>
                <a:cs typeface="+mn-cs"/>
              </a:rPr>
              <a:t>Câu</a:t>
            </a:r>
            <a:r>
              <a:rPr kumimoji="0" lang="en-US" sz="3200" b="1" i="0" u="none" strike="noStrike" kern="1200" cap="none" spc="0" normalizeH="0" baseline="0" noProof="0" dirty="0">
                <a:ln>
                  <a:noFill/>
                </a:ln>
                <a:solidFill>
                  <a:prstClr val="black"/>
                </a:solidFill>
                <a:effectLst/>
                <a:uLnTx/>
                <a:uFillTx/>
                <a:latin typeface="Times  New Roman"/>
                <a:ea typeface="+mn-ea"/>
                <a:cs typeface="+mn-cs"/>
              </a:rPr>
              <a:t> 2:</a:t>
            </a:r>
            <a:r>
              <a:rPr kumimoji="0" lang="vi-VN" sz="3200" b="0" i="0" u="none" strike="noStrike" kern="1200" cap="none" spc="0" normalizeH="0" baseline="0" noProof="0" dirty="0">
                <a:ln>
                  <a:noFill/>
                </a:ln>
                <a:solidFill>
                  <a:prstClr val="black"/>
                </a:solidFill>
                <a:effectLst/>
                <a:uLnTx/>
                <a:uFillTx/>
                <a:latin typeface="Times  New Roman"/>
                <a:ea typeface="+mn-ea"/>
                <a:cs typeface="+mn-cs"/>
              </a:rPr>
              <a:t> Cho cùng một chiếc đinh sắt nhỏ vào dd HCl có nồng độ nào sau đây thì phản ứng xảy ra nhanh hơn?</a:t>
            </a:r>
            <a:endParaRPr kumimoji="0" lang="en-US"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6" name="Rectangle 25"/>
          <p:cNvSpPr/>
          <p:nvPr/>
        </p:nvSpPr>
        <p:spPr>
          <a:xfrm>
            <a:off x="1110220" y="2090026"/>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0,25 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332712" y="3213820"/>
            <a:ext cx="4101077" cy="77500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1,25 M</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110220" y="3190218"/>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1 M</a:t>
            </a:r>
          </a:p>
        </p:txBody>
      </p:sp>
      <p:sp>
        <p:nvSpPr>
          <p:cNvPr id="44" name="Rectangle 43"/>
          <p:cNvSpPr/>
          <p:nvPr/>
        </p:nvSpPr>
        <p:spPr>
          <a:xfrm>
            <a:off x="6332712" y="2084122"/>
            <a:ext cx="410107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0,5 M</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6709" y="219190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336902" y="3282511"/>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03530" y="2228242"/>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01049" y="328665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493688"/>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Câu 3: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Trong phòng thí nghiệm, khí Oxygen được điều chế bằng cách phân hủy KClO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mặt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Vai trò của MnO</a:t>
            </a:r>
            <a:r>
              <a:rPr kumimoji="0" lang="vi-VN" sz="28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phản ứng này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54587" y="23556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Chất xúc tác</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23598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Chất tham gia phản ứng</a:t>
            </a:r>
          </a:p>
        </p:txBody>
      </p:sp>
      <p:sp>
        <p:nvSpPr>
          <p:cNvPr id="43" name="Rectangle 42"/>
          <p:cNvSpPr/>
          <p:nvPr/>
        </p:nvSpPr>
        <p:spPr>
          <a:xfrm>
            <a:off x="1110220" y="33854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Sản phẩm phản ứng</a:t>
            </a:r>
          </a:p>
        </p:txBody>
      </p:sp>
      <p:sp>
        <p:nvSpPr>
          <p:cNvPr id="44" name="Rectangle 43"/>
          <p:cNvSpPr/>
          <p:nvPr/>
        </p:nvSpPr>
        <p:spPr>
          <a:xfrm>
            <a:off x="6130615" y="33896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Không có vai trò gì</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6248" y="24239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46168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473284"/>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472052"/>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8" name="TextBox 17"/>
          <p:cNvSpPr txBox="1"/>
          <p:nvPr/>
        </p:nvSpPr>
        <p:spPr>
          <a:xfrm>
            <a:off x="10390114" y="6507756"/>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9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mn-ea"/>
                <a:cs typeface="+mn-cs"/>
              </a:rPr>
              <a:t>Câu</a:t>
            </a:r>
            <a:r>
              <a:rPr kumimoji="0" lang="en-US" sz="2800" b="1" i="0" u="none" strike="noStrike" kern="1200" cap="none" spc="0" normalizeH="0" baseline="0" noProof="0" dirty="0">
                <a:ln>
                  <a:noFill/>
                </a:ln>
                <a:solidFill>
                  <a:prstClr val="black"/>
                </a:solidFill>
                <a:effectLst/>
                <a:uLnTx/>
                <a:uFillTx/>
                <a:latin typeface="Calibri"/>
                <a:ea typeface="+mn-ea"/>
                <a:cs typeface="+mn-cs"/>
              </a:rPr>
              <a:t> 4:</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Dạng</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nào sau đây của Aluminium (nhôm) có diện tích bề mặt tiếp xúc lớn nhất?</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109034" y="2021600"/>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Sợi dây nhôm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78149" y="2010436"/>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Sợi dây nhôm được cắt thành nhiều đoạn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ectangle 42"/>
          <p:cNvSpPr/>
          <p:nvPr/>
        </p:nvSpPr>
        <p:spPr>
          <a:xfrm>
            <a:off x="1109034" y="3385133"/>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Sợi dây nhôm được đem nghiền thành bột</a:t>
            </a:r>
          </a:p>
        </p:txBody>
      </p:sp>
      <p:sp>
        <p:nvSpPr>
          <p:cNvPr id="44" name="Rectangle 43"/>
          <p:cNvSpPr/>
          <p:nvPr/>
        </p:nvSpPr>
        <p:spPr>
          <a:xfrm>
            <a:off x="6278149" y="3391979"/>
            <a:ext cx="4604220" cy="118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Sợi dây nhôm được ép thành 1 khối</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8435" y="2325873"/>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9621" y="3788501"/>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5717" y="364503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27867" y="2249616"/>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7" name="TextBox 16"/>
          <p:cNvSpPr txBox="1"/>
          <p:nvPr/>
        </p:nvSpPr>
        <p:spPr>
          <a:xfrm>
            <a:off x="10376046" y="6508377"/>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Chất</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có khối lượng và tính chất không thay đổi trong phản ứng hóa học trên là:</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p:cNvSpPr/>
          <p:nvPr/>
        </p:nvSpPr>
        <p:spPr>
          <a:xfrm>
            <a:off x="1239527" y="2201976"/>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59922" y="2192094"/>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V</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5</a:t>
            </a:r>
          </a:p>
        </p:txBody>
      </p:sp>
      <p:sp>
        <p:nvSpPr>
          <p:cNvPr id="43" name="Rectangle 42"/>
          <p:cNvSpPr/>
          <p:nvPr/>
        </p:nvSpPr>
        <p:spPr>
          <a:xfrm>
            <a:off x="1239527" y="3344369"/>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2</a:t>
            </a:r>
          </a:p>
        </p:txBody>
      </p:sp>
      <p:sp>
        <p:nvSpPr>
          <p:cNvPr id="44" name="Rectangle 43"/>
          <p:cNvSpPr/>
          <p:nvPr/>
        </p:nvSpPr>
        <p:spPr>
          <a:xfrm>
            <a:off x="6259922" y="3348558"/>
            <a:ext cx="37211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SO</a:t>
            </a:r>
            <a:r>
              <a:rPr kumimoji="0" lang="vi-VN" sz="3200" b="0" i="0" u="none" strike="noStrike" kern="1200" cap="none" spc="0" normalizeH="0" baseline="-25000" noProof="0" dirty="0">
                <a:ln>
                  <a:noFill/>
                </a:ln>
                <a:solidFill>
                  <a:prstClr val="black"/>
                </a:solidFill>
                <a:effectLst/>
                <a:uLnTx/>
                <a:uFillTx/>
                <a:latin typeface="Arial" panose="020B0604020202020204" pitchFamily="34" charset="0"/>
                <a:ea typeface="+mn-ea"/>
                <a:cs typeface="+mn-cs"/>
              </a:rPr>
              <a:t>3</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0476" y="2265052"/>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45989" y="341708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52620" y="340798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0238" y="2250190"/>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p:cNvSpPr txBox="1"/>
          <p:nvPr/>
        </p:nvSpPr>
        <p:spPr>
          <a:xfrm>
            <a:off x="10390114" y="6521824"/>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427D947-987C-6156-C66E-396ED4F1B32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8D8745B3-B875-2689-E6E5-2C2A2FC7A4B8}"/>
              </a:ext>
            </a:extLst>
          </p:cNvPr>
          <p:cNvSpPr>
            <a:spLocks noChangeArrowheads="1"/>
          </p:cNvSpPr>
          <p:nvPr/>
        </p:nvSpPr>
        <p:spPr bwMode="auto">
          <a:xfrm>
            <a:off x="7584977" y="783727"/>
            <a:ext cx="729029" cy="3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2</a:t>
            </a:r>
            <a:r>
              <a:rPr kumimoji="0" lang="vi-VN" alt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a:t>
            </a:r>
            <a:r>
              <a:rPr kumimoji="0" lang="vi-VN" altLang="en-US" sz="1600" b="1"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5</a:t>
            </a:r>
            <a:endParaRPr kumimoji="0" lang="en-US" altLang="en-US"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3">
            <a:extLst>
              <a:ext uri="{FF2B5EF4-FFF2-40B4-BE49-F238E27FC236}">
                <a16:creationId xmlns:a16="http://schemas.microsoft.com/office/drawing/2014/main" id="{64F0539F-E463-4554-2856-C34694138940}"/>
              </a:ext>
            </a:extLst>
          </p:cNvPr>
          <p:cNvSpPr>
            <a:spLocks noChangeArrowheads="1"/>
          </p:cNvSpPr>
          <p:nvPr/>
        </p:nvSpPr>
        <p:spPr bwMode="auto">
          <a:xfrm>
            <a:off x="2052956" y="353700"/>
            <a:ext cx="7928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r>
              <a:rPr kumimoji="0" lang="en-US"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Cho</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phản ứng: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2SO</a:t>
            </a:r>
            <a:r>
              <a:rPr kumimoji="0" lang="vi-VN" altLang="en-US" sz="3200"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3   </a:t>
            </a:r>
            <a:endParaRPr kumimoji="0" lang="vi-V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Rectangle 7">
            <a:extLst>
              <a:ext uri="{FF2B5EF4-FFF2-40B4-BE49-F238E27FC236}">
                <a16:creationId xmlns:a16="http://schemas.microsoft.com/office/drawing/2014/main" id="{FB759761-7EF6-137F-6C77-E621E24A8E2F}"/>
              </a:ext>
            </a:extLst>
          </p:cNvPr>
          <p:cNvSpPr/>
          <p:nvPr/>
        </p:nvSpPr>
        <p:spPr>
          <a:xfrm>
            <a:off x="7641249" y="314296"/>
            <a:ext cx="523875" cy="515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t>
            </a:r>
            <a:r>
              <a:rPr kumimoji="0" lang="vi-VN" sz="1600" b="0" i="0" u="none" strike="noStrike" kern="1200" cap="none" spc="0" normalizeH="0" baseline="3000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16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4194887"/>
            <a:ext cx="4189307" cy="2663613"/>
          </a:xfrm>
          <a:custGeom>
            <a:avLst/>
            <a:gdLst/>
            <a:ahLst/>
            <a:cxnLst/>
            <a:rect l="l" t="t" r="r" b="b"/>
            <a:pathLst>
              <a:path w="3141980" h="1997710">
                <a:moveTo>
                  <a:pt x="0" y="0"/>
                </a:moveTo>
                <a:lnTo>
                  <a:pt x="0" y="1997334"/>
                </a:lnTo>
                <a:lnTo>
                  <a:pt x="3135891" y="1997334"/>
                </a:lnTo>
                <a:lnTo>
                  <a:pt x="3141428" y="1659126"/>
                </a:lnTo>
                <a:lnTo>
                  <a:pt x="3021203" y="1433960"/>
                </a:lnTo>
                <a:lnTo>
                  <a:pt x="2664186" y="1291848"/>
                </a:lnTo>
                <a:lnTo>
                  <a:pt x="1910765" y="1137922"/>
                </a:lnTo>
                <a:lnTo>
                  <a:pt x="1863183" y="1126717"/>
                </a:lnTo>
                <a:lnTo>
                  <a:pt x="1817430" y="1114462"/>
                </a:lnTo>
                <a:lnTo>
                  <a:pt x="1773439" y="1101197"/>
                </a:lnTo>
                <a:lnTo>
                  <a:pt x="1731140" y="1086962"/>
                </a:lnTo>
                <a:lnTo>
                  <a:pt x="1690467" y="1071798"/>
                </a:lnTo>
                <a:lnTo>
                  <a:pt x="1651351" y="1055747"/>
                </a:lnTo>
                <a:lnTo>
                  <a:pt x="1613725" y="1038848"/>
                </a:lnTo>
                <a:lnTo>
                  <a:pt x="1577519" y="1021142"/>
                </a:lnTo>
                <a:lnTo>
                  <a:pt x="1542667" y="1002671"/>
                </a:lnTo>
                <a:lnTo>
                  <a:pt x="1509100" y="983474"/>
                </a:lnTo>
                <a:lnTo>
                  <a:pt x="1445550" y="943067"/>
                </a:lnTo>
                <a:lnTo>
                  <a:pt x="1386324" y="900247"/>
                </a:lnTo>
                <a:lnTo>
                  <a:pt x="1330879" y="855339"/>
                </a:lnTo>
                <a:lnTo>
                  <a:pt x="1278671" y="808668"/>
                </a:lnTo>
                <a:lnTo>
                  <a:pt x="1229156" y="760561"/>
                </a:lnTo>
                <a:lnTo>
                  <a:pt x="1181789" y="711342"/>
                </a:lnTo>
                <a:lnTo>
                  <a:pt x="1136027" y="661338"/>
                </a:lnTo>
                <a:lnTo>
                  <a:pt x="1002926" y="509862"/>
                </a:lnTo>
                <a:lnTo>
                  <a:pt x="980640" y="484831"/>
                </a:lnTo>
                <a:lnTo>
                  <a:pt x="935365" y="435316"/>
                </a:lnTo>
                <a:lnTo>
                  <a:pt x="888703" y="386806"/>
                </a:lnTo>
                <a:lnTo>
                  <a:pt x="840109" y="339625"/>
                </a:lnTo>
                <a:lnTo>
                  <a:pt x="789040" y="294098"/>
                </a:lnTo>
                <a:lnTo>
                  <a:pt x="734950" y="250552"/>
                </a:lnTo>
                <a:lnTo>
                  <a:pt x="677297" y="209312"/>
                </a:lnTo>
                <a:lnTo>
                  <a:pt x="615535" y="170703"/>
                </a:lnTo>
                <a:lnTo>
                  <a:pt x="549122" y="135050"/>
                </a:lnTo>
                <a:lnTo>
                  <a:pt x="514001" y="118434"/>
                </a:lnTo>
                <a:lnTo>
                  <a:pt x="477513" y="102679"/>
                </a:lnTo>
                <a:lnTo>
                  <a:pt x="439590" y="87826"/>
                </a:lnTo>
                <a:lnTo>
                  <a:pt x="400164" y="73915"/>
                </a:lnTo>
                <a:lnTo>
                  <a:pt x="359167" y="60988"/>
                </a:lnTo>
                <a:lnTo>
                  <a:pt x="316530" y="49084"/>
                </a:lnTo>
                <a:lnTo>
                  <a:pt x="272187" y="38246"/>
                </a:lnTo>
                <a:lnTo>
                  <a:pt x="226069" y="28512"/>
                </a:lnTo>
                <a:lnTo>
                  <a:pt x="178107" y="19924"/>
                </a:lnTo>
                <a:lnTo>
                  <a:pt x="128235" y="12523"/>
                </a:lnTo>
                <a:lnTo>
                  <a:pt x="76384" y="6349"/>
                </a:lnTo>
                <a:lnTo>
                  <a:pt x="22485" y="1444"/>
                </a:lnTo>
                <a:lnTo>
                  <a:pt x="0" y="0"/>
                </a:lnTo>
                <a:close/>
              </a:path>
            </a:pathLst>
          </a:custGeom>
          <a:solidFill>
            <a:srgbClr val="EC6A2F"/>
          </a:solidFill>
        </p:spPr>
        <p:txBody>
          <a:bodyPr wrap="square" lIns="0" tIns="0" rIns="0" bIns="0" rtlCol="0"/>
          <a:lstStyle/>
          <a:p>
            <a:endParaRPr sz="2400"/>
          </a:p>
        </p:txBody>
      </p:sp>
      <p:sp>
        <p:nvSpPr>
          <p:cNvPr id="3" name="object 3"/>
          <p:cNvSpPr/>
          <p:nvPr/>
        </p:nvSpPr>
        <p:spPr>
          <a:xfrm>
            <a:off x="5473794" y="5250687"/>
            <a:ext cx="6718300" cy="1607820"/>
          </a:xfrm>
          <a:custGeom>
            <a:avLst/>
            <a:gdLst/>
            <a:ahLst/>
            <a:cxnLst/>
            <a:rect l="l" t="t" r="r" b="b"/>
            <a:pathLst>
              <a:path w="5038725" h="1205864">
                <a:moveTo>
                  <a:pt x="1845874" y="0"/>
                </a:moveTo>
                <a:lnTo>
                  <a:pt x="994065" y="190486"/>
                </a:lnTo>
                <a:lnTo>
                  <a:pt x="419506" y="609557"/>
                </a:lnTo>
                <a:lnTo>
                  <a:pt x="94834" y="1028628"/>
                </a:lnTo>
                <a:lnTo>
                  <a:pt x="0" y="1205484"/>
                </a:lnTo>
                <a:lnTo>
                  <a:pt x="5038527" y="1205484"/>
                </a:lnTo>
                <a:lnTo>
                  <a:pt x="5038527" y="566013"/>
                </a:lnTo>
                <a:lnTo>
                  <a:pt x="4973881" y="565843"/>
                </a:lnTo>
                <a:lnTo>
                  <a:pt x="4911413" y="565337"/>
                </a:lnTo>
                <a:lnTo>
                  <a:pt x="4851061" y="564500"/>
                </a:lnTo>
                <a:lnTo>
                  <a:pt x="4792759" y="563337"/>
                </a:lnTo>
                <a:lnTo>
                  <a:pt x="4736445" y="561854"/>
                </a:lnTo>
                <a:lnTo>
                  <a:pt x="4682054" y="560057"/>
                </a:lnTo>
                <a:lnTo>
                  <a:pt x="4629522" y="557950"/>
                </a:lnTo>
                <a:lnTo>
                  <a:pt x="4578785" y="555540"/>
                </a:lnTo>
                <a:lnTo>
                  <a:pt x="4529780" y="552832"/>
                </a:lnTo>
                <a:lnTo>
                  <a:pt x="4482442" y="549830"/>
                </a:lnTo>
                <a:lnTo>
                  <a:pt x="4436708" y="546541"/>
                </a:lnTo>
                <a:lnTo>
                  <a:pt x="4392513" y="542971"/>
                </a:lnTo>
                <a:lnTo>
                  <a:pt x="4349794" y="539123"/>
                </a:lnTo>
                <a:lnTo>
                  <a:pt x="4308487" y="535005"/>
                </a:lnTo>
                <a:lnTo>
                  <a:pt x="4268527" y="530621"/>
                </a:lnTo>
                <a:lnTo>
                  <a:pt x="4229851" y="525976"/>
                </a:lnTo>
                <a:lnTo>
                  <a:pt x="4156095" y="515929"/>
                </a:lnTo>
                <a:lnTo>
                  <a:pt x="4086706" y="504905"/>
                </a:lnTo>
                <a:lnTo>
                  <a:pt x="4021174" y="492949"/>
                </a:lnTo>
                <a:lnTo>
                  <a:pt x="3958986" y="480104"/>
                </a:lnTo>
                <a:lnTo>
                  <a:pt x="3899632" y="466414"/>
                </a:lnTo>
                <a:lnTo>
                  <a:pt x="3842599" y="451922"/>
                </a:lnTo>
                <a:lnTo>
                  <a:pt x="3787376" y="436672"/>
                </a:lnTo>
                <a:lnTo>
                  <a:pt x="3733452" y="420707"/>
                </a:lnTo>
                <a:lnTo>
                  <a:pt x="3680314" y="404070"/>
                </a:lnTo>
                <a:lnTo>
                  <a:pt x="3627452" y="386806"/>
                </a:lnTo>
                <a:lnTo>
                  <a:pt x="3379266" y="302511"/>
                </a:lnTo>
                <a:lnTo>
                  <a:pt x="3318775" y="282570"/>
                </a:lnTo>
                <a:lnTo>
                  <a:pt x="3255235" y="262283"/>
                </a:lnTo>
                <a:lnTo>
                  <a:pt x="3188133" y="241695"/>
                </a:lnTo>
                <a:lnTo>
                  <a:pt x="3116959" y="220849"/>
                </a:lnTo>
                <a:lnTo>
                  <a:pt x="3079685" y="210342"/>
                </a:lnTo>
                <a:lnTo>
                  <a:pt x="3041200" y="199787"/>
                </a:lnTo>
                <a:lnTo>
                  <a:pt x="3001442" y="189189"/>
                </a:lnTo>
                <a:lnTo>
                  <a:pt x="2960346" y="178554"/>
                </a:lnTo>
                <a:lnTo>
                  <a:pt x="2917848" y="167887"/>
                </a:lnTo>
                <a:lnTo>
                  <a:pt x="2873884" y="157194"/>
                </a:lnTo>
                <a:lnTo>
                  <a:pt x="2828391" y="146479"/>
                </a:lnTo>
                <a:lnTo>
                  <a:pt x="2781303" y="135748"/>
                </a:lnTo>
                <a:lnTo>
                  <a:pt x="2732559" y="125008"/>
                </a:lnTo>
                <a:lnTo>
                  <a:pt x="2682092" y="114262"/>
                </a:lnTo>
                <a:lnTo>
                  <a:pt x="2629841" y="103517"/>
                </a:lnTo>
                <a:lnTo>
                  <a:pt x="2575739" y="92779"/>
                </a:lnTo>
                <a:lnTo>
                  <a:pt x="2519725" y="82051"/>
                </a:lnTo>
                <a:lnTo>
                  <a:pt x="2461733" y="71341"/>
                </a:lnTo>
                <a:lnTo>
                  <a:pt x="2401700" y="60653"/>
                </a:lnTo>
                <a:lnTo>
                  <a:pt x="2339561" y="49993"/>
                </a:lnTo>
                <a:lnTo>
                  <a:pt x="2275254" y="39366"/>
                </a:lnTo>
                <a:lnTo>
                  <a:pt x="2208713" y="28778"/>
                </a:lnTo>
                <a:lnTo>
                  <a:pt x="2154611" y="20973"/>
                </a:lnTo>
                <a:lnTo>
                  <a:pt x="2101268" y="14447"/>
                </a:lnTo>
                <a:lnTo>
                  <a:pt x="2048683" y="9171"/>
                </a:lnTo>
                <a:lnTo>
                  <a:pt x="1996854" y="5116"/>
                </a:lnTo>
                <a:lnTo>
                  <a:pt x="1945777" y="2255"/>
                </a:lnTo>
                <a:lnTo>
                  <a:pt x="1895451" y="559"/>
                </a:lnTo>
                <a:lnTo>
                  <a:pt x="1845874" y="0"/>
                </a:lnTo>
                <a:close/>
              </a:path>
            </a:pathLst>
          </a:custGeom>
          <a:solidFill>
            <a:srgbClr val="FFA187"/>
          </a:solidFill>
        </p:spPr>
        <p:txBody>
          <a:bodyPr wrap="square" lIns="0" tIns="0" rIns="0" bIns="0" rtlCol="0"/>
          <a:lstStyle/>
          <a:p>
            <a:endParaRPr sz="2400"/>
          </a:p>
        </p:txBody>
      </p:sp>
      <p:sp>
        <p:nvSpPr>
          <p:cNvPr id="4" name="object 4"/>
          <p:cNvSpPr/>
          <p:nvPr/>
        </p:nvSpPr>
        <p:spPr>
          <a:xfrm>
            <a:off x="7958724" y="169"/>
            <a:ext cx="4233333" cy="2738967"/>
          </a:xfrm>
          <a:custGeom>
            <a:avLst/>
            <a:gdLst/>
            <a:ahLst/>
            <a:cxnLst/>
            <a:rect l="l" t="t" r="r" b="b"/>
            <a:pathLst>
              <a:path w="3175000" h="2054225">
                <a:moveTo>
                  <a:pt x="3174956" y="0"/>
                </a:moveTo>
                <a:lnTo>
                  <a:pt x="6433" y="0"/>
                </a:lnTo>
                <a:lnTo>
                  <a:pt x="0" y="392957"/>
                </a:lnTo>
                <a:lnTo>
                  <a:pt x="120225" y="618109"/>
                </a:lnTo>
                <a:lnTo>
                  <a:pt x="477242" y="760202"/>
                </a:lnTo>
                <a:lnTo>
                  <a:pt x="1230660" y="914101"/>
                </a:lnTo>
                <a:lnTo>
                  <a:pt x="1278240" y="925308"/>
                </a:lnTo>
                <a:lnTo>
                  <a:pt x="1323990" y="937565"/>
                </a:lnTo>
                <a:lnTo>
                  <a:pt x="1367980" y="950833"/>
                </a:lnTo>
                <a:lnTo>
                  <a:pt x="1410276" y="965070"/>
                </a:lnTo>
                <a:lnTo>
                  <a:pt x="1450948" y="980235"/>
                </a:lnTo>
                <a:lnTo>
                  <a:pt x="1490062" y="996289"/>
                </a:lnTo>
                <a:lnTo>
                  <a:pt x="1527687" y="1013190"/>
                </a:lnTo>
                <a:lnTo>
                  <a:pt x="1563892" y="1030897"/>
                </a:lnTo>
                <a:lnTo>
                  <a:pt x="1598743" y="1049370"/>
                </a:lnTo>
                <a:lnTo>
                  <a:pt x="1632309" y="1068569"/>
                </a:lnTo>
                <a:lnTo>
                  <a:pt x="1695857" y="1108979"/>
                </a:lnTo>
                <a:lnTo>
                  <a:pt x="1755082" y="1151802"/>
                </a:lnTo>
                <a:lnTo>
                  <a:pt x="1810526" y="1196713"/>
                </a:lnTo>
                <a:lnTo>
                  <a:pt x="1862734" y="1243386"/>
                </a:lnTo>
                <a:lnTo>
                  <a:pt x="1912249" y="1291495"/>
                </a:lnTo>
                <a:lnTo>
                  <a:pt x="1959616" y="1340716"/>
                </a:lnTo>
                <a:lnTo>
                  <a:pt x="2005379" y="1390722"/>
                </a:lnTo>
                <a:lnTo>
                  <a:pt x="2050082" y="1441189"/>
                </a:lnTo>
                <a:lnTo>
                  <a:pt x="2138482" y="1542202"/>
                </a:lnTo>
                <a:lnTo>
                  <a:pt x="2160770" y="1567235"/>
                </a:lnTo>
                <a:lnTo>
                  <a:pt x="2206046" y="1616750"/>
                </a:lnTo>
                <a:lnTo>
                  <a:pt x="2252709" y="1665261"/>
                </a:lnTo>
                <a:lnTo>
                  <a:pt x="2301305" y="1712443"/>
                </a:lnTo>
                <a:lnTo>
                  <a:pt x="2352376" y="1757970"/>
                </a:lnTo>
                <a:lnTo>
                  <a:pt x="2406467" y="1801517"/>
                </a:lnTo>
                <a:lnTo>
                  <a:pt x="2464122" y="1842758"/>
                </a:lnTo>
                <a:lnTo>
                  <a:pt x="2525885" y="1881368"/>
                </a:lnTo>
                <a:lnTo>
                  <a:pt x="2592300" y="1917021"/>
                </a:lnTo>
                <a:lnTo>
                  <a:pt x="2627421" y="1933637"/>
                </a:lnTo>
                <a:lnTo>
                  <a:pt x="2663910" y="1949392"/>
                </a:lnTo>
                <a:lnTo>
                  <a:pt x="2701834" y="1964245"/>
                </a:lnTo>
                <a:lnTo>
                  <a:pt x="2741261" y="1978155"/>
                </a:lnTo>
                <a:lnTo>
                  <a:pt x="2782259" y="1991083"/>
                </a:lnTo>
                <a:lnTo>
                  <a:pt x="2824895" y="2002986"/>
                </a:lnTo>
                <a:lnTo>
                  <a:pt x="2869239" y="2013825"/>
                </a:lnTo>
                <a:lnTo>
                  <a:pt x="2915358" y="2023559"/>
                </a:lnTo>
                <a:lnTo>
                  <a:pt x="2963319" y="2032147"/>
                </a:lnTo>
                <a:lnTo>
                  <a:pt x="3013192" y="2039548"/>
                </a:lnTo>
                <a:lnTo>
                  <a:pt x="3065044" y="2045721"/>
                </a:lnTo>
                <a:lnTo>
                  <a:pt x="3118942" y="2050627"/>
                </a:lnTo>
                <a:lnTo>
                  <a:pt x="3174956" y="2054225"/>
                </a:lnTo>
                <a:lnTo>
                  <a:pt x="3174956" y="0"/>
                </a:lnTo>
                <a:close/>
              </a:path>
            </a:pathLst>
          </a:custGeom>
          <a:solidFill>
            <a:srgbClr val="E3EEF8"/>
          </a:solidFill>
        </p:spPr>
        <p:txBody>
          <a:bodyPr wrap="square" lIns="0" tIns="0" rIns="0" bIns="0" rtlCol="0"/>
          <a:lstStyle/>
          <a:p>
            <a:endParaRPr sz="2400"/>
          </a:p>
        </p:txBody>
      </p:sp>
      <p:grpSp>
        <p:nvGrpSpPr>
          <p:cNvPr id="5" name="object 5"/>
          <p:cNvGrpSpPr/>
          <p:nvPr/>
        </p:nvGrpSpPr>
        <p:grpSpPr>
          <a:xfrm>
            <a:off x="160" y="169"/>
            <a:ext cx="10865273" cy="6162887"/>
            <a:chOff x="119" y="126"/>
            <a:chExt cx="8148955" cy="4622165"/>
          </a:xfrm>
        </p:grpSpPr>
        <p:sp>
          <p:nvSpPr>
            <p:cNvPr id="6" name="object 6"/>
            <p:cNvSpPr/>
            <p:nvPr/>
          </p:nvSpPr>
          <p:spPr>
            <a:xfrm>
              <a:off x="119" y="126"/>
              <a:ext cx="5046345" cy="1219200"/>
            </a:xfrm>
            <a:custGeom>
              <a:avLst/>
              <a:gdLst/>
              <a:ahLst/>
              <a:cxnLst/>
              <a:rect l="l" t="t" r="r" b="b"/>
              <a:pathLst>
                <a:path w="5046345" h="1219200">
                  <a:moveTo>
                    <a:pt x="5045844" y="0"/>
                  </a:moveTo>
                  <a:lnTo>
                    <a:pt x="0" y="0"/>
                  </a:lnTo>
                  <a:lnTo>
                    <a:pt x="0" y="653034"/>
                  </a:lnTo>
                  <a:lnTo>
                    <a:pt x="64646" y="653203"/>
                  </a:lnTo>
                  <a:lnTo>
                    <a:pt x="127114" y="653710"/>
                  </a:lnTo>
                  <a:lnTo>
                    <a:pt x="187467" y="654547"/>
                  </a:lnTo>
                  <a:lnTo>
                    <a:pt x="245769" y="655710"/>
                  </a:lnTo>
                  <a:lnTo>
                    <a:pt x="302083" y="657192"/>
                  </a:lnTo>
                  <a:lnTo>
                    <a:pt x="356474" y="658990"/>
                  </a:lnTo>
                  <a:lnTo>
                    <a:pt x="409006" y="661096"/>
                  </a:lnTo>
                  <a:lnTo>
                    <a:pt x="459743" y="663506"/>
                  </a:lnTo>
                  <a:lnTo>
                    <a:pt x="508748" y="666215"/>
                  </a:lnTo>
                  <a:lnTo>
                    <a:pt x="556086" y="669216"/>
                  </a:lnTo>
                  <a:lnTo>
                    <a:pt x="601820" y="672505"/>
                  </a:lnTo>
                  <a:lnTo>
                    <a:pt x="646015" y="676076"/>
                  </a:lnTo>
                  <a:lnTo>
                    <a:pt x="688734" y="679923"/>
                  </a:lnTo>
                  <a:lnTo>
                    <a:pt x="730041" y="684042"/>
                  </a:lnTo>
                  <a:lnTo>
                    <a:pt x="770001" y="688426"/>
                  </a:lnTo>
                  <a:lnTo>
                    <a:pt x="808677" y="693070"/>
                  </a:lnTo>
                  <a:lnTo>
                    <a:pt x="882433" y="703118"/>
                  </a:lnTo>
                  <a:lnTo>
                    <a:pt x="951821" y="714141"/>
                  </a:lnTo>
                  <a:lnTo>
                    <a:pt x="1017353" y="726097"/>
                  </a:lnTo>
                  <a:lnTo>
                    <a:pt x="1079540" y="738941"/>
                  </a:lnTo>
                  <a:lnTo>
                    <a:pt x="1138894" y="752631"/>
                  </a:lnTo>
                  <a:lnTo>
                    <a:pt x="1195926" y="767123"/>
                  </a:lnTo>
                  <a:lnTo>
                    <a:pt x="1251149" y="782372"/>
                  </a:lnTo>
                  <a:lnTo>
                    <a:pt x="1305073" y="798337"/>
                  </a:lnTo>
                  <a:lnTo>
                    <a:pt x="1358210" y="814973"/>
                  </a:lnTo>
                  <a:lnTo>
                    <a:pt x="1411071" y="832237"/>
                  </a:lnTo>
                  <a:lnTo>
                    <a:pt x="1659256" y="916530"/>
                  </a:lnTo>
                  <a:lnTo>
                    <a:pt x="1719747" y="936470"/>
                  </a:lnTo>
                  <a:lnTo>
                    <a:pt x="1783288" y="956755"/>
                  </a:lnTo>
                  <a:lnTo>
                    <a:pt x="1850389" y="977342"/>
                  </a:lnTo>
                  <a:lnTo>
                    <a:pt x="1921564" y="998187"/>
                  </a:lnTo>
                  <a:lnTo>
                    <a:pt x="1958839" y="1008693"/>
                  </a:lnTo>
                  <a:lnTo>
                    <a:pt x="1997323" y="1019248"/>
                  </a:lnTo>
                  <a:lnTo>
                    <a:pt x="2037082" y="1029845"/>
                  </a:lnTo>
                  <a:lnTo>
                    <a:pt x="2078178" y="1040479"/>
                  </a:lnTo>
                  <a:lnTo>
                    <a:pt x="2120677" y="1051145"/>
                  </a:lnTo>
                  <a:lnTo>
                    <a:pt x="2164641" y="1061838"/>
                  </a:lnTo>
                  <a:lnTo>
                    <a:pt x="2210135" y="1072552"/>
                  </a:lnTo>
                  <a:lnTo>
                    <a:pt x="2257223" y="1083282"/>
                  </a:lnTo>
                  <a:lnTo>
                    <a:pt x="2305968" y="1094022"/>
                  </a:lnTo>
                  <a:lnTo>
                    <a:pt x="2356435" y="1104767"/>
                  </a:lnTo>
                  <a:lnTo>
                    <a:pt x="2408687" y="1115511"/>
                  </a:lnTo>
                  <a:lnTo>
                    <a:pt x="2462789" y="1126248"/>
                  </a:lnTo>
                  <a:lnTo>
                    <a:pt x="2518804" y="1136975"/>
                  </a:lnTo>
                  <a:lnTo>
                    <a:pt x="2576797" y="1147684"/>
                  </a:lnTo>
                  <a:lnTo>
                    <a:pt x="2636831" y="1158371"/>
                  </a:lnTo>
                  <a:lnTo>
                    <a:pt x="2698971" y="1169030"/>
                  </a:lnTo>
                  <a:lnTo>
                    <a:pt x="2763279" y="1179656"/>
                  </a:lnTo>
                  <a:lnTo>
                    <a:pt x="2829821" y="1190244"/>
                  </a:lnTo>
                  <a:lnTo>
                    <a:pt x="2883923" y="1198079"/>
                  </a:lnTo>
                  <a:lnTo>
                    <a:pt x="2937266" y="1204623"/>
                  </a:lnTo>
                  <a:lnTo>
                    <a:pt x="2989851" y="1209908"/>
                  </a:lnTo>
                  <a:lnTo>
                    <a:pt x="3041680" y="1213964"/>
                  </a:lnTo>
                  <a:lnTo>
                    <a:pt x="3092757" y="1216823"/>
                  </a:lnTo>
                  <a:lnTo>
                    <a:pt x="3143083" y="1218515"/>
                  </a:lnTo>
                  <a:lnTo>
                    <a:pt x="3192660" y="1219073"/>
                  </a:lnTo>
                  <a:lnTo>
                    <a:pt x="4044469" y="1028592"/>
                  </a:lnTo>
                  <a:lnTo>
                    <a:pt x="4619028" y="609536"/>
                  </a:lnTo>
                  <a:lnTo>
                    <a:pt x="4943700" y="190480"/>
                  </a:lnTo>
                  <a:lnTo>
                    <a:pt x="5045844" y="0"/>
                  </a:lnTo>
                  <a:close/>
                </a:path>
              </a:pathLst>
            </a:custGeom>
            <a:solidFill>
              <a:srgbClr val="FDC92A"/>
            </a:solidFill>
          </p:spPr>
          <p:txBody>
            <a:bodyPr wrap="square" lIns="0" tIns="0" rIns="0" bIns="0" rtlCol="0"/>
            <a:lstStyle/>
            <a:p>
              <a:endParaRPr sz="2400"/>
            </a:p>
          </p:txBody>
        </p:sp>
        <p:sp>
          <p:nvSpPr>
            <p:cNvPr id="7" name="object 7"/>
            <p:cNvSpPr/>
            <p:nvPr/>
          </p:nvSpPr>
          <p:spPr>
            <a:xfrm>
              <a:off x="1042415" y="350494"/>
              <a:ext cx="7106411" cy="4271772"/>
            </a:xfrm>
            <a:prstGeom prst="rect">
              <a:avLst/>
            </a:prstGeom>
            <a:blipFill>
              <a:blip r:embed="rId2" cstate="print"/>
              <a:stretch>
                <a:fillRect/>
              </a:stretch>
            </a:blipFill>
          </p:spPr>
          <p:txBody>
            <a:bodyPr wrap="square" lIns="0" tIns="0" rIns="0" bIns="0" rtlCol="0"/>
            <a:lstStyle/>
            <a:p>
              <a:endParaRPr sz="2400"/>
            </a:p>
          </p:txBody>
        </p:sp>
        <p:sp>
          <p:nvSpPr>
            <p:cNvPr id="8" name="object 8"/>
            <p:cNvSpPr/>
            <p:nvPr/>
          </p:nvSpPr>
          <p:spPr>
            <a:xfrm>
              <a:off x="1220393" y="481583"/>
              <a:ext cx="6715125" cy="3880485"/>
            </a:xfrm>
            <a:custGeom>
              <a:avLst/>
              <a:gdLst/>
              <a:ahLst/>
              <a:cxnLst/>
              <a:rect l="l" t="t" r="r" b="b"/>
              <a:pathLst>
                <a:path w="6715125" h="3880485">
                  <a:moveTo>
                    <a:pt x="3363036" y="0"/>
                  </a:moveTo>
                  <a:lnTo>
                    <a:pt x="3015979" y="1029"/>
                  </a:lnTo>
                  <a:lnTo>
                    <a:pt x="2668852" y="4088"/>
                  </a:lnTo>
                  <a:lnTo>
                    <a:pt x="2470480" y="6730"/>
                  </a:lnTo>
                  <a:lnTo>
                    <a:pt x="2049358" y="14757"/>
                  </a:lnTo>
                  <a:lnTo>
                    <a:pt x="1747455" y="22145"/>
                  </a:lnTo>
                  <a:lnTo>
                    <a:pt x="1445526" y="31077"/>
                  </a:lnTo>
                  <a:lnTo>
                    <a:pt x="1143559" y="41558"/>
                  </a:lnTo>
                  <a:lnTo>
                    <a:pt x="841538" y="53594"/>
                  </a:lnTo>
                  <a:lnTo>
                    <a:pt x="520141" y="67944"/>
                  </a:lnTo>
                  <a:lnTo>
                    <a:pt x="497535" y="67690"/>
                  </a:lnTo>
                  <a:lnTo>
                    <a:pt x="447916" y="69416"/>
                  </a:lnTo>
                  <a:lnTo>
                    <a:pt x="400633" y="74728"/>
                  </a:lnTo>
                  <a:lnTo>
                    <a:pt x="355938" y="83832"/>
                  </a:lnTo>
                  <a:lnTo>
                    <a:pt x="314084" y="96934"/>
                  </a:lnTo>
                  <a:lnTo>
                    <a:pt x="275322" y="114239"/>
                  </a:lnTo>
                  <a:lnTo>
                    <a:pt x="239907" y="135952"/>
                  </a:lnTo>
                  <a:lnTo>
                    <a:pt x="208089" y="162279"/>
                  </a:lnTo>
                  <a:lnTo>
                    <a:pt x="180122" y="193425"/>
                  </a:lnTo>
                  <a:lnTo>
                    <a:pt x="156258" y="229595"/>
                  </a:lnTo>
                  <a:lnTo>
                    <a:pt x="136749" y="270995"/>
                  </a:lnTo>
                  <a:lnTo>
                    <a:pt x="121849" y="317829"/>
                  </a:lnTo>
                  <a:lnTo>
                    <a:pt x="111809" y="370304"/>
                  </a:lnTo>
                  <a:lnTo>
                    <a:pt x="106883" y="428625"/>
                  </a:lnTo>
                  <a:lnTo>
                    <a:pt x="103351" y="477341"/>
                  </a:lnTo>
                  <a:lnTo>
                    <a:pt x="86436" y="684656"/>
                  </a:lnTo>
                  <a:lnTo>
                    <a:pt x="54813" y="1060068"/>
                  </a:lnTo>
                  <a:lnTo>
                    <a:pt x="43853" y="1199984"/>
                  </a:lnTo>
                  <a:lnTo>
                    <a:pt x="33369" y="1345032"/>
                  </a:lnTo>
                  <a:lnTo>
                    <a:pt x="26818" y="1444077"/>
                  </a:lnTo>
                  <a:lnTo>
                    <a:pt x="20741" y="1544644"/>
                  </a:lnTo>
                  <a:lnTo>
                    <a:pt x="15242" y="1646431"/>
                  </a:lnTo>
                  <a:lnTo>
                    <a:pt x="10425" y="1749133"/>
                  </a:lnTo>
                  <a:lnTo>
                    <a:pt x="6254" y="1856311"/>
                  </a:lnTo>
                  <a:lnTo>
                    <a:pt x="3176" y="1959260"/>
                  </a:lnTo>
                  <a:lnTo>
                    <a:pt x="1998" y="2010749"/>
                  </a:lnTo>
                  <a:lnTo>
                    <a:pt x="1078" y="2062198"/>
                  </a:lnTo>
                  <a:lnTo>
                    <a:pt x="430" y="2113571"/>
                  </a:lnTo>
                  <a:lnTo>
                    <a:pt x="66" y="2164832"/>
                  </a:lnTo>
                  <a:lnTo>
                    <a:pt x="0" y="2215943"/>
                  </a:lnTo>
                  <a:lnTo>
                    <a:pt x="244" y="2266868"/>
                  </a:lnTo>
                  <a:lnTo>
                    <a:pt x="812" y="2317571"/>
                  </a:lnTo>
                  <a:lnTo>
                    <a:pt x="1718" y="2368014"/>
                  </a:lnTo>
                  <a:lnTo>
                    <a:pt x="2973" y="2418161"/>
                  </a:lnTo>
                  <a:lnTo>
                    <a:pt x="4592" y="2467975"/>
                  </a:lnTo>
                  <a:lnTo>
                    <a:pt x="6587" y="2517421"/>
                  </a:lnTo>
                  <a:lnTo>
                    <a:pt x="8972" y="2566460"/>
                  </a:lnTo>
                  <a:lnTo>
                    <a:pt x="14414" y="2655187"/>
                  </a:lnTo>
                  <a:lnTo>
                    <a:pt x="19608" y="2722751"/>
                  </a:lnTo>
                  <a:lnTo>
                    <a:pt x="24428" y="2776272"/>
                  </a:lnTo>
                  <a:lnTo>
                    <a:pt x="29858" y="2829019"/>
                  </a:lnTo>
                  <a:lnTo>
                    <a:pt x="35903" y="2880924"/>
                  </a:lnTo>
                  <a:lnTo>
                    <a:pt x="47548" y="2966466"/>
                  </a:lnTo>
                  <a:lnTo>
                    <a:pt x="57209" y="3026683"/>
                  </a:lnTo>
                  <a:lnTo>
                    <a:pt x="67917" y="3085297"/>
                  </a:lnTo>
                  <a:lnTo>
                    <a:pt x="79706" y="3142206"/>
                  </a:lnTo>
                  <a:lnTo>
                    <a:pt x="92611" y="3197307"/>
                  </a:lnTo>
                  <a:lnTo>
                    <a:pt x="106668" y="3250497"/>
                  </a:lnTo>
                  <a:lnTo>
                    <a:pt x="121911" y="3301676"/>
                  </a:lnTo>
                  <a:lnTo>
                    <a:pt x="138375" y="3350740"/>
                  </a:lnTo>
                  <a:lnTo>
                    <a:pt x="156094" y="3397587"/>
                  </a:lnTo>
                  <a:lnTo>
                    <a:pt x="175103" y="3442115"/>
                  </a:lnTo>
                  <a:lnTo>
                    <a:pt x="195438" y="3484223"/>
                  </a:lnTo>
                  <a:lnTo>
                    <a:pt x="217133" y="3523807"/>
                  </a:lnTo>
                  <a:lnTo>
                    <a:pt x="240223" y="3560766"/>
                  </a:lnTo>
                  <a:lnTo>
                    <a:pt x="264743" y="3594998"/>
                  </a:lnTo>
                  <a:lnTo>
                    <a:pt x="290727" y="3626399"/>
                  </a:lnTo>
                  <a:lnTo>
                    <a:pt x="318973" y="3655542"/>
                  </a:lnTo>
                  <a:lnTo>
                    <a:pt x="353378" y="3680292"/>
                  </a:lnTo>
                  <a:lnTo>
                    <a:pt x="406491" y="3710598"/>
                  </a:lnTo>
                  <a:lnTo>
                    <a:pt x="449888" y="3729812"/>
                  </a:lnTo>
                  <a:lnTo>
                    <a:pt x="494648" y="3745444"/>
                  </a:lnTo>
                  <a:lnTo>
                    <a:pt x="540534" y="3757919"/>
                  </a:lnTo>
                  <a:lnTo>
                    <a:pt x="587308" y="3767658"/>
                  </a:lnTo>
                  <a:lnTo>
                    <a:pt x="634733" y="3775083"/>
                  </a:lnTo>
                  <a:lnTo>
                    <a:pt x="682573" y="3780617"/>
                  </a:lnTo>
                  <a:lnTo>
                    <a:pt x="730591" y="3784683"/>
                  </a:lnTo>
                  <a:lnTo>
                    <a:pt x="778549" y="3787703"/>
                  </a:lnTo>
                  <a:lnTo>
                    <a:pt x="826211" y="3790099"/>
                  </a:lnTo>
                  <a:lnTo>
                    <a:pt x="1027189" y="3803804"/>
                  </a:lnTo>
                  <a:lnTo>
                    <a:pt x="1228129" y="3816376"/>
                  </a:lnTo>
                  <a:lnTo>
                    <a:pt x="1429036" y="3827816"/>
                  </a:lnTo>
                  <a:lnTo>
                    <a:pt x="1629914" y="3838124"/>
                  </a:lnTo>
                  <a:lnTo>
                    <a:pt x="1830766" y="3847298"/>
                  </a:lnTo>
                  <a:lnTo>
                    <a:pt x="2031598" y="3855340"/>
                  </a:lnTo>
                  <a:lnTo>
                    <a:pt x="2232414" y="3862249"/>
                  </a:lnTo>
                  <a:lnTo>
                    <a:pt x="2433217" y="3868025"/>
                  </a:lnTo>
                  <a:lnTo>
                    <a:pt x="2634012" y="3872669"/>
                  </a:lnTo>
                  <a:lnTo>
                    <a:pt x="2834804" y="3876179"/>
                  </a:lnTo>
                  <a:lnTo>
                    <a:pt x="3035596" y="3878556"/>
                  </a:lnTo>
                  <a:lnTo>
                    <a:pt x="3188284" y="3879724"/>
                  </a:lnTo>
                  <a:lnTo>
                    <a:pt x="3429088" y="3880066"/>
                  </a:lnTo>
                  <a:lnTo>
                    <a:pt x="3633357" y="3879165"/>
                  </a:lnTo>
                  <a:lnTo>
                    <a:pt x="3837632" y="3877066"/>
                  </a:lnTo>
                  <a:lnTo>
                    <a:pt x="4041920" y="3873777"/>
                  </a:lnTo>
                  <a:lnTo>
                    <a:pt x="4246225" y="3869303"/>
                  </a:lnTo>
                  <a:lnTo>
                    <a:pt x="4450553" y="3863651"/>
                  </a:lnTo>
                  <a:lnTo>
                    <a:pt x="4654910" y="3856825"/>
                  </a:lnTo>
                  <a:lnTo>
                    <a:pt x="4859300" y="3848832"/>
                  </a:lnTo>
                  <a:lnTo>
                    <a:pt x="5076126" y="3839025"/>
                  </a:lnTo>
                  <a:lnTo>
                    <a:pt x="5282368" y="3828596"/>
                  </a:lnTo>
                  <a:lnTo>
                    <a:pt x="5488657" y="3816967"/>
                  </a:lnTo>
                  <a:lnTo>
                    <a:pt x="5694964" y="3804135"/>
                  </a:lnTo>
                  <a:lnTo>
                    <a:pt x="5901258" y="3790099"/>
                  </a:lnTo>
                  <a:lnTo>
                    <a:pt x="5936941" y="3790975"/>
                  </a:lnTo>
                  <a:lnTo>
                    <a:pt x="6003202" y="3789698"/>
                  </a:lnTo>
                  <a:lnTo>
                    <a:pt x="6055363" y="3785700"/>
                  </a:lnTo>
                  <a:lnTo>
                    <a:pt x="6105148" y="3779076"/>
                  </a:lnTo>
                  <a:lnTo>
                    <a:pt x="6152593" y="3769860"/>
                  </a:lnTo>
                  <a:lnTo>
                    <a:pt x="6197735" y="3758084"/>
                  </a:lnTo>
                  <a:lnTo>
                    <a:pt x="6240611" y="3743781"/>
                  </a:lnTo>
                  <a:lnTo>
                    <a:pt x="6281255" y="3726983"/>
                  </a:lnTo>
                  <a:lnTo>
                    <a:pt x="6319706" y="3707724"/>
                  </a:lnTo>
                  <a:lnTo>
                    <a:pt x="6355999" y="3686037"/>
                  </a:lnTo>
                  <a:lnTo>
                    <a:pt x="6390171" y="3661954"/>
                  </a:lnTo>
                  <a:lnTo>
                    <a:pt x="6422258" y="3635508"/>
                  </a:lnTo>
                  <a:lnTo>
                    <a:pt x="6452296" y="3606732"/>
                  </a:lnTo>
                  <a:lnTo>
                    <a:pt x="6480323" y="3575659"/>
                  </a:lnTo>
                  <a:lnTo>
                    <a:pt x="6506373" y="3542321"/>
                  </a:lnTo>
                  <a:lnTo>
                    <a:pt x="6530484" y="3506751"/>
                  </a:lnTo>
                  <a:lnTo>
                    <a:pt x="6552693" y="3468982"/>
                  </a:lnTo>
                  <a:lnTo>
                    <a:pt x="6573034" y="3429048"/>
                  </a:lnTo>
                  <a:lnTo>
                    <a:pt x="6591546" y="3386980"/>
                  </a:lnTo>
                  <a:lnTo>
                    <a:pt x="6608263" y="3342811"/>
                  </a:lnTo>
                  <a:lnTo>
                    <a:pt x="6623224" y="3296575"/>
                  </a:lnTo>
                  <a:lnTo>
                    <a:pt x="6636463" y="3248304"/>
                  </a:lnTo>
                  <a:lnTo>
                    <a:pt x="6648017" y="3198032"/>
                  </a:lnTo>
                  <a:lnTo>
                    <a:pt x="6657924" y="3145790"/>
                  </a:lnTo>
                  <a:lnTo>
                    <a:pt x="6659575" y="3138042"/>
                  </a:lnTo>
                  <a:lnTo>
                    <a:pt x="6668265" y="3077382"/>
                  </a:lnTo>
                  <a:lnTo>
                    <a:pt x="6673620" y="3031286"/>
                  </a:lnTo>
                  <a:lnTo>
                    <a:pt x="6677945" y="2983910"/>
                  </a:lnTo>
                  <a:lnTo>
                    <a:pt x="6681258" y="2935284"/>
                  </a:lnTo>
                  <a:lnTo>
                    <a:pt x="6683578" y="2885440"/>
                  </a:lnTo>
                  <a:lnTo>
                    <a:pt x="6704406" y="2318385"/>
                  </a:lnTo>
                  <a:lnTo>
                    <a:pt x="6708799" y="2171017"/>
                  </a:lnTo>
                  <a:lnTo>
                    <a:pt x="6712234" y="2023279"/>
                  </a:lnTo>
                  <a:lnTo>
                    <a:pt x="6713854" y="1924650"/>
                  </a:lnTo>
                  <a:lnTo>
                    <a:pt x="6714842" y="1825958"/>
                  </a:lnTo>
                  <a:lnTo>
                    <a:pt x="6715074" y="1721358"/>
                  </a:lnTo>
                  <a:lnTo>
                    <a:pt x="6714398" y="1619125"/>
                  </a:lnTo>
                  <a:lnTo>
                    <a:pt x="6713699" y="1568047"/>
                  </a:lnTo>
                  <a:lnTo>
                    <a:pt x="6712744" y="1517002"/>
                  </a:lnTo>
                  <a:lnTo>
                    <a:pt x="6711522" y="1465995"/>
                  </a:lnTo>
                  <a:lnTo>
                    <a:pt x="6710022" y="1415033"/>
                  </a:lnTo>
                  <a:lnTo>
                    <a:pt x="6708232" y="1364122"/>
                  </a:lnTo>
                  <a:lnTo>
                    <a:pt x="6706140" y="1313268"/>
                  </a:lnTo>
                  <a:lnTo>
                    <a:pt x="6703736" y="1262475"/>
                  </a:lnTo>
                  <a:lnTo>
                    <a:pt x="6701007" y="1211751"/>
                  </a:lnTo>
                  <a:lnTo>
                    <a:pt x="6697944" y="1161100"/>
                  </a:lnTo>
                  <a:lnTo>
                    <a:pt x="6694533" y="1110529"/>
                  </a:lnTo>
                  <a:lnTo>
                    <a:pt x="6690764" y="1060044"/>
                  </a:lnTo>
                  <a:lnTo>
                    <a:pt x="6684213" y="982852"/>
                  </a:lnTo>
                  <a:lnTo>
                    <a:pt x="6679280" y="930255"/>
                  </a:lnTo>
                  <a:lnTo>
                    <a:pt x="6673874" y="877753"/>
                  </a:lnTo>
                  <a:lnTo>
                    <a:pt x="6667988" y="825357"/>
                  </a:lnTo>
                  <a:lnTo>
                    <a:pt x="6661616" y="773077"/>
                  </a:lnTo>
                  <a:lnTo>
                    <a:pt x="6654750" y="720924"/>
                  </a:lnTo>
                  <a:lnTo>
                    <a:pt x="6644077" y="646810"/>
                  </a:lnTo>
                  <a:lnTo>
                    <a:pt x="6633540" y="580516"/>
                  </a:lnTo>
                  <a:lnTo>
                    <a:pt x="6624478" y="527218"/>
                  </a:lnTo>
                  <a:lnTo>
                    <a:pt x="6614810" y="474128"/>
                  </a:lnTo>
                  <a:lnTo>
                    <a:pt x="6604520" y="421243"/>
                  </a:lnTo>
                  <a:lnTo>
                    <a:pt x="6593596" y="368558"/>
                  </a:lnTo>
                  <a:lnTo>
                    <a:pt x="6582022" y="316071"/>
                  </a:lnTo>
                  <a:lnTo>
                    <a:pt x="6561658" y="230631"/>
                  </a:lnTo>
                  <a:lnTo>
                    <a:pt x="6546554" y="190760"/>
                  </a:lnTo>
                  <a:lnTo>
                    <a:pt x="6523820" y="157604"/>
                  </a:lnTo>
                  <a:lnTo>
                    <a:pt x="6494481" y="130549"/>
                  </a:lnTo>
                  <a:lnTo>
                    <a:pt x="6459566" y="108979"/>
                  </a:lnTo>
                  <a:lnTo>
                    <a:pt x="6420103" y="92281"/>
                  </a:lnTo>
                  <a:lnTo>
                    <a:pt x="6377119" y="79838"/>
                  </a:lnTo>
                  <a:lnTo>
                    <a:pt x="6331641" y="71036"/>
                  </a:lnTo>
                  <a:lnTo>
                    <a:pt x="6284698" y="65261"/>
                  </a:lnTo>
                  <a:lnTo>
                    <a:pt x="6237317" y="61897"/>
                  </a:lnTo>
                  <a:lnTo>
                    <a:pt x="6190526" y="60329"/>
                  </a:lnTo>
                  <a:lnTo>
                    <a:pt x="6145352" y="59943"/>
                  </a:lnTo>
                  <a:lnTo>
                    <a:pt x="6057400" y="60275"/>
                  </a:lnTo>
                  <a:lnTo>
                    <a:pt x="6034088" y="59842"/>
                  </a:lnTo>
                  <a:lnTo>
                    <a:pt x="5411165" y="35305"/>
                  </a:lnTo>
                  <a:lnTo>
                    <a:pt x="5097599" y="25315"/>
                  </a:lnTo>
                  <a:lnTo>
                    <a:pt x="4791476" y="17169"/>
                  </a:lnTo>
                  <a:lnTo>
                    <a:pt x="4485366" y="10599"/>
                  </a:lnTo>
                  <a:lnTo>
                    <a:pt x="4179267" y="5606"/>
                  </a:lnTo>
                  <a:lnTo>
                    <a:pt x="3873177" y="2189"/>
                  </a:lnTo>
                  <a:lnTo>
                    <a:pt x="3567091" y="350"/>
                  </a:lnTo>
                  <a:lnTo>
                    <a:pt x="3363036" y="0"/>
                  </a:lnTo>
                  <a:close/>
                </a:path>
              </a:pathLst>
            </a:custGeom>
            <a:solidFill>
              <a:srgbClr val="FFF5D6"/>
            </a:solidFill>
          </p:spPr>
          <p:txBody>
            <a:bodyPr wrap="square" lIns="0" tIns="0" rIns="0" bIns="0" rtlCol="0"/>
            <a:lstStyle/>
            <a:p>
              <a:endParaRPr sz="2400"/>
            </a:p>
          </p:txBody>
        </p:sp>
      </p:grpSp>
      <p:grpSp>
        <p:nvGrpSpPr>
          <p:cNvPr id="10" name="object 10"/>
          <p:cNvGrpSpPr/>
          <p:nvPr/>
        </p:nvGrpSpPr>
        <p:grpSpPr>
          <a:xfrm>
            <a:off x="1101345" y="325068"/>
            <a:ext cx="10292079" cy="5759027"/>
            <a:chOff x="826008" y="243801"/>
            <a:chExt cx="7719059" cy="4319270"/>
          </a:xfrm>
        </p:grpSpPr>
        <p:sp>
          <p:nvSpPr>
            <p:cNvPr id="11" name="object 11"/>
            <p:cNvSpPr/>
            <p:nvPr/>
          </p:nvSpPr>
          <p:spPr>
            <a:xfrm>
              <a:off x="6960108" y="323062"/>
              <a:ext cx="1269479" cy="1005865"/>
            </a:xfrm>
            <a:prstGeom prst="rect">
              <a:avLst/>
            </a:prstGeom>
            <a:blipFill>
              <a:blip r:embed="rId3" cstate="print"/>
              <a:stretch>
                <a:fillRect/>
              </a:stretch>
            </a:blipFill>
          </p:spPr>
          <p:txBody>
            <a:bodyPr wrap="square" lIns="0" tIns="0" rIns="0" bIns="0" rtlCol="0"/>
            <a:lstStyle/>
            <a:p>
              <a:endParaRPr sz="2400"/>
            </a:p>
          </p:txBody>
        </p:sp>
        <p:sp>
          <p:nvSpPr>
            <p:cNvPr id="12" name="object 12"/>
            <p:cNvSpPr/>
            <p:nvPr/>
          </p:nvSpPr>
          <p:spPr>
            <a:xfrm>
              <a:off x="7019659" y="362712"/>
              <a:ext cx="1154211" cy="893063"/>
            </a:xfrm>
            <a:prstGeom prst="rect">
              <a:avLst/>
            </a:prstGeom>
            <a:blipFill>
              <a:blip r:embed="rId4" cstate="print"/>
              <a:stretch>
                <a:fillRect/>
              </a:stretch>
            </a:blipFill>
          </p:spPr>
          <p:txBody>
            <a:bodyPr wrap="square" lIns="0" tIns="0" rIns="0" bIns="0" rtlCol="0"/>
            <a:lstStyle/>
            <a:p>
              <a:endParaRPr sz="2400"/>
            </a:p>
          </p:txBody>
        </p:sp>
        <p:sp>
          <p:nvSpPr>
            <p:cNvPr id="13" name="object 13"/>
            <p:cNvSpPr/>
            <p:nvPr/>
          </p:nvSpPr>
          <p:spPr>
            <a:xfrm>
              <a:off x="859536" y="3262884"/>
              <a:ext cx="1274064" cy="1229868"/>
            </a:xfrm>
            <a:prstGeom prst="rect">
              <a:avLst/>
            </a:prstGeom>
            <a:blipFill>
              <a:blip r:embed="rId5" cstate="print"/>
              <a:stretch>
                <a:fillRect/>
              </a:stretch>
            </a:blipFill>
          </p:spPr>
          <p:txBody>
            <a:bodyPr wrap="square" lIns="0" tIns="0" rIns="0" bIns="0" rtlCol="0"/>
            <a:lstStyle/>
            <a:p>
              <a:endParaRPr sz="2400"/>
            </a:p>
          </p:txBody>
        </p:sp>
        <p:sp>
          <p:nvSpPr>
            <p:cNvPr id="14" name="object 14"/>
            <p:cNvSpPr/>
            <p:nvPr/>
          </p:nvSpPr>
          <p:spPr>
            <a:xfrm>
              <a:off x="919416" y="3302508"/>
              <a:ext cx="1158938" cy="1117092"/>
            </a:xfrm>
            <a:prstGeom prst="rect">
              <a:avLst/>
            </a:prstGeom>
            <a:blipFill>
              <a:blip r:embed="rId6" cstate="print"/>
              <a:stretch>
                <a:fillRect/>
              </a:stretch>
            </a:blipFill>
          </p:spPr>
          <p:txBody>
            <a:bodyPr wrap="square" lIns="0" tIns="0" rIns="0" bIns="0" rtlCol="0"/>
            <a:lstStyle/>
            <a:p>
              <a:endParaRPr sz="2400"/>
            </a:p>
          </p:txBody>
        </p:sp>
        <p:sp>
          <p:nvSpPr>
            <p:cNvPr id="15" name="object 15"/>
            <p:cNvSpPr/>
            <p:nvPr/>
          </p:nvSpPr>
          <p:spPr>
            <a:xfrm>
              <a:off x="1231392" y="243801"/>
              <a:ext cx="387108" cy="484670"/>
            </a:xfrm>
            <a:prstGeom prst="rect">
              <a:avLst/>
            </a:prstGeom>
            <a:blipFill>
              <a:blip r:embed="rId7" cstate="print"/>
              <a:stretch>
                <a:fillRect/>
              </a:stretch>
            </a:blipFill>
          </p:spPr>
          <p:txBody>
            <a:bodyPr wrap="square" lIns="0" tIns="0" rIns="0" bIns="0" rtlCol="0"/>
            <a:lstStyle/>
            <a:p>
              <a:endParaRPr sz="2400"/>
            </a:p>
          </p:txBody>
        </p:sp>
        <p:sp>
          <p:nvSpPr>
            <p:cNvPr id="16" name="object 16"/>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17" name="object 17"/>
            <p:cNvSpPr/>
            <p:nvPr/>
          </p:nvSpPr>
          <p:spPr>
            <a:xfrm>
              <a:off x="1329055" y="362839"/>
              <a:ext cx="197103" cy="21615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1329023" y="321564"/>
              <a:ext cx="196215" cy="295910"/>
            </a:xfrm>
            <a:custGeom>
              <a:avLst/>
              <a:gdLst/>
              <a:ahLst/>
              <a:cxnLst/>
              <a:rect l="l" t="t" r="r" b="b"/>
              <a:pathLst>
                <a:path w="196215" h="295909">
                  <a:moveTo>
                    <a:pt x="104171" y="0"/>
                  </a:moveTo>
                  <a:lnTo>
                    <a:pt x="102393" y="0"/>
                  </a:lnTo>
                  <a:lnTo>
                    <a:pt x="100742" y="508"/>
                  </a:lnTo>
                  <a:lnTo>
                    <a:pt x="99091" y="1397"/>
                  </a:lnTo>
                  <a:lnTo>
                    <a:pt x="90836" y="4699"/>
                  </a:lnTo>
                  <a:lnTo>
                    <a:pt x="84740" y="12446"/>
                  </a:lnTo>
                  <a:lnTo>
                    <a:pt x="83724" y="21209"/>
                  </a:lnTo>
                  <a:lnTo>
                    <a:pt x="81470" y="33518"/>
                  </a:lnTo>
                  <a:lnTo>
                    <a:pt x="79025" y="45862"/>
                  </a:lnTo>
                  <a:lnTo>
                    <a:pt x="76581" y="58231"/>
                  </a:lnTo>
                  <a:lnTo>
                    <a:pt x="74326" y="70612"/>
                  </a:lnTo>
                  <a:lnTo>
                    <a:pt x="71401" y="81347"/>
                  </a:lnTo>
                  <a:lnTo>
                    <a:pt x="44170" y="116181"/>
                  </a:lnTo>
                  <a:lnTo>
                    <a:pt x="26449" y="131246"/>
                  </a:lnTo>
                  <a:lnTo>
                    <a:pt x="17684" y="138684"/>
                  </a:lnTo>
                  <a:lnTo>
                    <a:pt x="0" y="163750"/>
                  </a:lnTo>
                  <a:lnTo>
                    <a:pt x="2754" y="170019"/>
                  </a:lnTo>
                  <a:lnTo>
                    <a:pt x="8413" y="174371"/>
                  </a:lnTo>
                  <a:lnTo>
                    <a:pt x="15017" y="177673"/>
                  </a:lnTo>
                  <a:lnTo>
                    <a:pt x="22129" y="180339"/>
                  </a:lnTo>
                  <a:lnTo>
                    <a:pt x="29241" y="182625"/>
                  </a:lnTo>
                  <a:lnTo>
                    <a:pt x="49029" y="192692"/>
                  </a:lnTo>
                  <a:lnTo>
                    <a:pt x="78890" y="224541"/>
                  </a:lnTo>
                  <a:lnTo>
                    <a:pt x="93011" y="263207"/>
                  </a:lnTo>
                  <a:lnTo>
                    <a:pt x="95732" y="272256"/>
                  </a:lnTo>
                  <a:lnTo>
                    <a:pt x="98583" y="281305"/>
                  </a:lnTo>
                  <a:lnTo>
                    <a:pt x="100742" y="286258"/>
                  </a:lnTo>
                  <a:lnTo>
                    <a:pt x="102901" y="291211"/>
                  </a:lnTo>
                  <a:lnTo>
                    <a:pt x="124745" y="253126"/>
                  </a:lnTo>
                  <a:lnTo>
                    <a:pt x="128809" y="23583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21062" y="54610"/>
                  </a:lnTo>
                  <a:lnTo>
                    <a:pt x="118312" y="30410"/>
                  </a:lnTo>
                  <a:lnTo>
                    <a:pt x="117252" y="22225"/>
                  </a:lnTo>
                  <a:lnTo>
                    <a:pt x="108362" y="0"/>
                  </a:lnTo>
                  <a:lnTo>
                    <a:pt x="104171" y="0"/>
                  </a:lnTo>
                  <a:close/>
                </a:path>
              </a:pathLst>
            </a:custGeom>
            <a:ln w="76200">
              <a:solidFill>
                <a:srgbClr val="FFFCFD"/>
              </a:solidFill>
            </a:ln>
          </p:spPr>
          <p:txBody>
            <a:bodyPr wrap="square" lIns="0" tIns="0" rIns="0" bIns="0" rtlCol="0"/>
            <a:lstStyle/>
            <a:p>
              <a:endParaRPr sz="2400"/>
            </a:p>
          </p:txBody>
        </p:sp>
        <p:sp>
          <p:nvSpPr>
            <p:cNvPr id="19" name="object 19"/>
            <p:cNvSpPr/>
            <p:nvPr/>
          </p:nvSpPr>
          <p:spPr>
            <a:xfrm>
              <a:off x="1062228" y="504456"/>
              <a:ext cx="329247" cy="399275"/>
            </a:xfrm>
            <a:prstGeom prst="rect">
              <a:avLst/>
            </a:prstGeom>
            <a:blipFill>
              <a:blip r:embed="rId9" cstate="print"/>
              <a:stretch>
                <a:fillRect/>
              </a:stretch>
            </a:blipFill>
          </p:spPr>
          <p:txBody>
            <a:bodyPr wrap="square" lIns="0" tIns="0" rIns="0" bIns="0" rtlCol="0"/>
            <a:lstStyle/>
            <a:p>
              <a:endParaRPr sz="2400"/>
            </a:p>
          </p:txBody>
        </p:sp>
        <p:sp>
          <p:nvSpPr>
            <p:cNvPr id="20" name="object 20"/>
            <p:cNvSpPr/>
            <p:nvPr/>
          </p:nvSpPr>
          <p:spPr>
            <a:xfrm>
              <a:off x="1157236" y="582168"/>
              <a:ext cx="142735" cy="210312"/>
            </a:xfrm>
            <a:prstGeom prst="rect">
              <a:avLst/>
            </a:prstGeom>
            <a:blipFill>
              <a:blip r:embed="rId10" cstate="print"/>
              <a:stretch>
                <a:fillRect/>
              </a:stretch>
            </a:blipFill>
          </p:spPr>
          <p:txBody>
            <a:bodyPr wrap="square" lIns="0" tIns="0" rIns="0" bIns="0" rtlCol="0"/>
            <a:lstStyle/>
            <a:p>
              <a:endParaRPr sz="2400"/>
            </a:p>
          </p:txBody>
        </p:sp>
        <p:sp>
          <p:nvSpPr>
            <p:cNvPr id="21" name="object 21"/>
            <p:cNvSpPr/>
            <p:nvPr/>
          </p:nvSpPr>
          <p:spPr>
            <a:xfrm>
              <a:off x="1160460" y="582168"/>
              <a:ext cx="139700" cy="210820"/>
            </a:xfrm>
            <a:custGeom>
              <a:avLst/>
              <a:gdLst/>
              <a:ahLst/>
              <a:cxnLst/>
              <a:rect l="l" t="t" r="r" b="b"/>
              <a:pathLst>
                <a:path w="139700" h="210820">
                  <a:moveTo>
                    <a:pt x="63653" y="0"/>
                  </a:moveTo>
                  <a:lnTo>
                    <a:pt x="54802" y="14351"/>
                  </a:lnTo>
                  <a:lnTo>
                    <a:pt x="54802" y="18287"/>
                  </a:lnTo>
                  <a:lnTo>
                    <a:pt x="51475" y="39286"/>
                  </a:lnTo>
                  <a:lnTo>
                    <a:pt x="43530" y="57880"/>
                  </a:lnTo>
                  <a:lnTo>
                    <a:pt x="31538" y="74330"/>
                  </a:lnTo>
                  <a:lnTo>
                    <a:pt x="16067" y="88900"/>
                  </a:lnTo>
                  <a:lnTo>
                    <a:pt x="12739" y="92202"/>
                  </a:lnTo>
                  <a:lnTo>
                    <a:pt x="8307" y="94361"/>
                  </a:lnTo>
                  <a:lnTo>
                    <a:pt x="4979" y="97662"/>
                  </a:lnTo>
                  <a:lnTo>
                    <a:pt x="1035" y="102687"/>
                  </a:lnTo>
                  <a:lnTo>
                    <a:pt x="0" y="108616"/>
                  </a:lnTo>
                  <a:lnTo>
                    <a:pt x="1867" y="114307"/>
                  </a:lnTo>
                  <a:lnTo>
                    <a:pt x="6630" y="118618"/>
                  </a:lnTo>
                  <a:lnTo>
                    <a:pt x="9958" y="120904"/>
                  </a:lnTo>
                  <a:lnTo>
                    <a:pt x="13844" y="122555"/>
                  </a:lnTo>
                  <a:lnTo>
                    <a:pt x="17718" y="124206"/>
                  </a:lnTo>
                  <a:lnTo>
                    <a:pt x="41517" y="154559"/>
                  </a:lnTo>
                  <a:lnTo>
                    <a:pt x="42610" y="160655"/>
                  </a:lnTo>
                  <a:lnTo>
                    <a:pt x="44286" y="166751"/>
                  </a:lnTo>
                  <a:lnTo>
                    <a:pt x="45391" y="172720"/>
                  </a:lnTo>
                  <a:lnTo>
                    <a:pt x="46239" y="179073"/>
                  </a:lnTo>
                  <a:lnTo>
                    <a:pt x="47193" y="185547"/>
                  </a:lnTo>
                  <a:lnTo>
                    <a:pt x="48354" y="192115"/>
                  </a:lnTo>
                  <a:lnTo>
                    <a:pt x="49823" y="198755"/>
                  </a:lnTo>
                  <a:lnTo>
                    <a:pt x="50915" y="202565"/>
                  </a:lnTo>
                  <a:lnTo>
                    <a:pt x="54802" y="205359"/>
                  </a:lnTo>
                  <a:lnTo>
                    <a:pt x="58675" y="210312"/>
                  </a:lnTo>
                  <a:lnTo>
                    <a:pt x="63653" y="206502"/>
                  </a:lnTo>
                  <a:lnTo>
                    <a:pt x="68086" y="204216"/>
                  </a:lnTo>
                  <a:lnTo>
                    <a:pt x="69762" y="199771"/>
                  </a:lnTo>
                  <a:lnTo>
                    <a:pt x="71967" y="193500"/>
                  </a:lnTo>
                  <a:lnTo>
                    <a:pt x="73764" y="187134"/>
                  </a:lnTo>
                  <a:lnTo>
                    <a:pt x="75354" y="180768"/>
                  </a:lnTo>
                  <a:lnTo>
                    <a:pt x="76938" y="174498"/>
                  </a:lnTo>
                  <a:lnTo>
                    <a:pt x="95278" y="136588"/>
                  </a:lnTo>
                  <a:lnTo>
                    <a:pt x="130621" y="113157"/>
                  </a:lnTo>
                  <a:lnTo>
                    <a:pt x="138876" y="110998"/>
                  </a:lnTo>
                  <a:lnTo>
                    <a:pt x="139511" y="101600"/>
                  </a:lnTo>
                  <a:lnTo>
                    <a:pt x="132272" y="96012"/>
                  </a:lnTo>
                  <a:lnTo>
                    <a:pt x="130113" y="94361"/>
                  </a:lnTo>
                  <a:lnTo>
                    <a:pt x="127827" y="92710"/>
                  </a:lnTo>
                  <a:lnTo>
                    <a:pt x="125668" y="91694"/>
                  </a:lnTo>
                  <a:lnTo>
                    <a:pt x="113642" y="83099"/>
                  </a:lnTo>
                  <a:lnTo>
                    <a:pt x="89130" y="46862"/>
                  </a:lnTo>
                  <a:lnTo>
                    <a:pt x="81570" y="25360"/>
                  </a:lnTo>
                  <a:lnTo>
                    <a:pt x="79160" y="18287"/>
                  </a:lnTo>
                  <a:lnTo>
                    <a:pt x="66981" y="0"/>
                  </a:lnTo>
                  <a:lnTo>
                    <a:pt x="63653" y="0"/>
                  </a:lnTo>
                  <a:close/>
                </a:path>
              </a:pathLst>
            </a:custGeom>
            <a:ln w="76200">
              <a:solidFill>
                <a:srgbClr val="FFFCFD"/>
              </a:solidFill>
            </a:ln>
          </p:spPr>
          <p:txBody>
            <a:bodyPr wrap="square" lIns="0" tIns="0" rIns="0" bIns="0" rtlCol="0"/>
            <a:lstStyle/>
            <a:p>
              <a:endParaRPr sz="2400"/>
            </a:p>
          </p:txBody>
        </p:sp>
        <p:sp>
          <p:nvSpPr>
            <p:cNvPr id="22" name="object 22"/>
            <p:cNvSpPr/>
            <p:nvPr/>
          </p:nvSpPr>
          <p:spPr>
            <a:xfrm>
              <a:off x="1329023" y="321564"/>
              <a:ext cx="196215" cy="295910"/>
            </a:xfrm>
            <a:custGeom>
              <a:avLst/>
              <a:gdLst/>
              <a:ahLst/>
              <a:cxnLst/>
              <a:rect l="l" t="t" r="r" b="b"/>
              <a:pathLst>
                <a:path w="196215" h="295909">
                  <a:moveTo>
                    <a:pt x="108362" y="0"/>
                  </a:moveTo>
                  <a:lnTo>
                    <a:pt x="102393" y="0"/>
                  </a:lnTo>
                  <a:lnTo>
                    <a:pt x="100742" y="508"/>
                  </a:lnTo>
                  <a:lnTo>
                    <a:pt x="99091" y="1397"/>
                  </a:lnTo>
                  <a:lnTo>
                    <a:pt x="90836" y="4699"/>
                  </a:lnTo>
                  <a:lnTo>
                    <a:pt x="84740" y="12446"/>
                  </a:lnTo>
                  <a:lnTo>
                    <a:pt x="83724" y="21209"/>
                  </a:lnTo>
                  <a:lnTo>
                    <a:pt x="81470" y="33518"/>
                  </a:lnTo>
                  <a:lnTo>
                    <a:pt x="76581" y="58231"/>
                  </a:lnTo>
                  <a:lnTo>
                    <a:pt x="74326" y="70612"/>
                  </a:lnTo>
                  <a:lnTo>
                    <a:pt x="71401" y="81347"/>
                  </a:lnTo>
                  <a:lnTo>
                    <a:pt x="44170" y="116181"/>
                  </a:lnTo>
                  <a:lnTo>
                    <a:pt x="12798" y="142545"/>
                  </a:lnTo>
                  <a:lnTo>
                    <a:pt x="8413" y="146303"/>
                  </a:lnTo>
                  <a:lnTo>
                    <a:pt x="3968" y="150749"/>
                  </a:lnTo>
                  <a:lnTo>
                    <a:pt x="341" y="156886"/>
                  </a:lnTo>
                  <a:lnTo>
                    <a:pt x="0" y="163750"/>
                  </a:lnTo>
                  <a:lnTo>
                    <a:pt x="2754" y="170019"/>
                  </a:lnTo>
                  <a:lnTo>
                    <a:pt x="8413" y="174371"/>
                  </a:lnTo>
                  <a:lnTo>
                    <a:pt x="15017" y="177673"/>
                  </a:lnTo>
                  <a:lnTo>
                    <a:pt x="22129" y="180339"/>
                  </a:lnTo>
                  <a:lnTo>
                    <a:pt x="29241" y="182625"/>
                  </a:lnTo>
                  <a:lnTo>
                    <a:pt x="49029" y="192692"/>
                  </a:lnTo>
                  <a:lnTo>
                    <a:pt x="78890" y="224541"/>
                  </a:lnTo>
                  <a:lnTo>
                    <a:pt x="95732" y="272256"/>
                  </a:lnTo>
                  <a:lnTo>
                    <a:pt x="98583" y="281305"/>
                  </a:lnTo>
                  <a:lnTo>
                    <a:pt x="102901" y="291211"/>
                  </a:lnTo>
                  <a:lnTo>
                    <a:pt x="105695" y="295656"/>
                  </a:lnTo>
                  <a:lnTo>
                    <a:pt x="110615" y="290322"/>
                  </a:lnTo>
                  <a:lnTo>
                    <a:pt x="124745" y="253126"/>
                  </a:lnTo>
                  <a:lnTo>
                    <a:pt x="128809" y="235838"/>
                  </a:lnTo>
                  <a:lnTo>
                    <a:pt x="134052" y="219328"/>
                  </a:lnTo>
                  <a:lnTo>
                    <a:pt x="105187" y="219328"/>
                  </a:lnTo>
                  <a:lnTo>
                    <a:pt x="101268" y="212772"/>
                  </a:lnTo>
                  <a:lnTo>
                    <a:pt x="96980" y="206311"/>
                  </a:lnTo>
                  <a:lnTo>
                    <a:pt x="65563" y="173736"/>
                  </a:lnTo>
                  <a:lnTo>
                    <a:pt x="45721" y="161323"/>
                  </a:lnTo>
                  <a:lnTo>
                    <a:pt x="38131" y="156718"/>
                  </a:lnTo>
                  <a:lnTo>
                    <a:pt x="57068" y="140168"/>
                  </a:lnTo>
                  <a:lnTo>
                    <a:pt x="74660" y="122999"/>
                  </a:lnTo>
                  <a:lnTo>
                    <a:pt x="88941" y="103354"/>
                  </a:lnTo>
                  <a:lnTo>
                    <a:pt x="97948" y="79375"/>
                  </a:lnTo>
                  <a:lnTo>
                    <a:pt x="129055" y="79375"/>
                  </a:lnTo>
                  <a:lnTo>
                    <a:pt x="124964" y="70328"/>
                  </a:lnTo>
                  <a:lnTo>
                    <a:pt x="121062" y="54610"/>
                  </a:lnTo>
                  <a:lnTo>
                    <a:pt x="120003" y="46495"/>
                  </a:lnTo>
                  <a:lnTo>
                    <a:pt x="118312" y="30410"/>
                  </a:lnTo>
                  <a:lnTo>
                    <a:pt x="116617" y="17399"/>
                  </a:lnTo>
                  <a:lnTo>
                    <a:pt x="115601" y="11811"/>
                  </a:lnTo>
                  <a:lnTo>
                    <a:pt x="113950" y="6858"/>
                  </a:lnTo>
                  <a:lnTo>
                    <a:pt x="112426" y="2666"/>
                  </a:lnTo>
                  <a:lnTo>
                    <a:pt x="108362" y="0"/>
                  </a:lnTo>
                  <a:close/>
                </a:path>
                <a:path w="196215" h="295909">
                  <a:moveTo>
                    <a:pt x="129055" y="79375"/>
                  </a:moveTo>
                  <a:lnTo>
                    <a:pt x="97948" y="79375"/>
                  </a:lnTo>
                  <a:lnTo>
                    <a:pt x="103943" y="89163"/>
                  </a:lnTo>
                  <a:lnTo>
                    <a:pt x="132514" y="125380"/>
                  </a:lnTo>
                  <a:lnTo>
                    <a:pt x="159035" y="147955"/>
                  </a:lnTo>
                  <a:lnTo>
                    <a:pt x="141692" y="162500"/>
                  </a:lnTo>
                  <a:lnTo>
                    <a:pt x="126492" y="178688"/>
                  </a:lnTo>
                  <a:lnTo>
                    <a:pt x="114101" y="197354"/>
                  </a:lnTo>
                  <a:lnTo>
                    <a:pt x="105187" y="219328"/>
                  </a:lnTo>
                  <a:lnTo>
                    <a:pt x="134052" y="219328"/>
                  </a:lnTo>
                  <a:lnTo>
                    <a:pt x="135572" y="214540"/>
                  </a:lnTo>
                  <a:lnTo>
                    <a:pt x="146526" y="196421"/>
                  </a:lnTo>
                  <a:lnTo>
                    <a:pt x="161099" y="180992"/>
                  </a:lnTo>
                  <a:lnTo>
                    <a:pt x="178720" y="167766"/>
                  </a:lnTo>
                  <a:lnTo>
                    <a:pt x="182022" y="164973"/>
                  </a:lnTo>
                  <a:lnTo>
                    <a:pt x="185959" y="163322"/>
                  </a:lnTo>
                  <a:lnTo>
                    <a:pt x="188626" y="160655"/>
                  </a:lnTo>
                  <a:lnTo>
                    <a:pt x="193930" y="155713"/>
                  </a:lnTo>
                  <a:lnTo>
                    <a:pt x="195818" y="149225"/>
                  </a:lnTo>
                  <a:lnTo>
                    <a:pt x="194395" y="142545"/>
                  </a:lnTo>
                  <a:lnTo>
                    <a:pt x="189769" y="137033"/>
                  </a:lnTo>
                  <a:lnTo>
                    <a:pt x="186467" y="134238"/>
                  </a:lnTo>
                  <a:lnTo>
                    <a:pt x="183165" y="132587"/>
                  </a:lnTo>
                  <a:lnTo>
                    <a:pt x="179863" y="129921"/>
                  </a:lnTo>
                  <a:lnTo>
                    <a:pt x="140815" y="98240"/>
                  </a:lnTo>
                  <a:lnTo>
                    <a:pt x="131603" y="85010"/>
                  </a:lnTo>
                  <a:lnTo>
                    <a:pt x="129055" y="79375"/>
                  </a:lnTo>
                  <a:close/>
                </a:path>
              </a:pathLst>
            </a:custGeom>
            <a:solidFill>
              <a:srgbClr val="1A2546"/>
            </a:solidFill>
          </p:spPr>
          <p:txBody>
            <a:bodyPr wrap="square" lIns="0" tIns="0" rIns="0" bIns="0" rtlCol="0"/>
            <a:lstStyle/>
            <a:p>
              <a:endParaRPr sz="2400"/>
            </a:p>
          </p:txBody>
        </p:sp>
        <p:sp>
          <p:nvSpPr>
            <p:cNvPr id="23" name="object 23"/>
            <p:cNvSpPr/>
            <p:nvPr/>
          </p:nvSpPr>
          <p:spPr>
            <a:xfrm>
              <a:off x="1367027" y="400812"/>
              <a:ext cx="120396" cy="140208"/>
            </a:xfrm>
            <a:prstGeom prst="rect">
              <a:avLst/>
            </a:prstGeom>
            <a:blipFill>
              <a:blip r:embed="rId11" cstate="print"/>
              <a:stretch>
                <a:fillRect/>
              </a:stretch>
            </a:blipFill>
          </p:spPr>
          <p:txBody>
            <a:bodyPr wrap="square" lIns="0" tIns="0" rIns="0" bIns="0" rtlCol="0"/>
            <a:lstStyle/>
            <a:p>
              <a:endParaRPr sz="2400"/>
            </a:p>
          </p:txBody>
        </p:sp>
        <p:sp>
          <p:nvSpPr>
            <p:cNvPr id="24" name="object 24"/>
            <p:cNvSpPr/>
            <p:nvPr/>
          </p:nvSpPr>
          <p:spPr>
            <a:xfrm>
              <a:off x="1160460" y="582168"/>
              <a:ext cx="139511" cy="210312"/>
            </a:xfrm>
            <a:prstGeom prst="rect">
              <a:avLst/>
            </a:prstGeom>
            <a:blipFill>
              <a:blip r:embed="rId12" cstate="print"/>
              <a:stretch>
                <a:fillRect/>
              </a:stretch>
            </a:blipFill>
          </p:spPr>
          <p:txBody>
            <a:bodyPr wrap="square" lIns="0" tIns="0" rIns="0" bIns="0" rtlCol="0"/>
            <a:lstStyle/>
            <a:p>
              <a:endParaRPr sz="2400"/>
            </a:p>
          </p:txBody>
        </p:sp>
        <p:sp>
          <p:nvSpPr>
            <p:cNvPr id="25" name="object 25"/>
            <p:cNvSpPr/>
            <p:nvPr/>
          </p:nvSpPr>
          <p:spPr>
            <a:xfrm>
              <a:off x="7115555" y="3291840"/>
              <a:ext cx="678205" cy="1200912"/>
            </a:xfrm>
            <a:prstGeom prst="rect">
              <a:avLst/>
            </a:prstGeom>
            <a:blipFill>
              <a:blip r:embed="rId13" cstate="print"/>
              <a:stretch>
                <a:fillRect/>
              </a:stretch>
            </a:blipFill>
          </p:spPr>
          <p:txBody>
            <a:bodyPr wrap="square" lIns="0" tIns="0" rIns="0" bIns="0" rtlCol="0"/>
            <a:lstStyle/>
            <a:p>
              <a:endParaRPr sz="2400"/>
            </a:p>
          </p:txBody>
        </p:sp>
        <p:sp>
          <p:nvSpPr>
            <p:cNvPr id="26" name="object 26"/>
            <p:cNvSpPr/>
            <p:nvPr/>
          </p:nvSpPr>
          <p:spPr>
            <a:xfrm>
              <a:off x="7174940" y="3331464"/>
              <a:ext cx="563266" cy="1088136"/>
            </a:xfrm>
            <a:prstGeom prst="rect">
              <a:avLst/>
            </a:prstGeom>
            <a:blipFill>
              <a:blip r:embed="rId14" cstate="print"/>
              <a:stretch>
                <a:fillRect/>
              </a:stretch>
            </a:blipFill>
          </p:spPr>
          <p:txBody>
            <a:bodyPr wrap="square" lIns="0" tIns="0" rIns="0" bIns="0" rtlCol="0"/>
            <a:lstStyle/>
            <a:p>
              <a:endParaRPr sz="2400"/>
            </a:p>
          </p:txBody>
        </p:sp>
        <p:sp>
          <p:nvSpPr>
            <p:cNvPr id="27" name="object 27"/>
            <p:cNvSpPr/>
            <p:nvPr/>
          </p:nvSpPr>
          <p:spPr>
            <a:xfrm>
              <a:off x="6669023" y="4114800"/>
              <a:ext cx="358178" cy="448106"/>
            </a:xfrm>
            <a:prstGeom prst="rect">
              <a:avLst/>
            </a:prstGeom>
            <a:blipFill>
              <a:blip r:embed="rId15" cstate="print"/>
              <a:stretch>
                <a:fillRect/>
              </a:stretch>
            </a:blipFill>
          </p:spPr>
          <p:txBody>
            <a:bodyPr wrap="square" lIns="0" tIns="0" rIns="0" bIns="0" rtlCol="0"/>
            <a:lstStyle/>
            <a:p>
              <a:endParaRPr sz="2400"/>
            </a:p>
          </p:txBody>
        </p:sp>
        <p:sp>
          <p:nvSpPr>
            <p:cNvPr id="28" name="object 28"/>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29" name="object 29"/>
            <p:cNvSpPr/>
            <p:nvPr/>
          </p:nvSpPr>
          <p:spPr>
            <a:xfrm>
              <a:off x="6760463" y="4223677"/>
              <a:ext cx="179704" cy="198742"/>
            </a:xfrm>
            <a:prstGeom prst="rect">
              <a:avLst/>
            </a:prstGeom>
            <a:blipFill>
              <a:blip r:embed="rId16" cstate="print"/>
              <a:stretch>
                <a:fillRect/>
              </a:stretch>
            </a:blipFill>
          </p:spPr>
          <p:txBody>
            <a:bodyPr wrap="square" lIns="0" tIns="0" rIns="0" bIns="0" rtlCol="0"/>
            <a:lstStyle/>
            <a:p>
              <a:endParaRPr sz="2400"/>
            </a:p>
          </p:txBody>
        </p:sp>
        <p:sp>
          <p:nvSpPr>
            <p:cNvPr id="30" name="object 30"/>
            <p:cNvSpPr/>
            <p:nvPr/>
          </p:nvSpPr>
          <p:spPr>
            <a:xfrm>
              <a:off x="6766337" y="4192524"/>
              <a:ext cx="167640" cy="259079"/>
            </a:xfrm>
            <a:custGeom>
              <a:avLst/>
              <a:gdLst/>
              <a:ahLst/>
              <a:cxnLst/>
              <a:rect l="l" t="t" r="r" b="b"/>
              <a:pathLst>
                <a:path w="167640" h="259079">
                  <a:moveTo>
                    <a:pt x="89376" y="0"/>
                  </a:moveTo>
                  <a:lnTo>
                    <a:pt x="87852" y="0"/>
                  </a:lnTo>
                  <a:lnTo>
                    <a:pt x="86455" y="330"/>
                  </a:lnTo>
                  <a:lnTo>
                    <a:pt x="85185" y="1003"/>
                  </a:lnTo>
                  <a:lnTo>
                    <a:pt x="78073" y="4381"/>
                  </a:lnTo>
                  <a:lnTo>
                    <a:pt x="72993" y="10629"/>
                  </a:lnTo>
                  <a:lnTo>
                    <a:pt x="72104" y="18795"/>
                  </a:lnTo>
                  <a:lnTo>
                    <a:pt x="70149" y="29612"/>
                  </a:lnTo>
                  <a:lnTo>
                    <a:pt x="67992" y="40422"/>
                  </a:lnTo>
                  <a:lnTo>
                    <a:pt x="65764" y="51230"/>
                  </a:lnTo>
                  <a:lnTo>
                    <a:pt x="63595" y="62039"/>
                  </a:lnTo>
                  <a:lnTo>
                    <a:pt x="37947" y="101970"/>
                  </a:lnTo>
                  <a:lnTo>
                    <a:pt x="22877" y="115134"/>
                  </a:lnTo>
                  <a:lnTo>
                    <a:pt x="15462" y="121627"/>
                  </a:lnTo>
                  <a:lnTo>
                    <a:pt x="0" y="143438"/>
                  </a:lnTo>
                  <a:lnTo>
                    <a:pt x="2420" y="148896"/>
                  </a:lnTo>
                  <a:lnTo>
                    <a:pt x="7461" y="152869"/>
                  </a:lnTo>
                  <a:lnTo>
                    <a:pt x="13049" y="155270"/>
                  </a:lnTo>
                  <a:lnTo>
                    <a:pt x="18764" y="157683"/>
                  </a:lnTo>
                  <a:lnTo>
                    <a:pt x="24733" y="160070"/>
                  </a:lnTo>
                  <a:lnTo>
                    <a:pt x="41858" y="168636"/>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6212" y="187574"/>
                  </a:lnTo>
                  <a:lnTo>
                    <a:pt x="153003" y="146621"/>
                  </a:lnTo>
                  <a:lnTo>
                    <a:pt x="158591" y="142786"/>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07164" y="61558"/>
                  </a:lnTo>
                  <a:lnTo>
                    <a:pt x="100552" y="19748"/>
                  </a:lnTo>
                  <a:lnTo>
                    <a:pt x="100171" y="14947"/>
                  </a:lnTo>
                  <a:lnTo>
                    <a:pt x="99155" y="10629"/>
                  </a:lnTo>
                  <a:lnTo>
                    <a:pt x="97758" y="6311"/>
                  </a:lnTo>
                  <a:lnTo>
                    <a:pt x="96488" y="2159"/>
                  </a:lnTo>
                  <a:lnTo>
                    <a:pt x="92932" y="0"/>
                  </a:lnTo>
                  <a:lnTo>
                    <a:pt x="89376" y="0"/>
                  </a:lnTo>
                  <a:close/>
                </a:path>
              </a:pathLst>
            </a:custGeom>
            <a:ln w="76200">
              <a:solidFill>
                <a:srgbClr val="FFFCFD"/>
              </a:solidFill>
            </a:ln>
          </p:spPr>
          <p:txBody>
            <a:bodyPr wrap="square" lIns="0" tIns="0" rIns="0" bIns="0" rtlCol="0"/>
            <a:lstStyle/>
            <a:p>
              <a:endParaRPr sz="2400"/>
            </a:p>
          </p:txBody>
        </p:sp>
        <p:sp>
          <p:nvSpPr>
            <p:cNvPr id="31" name="object 31"/>
            <p:cNvSpPr/>
            <p:nvPr/>
          </p:nvSpPr>
          <p:spPr>
            <a:xfrm>
              <a:off x="6766337" y="4192524"/>
              <a:ext cx="167640" cy="259079"/>
            </a:xfrm>
            <a:custGeom>
              <a:avLst/>
              <a:gdLst/>
              <a:ahLst/>
              <a:cxnLst/>
              <a:rect l="l" t="t" r="r" b="b"/>
              <a:pathLst>
                <a:path w="167640" h="259079">
                  <a:moveTo>
                    <a:pt x="92932" y="0"/>
                  </a:moveTo>
                  <a:lnTo>
                    <a:pt x="87852" y="0"/>
                  </a:lnTo>
                  <a:lnTo>
                    <a:pt x="86455" y="330"/>
                  </a:lnTo>
                  <a:lnTo>
                    <a:pt x="85185" y="1003"/>
                  </a:lnTo>
                  <a:lnTo>
                    <a:pt x="78073" y="4381"/>
                  </a:lnTo>
                  <a:lnTo>
                    <a:pt x="72993" y="10629"/>
                  </a:lnTo>
                  <a:lnTo>
                    <a:pt x="72104" y="18795"/>
                  </a:lnTo>
                  <a:lnTo>
                    <a:pt x="70149" y="29612"/>
                  </a:lnTo>
                  <a:lnTo>
                    <a:pt x="67920" y="40770"/>
                  </a:lnTo>
                  <a:lnTo>
                    <a:pt x="65764" y="51230"/>
                  </a:lnTo>
                  <a:lnTo>
                    <a:pt x="63595" y="62039"/>
                  </a:lnTo>
                  <a:lnTo>
                    <a:pt x="37947" y="101970"/>
                  </a:lnTo>
                  <a:lnTo>
                    <a:pt x="11271" y="124993"/>
                  </a:lnTo>
                  <a:lnTo>
                    <a:pt x="7461" y="128358"/>
                  </a:lnTo>
                  <a:lnTo>
                    <a:pt x="3778" y="132206"/>
                  </a:lnTo>
                  <a:lnTo>
                    <a:pt x="388" y="137530"/>
                  </a:lnTo>
                  <a:lnTo>
                    <a:pt x="0" y="143438"/>
                  </a:lnTo>
                  <a:lnTo>
                    <a:pt x="2420" y="148896"/>
                  </a:lnTo>
                  <a:lnTo>
                    <a:pt x="7461" y="152869"/>
                  </a:lnTo>
                  <a:lnTo>
                    <a:pt x="18764" y="157683"/>
                  </a:lnTo>
                  <a:lnTo>
                    <a:pt x="24733" y="160070"/>
                  </a:lnTo>
                  <a:lnTo>
                    <a:pt x="41858" y="168636"/>
                  </a:lnTo>
                  <a:lnTo>
                    <a:pt x="56292" y="180932"/>
                  </a:lnTo>
                  <a:lnTo>
                    <a:pt x="67488" y="196373"/>
                  </a:lnTo>
                  <a:lnTo>
                    <a:pt x="74898" y="214375"/>
                  </a:lnTo>
                  <a:lnTo>
                    <a:pt x="79533" y="230665"/>
                  </a:lnTo>
                  <a:lnTo>
                    <a:pt x="81827" y="238648"/>
                  </a:lnTo>
                  <a:lnTo>
                    <a:pt x="84169" y="246583"/>
                  </a:lnTo>
                  <a:lnTo>
                    <a:pt x="86074" y="250913"/>
                  </a:lnTo>
                  <a:lnTo>
                    <a:pt x="87979" y="254761"/>
                  </a:lnTo>
                  <a:lnTo>
                    <a:pt x="90265" y="259079"/>
                  </a:lnTo>
                  <a:lnTo>
                    <a:pt x="96361" y="253301"/>
                  </a:lnTo>
                  <a:lnTo>
                    <a:pt x="100552" y="245135"/>
                  </a:lnTo>
                  <a:lnTo>
                    <a:pt x="102457" y="236969"/>
                  </a:lnTo>
                  <a:lnTo>
                    <a:pt x="104618" y="229119"/>
                  </a:lnTo>
                  <a:lnTo>
                    <a:pt x="106791" y="221408"/>
                  </a:lnTo>
                  <a:lnTo>
                    <a:pt x="108797" y="213787"/>
                  </a:lnTo>
                  <a:lnTo>
                    <a:pt x="110458" y="206209"/>
                  </a:lnTo>
                  <a:lnTo>
                    <a:pt x="114909" y="191795"/>
                  </a:lnTo>
                  <a:lnTo>
                    <a:pt x="89884" y="191795"/>
                  </a:lnTo>
                  <a:lnTo>
                    <a:pt x="86274" y="186110"/>
                  </a:lnTo>
                  <a:lnTo>
                    <a:pt x="82534" y="180565"/>
                  </a:lnTo>
                  <a:lnTo>
                    <a:pt x="55721" y="151904"/>
                  </a:lnTo>
                  <a:lnTo>
                    <a:pt x="38933" y="141499"/>
                  </a:lnTo>
                  <a:lnTo>
                    <a:pt x="32226" y="137490"/>
                  </a:lnTo>
                  <a:lnTo>
                    <a:pt x="32734" y="137490"/>
                  </a:lnTo>
                  <a:lnTo>
                    <a:pt x="48891" y="122707"/>
                  </a:lnTo>
                  <a:lnTo>
                    <a:pt x="63880" y="107519"/>
                  </a:lnTo>
                  <a:lnTo>
                    <a:pt x="76061" y="90257"/>
                  </a:lnTo>
                  <a:lnTo>
                    <a:pt x="83788" y="69253"/>
                  </a:lnTo>
                  <a:lnTo>
                    <a:pt x="110555" y="69253"/>
                  </a:lnTo>
                  <a:lnTo>
                    <a:pt x="101300" y="26881"/>
                  </a:lnTo>
                  <a:lnTo>
                    <a:pt x="100171" y="14947"/>
                  </a:lnTo>
                  <a:lnTo>
                    <a:pt x="99155" y="10629"/>
                  </a:lnTo>
                  <a:lnTo>
                    <a:pt x="97758" y="6311"/>
                  </a:lnTo>
                  <a:lnTo>
                    <a:pt x="96488" y="2159"/>
                  </a:lnTo>
                  <a:lnTo>
                    <a:pt x="92932" y="0"/>
                  </a:lnTo>
                  <a:close/>
                </a:path>
                <a:path w="167640" h="259079">
                  <a:moveTo>
                    <a:pt x="110555" y="69253"/>
                  </a:moveTo>
                  <a:lnTo>
                    <a:pt x="83788" y="69253"/>
                  </a:lnTo>
                  <a:lnTo>
                    <a:pt x="88828" y="77813"/>
                  </a:lnTo>
                  <a:lnTo>
                    <a:pt x="112960" y="109525"/>
                  </a:lnTo>
                  <a:lnTo>
                    <a:pt x="135731" y="129793"/>
                  </a:lnTo>
                  <a:lnTo>
                    <a:pt x="120709" y="142326"/>
                  </a:lnTo>
                  <a:lnTo>
                    <a:pt x="107664" y="156475"/>
                  </a:lnTo>
                  <a:lnTo>
                    <a:pt x="97190" y="172783"/>
                  </a:lnTo>
                  <a:lnTo>
                    <a:pt x="89884" y="191795"/>
                  </a:lnTo>
                  <a:lnTo>
                    <a:pt x="114909" y="191795"/>
                  </a:lnTo>
                  <a:lnTo>
                    <a:pt x="116212" y="187574"/>
                  </a:lnTo>
                  <a:lnTo>
                    <a:pt x="125539" y="171734"/>
                  </a:lnTo>
                  <a:lnTo>
                    <a:pt x="137961" y="158234"/>
                  </a:lnTo>
                  <a:lnTo>
                    <a:pt x="153003" y="146621"/>
                  </a:lnTo>
                  <a:lnTo>
                    <a:pt x="161385" y="140855"/>
                  </a:lnTo>
                  <a:lnTo>
                    <a:pt x="165687" y="136269"/>
                  </a:lnTo>
                  <a:lnTo>
                    <a:pt x="167322" y="130463"/>
                  </a:lnTo>
                  <a:lnTo>
                    <a:pt x="166242" y="124567"/>
                  </a:lnTo>
                  <a:lnTo>
                    <a:pt x="162401" y="119710"/>
                  </a:lnTo>
                  <a:lnTo>
                    <a:pt x="159607" y="117779"/>
                  </a:lnTo>
                  <a:lnTo>
                    <a:pt x="156305" y="115874"/>
                  </a:lnTo>
                  <a:lnTo>
                    <a:pt x="153892" y="113944"/>
                  </a:lnTo>
                  <a:lnTo>
                    <a:pt x="147901" y="109405"/>
                  </a:lnTo>
                  <a:lnTo>
                    <a:pt x="141874" y="104995"/>
                  </a:lnTo>
                  <a:lnTo>
                    <a:pt x="136015" y="100498"/>
                  </a:lnTo>
                  <a:lnTo>
                    <a:pt x="130524" y="95694"/>
                  </a:lnTo>
                  <a:lnTo>
                    <a:pt x="120642" y="85819"/>
                  </a:lnTo>
                  <a:lnTo>
                    <a:pt x="112807" y="74364"/>
                  </a:lnTo>
                  <a:lnTo>
                    <a:pt x="110555" y="69253"/>
                  </a:lnTo>
                  <a:close/>
                </a:path>
              </a:pathLst>
            </a:custGeom>
            <a:solidFill>
              <a:srgbClr val="1A2546"/>
            </a:solidFill>
          </p:spPr>
          <p:txBody>
            <a:bodyPr wrap="square" lIns="0" tIns="0" rIns="0" bIns="0" rtlCol="0"/>
            <a:lstStyle/>
            <a:p>
              <a:endParaRPr sz="2400"/>
            </a:p>
          </p:txBody>
        </p:sp>
        <p:sp>
          <p:nvSpPr>
            <p:cNvPr id="32" name="object 32"/>
            <p:cNvSpPr/>
            <p:nvPr/>
          </p:nvSpPr>
          <p:spPr>
            <a:xfrm>
              <a:off x="6798563" y="4262640"/>
              <a:ext cx="103631" cy="121894"/>
            </a:xfrm>
            <a:prstGeom prst="rect">
              <a:avLst/>
            </a:prstGeom>
            <a:blipFill>
              <a:blip r:embed="rId17" cstate="print"/>
              <a:stretch>
                <a:fillRect/>
              </a:stretch>
            </a:blipFill>
          </p:spPr>
          <p:txBody>
            <a:bodyPr wrap="square" lIns="0" tIns="0" rIns="0" bIns="0" rtlCol="0"/>
            <a:lstStyle/>
            <a:p>
              <a:endParaRPr sz="2400"/>
            </a:p>
          </p:txBody>
        </p:sp>
        <p:sp>
          <p:nvSpPr>
            <p:cNvPr id="33" name="object 33"/>
            <p:cNvSpPr/>
            <p:nvPr/>
          </p:nvSpPr>
          <p:spPr>
            <a:xfrm>
              <a:off x="8215884" y="1565084"/>
              <a:ext cx="315468" cy="320103"/>
            </a:xfrm>
            <a:prstGeom prst="rect">
              <a:avLst/>
            </a:prstGeom>
            <a:blipFill>
              <a:blip r:embed="rId18" cstate="print"/>
              <a:stretch>
                <a:fillRect/>
              </a:stretch>
            </a:blipFill>
          </p:spPr>
          <p:txBody>
            <a:bodyPr wrap="square" lIns="0" tIns="0" rIns="0" bIns="0" rtlCol="0"/>
            <a:lstStyle/>
            <a:p>
              <a:endParaRPr sz="2400"/>
            </a:p>
          </p:txBody>
        </p:sp>
        <p:sp>
          <p:nvSpPr>
            <p:cNvPr id="34" name="object 34"/>
            <p:cNvSpPr/>
            <p:nvPr/>
          </p:nvSpPr>
          <p:spPr>
            <a:xfrm>
              <a:off x="8333025" y="1661922"/>
              <a:ext cx="86995" cy="93345"/>
            </a:xfrm>
            <a:custGeom>
              <a:avLst/>
              <a:gdLst/>
              <a:ahLst/>
              <a:cxnLst/>
              <a:rect l="l" t="t" r="r" b="b"/>
              <a:pathLst>
                <a:path w="86995" h="93344">
                  <a:moveTo>
                    <a:pt x="40719" y="0"/>
                  </a:moveTo>
                  <a:lnTo>
                    <a:pt x="38941" y="0"/>
                  </a:lnTo>
                  <a:lnTo>
                    <a:pt x="27463" y="3333"/>
                  </a:lnTo>
                  <a:lnTo>
                    <a:pt x="93" y="42292"/>
                  </a:lnTo>
                  <a:lnTo>
                    <a:pt x="0" y="55260"/>
                  </a:lnTo>
                  <a:lnTo>
                    <a:pt x="3692" y="67395"/>
                  </a:lnTo>
                  <a:lnTo>
                    <a:pt x="35615" y="91977"/>
                  </a:lnTo>
                  <a:lnTo>
                    <a:pt x="45037" y="92963"/>
                  </a:lnTo>
                  <a:lnTo>
                    <a:pt x="51133" y="92963"/>
                  </a:lnTo>
                  <a:lnTo>
                    <a:pt x="84199" y="66675"/>
                  </a:lnTo>
                  <a:lnTo>
                    <a:pt x="33607" y="66675"/>
                  </a:lnTo>
                  <a:lnTo>
                    <a:pt x="26114" y="59054"/>
                  </a:lnTo>
                  <a:lnTo>
                    <a:pt x="46307" y="23749"/>
                  </a:lnTo>
                  <a:lnTo>
                    <a:pt x="79109" y="23749"/>
                  </a:lnTo>
                  <a:lnTo>
                    <a:pt x="73818" y="15065"/>
                  </a:lnTo>
                  <a:lnTo>
                    <a:pt x="58941" y="4062"/>
                  </a:lnTo>
                  <a:lnTo>
                    <a:pt x="40719" y="0"/>
                  </a:lnTo>
                  <a:close/>
                </a:path>
                <a:path w="86995" h="93344">
                  <a:moveTo>
                    <a:pt x="79109" y="23749"/>
                  </a:moveTo>
                  <a:lnTo>
                    <a:pt x="48466" y="23749"/>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84199" y="66675"/>
                  </a:lnTo>
                  <a:lnTo>
                    <a:pt x="85685" y="63115"/>
                  </a:lnTo>
                  <a:lnTo>
                    <a:pt x="86820" y="50800"/>
                  </a:lnTo>
                  <a:lnTo>
                    <a:pt x="83671" y="31236"/>
                  </a:lnTo>
                  <a:lnTo>
                    <a:pt x="79109" y="23749"/>
                  </a:lnTo>
                  <a:close/>
                </a:path>
              </a:pathLst>
            </a:custGeom>
            <a:solidFill>
              <a:srgbClr val="1A2546"/>
            </a:solidFill>
          </p:spPr>
          <p:txBody>
            <a:bodyPr wrap="square" lIns="0" tIns="0" rIns="0" bIns="0" rtlCol="0"/>
            <a:lstStyle/>
            <a:p>
              <a:endParaRPr sz="2400"/>
            </a:p>
          </p:txBody>
        </p:sp>
        <p:sp>
          <p:nvSpPr>
            <p:cNvPr id="35" name="object 35"/>
            <p:cNvSpPr/>
            <p:nvPr/>
          </p:nvSpPr>
          <p:spPr>
            <a:xfrm>
              <a:off x="8333025" y="1661922"/>
              <a:ext cx="86995" cy="93345"/>
            </a:xfrm>
            <a:custGeom>
              <a:avLst/>
              <a:gdLst/>
              <a:ahLst/>
              <a:cxnLst/>
              <a:rect l="l" t="t" r="r" b="b"/>
              <a:pathLst>
                <a:path w="86995" h="93344">
                  <a:moveTo>
                    <a:pt x="46307" y="23749"/>
                  </a:moveTo>
                  <a:lnTo>
                    <a:pt x="48466" y="23749"/>
                  </a:lnTo>
                  <a:lnTo>
                    <a:pt x="50625" y="24891"/>
                  </a:lnTo>
                  <a:lnTo>
                    <a:pt x="52784" y="26035"/>
                  </a:lnTo>
                  <a:lnTo>
                    <a:pt x="59134" y="31623"/>
                  </a:lnTo>
                  <a:lnTo>
                    <a:pt x="63325" y="39497"/>
                  </a:lnTo>
                  <a:lnTo>
                    <a:pt x="62309" y="48513"/>
                  </a:lnTo>
                  <a:lnTo>
                    <a:pt x="61134" y="57064"/>
                  </a:lnTo>
                  <a:lnTo>
                    <a:pt x="57673" y="62626"/>
                  </a:lnTo>
                  <a:lnTo>
                    <a:pt x="52022" y="65641"/>
                  </a:lnTo>
                  <a:lnTo>
                    <a:pt x="44275" y="66548"/>
                  </a:lnTo>
                  <a:lnTo>
                    <a:pt x="43640" y="66675"/>
                  </a:lnTo>
                  <a:lnTo>
                    <a:pt x="43005" y="66675"/>
                  </a:lnTo>
                  <a:lnTo>
                    <a:pt x="42497" y="66675"/>
                  </a:lnTo>
                  <a:lnTo>
                    <a:pt x="33607" y="66675"/>
                  </a:lnTo>
                  <a:lnTo>
                    <a:pt x="26114" y="59054"/>
                  </a:lnTo>
                  <a:lnTo>
                    <a:pt x="25098" y="48513"/>
                  </a:lnTo>
                  <a:lnTo>
                    <a:pt x="26626" y="39715"/>
                  </a:lnTo>
                  <a:lnTo>
                    <a:pt x="30940" y="32321"/>
                  </a:lnTo>
                  <a:lnTo>
                    <a:pt x="37635" y="26832"/>
                  </a:lnTo>
                  <a:lnTo>
                    <a:pt x="46307" y="23749"/>
                  </a:lnTo>
                  <a:close/>
                </a:path>
                <a:path w="86995" h="93344">
                  <a:moveTo>
                    <a:pt x="40719" y="0"/>
                  </a:moveTo>
                  <a:lnTo>
                    <a:pt x="40084" y="0"/>
                  </a:lnTo>
                  <a:lnTo>
                    <a:pt x="39576" y="0"/>
                  </a:lnTo>
                  <a:lnTo>
                    <a:pt x="38941" y="0"/>
                  </a:lnTo>
                  <a:lnTo>
                    <a:pt x="27463" y="3333"/>
                  </a:lnTo>
                  <a:lnTo>
                    <a:pt x="93" y="42292"/>
                  </a:lnTo>
                  <a:lnTo>
                    <a:pt x="0" y="55260"/>
                  </a:lnTo>
                  <a:lnTo>
                    <a:pt x="3692" y="67395"/>
                  </a:lnTo>
                  <a:lnTo>
                    <a:pt x="35615" y="91977"/>
                  </a:lnTo>
                  <a:lnTo>
                    <a:pt x="45037" y="92963"/>
                  </a:lnTo>
                  <a:lnTo>
                    <a:pt x="51133" y="92963"/>
                  </a:lnTo>
                  <a:lnTo>
                    <a:pt x="85685" y="63115"/>
                  </a:lnTo>
                  <a:lnTo>
                    <a:pt x="86820" y="50800"/>
                  </a:lnTo>
                  <a:lnTo>
                    <a:pt x="83671" y="31236"/>
                  </a:lnTo>
                  <a:lnTo>
                    <a:pt x="73818" y="15065"/>
                  </a:lnTo>
                  <a:lnTo>
                    <a:pt x="58941" y="4062"/>
                  </a:lnTo>
                  <a:lnTo>
                    <a:pt x="40719" y="0"/>
                  </a:lnTo>
                  <a:close/>
                </a:path>
              </a:pathLst>
            </a:custGeom>
            <a:ln w="114300">
              <a:solidFill>
                <a:srgbClr val="FFFCFD"/>
              </a:solidFill>
            </a:ln>
          </p:spPr>
          <p:txBody>
            <a:bodyPr wrap="square" lIns="0" tIns="0" rIns="0" bIns="0" rtlCol="0"/>
            <a:lstStyle/>
            <a:p>
              <a:endParaRPr sz="2400"/>
            </a:p>
          </p:txBody>
        </p:sp>
        <p:sp>
          <p:nvSpPr>
            <p:cNvPr id="36" name="object 36"/>
            <p:cNvSpPr/>
            <p:nvPr/>
          </p:nvSpPr>
          <p:spPr>
            <a:xfrm>
              <a:off x="8101584" y="1671878"/>
              <a:ext cx="309321" cy="300177"/>
            </a:xfrm>
            <a:prstGeom prst="rect">
              <a:avLst/>
            </a:prstGeom>
            <a:blipFill>
              <a:blip r:embed="rId19" cstate="print"/>
              <a:stretch>
                <a:fillRect/>
              </a:stretch>
            </a:blipFill>
          </p:spPr>
          <p:txBody>
            <a:bodyPr wrap="square" lIns="0" tIns="0" rIns="0" bIns="0" rtlCol="0"/>
            <a:lstStyle/>
            <a:p>
              <a:endParaRPr sz="2400"/>
            </a:p>
          </p:txBody>
        </p:sp>
        <p:sp>
          <p:nvSpPr>
            <p:cNvPr id="37" name="object 37"/>
            <p:cNvSpPr/>
            <p:nvPr/>
          </p:nvSpPr>
          <p:spPr>
            <a:xfrm>
              <a:off x="8218406" y="1768602"/>
              <a:ext cx="80645" cy="73660"/>
            </a:xfrm>
            <a:custGeom>
              <a:avLst/>
              <a:gdLst/>
              <a:ahLst/>
              <a:cxnLst/>
              <a:rect l="l" t="t" r="r" b="b"/>
              <a:pathLst>
                <a:path w="80645" h="73660">
                  <a:moveTo>
                    <a:pt x="43197" y="0"/>
                  </a:moveTo>
                  <a:lnTo>
                    <a:pt x="5732" y="18669"/>
                  </a:lnTo>
                  <a:lnTo>
                    <a:pt x="0" y="38903"/>
                  </a:lnTo>
                  <a:lnTo>
                    <a:pt x="1414" y="45847"/>
                  </a:lnTo>
                  <a:lnTo>
                    <a:pt x="6163" y="56971"/>
                  </a:lnTo>
                  <a:lnTo>
                    <a:pt x="13781" y="65595"/>
                  </a:lnTo>
                  <a:lnTo>
                    <a:pt x="23471" y="71171"/>
                  </a:lnTo>
                  <a:lnTo>
                    <a:pt x="34434" y="73151"/>
                  </a:lnTo>
                  <a:lnTo>
                    <a:pt x="35958" y="73151"/>
                  </a:lnTo>
                  <a:lnTo>
                    <a:pt x="36593" y="73025"/>
                  </a:lnTo>
                  <a:lnTo>
                    <a:pt x="49692" y="70992"/>
                  </a:lnTo>
                  <a:lnTo>
                    <a:pt x="61279" y="65246"/>
                  </a:lnTo>
                  <a:lnTo>
                    <a:pt x="70651" y="56308"/>
                  </a:lnTo>
                  <a:lnTo>
                    <a:pt x="73786"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lnTo>
                    <a:pt x="77640" y="19812"/>
                  </a:lnTo>
                  <a:lnTo>
                    <a:pt x="76731" y="17289"/>
                  </a:lnTo>
                  <a:lnTo>
                    <a:pt x="70756" y="9525"/>
                  </a:lnTo>
                  <a:lnTo>
                    <a:pt x="64325" y="5304"/>
                  </a:lnTo>
                  <a:lnTo>
                    <a:pt x="57501" y="2333"/>
                  </a:lnTo>
                  <a:lnTo>
                    <a:pt x="50415" y="577"/>
                  </a:lnTo>
                  <a:lnTo>
                    <a:pt x="43197" y="0"/>
                  </a:lnTo>
                  <a:close/>
                </a:path>
                <a:path w="80645" h="73660">
                  <a:moveTo>
                    <a:pt x="77640" y="19812"/>
                  </a:moveTo>
                  <a:lnTo>
                    <a:pt x="35577" y="19812"/>
                  </a:lnTo>
                  <a:lnTo>
                    <a:pt x="43070" y="20955"/>
                  </a:lnTo>
                  <a:lnTo>
                    <a:pt x="50436" y="25400"/>
                  </a:lnTo>
                  <a:lnTo>
                    <a:pt x="55770" y="32258"/>
                  </a:lnTo>
                  <a:lnTo>
                    <a:pt x="54754" y="40132"/>
                  </a:lnTo>
                  <a:lnTo>
                    <a:pt x="48404" y="46989"/>
                  </a:lnTo>
                  <a:lnTo>
                    <a:pt x="41927" y="49275"/>
                  </a:lnTo>
                  <a:lnTo>
                    <a:pt x="39895" y="50164"/>
                  </a:lnTo>
                  <a:lnTo>
                    <a:pt x="37863" y="50673"/>
                  </a:lnTo>
                  <a:lnTo>
                    <a:pt x="73786" y="50673"/>
                  </a:lnTo>
                  <a:lnTo>
                    <a:pt x="77106" y="44703"/>
                  </a:lnTo>
                  <a:lnTo>
                    <a:pt x="80204" y="35724"/>
                  </a:lnTo>
                  <a:lnTo>
                    <a:pt x="79980" y="26304"/>
                  </a:lnTo>
                  <a:lnTo>
                    <a:pt x="77640" y="19812"/>
                  </a:lnTo>
                  <a:close/>
                </a:path>
              </a:pathLst>
            </a:custGeom>
            <a:solidFill>
              <a:srgbClr val="1A2546"/>
            </a:solidFill>
          </p:spPr>
          <p:txBody>
            <a:bodyPr wrap="square" lIns="0" tIns="0" rIns="0" bIns="0" rtlCol="0"/>
            <a:lstStyle/>
            <a:p>
              <a:endParaRPr sz="2400"/>
            </a:p>
          </p:txBody>
        </p:sp>
        <p:sp>
          <p:nvSpPr>
            <p:cNvPr id="38" name="object 38"/>
            <p:cNvSpPr/>
            <p:nvPr/>
          </p:nvSpPr>
          <p:spPr>
            <a:xfrm>
              <a:off x="8218406" y="1768602"/>
              <a:ext cx="80645" cy="73660"/>
            </a:xfrm>
            <a:custGeom>
              <a:avLst/>
              <a:gdLst/>
              <a:ahLst/>
              <a:cxnLst/>
              <a:rect l="l" t="t" r="r" b="b"/>
              <a:pathLst>
                <a:path w="80645" h="73660">
                  <a:moveTo>
                    <a:pt x="35577" y="19812"/>
                  </a:moveTo>
                  <a:lnTo>
                    <a:pt x="43070" y="20955"/>
                  </a:lnTo>
                  <a:lnTo>
                    <a:pt x="50436" y="25400"/>
                  </a:lnTo>
                  <a:lnTo>
                    <a:pt x="55770" y="32258"/>
                  </a:lnTo>
                  <a:lnTo>
                    <a:pt x="54754" y="40132"/>
                  </a:lnTo>
                  <a:lnTo>
                    <a:pt x="48404" y="46989"/>
                  </a:lnTo>
                  <a:lnTo>
                    <a:pt x="41927" y="49275"/>
                  </a:lnTo>
                  <a:lnTo>
                    <a:pt x="39895" y="50164"/>
                  </a:lnTo>
                  <a:lnTo>
                    <a:pt x="37863" y="50673"/>
                  </a:lnTo>
                  <a:lnTo>
                    <a:pt x="35831" y="50673"/>
                  </a:lnTo>
                  <a:lnTo>
                    <a:pt x="30624" y="50673"/>
                  </a:lnTo>
                  <a:lnTo>
                    <a:pt x="25925" y="47751"/>
                  </a:lnTo>
                  <a:lnTo>
                    <a:pt x="22750" y="43561"/>
                  </a:lnTo>
                  <a:lnTo>
                    <a:pt x="20591" y="36830"/>
                  </a:lnTo>
                  <a:lnTo>
                    <a:pt x="21734" y="28828"/>
                  </a:lnTo>
                  <a:lnTo>
                    <a:pt x="27068" y="25400"/>
                  </a:lnTo>
                  <a:lnTo>
                    <a:pt x="30243" y="23240"/>
                  </a:lnTo>
                  <a:lnTo>
                    <a:pt x="32402" y="20955"/>
                  </a:lnTo>
                  <a:lnTo>
                    <a:pt x="35577" y="19812"/>
                  </a:lnTo>
                  <a:close/>
                </a:path>
                <a:path w="80645" h="73660">
                  <a:moveTo>
                    <a:pt x="43197" y="0"/>
                  </a:moveTo>
                  <a:lnTo>
                    <a:pt x="5732" y="18669"/>
                  </a:lnTo>
                  <a:lnTo>
                    <a:pt x="0" y="38903"/>
                  </a:lnTo>
                  <a:lnTo>
                    <a:pt x="1414" y="45847"/>
                  </a:lnTo>
                  <a:lnTo>
                    <a:pt x="6163" y="56971"/>
                  </a:lnTo>
                  <a:lnTo>
                    <a:pt x="13781" y="65595"/>
                  </a:lnTo>
                  <a:lnTo>
                    <a:pt x="23471" y="71171"/>
                  </a:lnTo>
                  <a:lnTo>
                    <a:pt x="34434" y="73151"/>
                  </a:lnTo>
                  <a:lnTo>
                    <a:pt x="35196" y="73151"/>
                  </a:lnTo>
                  <a:lnTo>
                    <a:pt x="35958" y="73151"/>
                  </a:lnTo>
                  <a:lnTo>
                    <a:pt x="36593" y="73025"/>
                  </a:lnTo>
                  <a:lnTo>
                    <a:pt x="49692" y="70992"/>
                  </a:lnTo>
                  <a:lnTo>
                    <a:pt x="61279" y="65246"/>
                  </a:lnTo>
                  <a:lnTo>
                    <a:pt x="70651" y="56308"/>
                  </a:lnTo>
                  <a:lnTo>
                    <a:pt x="77106" y="44703"/>
                  </a:lnTo>
                  <a:lnTo>
                    <a:pt x="80204" y="35724"/>
                  </a:lnTo>
                  <a:lnTo>
                    <a:pt x="79980" y="26304"/>
                  </a:lnTo>
                  <a:lnTo>
                    <a:pt x="50415" y="577"/>
                  </a:lnTo>
                  <a:lnTo>
                    <a:pt x="43197" y="0"/>
                  </a:lnTo>
                  <a:close/>
                </a:path>
              </a:pathLst>
            </a:custGeom>
            <a:ln w="114300">
              <a:solidFill>
                <a:srgbClr val="FFFCFD"/>
              </a:solidFill>
            </a:ln>
          </p:spPr>
          <p:txBody>
            <a:bodyPr wrap="square" lIns="0" tIns="0" rIns="0" bIns="0" rtlCol="0"/>
            <a:lstStyle/>
            <a:p>
              <a:endParaRPr sz="2400"/>
            </a:p>
          </p:txBody>
        </p:sp>
        <p:sp>
          <p:nvSpPr>
            <p:cNvPr id="39" name="object 39"/>
            <p:cNvSpPr/>
            <p:nvPr/>
          </p:nvSpPr>
          <p:spPr>
            <a:xfrm>
              <a:off x="8052815" y="1428051"/>
              <a:ext cx="285038" cy="292671"/>
            </a:xfrm>
            <a:prstGeom prst="rect">
              <a:avLst/>
            </a:prstGeom>
            <a:blipFill>
              <a:blip r:embed="rId20" cstate="print"/>
              <a:stretch>
                <a:fillRect/>
              </a:stretch>
            </a:blipFill>
          </p:spPr>
          <p:txBody>
            <a:bodyPr wrap="square" lIns="0" tIns="0" rIns="0" bIns="0" rtlCol="0"/>
            <a:lstStyle/>
            <a:p>
              <a:endParaRPr sz="2400"/>
            </a:p>
          </p:txBody>
        </p:sp>
        <p:sp>
          <p:nvSpPr>
            <p:cNvPr id="40" name="object 40"/>
            <p:cNvSpPr/>
            <p:nvPr/>
          </p:nvSpPr>
          <p:spPr>
            <a:xfrm>
              <a:off x="8168928" y="1524761"/>
              <a:ext cx="57150" cy="66040"/>
            </a:xfrm>
            <a:custGeom>
              <a:avLst/>
              <a:gdLst/>
              <a:ahLst/>
              <a:cxnLst/>
              <a:rect l="l" t="t" r="r" b="b"/>
              <a:pathLst>
                <a:path w="57150" h="66040">
                  <a:moveTo>
                    <a:pt x="24350" y="0"/>
                  </a:moveTo>
                  <a:lnTo>
                    <a:pt x="22191" y="0"/>
                  </a:lnTo>
                  <a:lnTo>
                    <a:pt x="17873" y="2286"/>
                  </a:lnTo>
                  <a:lnTo>
                    <a:pt x="0" y="41324"/>
                  </a:lnTo>
                  <a:lnTo>
                    <a:pt x="2426" y="49990"/>
                  </a:lnTo>
                  <a:lnTo>
                    <a:pt x="7496" y="57346"/>
                  </a:lnTo>
                  <a:lnTo>
                    <a:pt x="14698" y="62737"/>
                  </a:lnTo>
                  <a:lnTo>
                    <a:pt x="18762" y="64642"/>
                  </a:lnTo>
                  <a:lnTo>
                    <a:pt x="23080" y="65532"/>
                  </a:lnTo>
                  <a:lnTo>
                    <a:pt x="27144" y="65532"/>
                  </a:lnTo>
                  <a:lnTo>
                    <a:pt x="55175"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52800" y="20574"/>
                  </a:lnTo>
                  <a:lnTo>
                    <a:pt x="49115" y="14859"/>
                  </a:lnTo>
                  <a:lnTo>
                    <a:pt x="43727" y="9483"/>
                  </a:lnTo>
                  <a:lnTo>
                    <a:pt x="37542" y="5286"/>
                  </a:lnTo>
                  <a:lnTo>
                    <a:pt x="30952" y="2160"/>
                  </a:lnTo>
                  <a:lnTo>
                    <a:pt x="24350" y="0"/>
                  </a:lnTo>
                  <a:close/>
                </a:path>
                <a:path w="57150" h="66040">
                  <a:moveTo>
                    <a:pt x="52800" y="20574"/>
                  </a:moveTo>
                  <a:lnTo>
                    <a:pt x="36034" y="20574"/>
                  </a:lnTo>
                  <a:lnTo>
                    <a:pt x="43273" y="25653"/>
                  </a:lnTo>
                  <a:lnTo>
                    <a:pt x="42638" y="34289"/>
                  </a:lnTo>
                  <a:lnTo>
                    <a:pt x="41622" y="34289"/>
                  </a:lnTo>
                  <a:lnTo>
                    <a:pt x="41622" y="42290"/>
                  </a:lnTo>
                  <a:lnTo>
                    <a:pt x="34129" y="45847"/>
                  </a:lnTo>
                  <a:lnTo>
                    <a:pt x="55175" y="45847"/>
                  </a:lnTo>
                  <a:lnTo>
                    <a:pt x="55955" y="44273"/>
                  </a:lnTo>
                  <a:lnTo>
                    <a:pt x="57100" y="33861"/>
                  </a:lnTo>
                  <a:lnTo>
                    <a:pt x="54792" y="23663"/>
                  </a:lnTo>
                  <a:lnTo>
                    <a:pt x="52800" y="20574"/>
                  </a:lnTo>
                  <a:close/>
                </a:path>
              </a:pathLst>
            </a:custGeom>
            <a:solidFill>
              <a:srgbClr val="1A2546"/>
            </a:solidFill>
          </p:spPr>
          <p:txBody>
            <a:bodyPr wrap="square" lIns="0" tIns="0" rIns="0" bIns="0" rtlCol="0"/>
            <a:lstStyle/>
            <a:p>
              <a:endParaRPr sz="2400"/>
            </a:p>
          </p:txBody>
        </p:sp>
        <p:sp>
          <p:nvSpPr>
            <p:cNvPr id="41" name="object 41"/>
            <p:cNvSpPr/>
            <p:nvPr/>
          </p:nvSpPr>
          <p:spPr>
            <a:xfrm>
              <a:off x="8168928" y="1524761"/>
              <a:ext cx="57150" cy="66040"/>
            </a:xfrm>
            <a:custGeom>
              <a:avLst/>
              <a:gdLst/>
              <a:ahLst/>
              <a:cxnLst/>
              <a:rect l="l" t="t" r="r" b="b"/>
              <a:pathLst>
                <a:path w="57150" h="66040">
                  <a:moveTo>
                    <a:pt x="28795" y="20574"/>
                  </a:moveTo>
                  <a:lnTo>
                    <a:pt x="36034" y="20574"/>
                  </a:lnTo>
                  <a:lnTo>
                    <a:pt x="43273" y="25653"/>
                  </a:lnTo>
                  <a:lnTo>
                    <a:pt x="42638" y="34289"/>
                  </a:lnTo>
                  <a:lnTo>
                    <a:pt x="41622" y="34289"/>
                  </a:lnTo>
                  <a:lnTo>
                    <a:pt x="41622" y="42290"/>
                  </a:lnTo>
                  <a:lnTo>
                    <a:pt x="34129" y="45847"/>
                  </a:lnTo>
                  <a:lnTo>
                    <a:pt x="27906" y="45847"/>
                  </a:lnTo>
                  <a:lnTo>
                    <a:pt x="27017" y="45847"/>
                  </a:lnTo>
                  <a:lnTo>
                    <a:pt x="26255" y="45847"/>
                  </a:lnTo>
                  <a:lnTo>
                    <a:pt x="25493" y="45720"/>
                  </a:lnTo>
                  <a:lnTo>
                    <a:pt x="17873" y="45720"/>
                  </a:lnTo>
                  <a:lnTo>
                    <a:pt x="12539" y="40004"/>
                  </a:lnTo>
                  <a:lnTo>
                    <a:pt x="14698" y="33147"/>
                  </a:lnTo>
                  <a:lnTo>
                    <a:pt x="14698" y="32003"/>
                  </a:lnTo>
                  <a:lnTo>
                    <a:pt x="15714" y="30861"/>
                  </a:lnTo>
                  <a:lnTo>
                    <a:pt x="15714" y="29717"/>
                  </a:lnTo>
                  <a:lnTo>
                    <a:pt x="18000" y="23367"/>
                  </a:lnTo>
                  <a:lnTo>
                    <a:pt x="23461" y="20574"/>
                  </a:lnTo>
                  <a:lnTo>
                    <a:pt x="28795" y="20574"/>
                  </a:lnTo>
                  <a:close/>
                </a:path>
                <a:path w="57150" h="66040">
                  <a:moveTo>
                    <a:pt x="24350" y="0"/>
                  </a:moveTo>
                  <a:lnTo>
                    <a:pt x="22191" y="0"/>
                  </a:lnTo>
                  <a:lnTo>
                    <a:pt x="20032" y="1142"/>
                  </a:lnTo>
                  <a:lnTo>
                    <a:pt x="0" y="41324"/>
                  </a:lnTo>
                  <a:lnTo>
                    <a:pt x="2426" y="49990"/>
                  </a:lnTo>
                  <a:lnTo>
                    <a:pt x="7496" y="57346"/>
                  </a:lnTo>
                  <a:lnTo>
                    <a:pt x="14698" y="62737"/>
                  </a:lnTo>
                  <a:lnTo>
                    <a:pt x="18762" y="64642"/>
                  </a:lnTo>
                  <a:lnTo>
                    <a:pt x="23080" y="65532"/>
                  </a:lnTo>
                  <a:lnTo>
                    <a:pt x="27144" y="65532"/>
                  </a:lnTo>
                  <a:lnTo>
                    <a:pt x="57100" y="33861"/>
                  </a:lnTo>
                  <a:lnTo>
                    <a:pt x="54792" y="23663"/>
                  </a:lnTo>
                  <a:lnTo>
                    <a:pt x="24350" y="0"/>
                  </a:lnTo>
                  <a:close/>
                </a:path>
              </a:pathLst>
            </a:custGeom>
            <a:ln w="114300">
              <a:solidFill>
                <a:srgbClr val="FFFCFD"/>
              </a:solidFill>
            </a:ln>
          </p:spPr>
          <p:txBody>
            <a:bodyPr wrap="square" lIns="0" tIns="0" rIns="0" bIns="0" rtlCol="0"/>
            <a:lstStyle/>
            <a:p>
              <a:endParaRPr sz="2400"/>
            </a:p>
          </p:txBody>
        </p:sp>
        <p:sp>
          <p:nvSpPr>
            <p:cNvPr id="42" name="object 42"/>
            <p:cNvSpPr/>
            <p:nvPr/>
          </p:nvSpPr>
          <p:spPr>
            <a:xfrm>
              <a:off x="8155635" y="1508759"/>
              <a:ext cx="268605" cy="332740"/>
            </a:xfrm>
            <a:custGeom>
              <a:avLst/>
              <a:gdLst/>
              <a:ahLst/>
              <a:cxnLst/>
              <a:rect l="l" t="t" r="r" b="b"/>
              <a:pathLst>
                <a:path w="268604" h="332739">
                  <a:moveTo>
                    <a:pt x="83566" y="49555"/>
                  </a:moveTo>
                  <a:lnTo>
                    <a:pt x="64020" y="13881"/>
                  </a:lnTo>
                  <a:lnTo>
                    <a:pt x="62407" y="12801"/>
                  </a:lnTo>
                  <a:lnTo>
                    <a:pt x="62407" y="50165"/>
                  </a:lnTo>
                  <a:lnTo>
                    <a:pt x="60883" y="50165"/>
                  </a:lnTo>
                  <a:lnTo>
                    <a:pt x="59029" y="57759"/>
                  </a:lnTo>
                  <a:lnTo>
                    <a:pt x="54292" y="63068"/>
                  </a:lnTo>
                  <a:lnTo>
                    <a:pt x="47853" y="66179"/>
                  </a:lnTo>
                  <a:lnTo>
                    <a:pt x="40944" y="67183"/>
                  </a:lnTo>
                  <a:lnTo>
                    <a:pt x="38404" y="67183"/>
                  </a:lnTo>
                  <a:lnTo>
                    <a:pt x="37261" y="66929"/>
                  </a:lnTo>
                  <a:lnTo>
                    <a:pt x="29692" y="65468"/>
                  </a:lnTo>
                  <a:lnTo>
                    <a:pt x="24053" y="61493"/>
                  </a:lnTo>
                  <a:lnTo>
                    <a:pt x="21069" y="55626"/>
                  </a:lnTo>
                  <a:lnTo>
                    <a:pt x="21412" y="50165"/>
                  </a:lnTo>
                  <a:lnTo>
                    <a:pt x="21513" y="46863"/>
                  </a:lnTo>
                  <a:lnTo>
                    <a:pt x="23037" y="45212"/>
                  </a:lnTo>
                  <a:lnTo>
                    <a:pt x="23037" y="43561"/>
                  </a:lnTo>
                  <a:lnTo>
                    <a:pt x="26339" y="34290"/>
                  </a:lnTo>
                  <a:lnTo>
                    <a:pt x="34340" y="30099"/>
                  </a:lnTo>
                  <a:lnTo>
                    <a:pt x="42087" y="30099"/>
                  </a:lnTo>
                  <a:lnTo>
                    <a:pt x="49936" y="31496"/>
                  </a:lnTo>
                  <a:lnTo>
                    <a:pt x="56629" y="35471"/>
                  </a:lnTo>
                  <a:lnTo>
                    <a:pt x="61125" y="41783"/>
                  </a:lnTo>
                  <a:lnTo>
                    <a:pt x="62407" y="50165"/>
                  </a:lnTo>
                  <a:lnTo>
                    <a:pt x="62407" y="12801"/>
                  </a:lnTo>
                  <a:lnTo>
                    <a:pt x="54978" y="7772"/>
                  </a:lnTo>
                  <a:lnTo>
                    <a:pt x="45351" y="3200"/>
                  </a:lnTo>
                  <a:lnTo>
                    <a:pt x="35737" y="0"/>
                  </a:lnTo>
                  <a:lnTo>
                    <a:pt x="32435" y="0"/>
                  </a:lnTo>
                  <a:lnTo>
                    <a:pt x="29387" y="1778"/>
                  </a:lnTo>
                  <a:lnTo>
                    <a:pt x="26212" y="3429"/>
                  </a:lnTo>
                  <a:lnTo>
                    <a:pt x="1066" y="46863"/>
                  </a:lnTo>
                  <a:lnTo>
                    <a:pt x="0" y="60515"/>
                  </a:lnTo>
                  <a:lnTo>
                    <a:pt x="3568" y="73215"/>
                  </a:lnTo>
                  <a:lnTo>
                    <a:pt x="10985" y="84010"/>
                  </a:lnTo>
                  <a:lnTo>
                    <a:pt x="21513" y="91948"/>
                  </a:lnTo>
                  <a:lnTo>
                    <a:pt x="27482" y="94742"/>
                  </a:lnTo>
                  <a:lnTo>
                    <a:pt x="33705" y="96012"/>
                  </a:lnTo>
                  <a:lnTo>
                    <a:pt x="39801" y="96012"/>
                  </a:lnTo>
                  <a:lnTo>
                    <a:pt x="75107" y="78613"/>
                  </a:lnTo>
                  <a:lnTo>
                    <a:pt x="80721" y="67183"/>
                  </a:lnTo>
                  <a:lnTo>
                    <a:pt x="81915" y="64782"/>
                  </a:lnTo>
                  <a:lnTo>
                    <a:pt x="83566" y="49555"/>
                  </a:lnTo>
                  <a:close/>
                </a:path>
                <a:path w="268604" h="332739">
                  <a:moveTo>
                    <a:pt x="146773" y="294805"/>
                  </a:moveTo>
                  <a:lnTo>
                    <a:pt x="124079" y="261416"/>
                  </a:lnTo>
                  <a:lnTo>
                    <a:pt x="122351" y="260997"/>
                  </a:lnTo>
                  <a:lnTo>
                    <a:pt x="122351" y="291338"/>
                  </a:lnTo>
                  <a:lnTo>
                    <a:pt x="121335" y="299212"/>
                  </a:lnTo>
                  <a:lnTo>
                    <a:pt x="114985" y="306070"/>
                  </a:lnTo>
                  <a:lnTo>
                    <a:pt x="108508" y="308356"/>
                  </a:lnTo>
                  <a:lnTo>
                    <a:pt x="106476" y="309245"/>
                  </a:lnTo>
                  <a:lnTo>
                    <a:pt x="104444" y="309753"/>
                  </a:lnTo>
                  <a:lnTo>
                    <a:pt x="97205" y="309753"/>
                  </a:lnTo>
                  <a:lnTo>
                    <a:pt x="92506" y="306832"/>
                  </a:lnTo>
                  <a:lnTo>
                    <a:pt x="89331" y="302641"/>
                  </a:lnTo>
                  <a:lnTo>
                    <a:pt x="87172" y="295910"/>
                  </a:lnTo>
                  <a:lnTo>
                    <a:pt x="88315" y="287909"/>
                  </a:lnTo>
                  <a:lnTo>
                    <a:pt x="93649" y="284480"/>
                  </a:lnTo>
                  <a:lnTo>
                    <a:pt x="96824" y="282321"/>
                  </a:lnTo>
                  <a:lnTo>
                    <a:pt x="98983" y="280035"/>
                  </a:lnTo>
                  <a:lnTo>
                    <a:pt x="102158" y="278892"/>
                  </a:lnTo>
                  <a:lnTo>
                    <a:pt x="109651" y="280035"/>
                  </a:lnTo>
                  <a:lnTo>
                    <a:pt x="117017" y="284480"/>
                  </a:lnTo>
                  <a:lnTo>
                    <a:pt x="122351" y="291338"/>
                  </a:lnTo>
                  <a:lnTo>
                    <a:pt x="122351" y="260997"/>
                  </a:lnTo>
                  <a:lnTo>
                    <a:pt x="116992" y="259664"/>
                  </a:lnTo>
                  <a:lnTo>
                    <a:pt x="109778" y="259080"/>
                  </a:lnTo>
                  <a:lnTo>
                    <a:pt x="99352" y="260311"/>
                  </a:lnTo>
                  <a:lnTo>
                    <a:pt x="68935" y="284060"/>
                  </a:lnTo>
                  <a:lnTo>
                    <a:pt x="66573" y="297992"/>
                  </a:lnTo>
                  <a:lnTo>
                    <a:pt x="67995" y="304927"/>
                  </a:lnTo>
                  <a:lnTo>
                    <a:pt x="72732" y="316052"/>
                  </a:lnTo>
                  <a:lnTo>
                    <a:pt x="80352" y="324675"/>
                  </a:lnTo>
                  <a:lnTo>
                    <a:pt x="90043" y="330263"/>
                  </a:lnTo>
                  <a:lnTo>
                    <a:pt x="101015" y="332232"/>
                  </a:lnTo>
                  <a:lnTo>
                    <a:pt x="102539" y="332232"/>
                  </a:lnTo>
                  <a:lnTo>
                    <a:pt x="103174" y="332105"/>
                  </a:lnTo>
                  <a:lnTo>
                    <a:pt x="116268" y="330073"/>
                  </a:lnTo>
                  <a:lnTo>
                    <a:pt x="127850" y="324332"/>
                  </a:lnTo>
                  <a:lnTo>
                    <a:pt x="137223" y="315391"/>
                  </a:lnTo>
                  <a:lnTo>
                    <a:pt x="140360" y="309753"/>
                  </a:lnTo>
                  <a:lnTo>
                    <a:pt x="143687" y="303784"/>
                  </a:lnTo>
                  <a:lnTo>
                    <a:pt x="146773" y="294805"/>
                  </a:lnTo>
                  <a:close/>
                </a:path>
                <a:path w="268604" h="332739">
                  <a:moveTo>
                    <a:pt x="268020" y="203200"/>
                  </a:moveTo>
                  <a:lnTo>
                    <a:pt x="264871" y="183642"/>
                  </a:lnTo>
                  <a:lnTo>
                    <a:pt x="260299" y="176149"/>
                  </a:lnTo>
                  <a:lnTo>
                    <a:pt x="255016" y="167474"/>
                  </a:lnTo>
                  <a:lnTo>
                    <a:pt x="244525" y="159715"/>
                  </a:lnTo>
                  <a:lnTo>
                    <a:pt x="244525" y="191897"/>
                  </a:lnTo>
                  <a:lnTo>
                    <a:pt x="243509" y="200914"/>
                  </a:lnTo>
                  <a:lnTo>
                    <a:pt x="242328" y="209473"/>
                  </a:lnTo>
                  <a:lnTo>
                    <a:pt x="238874" y="215036"/>
                  </a:lnTo>
                  <a:lnTo>
                    <a:pt x="233222" y="218046"/>
                  </a:lnTo>
                  <a:lnTo>
                    <a:pt x="225475" y="218948"/>
                  </a:lnTo>
                  <a:lnTo>
                    <a:pt x="224840" y="219075"/>
                  </a:lnTo>
                  <a:lnTo>
                    <a:pt x="214807" y="219075"/>
                  </a:lnTo>
                  <a:lnTo>
                    <a:pt x="207314" y="211455"/>
                  </a:lnTo>
                  <a:lnTo>
                    <a:pt x="206298" y="200914"/>
                  </a:lnTo>
                  <a:lnTo>
                    <a:pt x="207822" y="192125"/>
                  </a:lnTo>
                  <a:lnTo>
                    <a:pt x="212140" y="184721"/>
                  </a:lnTo>
                  <a:lnTo>
                    <a:pt x="218833" y="179235"/>
                  </a:lnTo>
                  <a:lnTo>
                    <a:pt x="227507" y="176149"/>
                  </a:lnTo>
                  <a:lnTo>
                    <a:pt x="229666" y="176149"/>
                  </a:lnTo>
                  <a:lnTo>
                    <a:pt x="233984" y="178435"/>
                  </a:lnTo>
                  <a:lnTo>
                    <a:pt x="240334" y="184023"/>
                  </a:lnTo>
                  <a:lnTo>
                    <a:pt x="244525" y="191897"/>
                  </a:lnTo>
                  <a:lnTo>
                    <a:pt x="244525" y="159715"/>
                  </a:lnTo>
                  <a:lnTo>
                    <a:pt x="240131" y="156464"/>
                  </a:lnTo>
                  <a:lnTo>
                    <a:pt x="221919" y="152400"/>
                  </a:lnTo>
                  <a:lnTo>
                    <a:pt x="220141" y="152400"/>
                  </a:lnTo>
                  <a:lnTo>
                    <a:pt x="185089" y="181737"/>
                  </a:lnTo>
                  <a:lnTo>
                    <a:pt x="181190" y="207670"/>
                  </a:lnTo>
                  <a:lnTo>
                    <a:pt x="184886" y="219798"/>
                  </a:lnTo>
                  <a:lnTo>
                    <a:pt x="216814" y="244386"/>
                  </a:lnTo>
                  <a:lnTo>
                    <a:pt x="226237" y="245364"/>
                  </a:lnTo>
                  <a:lnTo>
                    <a:pt x="232333" y="245364"/>
                  </a:lnTo>
                  <a:lnTo>
                    <a:pt x="265391" y="219075"/>
                  </a:lnTo>
                  <a:lnTo>
                    <a:pt x="266877" y="215519"/>
                  </a:lnTo>
                  <a:lnTo>
                    <a:pt x="268020" y="203200"/>
                  </a:lnTo>
                  <a:close/>
                </a:path>
              </a:pathLst>
            </a:custGeom>
            <a:solidFill>
              <a:srgbClr val="1A2546"/>
            </a:solidFill>
          </p:spPr>
          <p:txBody>
            <a:bodyPr wrap="square" lIns="0" tIns="0" rIns="0" bIns="0" rtlCol="0"/>
            <a:lstStyle/>
            <a:p>
              <a:endParaRPr sz="2400"/>
            </a:p>
          </p:txBody>
        </p:sp>
        <p:sp>
          <p:nvSpPr>
            <p:cNvPr id="43" name="object 43"/>
            <p:cNvSpPr/>
            <p:nvPr/>
          </p:nvSpPr>
          <p:spPr>
            <a:xfrm>
              <a:off x="851916" y="906729"/>
              <a:ext cx="565378" cy="420674"/>
            </a:xfrm>
            <a:prstGeom prst="rect">
              <a:avLst/>
            </a:prstGeom>
            <a:blipFill>
              <a:blip r:embed="rId21" cstate="print"/>
              <a:stretch>
                <a:fillRect/>
              </a:stretch>
            </a:blipFill>
          </p:spPr>
          <p:txBody>
            <a:bodyPr wrap="square" lIns="0" tIns="0" rIns="0" bIns="0" rtlCol="0"/>
            <a:lstStyle/>
            <a:p>
              <a:endParaRPr sz="2400"/>
            </a:p>
          </p:txBody>
        </p:sp>
        <p:sp>
          <p:nvSpPr>
            <p:cNvPr id="44" name="object 44"/>
            <p:cNvSpPr/>
            <p:nvPr/>
          </p:nvSpPr>
          <p:spPr>
            <a:xfrm>
              <a:off x="968438" y="1004443"/>
              <a:ext cx="337185" cy="191770"/>
            </a:xfrm>
            <a:custGeom>
              <a:avLst/>
              <a:gdLst/>
              <a:ahLst/>
              <a:cxnLst/>
              <a:rect l="l" t="t" r="r" b="b"/>
              <a:pathLst>
                <a:path w="337184" h="191769">
                  <a:moveTo>
                    <a:pt x="307149" y="0"/>
                  </a:moveTo>
                  <a:lnTo>
                    <a:pt x="305625" y="381"/>
                  </a:lnTo>
                  <a:lnTo>
                    <a:pt x="302958" y="127"/>
                  </a:lnTo>
                  <a:lnTo>
                    <a:pt x="299161" y="1397"/>
                  </a:lnTo>
                  <a:lnTo>
                    <a:pt x="262360" y="12541"/>
                  </a:lnTo>
                  <a:lnTo>
                    <a:pt x="226535" y="25991"/>
                  </a:lnTo>
                  <a:lnTo>
                    <a:pt x="155930" y="54102"/>
                  </a:lnTo>
                  <a:lnTo>
                    <a:pt x="8102" y="108077"/>
                  </a:lnTo>
                  <a:lnTo>
                    <a:pt x="5499" y="108712"/>
                  </a:lnTo>
                  <a:lnTo>
                    <a:pt x="2552" y="110871"/>
                  </a:lnTo>
                  <a:lnTo>
                    <a:pt x="101" y="112268"/>
                  </a:lnTo>
                  <a:lnTo>
                    <a:pt x="0" y="117221"/>
                  </a:lnTo>
                  <a:lnTo>
                    <a:pt x="685" y="119761"/>
                  </a:lnTo>
                  <a:lnTo>
                    <a:pt x="12863" y="152781"/>
                  </a:lnTo>
                  <a:lnTo>
                    <a:pt x="25679" y="186182"/>
                  </a:lnTo>
                  <a:lnTo>
                    <a:pt x="26187" y="188087"/>
                  </a:lnTo>
                  <a:lnTo>
                    <a:pt x="28486" y="188976"/>
                  </a:lnTo>
                  <a:lnTo>
                    <a:pt x="30505" y="191262"/>
                  </a:lnTo>
                  <a:lnTo>
                    <a:pt x="134861" y="150622"/>
                  </a:lnTo>
                  <a:lnTo>
                    <a:pt x="227088" y="114998"/>
                  </a:lnTo>
                  <a:lnTo>
                    <a:pt x="325056" y="76581"/>
                  </a:lnTo>
                  <a:lnTo>
                    <a:pt x="331152" y="72898"/>
                  </a:lnTo>
                  <a:lnTo>
                    <a:pt x="336740" y="70104"/>
                  </a:lnTo>
                  <a:lnTo>
                    <a:pt x="332956" y="56649"/>
                  </a:lnTo>
                  <a:lnTo>
                    <a:pt x="325516" y="37528"/>
                  </a:lnTo>
                  <a:lnTo>
                    <a:pt x="316291" y="17168"/>
                  </a:lnTo>
                  <a:close/>
                </a:path>
              </a:pathLst>
            </a:custGeom>
            <a:solidFill>
              <a:srgbClr val="4E8BC9"/>
            </a:solidFill>
          </p:spPr>
          <p:txBody>
            <a:bodyPr wrap="square" lIns="0" tIns="0" rIns="0" bIns="0" rtlCol="0"/>
            <a:lstStyle/>
            <a:p>
              <a:endParaRPr sz="2400"/>
            </a:p>
          </p:txBody>
        </p:sp>
        <p:sp>
          <p:nvSpPr>
            <p:cNvPr id="45" name="object 45"/>
            <p:cNvSpPr/>
            <p:nvPr/>
          </p:nvSpPr>
          <p:spPr>
            <a:xfrm>
              <a:off x="968438" y="1004443"/>
              <a:ext cx="337185" cy="191770"/>
            </a:xfrm>
            <a:custGeom>
              <a:avLst/>
              <a:gdLst/>
              <a:ahLst/>
              <a:cxnLst/>
              <a:rect l="l" t="t" r="r" b="b"/>
              <a:pathLst>
                <a:path w="337184" h="191769">
                  <a:moveTo>
                    <a:pt x="300761" y="762"/>
                  </a:moveTo>
                  <a:lnTo>
                    <a:pt x="300189" y="889"/>
                  </a:lnTo>
                  <a:lnTo>
                    <a:pt x="299669" y="1143"/>
                  </a:lnTo>
                  <a:lnTo>
                    <a:pt x="299161" y="1397"/>
                  </a:lnTo>
                  <a:lnTo>
                    <a:pt x="286962" y="5016"/>
                  </a:lnTo>
                  <a:lnTo>
                    <a:pt x="249961" y="17018"/>
                  </a:lnTo>
                  <a:lnTo>
                    <a:pt x="203126" y="35274"/>
                  </a:lnTo>
                  <a:lnTo>
                    <a:pt x="179627" y="44700"/>
                  </a:lnTo>
                  <a:lnTo>
                    <a:pt x="155930" y="54102"/>
                  </a:lnTo>
                  <a:lnTo>
                    <a:pt x="119018" y="67714"/>
                  </a:lnTo>
                  <a:lnTo>
                    <a:pt x="82030" y="81089"/>
                  </a:lnTo>
                  <a:lnTo>
                    <a:pt x="45036" y="94464"/>
                  </a:lnTo>
                  <a:lnTo>
                    <a:pt x="8102" y="108077"/>
                  </a:lnTo>
                  <a:lnTo>
                    <a:pt x="5499" y="108712"/>
                  </a:lnTo>
                  <a:lnTo>
                    <a:pt x="2552" y="110871"/>
                  </a:lnTo>
                  <a:lnTo>
                    <a:pt x="101" y="112268"/>
                  </a:lnTo>
                  <a:lnTo>
                    <a:pt x="139" y="115062"/>
                  </a:lnTo>
                  <a:lnTo>
                    <a:pt x="0" y="117221"/>
                  </a:lnTo>
                  <a:lnTo>
                    <a:pt x="685" y="119761"/>
                  </a:lnTo>
                  <a:lnTo>
                    <a:pt x="6657" y="136211"/>
                  </a:lnTo>
                  <a:lnTo>
                    <a:pt x="12863" y="152781"/>
                  </a:lnTo>
                  <a:lnTo>
                    <a:pt x="19229" y="169445"/>
                  </a:lnTo>
                  <a:lnTo>
                    <a:pt x="25679" y="186182"/>
                  </a:lnTo>
                  <a:lnTo>
                    <a:pt x="26187" y="188087"/>
                  </a:lnTo>
                  <a:lnTo>
                    <a:pt x="28486" y="188976"/>
                  </a:lnTo>
                  <a:lnTo>
                    <a:pt x="30505" y="191262"/>
                  </a:lnTo>
                  <a:lnTo>
                    <a:pt x="56753" y="181143"/>
                  </a:lnTo>
                  <a:lnTo>
                    <a:pt x="82916" y="170894"/>
                  </a:lnTo>
                  <a:lnTo>
                    <a:pt x="108963" y="160668"/>
                  </a:lnTo>
                  <a:lnTo>
                    <a:pt x="134861" y="150622"/>
                  </a:lnTo>
                  <a:lnTo>
                    <a:pt x="181075" y="132822"/>
                  </a:lnTo>
                  <a:lnTo>
                    <a:pt x="227088" y="114998"/>
                  </a:lnTo>
                  <a:lnTo>
                    <a:pt x="272949" y="97079"/>
                  </a:lnTo>
                  <a:lnTo>
                    <a:pt x="318706" y="78994"/>
                  </a:lnTo>
                  <a:lnTo>
                    <a:pt x="325056" y="76581"/>
                  </a:lnTo>
                  <a:lnTo>
                    <a:pt x="331152" y="72898"/>
                  </a:lnTo>
                  <a:lnTo>
                    <a:pt x="336740" y="70104"/>
                  </a:lnTo>
                  <a:lnTo>
                    <a:pt x="332956" y="56649"/>
                  </a:lnTo>
                  <a:lnTo>
                    <a:pt x="325516" y="37528"/>
                  </a:lnTo>
                  <a:lnTo>
                    <a:pt x="316291" y="17168"/>
                  </a:lnTo>
                  <a:lnTo>
                    <a:pt x="307149" y="0"/>
                  </a:lnTo>
                  <a:lnTo>
                    <a:pt x="305625" y="381"/>
                  </a:lnTo>
                  <a:lnTo>
                    <a:pt x="302958" y="127"/>
                  </a:lnTo>
                  <a:lnTo>
                    <a:pt x="300761" y="762"/>
                  </a:lnTo>
                  <a:close/>
                </a:path>
              </a:pathLst>
            </a:custGeom>
            <a:ln w="114300">
              <a:solidFill>
                <a:srgbClr val="FFFFFF"/>
              </a:solidFill>
            </a:ln>
          </p:spPr>
          <p:txBody>
            <a:bodyPr wrap="square" lIns="0" tIns="0" rIns="0" bIns="0" rtlCol="0"/>
            <a:lstStyle/>
            <a:p>
              <a:endParaRPr sz="2400"/>
            </a:p>
          </p:txBody>
        </p:sp>
        <p:sp>
          <p:nvSpPr>
            <p:cNvPr id="46" name="object 46"/>
            <p:cNvSpPr/>
            <p:nvPr/>
          </p:nvSpPr>
          <p:spPr>
            <a:xfrm>
              <a:off x="826008" y="879360"/>
              <a:ext cx="763523" cy="1059167"/>
            </a:xfrm>
            <a:prstGeom prst="rect">
              <a:avLst/>
            </a:prstGeom>
            <a:blipFill>
              <a:blip r:embed="rId22" cstate="print"/>
              <a:stretch>
                <a:fillRect/>
              </a:stretch>
            </a:blipFill>
          </p:spPr>
          <p:txBody>
            <a:bodyPr wrap="square" lIns="0" tIns="0" rIns="0" bIns="0" rtlCol="0"/>
            <a:lstStyle/>
            <a:p>
              <a:endParaRPr sz="2400"/>
            </a:p>
          </p:txBody>
        </p:sp>
        <p:sp>
          <p:nvSpPr>
            <p:cNvPr id="47" name="object 47"/>
            <p:cNvSpPr/>
            <p:nvPr/>
          </p:nvSpPr>
          <p:spPr>
            <a:xfrm>
              <a:off x="884326" y="920132"/>
              <a:ext cx="649428" cy="944354"/>
            </a:xfrm>
            <a:prstGeom prst="rect">
              <a:avLst/>
            </a:prstGeom>
            <a:blipFill>
              <a:blip r:embed="rId23" cstate="print"/>
              <a:stretch>
                <a:fillRect/>
              </a:stretch>
            </a:blipFill>
          </p:spPr>
          <p:txBody>
            <a:bodyPr wrap="square" lIns="0" tIns="0" rIns="0" bIns="0" rtlCol="0"/>
            <a:lstStyle/>
            <a:p>
              <a:endParaRPr sz="2400"/>
            </a:p>
          </p:txBody>
        </p:sp>
        <p:sp>
          <p:nvSpPr>
            <p:cNvPr id="48" name="object 48"/>
            <p:cNvSpPr/>
            <p:nvPr/>
          </p:nvSpPr>
          <p:spPr>
            <a:xfrm>
              <a:off x="7979664" y="2820949"/>
              <a:ext cx="342900" cy="326110"/>
            </a:xfrm>
            <a:prstGeom prst="rect">
              <a:avLst/>
            </a:prstGeom>
            <a:blipFill>
              <a:blip r:embed="rId24" cstate="print"/>
              <a:stretch>
                <a:fillRect/>
              </a:stretch>
            </a:blipFill>
          </p:spPr>
          <p:txBody>
            <a:bodyPr wrap="square" lIns="0" tIns="0" rIns="0" bIns="0" rtlCol="0"/>
            <a:lstStyle/>
            <a:p>
              <a:endParaRPr sz="2400"/>
            </a:p>
          </p:txBody>
        </p:sp>
        <p:sp>
          <p:nvSpPr>
            <p:cNvPr id="49" name="object 49"/>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0" name="object 50"/>
            <p:cNvSpPr/>
            <p:nvPr/>
          </p:nvSpPr>
          <p:spPr>
            <a:xfrm>
              <a:off x="8076184" y="2898902"/>
              <a:ext cx="154305" cy="137160"/>
            </a:xfrm>
            <a:custGeom>
              <a:avLst/>
              <a:gdLst/>
              <a:ahLst/>
              <a:cxnLst/>
              <a:rect l="l" t="t" r="r" b="b"/>
              <a:pathLst>
                <a:path w="154304" h="137160">
                  <a:moveTo>
                    <a:pt x="123317" y="77216"/>
                  </a:moveTo>
                  <a:lnTo>
                    <a:pt x="94996" y="105156"/>
                  </a:lnTo>
                  <a:lnTo>
                    <a:pt x="88392" y="106680"/>
                  </a:lnTo>
                  <a:lnTo>
                    <a:pt x="85851" y="106172"/>
                  </a:lnTo>
                  <a:lnTo>
                    <a:pt x="84582" y="106045"/>
                  </a:lnTo>
                  <a:lnTo>
                    <a:pt x="71459" y="104485"/>
                  </a:lnTo>
                  <a:lnTo>
                    <a:pt x="58943" y="100520"/>
                  </a:lnTo>
                  <a:lnTo>
                    <a:pt x="47309" y="94079"/>
                  </a:lnTo>
                  <a:lnTo>
                    <a:pt x="36830" y="85090"/>
                  </a:lnTo>
                  <a:lnTo>
                    <a:pt x="33400" y="82677"/>
                  </a:lnTo>
                  <a:lnTo>
                    <a:pt x="31876" y="77724"/>
                  </a:lnTo>
                  <a:lnTo>
                    <a:pt x="32639" y="73025"/>
                  </a:lnTo>
                  <a:lnTo>
                    <a:pt x="33020" y="71247"/>
                  </a:lnTo>
                  <a:lnTo>
                    <a:pt x="33527" y="69596"/>
                  </a:lnTo>
                  <a:lnTo>
                    <a:pt x="34544" y="68072"/>
                  </a:lnTo>
                  <a:lnTo>
                    <a:pt x="37512" y="62011"/>
                  </a:lnTo>
                  <a:lnTo>
                    <a:pt x="64138" y="34204"/>
                  </a:lnTo>
                  <a:lnTo>
                    <a:pt x="82454" y="30972"/>
                  </a:lnTo>
                  <a:lnTo>
                    <a:pt x="100341" y="36097"/>
                  </a:lnTo>
                  <a:lnTo>
                    <a:pt x="114681" y="49403"/>
                  </a:lnTo>
                  <a:lnTo>
                    <a:pt x="119459" y="55856"/>
                  </a:lnTo>
                  <a:lnTo>
                    <a:pt x="122427" y="62833"/>
                  </a:lnTo>
                  <a:lnTo>
                    <a:pt x="123682" y="70048"/>
                  </a:lnTo>
                  <a:lnTo>
                    <a:pt x="123317" y="77216"/>
                  </a:lnTo>
                  <a:close/>
                </a:path>
                <a:path w="154304" h="137160">
                  <a:moveTo>
                    <a:pt x="153670" y="77850"/>
                  </a:moveTo>
                  <a:lnTo>
                    <a:pt x="153797" y="76962"/>
                  </a:lnTo>
                  <a:lnTo>
                    <a:pt x="153924" y="76073"/>
                  </a:lnTo>
                  <a:lnTo>
                    <a:pt x="154050" y="75311"/>
                  </a:lnTo>
                  <a:lnTo>
                    <a:pt x="130635" y="22669"/>
                  </a:lnTo>
                  <a:lnTo>
                    <a:pt x="77977" y="889"/>
                  </a:lnTo>
                  <a:lnTo>
                    <a:pt x="72898" y="0"/>
                  </a:lnTo>
                  <a:lnTo>
                    <a:pt x="70231" y="762"/>
                  </a:lnTo>
                  <a:lnTo>
                    <a:pt x="67564" y="1650"/>
                  </a:lnTo>
                  <a:lnTo>
                    <a:pt x="64770" y="2412"/>
                  </a:lnTo>
                  <a:lnTo>
                    <a:pt x="25749" y="24780"/>
                  </a:lnTo>
                  <a:lnTo>
                    <a:pt x="2540" y="60071"/>
                  </a:lnTo>
                  <a:lnTo>
                    <a:pt x="0" y="72262"/>
                  </a:lnTo>
                  <a:lnTo>
                    <a:pt x="635" y="78231"/>
                  </a:lnTo>
                  <a:lnTo>
                    <a:pt x="3429" y="84581"/>
                  </a:lnTo>
                  <a:lnTo>
                    <a:pt x="5969" y="92710"/>
                  </a:lnTo>
                  <a:lnTo>
                    <a:pt x="46958" y="127587"/>
                  </a:lnTo>
                  <a:lnTo>
                    <a:pt x="83312" y="136652"/>
                  </a:lnTo>
                  <a:lnTo>
                    <a:pt x="108235" y="132554"/>
                  </a:lnTo>
                  <a:lnTo>
                    <a:pt x="129444" y="120253"/>
                  </a:lnTo>
                  <a:lnTo>
                    <a:pt x="145176" y="101451"/>
                  </a:lnTo>
                  <a:lnTo>
                    <a:pt x="153670" y="77850"/>
                  </a:lnTo>
                  <a:close/>
                </a:path>
              </a:pathLst>
            </a:custGeom>
            <a:ln w="76200">
              <a:solidFill>
                <a:srgbClr val="FFFCFD"/>
              </a:solidFill>
            </a:ln>
          </p:spPr>
          <p:txBody>
            <a:bodyPr wrap="square" lIns="0" tIns="0" rIns="0" bIns="0" rtlCol="0"/>
            <a:lstStyle/>
            <a:p>
              <a:endParaRPr sz="2400"/>
            </a:p>
          </p:txBody>
        </p:sp>
        <p:sp>
          <p:nvSpPr>
            <p:cNvPr id="51" name="object 51"/>
            <p:cNvSpPr/>
            <p:nvPr/>
          </p:nvSpPr>
          <p:spPr>
            <a:xfrm>
              <a:off x="8238743" y="3166846"/>
              <a:ext cx="306324" cy="304825"/>
            </a:xfrm>
            <a:prstGeom prst="rect">
              <a:avLst/>
            </a:prstGeom>
            <a:blipFill>
              <a:blip r:embed="rId25" cstate="print"/>
              <a:stretch>
                <a:fillRect/>
              </a:stretch>
            </a:blipFill>
          </p:spPr>
          <p:txBody>
            <a:bodyPr wrap="square" lIns="0" tIns="0" rIns="0" bIns="0" rtlCol="0"/>
            <a:lstStyle/>
            <a:p>
              <a:endParaRPr sz="2400"/>
            </a:p>
          </p:txBody>
        </p:sp>
        <p:sp>
          <p:nvSpPr>
            <p:cNvPr id="52" name="object 52"/>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53" name="object 53"/>
            <p:cNvSpPr/>
            <p:nvPr/>
          </p:nvSpPr>
          <p:spPr>
            <a:xfrm>
              <a:off x="8335928" y="3245484"/>
              <a:ext cx="117475" cy="114935"/>
            </a:xfrm>
            <a:custGeom>
              <a:avLst/>
              <a:gdLst/>
              <a:ahLst/>
              <a:cxnLst/>
              <a:rect l="l" t="t" r="r" b="b"/>
              <a:pathLst>
                <a:path w="117475" h="114935">
                  <a:moveTo>
                    <a:pt x="86076" y="68452"/>
                  </a:moveTo>
                  <a:lnTo>
                    <a:pt x="82720" y="76967"/>
                  </a:lnTo>
                  <a:lnTo>
                    <a:pt x="76376" y="83327"/>
                  </a:lnTo>
                  <a:lnTo>
                    <a:pt x="68056" y="86758"/>
                  </a:lnTo>
                  <a:lnTo>
                    <a:pt x="58771" y="86487"/>
                  </a:lnTo>
                  <a:lnTo>
                    <a:pt x="26894" y="64515"/>
                  </a:lnTo>
                  <a:lnTo>
                    <a:pt x="25370" y="58292"/>
                  </a:lnTo>
                  <a:lnTo>
                    <a:pt x="26259" y="52450"/>
                  </a:lnTo>
                  <a:lnTo>
                    <a:pt x="51405" y="31241"/>
                  </a:lnTo>
                  <a:lnTo>
                    <a:pt x="63216" y="34357"/>
                  </a:lnTo>
                  <a:lnTo>
                    <a:pt x="73503" y="40925"/>
                  </a:lnTo>
                  <a:lnTo>
                    <a:pt x="81408" y="50208"/>
                  </a:lnTo>
                  <a:lnTo>
                    <a:pt x="86076" y="61467"/>
                  </a:lnTo>
                  <a:lnTo>
                    <a:pt x="86457" y="63881"/>
                  </a:lnTo>
                  <a:lnTo>
                    <a:pt x="86457" y="66293"/>
                  </a:lnTo>
                  <a:lnTo>
                    <a:pt x="86076" y="68452"/>
                  </a:lnTo>
                  <a:close/>
                </a:path>
                <a:path w="117475" h="114935">
                  <a:moveTo>
                    <a:pt x="116175" y="74294"/>
                  </a:moveTo>
                  <a:lnTo>
                    <a:pt x="117191" y="68325"/>
                  </a:lnTo>
                  <a:lnTo>
                    <a:pt x="116937" y="62229"/>
                  </a:lnTo>
                  <a:lnTo>
                    <a:pt x="115286" y="56133"/>
                  </a:lnTo>
                  <a:lnTo>
                    <a:pt x="92426" y="19224"/>
                  </a:lnTo>
                  <a:lnTo>
                    <a:pt x="53945" y="888"/>
                  </a:lnTo>
                  <a:lnTo>
                    <a:pt x="48992" y="0"/>
                  </a:lnTo>
                  <a:lnTo>
                    <a:pt x="45055" y="634"/>
                  </a:lnTo>
                  <a:lnTo>
                    <a:pt x="40991" y="1269"/>
                  </a:lnTo>
                  <a:lnTo>
                    <a:pt x="5468" y="31988"/>
                  </a:lnTo>
                  <a:lnTo>
                    <a:pt x="0" y="53939"/>
                  </a:lnTo>
                  <a:lnTo>
                    <a:pt x="113" y="60832"/>
                  </a:lnTo>
                  <a:lnTo>
                    <a:pt x="29148" y="103346"/>
                  </a:lnTo>
                  <a:lnTo>
                    <a:pt x="66899" y="114807"/>
                  </a:lnTo>
                  <a:lnTo>
                    <a:pt x="75519" y="113609"/>
                  </a:lnTo>
                  <a:lnTo>
                    <a:pt x="110206" y="89820"/>
                  </a:lnTo>
                  <a:lnTo>
                    <a:pt x="113952" y="82355"/>
                  </a:lnTo>
                  <a:lnTo>
                    <a:pt x="116175" y="74294"/>
                  </a:lnTo>
                  <a:close/>
                </a:path>
              </a:pathLst>
            </a:custGeom>
            <a:ln w="76200">
              <a:solidFill>
                <a:srgbClr val="FFFCFD"/>
              </a:solidFill>
            </a:ln>
          </p:spPr>
          <p:txBody>
            <a:bodyPr wrap="square" lIns="0" tIns="0" rIns="0" bIns="0" rtlCol="0"/>
            <a:lstStyle/>
            <a:p>
              <a:endParaRPr sz="2400"/>
            </a:p>
          </p:txBody>
        </p:sp>
        <p:sp>
          <p:nvSpPr>
            <p:cNvPr id="54" name="object 54"/>
            <p:cNvSpPr/>
            <p:nvPr/>
          </p:nvSpPr>
          <p:spPr>
            <a:xfrm>
              <a:off x="7933943" y="3201962"/>
              <a:ext cx="310959" cy="318477"/>
            </a:xfrm>
            <a:prstGeom prst="rect">
              <a:avLst/>
            </a:prstGeom>
            <a:blipFill>
              <a:blip r:embed="rId26" cstate="print"/>
              <a:stretch>
                <a:fillRect/>
              </a:stretch>
            </a:blipFill>
          </p:spPr>
          <p:txBody>
            <a:bodyPr wrap="square" lIns="0" tIns="0" rIns="0" bIns="0" rtlCol="0"/>
            <a:lstStyle/>
            <a:p>
              <a:endParaRPr sz="2400"/>
            </a:p>
          </p:txBody>
        </p:sp>
        <p:sp>
          <p:nvSpPr>
            <p:cNvPr id="55" name="object 55"/>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56" name="object 56"/>
            <p:cNvSpPr/>
            <p:nvPr/>
          </p:nvSpPr>
          <p:spPr>
            <a:xfrm>
              <a:off x="8031226" y="3280781"/>
              <a:ext cx="120014" cy="127635"/>
            </a:xfrm>
            <a:custGeom>
              <a:avLst/>
              <a:gdLst/>
              <a:ahLst/>
              <a:cxnLst/>
              <a:rect l="l" t="t" r="r" b="b"/>
              <a:pathLst>
                <a:path w="120015" h="127635">
                  <a:moveTo>
                    <a:pt x="90297" y="75193"/>
                  </a:moveTo>
                  <a:lnTo>
                    <a:pt x="87409" y="83202"/>
                  </a:lnTo>
                  <a:lnTo>
                    <a:pt x="81962" y="90021"/>
                  </a:lnTo>
                  <a:lnTo>
                    <a:pt x="74491" y="94982"/>
                  </a:lnTo>
                  <a:lnTo>
                    <a:pt x="65531" y="97418"/>
                  </a:lnTo>
                  <a:lnTo>
                    <a:pt x="49551" y="94313"/>
                  </a:lnTo>
                  <a:lnTo>
                    <a:pt x="37322" y="85242"/>
                  </a:lnTo>
                  <a:lnTo>
                    <a:pt x="30116" y="72005"/>
                  </a:lnTo>
                  <a:lnTo>
                    <a:pt x="29209" y="56397"/>
                  </a:lnTo>
                  <a:lnTo>
                    <a:pt x="29591" y="53984"/>
                  </a:lnTo>
                  <a:lnTo>
                    <a:pt x="30352" y="51571"/>
                  </a:lnTo>
                  <a:lnTo>
                    <a:pt x="31242" y="49158"/>
                  </a:lnTo>
                  <a:lnTo>
                    <a:pt x="40251" y="36385"/>
                  </a:lnTo>
                  <a:lnTo>
                    <a:pt x="53689" y="30982"/>
                  </a:lnTo>
                  <a:lnTo>
                    <a:pt x="68032" y="33174"/>
                  </a:lnTo>
                  <a:lnTo>
                    <a:pt x="90550" y="70748"/>
                  </a:lnTo>
                  <a:lnTo>
                    <a:pt x="90550" y="72272"/>
                  </a:lnTo>
                  <a:lnTo>
                    <a:pt x="90424" y="73669"/>
                  </a:lnTo>
                  <a:lnTo>
                    <a:pt x="90297" y="75193"/>
                  </a:lnTo>
                  <a:close/>
                </a:path>
                <a:path w="120015" h="127635">
                  <a:moveTo>
                    <a:pt x="119506" y="81924"/>
                  </a:moveTo>
                  <a:lnTo>
                    <a:pt x="111283" y="34442"/>
                  </a:lnTo>
                  <a:lnTo>
                    <a:pt x="75056" y="2676"/>
                  </a:lnTo>
                  <a:lnTo>
                    <a:pt x="62059" y="0"/>
                  </a:lnTo>
                  <a:lnTo>
                    <a:pt x="49085" y="216"/>
                  </a:lnTo>
                  <a:lnTo>
                    <a:pt x="9159" y="25346"/>
                  </a:lnTo>
                  <a:lnTo>
                    <a:pt x="0" y="56524"/>
                  </a:lnTo>
                  <a:lnTo>
                    <a:pt x="762" y="62112"/>
                  </a:lnTo>
                  <a:lnTo>
                    <a:pt x="1918" y="81539"/>
                  </a:lnTo>
                  <a:lnTo>
                    <a:pt x="9350" y="99133"/>
                  </a:lnTo>
                  <a:lnTo>
                    <a:pt x="22139" y="113297"/>
                  </a:lnTo>
                  <a:lnTo>
                    <a:pt x="39370" y="122437"/>
                  </a:lnTo>
                  <a:lnTo>
                    <a:pt x="64777" y="127595"/>
                  </a:lnTo>
                  <a:lnTo>
                    <a:pt x="88614" y="121977"/>
                  </a:lnTo>
                  <a:lnTo>
                    <a:pt x="107735" y="107096"/>
                  </a:lnTo>
                  <a:lnTo>
                    <a:pt x="118999" y="84464"/>
                  </a:lnTo>
                  <a:lnTo>
                    <a:pt x="119252" y="83702"/>
                  </a:lnTo>
                  <a:lnTo>
                    <a:pt x="119379" y="82813"/>
                  </a:lnTo>
                  <a:lnTo>
                    <a:pt x="119506" y="81924"/>
                  </a:lnTo>
                  <a:close/>
                </a:path>
              </a:pathLst>
            </a:custGeom>
            <a:ln w="76200">
              <a:solidFill>
                <a:srgbClr val="FFFCFD"/>
              </a:solidFill>
            </a:ln>
          </p:spPr>
          <p:txBody>
            <a:bodyPr wrap="square" lIns="0" tIns="0" rIns="0" bIns="0" rtlCol="0"/>
            <a:lstStyle/>
            <a:p>
              <a:endParaRPr sz="2400"/>
            </a:p>
          </p:txBody>
        </p:sp>
        <p:sp>
          <p:nvSpPr>
            <p:cNvPr id="57" name="object 57"/>
            <p:cNvSpPr/>
            <p:nvPr/>
          </p:nvSpPr>
          <p:spPr>
            <a:xfrm>
              <a:off x="8076264" y="2898902"/>
              <a:ext cx="154305" cy="137160"/>
            </a:xfrm>
            <a:custGeom>
              <a:avLst/>
              <a:gdLst/>
              <a:ahLst/>
              <a:cxnLst/>
              <a:rect l="l" t="t" r="r" b="b"/>
              <a:pathLst>
                <a:path w="154304" h="137160">
                  <a:moveTo>
                    <a:pt x="72816" y="0"/>
                  </a:moveTo>
                  <a:lnTo>
                    <a:pt x="70149" y="762"/>
                  </a:lnTo>
                  <a:lnTo>
                    <a:pt x="67482" y="1650"/>
                  </a:lnTo>
                  <a:lnTo>
                    <a:pt x="64688" y="2412"/>
                  </a:lnTo>
                  <a:lnTo>
                    <a:pt x="25668" y="24780"/>
                  </a:lnTo>
                  <a:lnTo>
                    <a:pt x="2458" y="60071"/>
                  </a:lnTo>
                  <a:lnTo>
                    <a:pt x="0" y="73025"/>
                  </a:lnTo>
                  <a:lnTo>
                    <a:pt x="553" y="78231"/>
                  </a:lnTo>
                  <a:lnTo>
                    <a:pt x="3347" y="84581"/>
                  </a:lnTo>
                  <a:lnTo>
                    <a:pt x="5887" y="92710"/>
                  </a:lnTo>
                  <a:lnTo>
                    <a:pt x="46877" y="127587"/>
                  </a:lnTo>
                  <a:lnTo>
                    <a:pt x="83230" y="136652"/>
                  </a:lnTo>
                  <a:lnTo>
                    <a:pt x="108154" y="132554"/>
                  </a:lnTo>
                  <a:lnTo>
                    <a:pt x="129363" y="120253"/>
                  </a:lnTo>
                  <a:lnTo>
                    <a:pt x="140720" y="106680"/>
                  </a:lnTo>
                  <a:lnTo>
                    <a:pt x="88310" y="106680"/>
                  </a:lnTo>
                  <a:lnTo>
                    <a:pt x="85770" y="106172"/>
                  </a:lnTo>
                  <a:lnTo>
                    <a:pt x="47228" y="94079"/>
                  </a:lnTo>
                  <a:lnTo>
                    <a:pt x="36748" y="85090"/>
                  </a:lnTo>
                  <a:lnTo>
                    <a:pt x="33319" y="82677"/>
                  </a:lnTo>
                  <a:lnTo>
                    <a:pt x="31835" y="77850"/>
                  </a:lnTo>
                  <a:lnTo>
                    <a:pt x="31878" y="77216"/>
                  </a:lnTo>
                  <a:lnTo>
                    <a:pt x="32557" y="73025"/>
                  </a:lnTo>
                  <a:lnTo>
                    <a:pt x="32938" y="71247"/>
                  </a:lnTo>
                  <a:lnTo>
                    <a:pt x="33446" y="69596"/>
                  </a:lnTo>
                  <a:lnTo>
                    <a:pt x="34462" y="68072"/>
                  </a:lnTo>
                  <a:lnTo>
                    <a:pt x="37431" y="62011"/>
                  </a:lnTo>
                  <a:lnTo>
                    <a:pt x="64057" y="34204"/>
                  </a:lnTo>
                  <a:lnTo>
                    <a:pt x="82373" y="30972"/>
                  </a:lnTo>
                  <a:lnTo>
                    <a:pt x="136351" y="30972"/>
                  </a:lnTo>
                  <a:lnTo>
                    <a:pt x="130554" y="22669"/>
                  </a:lnTo>
                  <a:lnTo>
                    <a:pt x="106803" y="6838"/>
                  </a:lnTo>
                  <a:lnTo>
                    <a:pt x="75356" y="381"/>
                  </a:lnTo>
                  <a:lnTo>
                    <a:pt x="72816" y="0"/>
                  </a:lnTo>
                  <a:close/>
                </a:path>
                <a:path w="154304" h="137160">
                  <a:moveTo>
                    <a:pt x="136351" y="30972"/>
                  </a:moveTo>
                  <a:lnTo>
                    <a:pt x="82373" y="30972"/>
                  </a:lnTo>
                  <a:lnTo>
                    <a:pt x="100260" y="36097"/>
                  </a:lnTo>
                  <a:lnTo>
                    <a:pt x="114599" y="49403"/>
                  </a:lnTo>
                  <a:lnTo>
                    <a:pt x="119378" y="55856"/>
                  </a:lnTo>
                  <a:lnTo>
                    <a:pt x="122346" y="62833"/>
                  </a:lnTo>
                  <a:lnTo>
                    <a:pt x="123522" y="69596"/>
                  </a:lnTo>
                  <a:lnTo>
                    <a:pt x="123540" y="71247"/>
                  </a:lnTo>
                  <a:lnTo>
                    <a:pt x="123235" y="77216"/>
                  </a:lnTo>
                  <a:lnTo>
                    <a:pt x="94914" y="105156"/>
                  </a:lnTo>
                  <a:lnTo>
                    <a:pt x="88310" y="106680"/>
                  </a:lnTo>
                  <a:lnTo>
                    <a:pt x="140720" y="106680"/>
                  </a:lnTo>
                  <a:lnTo>
                    <a:pt x="145095" y="101451"/>
                  </a:lnTo>
                  <a:lnTo>
                    <a:pt x="153588" y="77850"/>
                  </a:lnTo>
                  <a:lnTo>
                    <a:pt x="153969" y="75311"/>
                  </a:lnTo>
                  <a:lnTo>
                    <a:pt x="146994" y="46216"/>
                  </a:lnTo>
                  <a:lnTo>
                    <a:pt x="136351" y="30972"/>
                  </a:lnTo>
                  <a:close/>
                </a:path>
              </a:pathLst>
            </a:custGeom>
            <a:solidFill>
              <a:srgbClr val="1A2546"/>
            </a:solidFill>
          </p:spPr>
          <p:txBody>
            <a:bodyPr wrap="square" lIns="0" tIns="0" rIns="0" bIns="0" rtlCol="0"/>
            <a:lstStyle/>
            <a:p>
              <a:endParaRPr sz="2400"/>
            </a:p>
          </p:txBody>
        </p:sp>
        <p:sp>
          <p:nvSpPr>
            <p:cNvPr id="58" name="object 58"/>
            <p:cNvSpPr/>
            <p:nvPr/>
          </p:nvSpPr>
          <p:spPr>
            <a:xfrm>
              <a:off x="8106917" y="2929874"/>
              <a:ext cx="93345" cy="76200"/>
            </a:xfrm>
            <a:custGeom>
              <a:avLst/>
              <a:gdLst/>
              <a:ahLst/>
              <a:cxnLst/>
              <a:rect l="l" t="t" r="r" b="b"/>
              <a:pathLst>
                <a:path w="93345" h="76200">
                  <a:moveTo>
                    <a:pt x="51720" y="0"/>
                  </a:moveTo>
                  <a:lnTo>
                    <a:pt x="13327" y="20022"/>
                  </a:lnTo>
                  <a:lnTo>
                    <a:pt x="0" y="46497"/>
                  </a:lnTo>
                  <a:lnTo>
                    <a:pt x="1777" y="51450"/>
                  </a:lnTo>
                  <a:lnTo>
                    <a:pt x="6096" y="54117"/>
                  </a:lnTo>
                  <a:lnTo>
                    <a:pt x="16575" y="63107"/>
                  </a:lnTo>
                  <a:lnTo>
                    <a:pt x="28209" y="69548"/>
                  </a:lnTo>
                  <a:lnTo>
                    <a:pt x="40725" y="73513"/>
                  </a:lnTo>
                  <a:lnTo>
                    <a:pt x="53848" y="75072"/>
                  </a:lnTo>
                  <a:lnTo>
                    <a:pt x="57657" y="75707"/>
                  </a:lnTo>
                  <a:lnTo>
                    <a:pt x="60325" y="74818"/>
                  </a:lnTo>
                  <a:lnTo>
                    <a:pt x="64261" y="74183"/>
                  </a:lnTo>
                  <a:lnTo>
                    <a:pt x="74955" y="70568"/>
                  </a:lnTo>
                  <a:lnTo>
                    <a:pt x="83423" y="64214"/>
                  </a:lnTo>
                  <a:lnTo>
                    <a:pt x="89390" y="55860"/>
                  </a:lnTo>
                  <a:lnTo>
                    <a:pt x="92582" y="46243"/>
                  </a:lnTo>
                  <a:lnTo>
                    <a:pt x="92948" y="39076"/>
                  </a:lnTo>
                  <a:lnTo>
                    <a:pt x="91693" y="31861"/>
                  </a:lnTo>
                  <a:lnTo>
                    <a:pt x="88725" y="24884"/>
                  </a:lnTo>
                  <a:lnTo>
                    <a:pt x="83947" y="18430"/>
                  </a:lnTo>
                  <a:lnTo>
                    <a:pt x="69607" y="5125"/>
                  </a:lnTo>
                  <a:lnTo>
                    <a:pt x="51720" y="0"/>
                  </a:lnTo>
                  <a:close/>
                </a:path>
              </a:pathLst>
            </a:custGeom>
            <a:solidFill>
              <a:srgbClr val="FFA187"/>
            </a:solidFill>
          </p:spPr>
          <p:txBody>
            <a:bodyPr wrap="square" lIns="0" tIns="0" rIns="0" bIns="0" rtlCol="0"/>
            <a:lstStyle/>
            <a:p>
              <a:endParaRPr sz="2400"/>
            </a:p>
          </p:txBody>
        </p:sp>
        <p:sp>
          <p:nvSpPr>
            <p:cNvPr id="59" name="object 59"/>
            <p:cNvSpPr/>
            <p:nvPr/>
          </p:nvSpPr>
          <p:spPr>
            <a:xfrm>
              <a:off x="8336041" y="3245484"/>
              <a:ext cx="117475" cy="114935"/>
            </a:xfrm>
            <a:custGeom>
              <a:avLst/>
              <a:gdLst/>
              <a:ahLst/>
              <a:cxnLst/>
              <a:rect l="l" t="t" r="r" b="b"/>
              <a:pathLst>
                <a:path w="117475" h="114935">
                  <a:moveTo>
                    <a:pt x="48879" y="0"/>
                  </a:moveTo>
                  <a:lnTo>
                    <a:pt x="13938" y="18668"/>
                  </a:lnTo>
                  <a:lnTo>
                    <a:pt x="0" y="60832"/>
                  </a:lnTo>
                  <a:lnTo>
                    <a:pt x="994" y="67726"/>
                  </a:lnTo>
                  <a:lnTo>
                    <a:pt x="29035" y="103346"/>
                  </a:lnTo>
                  <a:lnTo>
                    <a:pt x="66786" y="114807"/>
                  </a:lnTo>
                  <a:lnTo>
                    <a:pt x="75406" y="113609"/>
                  </a:lnTo>
                  <a:lnTo>
                    <a:pt x="110093" y="89820"/>
                  </a:lnTo>
                  <a:lnTo>
                    <a:pt x="111629" y="86758"/>
                  </a:lnTo>
                  <a:lnTo>
                    <a:pt x="67943" y="86758"/>
                  </a:lnTo>
                  <a:lnTo>
                    <a:pt x="58658" y="86487"/>
                  </a:lnTo>
                  <a:lnTo>
                    <a:pt x="26781" y="64515"/>
                  </a:lnTo>
                  <a:lnTo>
                    <a:pt x="25257" y="58292"/>
                  </a:lnTo>
                  <a:lnTo>
                    <a:pt x="26146" y="52450"/>
                  </a:lnTo>
                  <a:lnTo>
                    <a:pt x="51292" y="31241"/>
                  </a:lnTo>
                  <a:lnTo>
                    <a:pt x="102519" y="31241"/>
                  </a:lnTo>
                  <a:lnTo>
                    <a:pt x="92313" y="19224"/>
                  </a:lnTo>
                  <a:lnTo>
                    <a:pt x="74418" y="7395"/>
                  </a:lnTo>
                  <a:lnTo>
                    <a:pt x="53832" y="888"/>
                  </a:lnTo>
                  <a:lnTo>
                    <a:pt x="48879" y="0"/>
                  </a:lnTo>
                  <a:close/>
                </a:path>
                <a:path w="117475" h="114935">
                  <a:moveTo>
                    <a:pt x="102519" y="31241"/>
                  </a:moveTo>
                  <a:lnTo>
                    <a:pt x="51292" y="31241"/>
                  </a:lnTo>
                  <a:lnTo>
                    <a:pt x="63103" y="34357"/>
                  </a:lnTo>
                  <a:lnTo>
                    <a:pt x="73390" y="40925"/>
                  </a:lnTo>
                  <a:lnTo>
                    <a:pt x="81295" y="50208"/>
                  </a:lnTo>
                  <a:lnTo>
                    <a:pt x="85963" y="61467"/>
                  </a:lnTo>
                  <a:lnTo>
                    <a:pt x="86344" y="63881"/>
                  </a:lnTo>
                  <a:lnTo>
                    <a:pt x="86344" y="66293"/>
                  </a:lnTo>
                  <a:lnTo>
                    <a:pt x="85963" y="68452"/>
                  </a:lnTo>
                  <a:lnTo>
                    <a:pt x="82607" y="76967"/>
                  </a:lnTo>
                  <a:lnTo>
                    <a:pt x="76263" y="83327"/>
                  </a:lnTo>
                  <a:lnTo>
                    <a:pt x="67943" y="86758"/>
                  </a:lnTo>
                  <a:lnTo>
                    <a:pt x="111629" y="86758"/>
                  </a:lnTo>
                  <a:lnTo>
                    <a:pt x="113839" y="82355"/>
                  </a:lnTo>
                  <a:lnTo>
                    <a:pt x="116062" y="74294"/>
                  </a:lnTo>
                  <a:lnTo>
                    <a:pt x="116970" y="68960"/>
                  </a:lnTo>
                  <a:lnTo>
                    <a:pt x="116892" y="63881"/>
                  </a:lnTo>
                  <a:lnTo>
                    <a:pt x="116824" y="62229"/>
                  </a:lnTo>
                  <a:lnTo>
                    <a:pt x="115173" y="56133"/>
                  </a:lnTo>
                  <a:lnTo>
                    <a:pt x="106294" y="35687"/>
                  </a:lnTo>
                  <a:lnTo>
                    <a:pt x="102519" y="31241"/>
                  </a:lnTo>
                  <a:close/>
                </a:path>
              </a:pathLst>
            </a:custGeom>
            <a:solidFill>
              <a:srgbClr val="1A2546"/>
            </a:solidFill>
          </p:spPr>
          <p:txBody>
            <a:bodyPr wrap="square" lIns="0" tIns="0" rIns="0" bIns="0" rtlCol="0"/>
            <a:lstStyle/>
            <a:p>
              <a:endParaRPr sz="2400"/>
            </a:p>
          </p:txBody>
        </p:sp>
        <p:sp>
          <p:nvSpPr>
            <p:cNvPr id="60" name="object 60"/>
            <p:cNvSpPr/>
            <p:nvPr/>
          </p:nvSpPr>
          <p:spPr>
            <a:xfrm>
              <a:off x="8361299" y="3276727"/>
              <a:ext cx="61594" cy="55244"/>
            </a:xfrm>
            <a:custGeom>
              <a:avLst/>
              <a:gdLst/>
              <a:ahLst/>
              <a:cxnLst/>
              <a:rect l="l" t="t" r="r" b="b"/>
              <a:pathLst>
                <a:path w="61595" h="55245">
                  <a:moveTo>
                    <a:pt x="26034" y="0"/>
                  </a:moveTo>
                  <a:lnTo>
                    <a:pt x="0" y="26416"/>
                  </a:lnTo>
                  <a:lnTo>
                    <a:pt x="1777" y="32004"/>
                  </a:lnTo>
                  <a:lnTo>
                    <a:pt x="33654" y="53975"/>
                  </a:lnTo>
                  <a:lnTo>
                    <a:pt x="42793" y="54927"/>
                  </a:lnTo>
                  <a:lnTo>
                    <a:pt x="51038" y="51879"/>
                  </a:lnTo>
                  <a:lnTo>
                    <a:pt x="57354" y="45688"/>
                  </a:lnTo>
                  <a:lnTo>
                    <a:pt x="60705" y="37211"/>
                  </a:lnTo>
                  <a:lnTo>
                    <a:pt x="61086" y="35052"/>
                  </a:lnTo>
                  <a:lnTo>
                    <a:pt x="61086" y="32639"/>
                  </a:lnTo>
                  <a:lnTo>
                    <a:pt x="26034" y="0"/>
                  </a:lnTo>
                  <a:close/>
                </a:path>
              </a:pathLst>
            </a:custGeom>
            <a:solidFill>
              <a:srgbClr val="FFA187"/>
            </a:solidFill>
          </p:spPr>
          <p:txBody>
            <a:bodyPr wrap="square" lIns="0" tIns="0" rIns="0" bIns="0" rtlCol="0"/>
            <a:lstStyle/>
            <a:p>
              <a:endParaRPr sz="2400"/>
            </a:p>
          </p:txBody>
        </p:sp>
        <p:sp>
          <p:nvSpPr>
            <p:cNvPr id="61" name="object 61"/>
            <p:cNvSpPr/>
            <p:nvPr/>
          </p:nvSpPr>
          <p:spPr>
            <a:xfrm>
              <a:off x="8031303" y="3280781"/>
              <a:ext cx="120014" cy="127635"/>
            </a:xfrm>
            <a:custGeom>
              <a:avLst/>
              <a:gdLst/>
              <a:ahLst/>
              <a:cxnLst/>
              <a:rect l="l" t="t" r="r" b="b"/>
              <a:pathLst>
                <a:path w="120015" h="127635">
                  <a:moveTo>
                    <a:pt x="61981" y="0"/>
                  </a:moveTo>
                  <a:lnTo>
                    <a:pt x="24941" y="9661"/>
                  </a:lnTo>
                  <a:lnTo>
                    <a:pt x="938" y="45983"/>
                  </a:lnTo>
                  <a:lnTo>
                    <a:pt x="0" y="57094"/>
                  </a:lnTo>
                  <a:lnTo>
                    <a:pt x="684" y="62112"/>
                  </a:lnTo>
                  <a:lnTo>
                    <a:pt x="1841" y="81539"/>
                  </a:lnTo>
                  <a:lnTo>
                    <a:pt x="9272" y="99133"/>
                  </a:lnTo>
                  <a:lnTo>
                    <a:pt x="22062" y="113297"/>
                  </a:lnTo>
                  <a:lnTo>
                    <a:pt x="39292" y="122437"/>
                  </a:lnTo>
                  <a:lnTo>
                    <a:pt x="64700" y="127595"/>
                  </a:lnTo>
                  <a:lnTo>
                    <a:pt x="88536" y="121977"/>
                  </a:lnTo>
                  <a:lnTo>
                    <a:pt x="107658" y="107096"/>
                  </a:lnTo>
                  <a:lnTo>
                    <a:pt x="112474" y="97418"/>
                  </a:lnTo>
                  <a:lnTo>
                    <a:pt x="65454" y="97418"/>
                  </a:lnTo>
                  <a:lnTo>
                    <a:pt x="49474" y="94313"/>
                  </a:lnTo>
                  <a:lnTo>
                    <a:pt x="37244" y="85242"/>
                  </a:lnTo>
                  <a:lnTo>
                    <a:pt x="30039" y="72005"/>
                  </a:lnTo>
                  <a:lnTo>
                    <a:pt x="29172" y="57094"/>
                  </a:lnTo>
                  <a:lnTo>
                    <a:pt x="29184" y="56064"/>
                  </a:lnTo>
                  <a:lnTo>
                    <a:pt x="53611" y="30982"/>
                  </a:lnTo>
                  <a:lnTo>
                    <a:pt x="108408" y="30982"/>
                  </a:lnTo>
                  <a:lnTo>
                    <a:pt x="96069" y="15720"/>
                  </a:lnTo>
                  <a:lnTo>
                    <a:pt x="74979" y="2676"/>
                  </a:lnTo>
                  <a:lnTo>
                    <a:pt x="61981" y="0"/>
                  </a:lnTo>
                  <a:close/>
                </a:path>
                <a:path w="120015" h="127635">
                  <a:moveTo>
                    <a:pt x="108408" y="30982"/>
                  </a:moveTo>
                  <a:lnTo>
                    <a:pt x="53611" y="30982"/>
                  </a:lnTo>
                  <a:lnTo>
                    <a:pt x="67954" y="33174"/>
                  </a:lnTo>
                  <a:lnTo>
                    <a:pt x="79678" y="43189"/>
                  </a:lnTo>
                  <a:lnTo>
                    <a:pt x="84686" y="49335"/>
                  </a:lnTo>
                  <a:lnTo>
                    <a:pt x="88123" y="56064"/>
                  </a:lnTo>
                  <a:lnTo>
                    <a:pt x="90036" y="63246"/>
                  </a:lnTo>
                  <a:lnTo>
                    <a:pt x="90473" y="70748"/>
                  </a:lnTo>
                  <a:lnTo>
                    <a:pt x="90473" y="72272"/>
                  </a:lnTo>
                  <a:lnTo>
                    <a:pt x="65454" y="97418"/>
                  </a:lnTo>
                  <a:lnTo>
                    <a:pt x="112474" y="97418"/>
                  </a:lnTo>
                  <a:lnTo>
                    <a:pt x="118921" y="84464"/>
                  </a:lnTo>
                  <a:lnTo>
                    <a:pt x="119175" y="83702"/>
                  </a:lnTo>
                  <a:lnTo>
                    <a:pt x="119429" y="81924"/>
                  </a:lnTo>
                  <a:lnTo>
                    <a:pt x="119342" y="57094"/>
                  </a:lnTo>
                  <a:lnTo>
                    <a:pt x="111206" y="34442"/>
                  </a:lnTo>
                  <a:lnTo>
                    <a:pt x="108408" y="30982"/>
                  </a:lnTo>
                  <a:close/>
                </a:path>
              </a:pathLst>
            </a:custGeom>
            <a:solidFill>
              <a:srgbClr val="1A2546"/>
            </a:solidFill>
          </p:spPr>
          <p:txBody>
            <a:bodyPr wrap="square" lIns="0" tIns="0" rIns="0" bIns="0" rtlCol="0"/>
            <a:lstStyle/>
            <a:p>
              <a:endParaRPr sz="2400"/>
            </a:p>
          </p:txBody>
        </p:sp>
        <p:sp>
          <p:nvSpPr>
            <p:cNvPr id="62" name="object 62"/>
            <p:cNvSpPr/>
            <p:nvPr/>
          </p:nvSpPr>
          <p:spPr>
            <a:xfrm>
              <a:off x="8060436" y="3311143"/>
              <a:ext cx="61594" cy="66040"/>
            </a:xfrm>
            <a:custGeom>
              <a:avLst/>
              <a:gdLst/>
              <a:ahLst/>
              <a:cxnLst/>
              <a:rect l="l" t="t" r="r" b="b"/>
              <a:pathLst>
                <a:path w="61595" h="66039">
                  <a:moveTo>
                    <a:pt x="24606" y="0"/>
                  </a:moveTo>
                  <a:lnTo>
                    <a:pt x="11080" y="5826"/>
                  </a:lnTo>
                  <a:lnTo>
                    <a:pt x="2032" y="18796"/>
                  </a:lnTo>
                  <a:lnTo>
                    <a:pt x="381" y="23622"/>
                  </a:lnTo>
                  <a:lnTo>
                    <a:pt x="0" y="26035"/>
                  </a:lnTo>
                  <a:lnTo>
                    <a:pt x="908" y="41604"/>
                  </a:lnTo>
                  <a:lnTo>
                    <a:pt x="8128" y="54673"/>
                  </a:lnTo>
                  <a:lnTo>
                    <a:pt x="20395" y="63361"/>
                  </a:lnTo>
                  <a:lnTo>
                    <a:pt x="36449" y="65786"/>
                  </a:lnTo>
                  <a:lnTo>
                    <a:pt x="45335" y="63976"/>
                  </a:lnTo>
                  <a:lnTo>
                    <a:pt x="52768" y="59404"/>
                  </a:lnTo>
                  <a:lnTo>
                    <a:pt x="58201" y="52784"/>
                  </a:lnTo>
                  <a:lnTo>
                    <a:pt x="61087" y="44831"/>
                  </a:lnTo>
                  <a:lnTo>
                    <a:pt x="61341" y="40386"/>
                  </a:lnTo>
                  <a:lnTo>
                    <a:pt x="60926" y="32686"/>
                  </a:lnTo>
                  <a:lnTo>
                    <a:pt x="24606" y="0"/>
                  </a:lnTo>
                  <a:close/>
                </a:path>
              </a:pathLst>
            </a:custGeom>
            <a:solidFill>
              <a:srgbClr val="FFA187"/>
            </a:solidFill>
          </p:spPr>
          <p:txBody>
            <a:bodyPr wrap="square" lIns="0" tIns="0" rIns="0" bIns="0" rtlCol="0"/>
            <a:lstStyle/>
            <a:p>
              <a:endParaRPr sz="2400"/>
            </a:p>
          </p:txBody>
        </p:sp>
      </p:grpSp>
      <p:sp>
        <p:nvSpPr>
          <p:cNvPr id="63" name="object 63"/>
          <p:cNvSpPr txBox="1"/>
          <p:nvPr/>
        </p:nvSpPr>
        <p:spPr>
          <a:xfrm>
            <a:off x="3103491" y="2488209"/>
            <a:ext cx="5036234" cy="848095"/>
          </a:xfrm>
          <a:prstGeom prst="rect">
            <a:avLst/>
          </a:prstGeom>
        </p:spPr>
        <p:txBody>
          <a:bodyPr vert="horz" wrap="square" lIns="0" tIns="16933" rIns="0" bIns="0" rtlCol="0">
            <a:spAutoFit/>
          </a:bodyPr>
          <a:lstStyle/>
          <a:p>
            <a:pPr algn="ctr">
              <a:spcBef>
                <a:spcPts val="133"/>
              </a:spcBef>
            </a:pPr>
            <a:r>
              <a:rPr lang="vi-VN" sz="5400" b="1" spc="-400" dirty="0">
                <a:solidFill>
                  <a:srgbClr val="253D68"/>
                </a:solidFill>
                <a:latin typeface="Verdana"/>
                <a:cs typeface="Verdana"/>
              </a:rPr>
              <a:t>Vận dụng</a:t>
            </a:r>
            <a:endParaRPr lang="en-US" sz="5400" b="1" spc="-400" dirty="0">
              <a:solidFill>
                <a:srgbClr val="253D68"/>
              </a:solidFill>
              <a:latin typeface="Verdana"/>
              <a:cs typeface="Verdana"/>
            </a:endParaRPr>
          </a:p>
        </p:txBody>
      </p:sp>
    </p:spTree>
    <p:extLst>
      <p:ext uri="{BB962C8B-B14F-4D97-AF65-F5344CB8AC3E}">
        <p14:creationId xmlns:p14="http://schemas.microsoft.com/office/powerpoint/2010/main" val="30510847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18" y="0"/>
            <a:ext cx="11802793" cy="685800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440" y="1202983"/>
            <a:ext cx="7779434" cy="5549899"/>
          </a:xfrm>
          <a:prstGeom prst="rect">
            <a:avLst/>
          </a:prstGeom>
        </p:spPr>
      </p:pic>
      <p:sp>
        <p:nvSpPr>
          <p:cNvPr id="4" name="文本框 3"/>
          <p:cNvSpPr txBox="1"/>
          <p:nvPr/>
        </p:nvSpPr>
        <p:spPr>
          <a:xfrm>
            <a:off x="2700997" y="1659285"/>
            <a:ext cx="7132319" cy="3539430"/>
          </a:xfrm>
          <a:prstGeom prst="rect">
            <a:avLst/>
          </a:prstGeom>
          <a:noFill/>
        </p:spPr>
        <p:txBody>
          <a:bodyPr wrap="square" rtlCol="0">
            <a:spAutoFit/>
          </a:bodyPr>
          <a:lstStyle/>
          <a:p>
            <a:pPr algn="just"/>
            <a:r>
              <a:rPr lang="vi-VN" sz="2800" dirty="0">
                <a:solidFill>
                  <a:srgbClr val="002060"/>
                </a:solidFill>
              </a:rPr>
              <a:t>1. Giải thích vì sao khi muối dưa, cà... người ta thường sử dụng một ít nước muối dưa chua có sẵn?</a:t>
            </a:r>
          </a:p>
          <a:p>
            <a:pPr algn="just"/>
            <a:r>
              <a:rPr lang="vi-VN" sz="2800" dirty="0">
                <a:solidFill>
                  <a:srgbClr val="002060"/>
                </a:solidFill>
              </a:rPr>
              <a:t>2. Thực hành muối dưa, cà theo 2 cách: lên men tự nhiên và cho vào 1 ít nước dưa chua có sẵn. So sánh kết quả và kết luận.</a:t>
            </a:r>
            <a:endParaRPr lang="en-US" sz="2800" dirty="0">
              <a:solidFill>
                <a:srgbClr val="002060"/>
              </a:solidFill>
            </a:endParaRPr>
          </a:p>
          <a:p>
            <a:pPr algn="just"/>
            <a:r>
              <a:rPr lang="vi-VN" sz="2800" dirty="0">
                <a:solidFill>
                  <a:srgbClr val="002060"/>
                </a:solidFill>
              </a:rPr>
              <a:t>3. Lấy thêm 1 số VD về cách tăng hoặc giảm tốc độ phản ứng trong thực tiễn.</a:t>
            </a:r>
            <a:endParaRPr lang="en-US"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0" y="-110836"/>
            <a:ext cx="12192000" cy="6858000"/>
          </a:xfrm>
          <a:prstGeom prst="rect">
            <a:avLst/>
          </a:prstGeom>
          <a:effectLst>
            <a:outerShdw blurRad="114300" dist="38100" dir="5400000" rotWithShape="0">
              <a:scrgbClr r="0" g="0" b="0">
                <a:alpha val="20000"/>
              </a:scrgbClr>
            </a:outerShdw>
          </a:effectLst>
        </p:spPr>
      </p:pic>
      <p:sp>
        <p:nvSpPr>
          <p:cNvPr id="16" name="Rectangle 15">
            <a:extLst>
              <a:ext uri="{FF2B5EF4-FFF2-40B4-BE49-F238E27FC236}">
                <a16:creationId xmlns:a16="http://schemas.microsoft.com/office/drawing/2014/main" id="{5973C669-B8CD-5937-FF82-556D437AE7AF}"/>
              </a:ext>
            </a:extLst>
          </p:cNvPr>
          <p:cNvSpPr/>
          <p:nvPr/>
        </p:nvSpPr>
        <p:spPr>
          <a:xfrm>
            <a:off x="4502727" y="1108364"/>
            <a:ext cx="5015346" cy="349134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5854BE-5BD3-1A7F-719B-56BC700C21A5}"/>
              </a:ext>
            </a:extLst>
          </p:cNvPr>
          <p:cNvSpPr/>
          <p:nvPr/>
        </p:nvSpPr>
        <p:spPr>
          <a:xfrm>
            <a:off x="4164622" y="2266716"/>
            <a:ext cx="2855161"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rPr>
              <a:t>A.</a:t>
            </a:r>
            <a:r>
              <a:rPr kumimoji="0" lang="vi-VN" sz="3200" b="0" i="0" u="none" strike="noStrike" kern="1200" cap="none" spc="0" normalizeH="0" noProof="0" dirty="0">
                <a:ln>
                  <a:noFill/>
                </a:ln>
                <a:solidFill>
                  <a:schemeClr val="tx1"/>
                </a:solidFill>
                <a:effectLst/>
                <a:uLnTx/>
                <a:uFillTx/>
                <a:latin typeface="+mj-lt"/>
                <a:cs typeface="Times New Roman" panose="02020603050405020304" pitchFamily="18" charset="0"/>
              </a:rPr>
              <a:t> Máy bay</a:t>
            </a:r>
            <a:endParaRPr kumimoji="0" lang="vi-VN" sz="3200" b="0" i="0" u="none" strike="noStrike" kern="1200" cap="none" spc="0" normalizeH="0" baseline="0" noProof="0" dirty="0">
              <a:ln>
                <a:noFill/>
              </a:ln>
              <a:solidFill>
                <a:schemeClr val="tx1"/>
              </a:solidFill>
              <a:effectLst/>
              <a:uLnTx/>
              <a:uFillTx/>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EF2489C6-311E-0A40-6BA6-A5B28EB7EB37}"/>
              </a:ext>
            </a:extLst>
          </p:cNvPr>
          <p:cNvSpPr/>
          <p:nvPr/>
        </p:nvSpPr>
        <p:spPr>
          <a:xfrm>
            <a:off x="4108873" y="3646910"/>
            <a:ext cx="2822058"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C. Xe đạp</a:t>
            </a:r>
          </a:p>
        </p:txBody>
      </p:sp>
      <p:pic>
        <p:nvPicPr>
          <p:cNvPr id="19" name="Picture 18">
            <a:extLst>
              <a:ext uri="{FF2B5EF4-FFF2-40B4-BE49-F238E27FC236}">
                <a16:creationId xmlns:a16="http://schemas.microsoft.com/office/drawing/2014/main" id="{EC2BCCE1-B9F2-9AD9-F12F-8FBB98A5471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171911" y="3807562"/>
            <a:ext cx="804536" cy="704088"/>
          </a:xfrm>
          <a:prstGeom prst="rect">
            <a:avLst/>
          </a:prstGeom>
        </p:spPr>
      </p:pic>
      <p:sp>
        <p:nvSpPr>
          <p:cNvPr id="20" name="Snip Diagonal Corner Rectangle 3">
            <a:extLst>
              <a:ext uri="{FF2B5EF4-FFF2-40B4-BE49-F238E27FC236}">
                <a16:creationId xmlns:a16="http://schemas.microsoft.com/office/drawing/2014/main" id="{4A60A463-587A-34E7-DA4D-482F47FA695A}"/>
              </a:ext>
            </a:extLst>
          </p:cNvPr>
          <p:cNvSpPr/>
          <p:nvPr/>
        </p:nvSpPr>
        <p:spPr>
          <a:xfrm>
            <a:off x="3952494" y="616295"/>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1</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Phương tiện nào sau đây giúp chúng ta di chuyển nhanh hơn?</a:t>
            </a:r>
            <a:endParaRPr lang="en-US" sz="3200" dirty="0">
              <a:solidFill>
                <a:schemeClr val="tx1"/>
              </a:solidFill>
              <a:latin typeface="Times  New Roman"/>
            </a:endParaRPr>
          </a:p>
        </p:txBody>
      </p:sp>
      <p:sp>
        <p:nvSpPr>
          <p:cNvPr id="21" name="Rectangle 20">
            <a:extLst>
              <a:ext uri="{FF2B5EF4-FFF2-40B4-BE49-F238E27FC236}">
                <a16:creationId xmlns:a16="http://schemas.microsoft.com/office/drawing/2014/main" id="{2AB9BBF8-CAA7-D917-4CD0-DE4CC95BDF9F}"/>
              </a:ext>
            </a:extLst>
          </p:cNvPr>
          <p:cNvSpPr/>
          <p:nvPr/>
        </p:nvSpPr>
        <p:spPr>
          <a:xfrm>
            <a:off x="7971892" y="2280014"/>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B. Tàu hỏa</a:t>
            </a:r>
            <a:endParaRPr lang="en-US" sz="3200" dirty="0">
              <a:solidFill>
                <a:schemeClr val="tx1"/>
              </a:solidFill>
              <a:latin typeface="+mj-lt"/>
              <a:cs typeface="Times New Roman" panose="02020603050405020304" pitchFamily="18" charset="0"/>
            </a:endParaRPr>
          </a:p>
        </p:txBody>
      </p:sp>
      <p:sp>
        <p:nvSpPr>
          <p:cNvPr id="22" name="Rectangle 21">
            <a:extLst>
              <a:ext uri="{FF2B5EF4-FFF2-40B4-BE49-F238E27FC236}">
                <a16:creationId xmlns:a16="http://schemas.microsoft.com/office/drawing/2014/main" id="{3F96C661-F26E-D718-B6D8-DBC9FF9FA363}"/>
              </a:ext>
            </a:extLst>
          </p:cNvPr>
          <p:cNvSpPr/>
          <p:nvPr/>
        </p:nvSpPr>
        <p:spPr>
          <a:xfrm>
            <a:off x="7974709" y="3646910"/>
            <a:ext cx="2756069" cy="994149"/>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3200" dirty="0">
                <a:solidFill>
                  <a:schemeClr val="tx1"/>
                </a:solidFill>
                <a:latin typeface="+mj-lt"/>
                <a:cs typeface="Times New Roman" panose="02020603050405020304" pitchFamily="18" charset="0"/>
              </a:rPr>
              <a:t>D. Ô tô</a:t>
            </a:r>
          </a:p>
        </p:txBody>
      </p:sp>
      <p:pic>
        <p:nvPicPr>
          <p:cNvPr id="23" name="Picture 22">
            <a:extLst>
              <a:ext uri="{FF2B5EF4-FFF2-40B4-BE49-F238E27FC236}">
                <a16:creationId xmlns:a16="http://schemas.microsoft.com/office/drawing/2014/main" id="{A86C917F-9B72-3F45-3A3E-4961D15566D3}"/>
              </a:ext>
            </a:extLst>
          </p:cNvPr>
          <p:cNvPicPr>
            <a:picLocks noChangeAspect="1"/>
          </p:cNvPicPr>
          <p:nvPr/>
        </p:nvPicPr>
        <p:blipFill rotWithShape="1">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184822" y="2384187"/>
            <a:ext cx="885137" cy="708059"/>
          </a:xfrm>
          <a:prstGeom prst="rect">
            <a:avLst/>
          </a:prstGeom>
        </p:spPr>
      </p:pic>
      <p:pic>
        <p:nvPicPr>
          <p:cNvPr id="24" name="Picture 23">
            <a:extLst>
              <a:ext uri="{FF2B5EF4-FFF2-40B4-BE49-F238E27FC236}">
                <a16:creationId xmlns:a16="http://schemas.microsoft.com/office/drawing/2014/main" id="{9E994429-7811-CFA6-F6A1-649BB0F454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54654" y="3804453"/>
            <a:ext cx="804742" cy="707197"/>
          </a:xfrm>
          <a:prstGeom prst="rect">
            <a:avLst/>
          </a:prstGeom>
        </p:spPr>
      </p:pic>
      <p:pic>
        <p:nvPicPr>
          <p:cNvPr id="25" name="Picture 24">
            <a:extLst>
              <a:ext uri="{FF2B5EF4-FFF2-40B4-BE49-F238E27FC236}">
                <a16:creationId xmlns:a16="http://schemas.microsoft.com/office/drawing/2014/main" id="{9BDADD3F-C33E-1D4B-9702-CF29363473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3682" y="2513679"/>
            <a:ext cx="804742" cy="707197"/>
          </a:xfrm>
          <a:prstGeom prst="rect">
            <a:avLst/>
          </a:prstGeom>
        </p:spPr>
      </p:pic>
    </p:spTree>
    <p:custDataLst>
      <p:tags r:id="rId1"/>
    </p:custDataLst>
    <p:extLst>
      <p:ext uri="{BB962C8B-B14F-4D97-AF65-F5344CB8AC3E}">
        <p14:creationId xmlns:p14="http://schemas.microsoft.com/office/powerpoint/2010/main" val="367328711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0" presetID="42"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7"/>
                                        </p:tgtEl>
                                        <p:attrNameLst>
                                          <p:attrName>fillcolor</p:attrName>
                                        </p:attrNameLst>
                                      </p:cBhvr>
                                      <p:to>
                                        <a:srgbClr val="FFF2CC"/>
                                      </p:to>
                                    </p:animClr>
                                    <p:set>
                                      <p:cBhvr>
                                        <p:cTn id="35" dur="250" fill="hold"/>
                                        <p:tgtEl>
                                          <p:spTgt spid="17"/>
                                        </p:tgtEl>
                                        <p:attrNameLst>
                                          <p:attrName>fill.type</p:attrName>
                                        </p:attrNameLst>
                                      </p:cBhvr>
                                      <p:to>
                                        <p:strVal val="solid"/>
                                      </p:to>
                                    </p:set>
                                    <p:set>
                                      <p:cBhvr>
                                        <p:cTn id="36" dur="250" fill="hold"/>
                                        <p:tgtEl>
                                          <p:spTgt spid="1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click.wav"/>
                                        </p:tgtEl>
                                      </p:cMediaNode>
                                    </p:audio>
                                  </p:subTnLst>
                                </p:cTn>
                              </p:par>
                            </p:childTnLst>
                          </p:cTn>
                        </p:par>
                        <p:par>
                          <p:cTn id="37" fill="hold">
                            <p:stCondLst>
                              <p:cond delay="250"/>
                            </p:stCondLst>
                            <p:childTnLst>
                              <p:par>
                                <p:cTn id="38" presetID="23" presetClass="entr" presetSubtype="32" fill="hold" nodeType="afterEffect">
                                  <p:stCondLst>
                                    <p:cond delay="1000"/>
                                  </p:stCondLst>
                                  <p:childTnLst>
                                    <p:set>
                                      <p:cBhvr>
                                        <p:cTn id="39" dur="1" fill="hold">
                                          <p:stCondLst>
                                            <p:cond delay="0"/>
                                          </p:stCondLst>
                                        </p:cTn>
                                        <p:tgtEl>
                                          <p:spTgt spid="23"/>
                                        </p:tgtEl>
                                        <p:attrNameLst>
                                          <p:attrName>style.visibility</p:attrName>
                                        </p:attrNameLst>
                                      </p:cBhvr>
                                      <p:to>
                                        <p:strVal val="visible"/>
                                      </p:to>
                                    </p:set>
                                    <p:anim calcmode="lin" valueType="num">
                                      <p:cBhvr>
                                        <p:cTn id="40" dur="250" fill="hold"/>
                                        <p:tgtEl>
                                          <p:spTgt spid="23"/>
                                        </p:tgtEl>
                                        <p:attrNameLst>
                                          <p:attrName>ppt_w</p:attrName>
                                        </p:attrNameLst>
                                      </p:cBhvr>
                                      <p:tavLst>
                                        <p:tav tm="0">
                                          <p:val>
                                            <p:strVal val="4*#ppt_w"/>
                                          </p:val>
                                        </p:tav>
                                        <p:tav tm="100000">
                                          <p:val>
                                            <p:strVal val="#ppt_w"/>
                                          </p:val>
                                        </p:tav>
                                      </p:tavLst>
                                    </p:anim>
                                    <p:anim calcmode="lin" valueType="num">
                                      <p:cBhvr>
                                        <p:cTn id="4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6" name="Check mark.wav"/>
                                        </p:tgtEl>
                                      </p:cMediaNode>
                                    </p:audio>
                                  </p:subTnLst>
                                </p:cTn>
                              </p:par>
                              <p:par>
                                <p:cTn id="42" presetID="1" presetClass="emph" presetSubtype="2" fill="hold" nodeType="withEffect">
                                  <p:stCondLst>
                                    <p:cond delay="1000"/>
                                  </p:stCondLst>
                                  <p:childTnLst>
                                    <p:animClr clrSpc="rgb" dir="cw">
                                      <p:cBhvr>
                                        <p:cTn id="43" dur="250" fill="hold"/>
                                        <p:tgtEl>
                                          <p:spTgt spid="17"/>
                                        </p:tgtEl>
                                        <p:attrNameLst>
                                          <p:attrName>fillcolor</p:attrName>
                                        </p:attrNameLst>
                                      </p:cBhvr>
                                      <p:to>
                                        <a:srgbClr val="00B050"/>
                                      </p:to>
                                    </p:animClr>
                                    <p:set>
                                      <p:cBhvr>
                                        <p:cTn id="44" dur="250" fill="hold"/>
                                        <p:tgtEl>
                                          <p:spTgt spid="17"/>
                                        </p:tgtEl>
                                        <p:attrNameLst>
                                          <p:attrName>fill.type</p:attrName>
                                        </p:attrNameLst>
                                      </p:cBhvr>
                                      <p:to>
                                        <p:strVal val="solid"/>
                                      </p:to>
                                    </p:set>
                                    <p:set>
                                      <p:cBhvr>
                                        <p:cTn id="4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8"/>
                                        </p:tgtEl>
                                        <p:attrNameLst>
                                          <p:attrName>fillcolor</p:attrName>
                                        </p:attrNameLst>
                                      </p:cBhvr>
                                      <p:to>
                                        <a:srgbClr val="FFF2CC"/>
                                      </p:to>
                                    </p:animClr>
                                    <p:set>
                                      <p:cBhvr>
                                        <p:cTn id="51" dur="250" fill="hold"/>
                                        <p:tgtEl>
                                          <p:spTgt spid="18"/>
                                        </p:tgtEl>
                                        <p:attrNameLst>
                                          <p:attrName>fill.type</p:attrName>
                                        </p:attrNameLst>
                                      </p:cBhvr>
                                      <p:to>
                                        <p:strVal val="solid"/>
                                      </p:to>
                                    </p:set>
                                    <p:set>
                                      <p:cBhvr>
                                        <p:cTn id="52" dur="25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9"/>
                                        </p:tgtEl>
                                        <p:attrNameLst>
                                          <p:attrName>style.visibility</p:attrName>
                                        </p:attrNameLst>
                                      </p:cBhvr>
                                      <p:to>
                                        <p:strVal val="visible"/>
                                      </p:to>
                                    </p:set>
                                    <p:anim calcmode="lin" valueType="num">
                                      <p:cBhvr>
                                        <p:cTn id="55" dur="250" fill="hold"/>
                                        <p:tgtEl>
                                          <p:spTgt spid="19"/>
                                        </p:tgtEl>
                                        <p:attrNameLst>
                                          <p:attrName>ppt_w</p:attrName>
                                        </p:attrNameLst>
                                      </p:cBhvr>
                                      <p:tavLst>
                                        <p:tav tm="0">
                                          <p:val>
                                            <p:strVal val="4*#ppt_w"/>
                                          </p:val>
                                        </p:tav>
                                        <p:tav tm="100000">
                                          <p:val>
                                            <p:strVal val="#ppt_w"/>
                                          </p:val>
                                        </p:tav>
                                      </p:tavLst>
                                    </p:anim>
                                    <p:anim calcmode="lin" valueType="num">
                                      <p:cBhvr>
                                        <p:cTn id="56"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7" name="Wrong Buzzer.wav"/>
                                        </p:tgtEl>
                                      </p:cMediaNode>
                                    </p:audio>
                                  </p:subTnLst>
                                </p:cTn>
                              </p:par>
                              <p:par>
                                <p:cTn id="57" presetID="1" presetClass="emph" presetSubtype="2" fill="hold" nodeType="withEffect">
                                  <p:stCondLst>
                                    <p:cond delay="1000"/>
                                  </p:stCondLst>
                                  <p:childTnLst>
                                    <p:animClr clrSpc="rgb" dir="cw">
                                      <p:cBhvr>
                                        <p:cTn id="58" dur="250" fill="hold"/>
                                        <p:tgtEl>
                                          <p:spTgt spid="18"/>
                                        </p:tgtEl>
                                        <p:attrNameLst>
                                          <p:attrName>fillcolor</p:attrName>
                                        </p:attrNameLst>
                                      </p:cBhvr>
                                      <p:to>
                                        <a:srgbClr val="FFFF00"/>
                                      </p:to>
                                    </p:animClr>
                                    <p:set>
                                      <p:cBhvr>
                                        <p:cTn id="59" dur="250" fill="hold"/>
                                        <p:tgtEl>
                                          <p:spTgt spid="18"/>
                                        </p:tgtEl>
                                        <p:attrNameLst>
                                          <p:attrName>fill.type</p:attrName>
                                        </p:attrNameLst>
                                      </p:cBhvr>
                                      <p:to>
                                        <p:strVal val="solid"/>
                                      </p:to>
                                    </p:set>
                                    <p:set>
                                      <p:cBhvr>
                                        <p:cTn id="6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21"/>
                                        </p:tgtEl>
                                        <p:attrNameLst>
                                          <p:attrName>fillcolor</p:attrName>
                                        </p:attrNameLst>
                                      </p:cBhvr>
                                      <p:to>
                                        <a:srgbClr val="FFF2CC"/>
                                      </p:to>
                                    </p:animClr>
                                    <p:set>
                                      <p:cBhvr>
                                        <p:cTn id="66" dur="250" fill="hold"/>
                                        <p:tgtEl>
                                          <p:spTgt spid="21"/>
                                        </p:tgtEl>
                                        <p:attrNameLst>
                                          <p:attrName>fill.type</p:attrName>
                                        </p:attrNameLst>
                                      </p:cBhvr>
                                      <p:to>
                                        <p:strVal val="solid"/>
                                      </p:to>
                                    </p:set>
                                    <p:set>
                                      <p:cBhvr>
                                        <p:cTn id="67" dur="250" fill="hold"/>
                                        <p:tgtEl>
                                          <p:spTgt spid="21"/>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25"/>
                                        </p:tgtEl>
                                        <p:attrNameLst>
                                          <p:attrName>style.visibility</p:attrName>
                                        </p:attrNameLst>
                                      </p:cBhvr>
                                      <p:to>
                                        <p:strVal val="visible"/>
                                      </p:to>
                                    </p:set>
                                    <p:anim calcmode="lin" valueType="num">
                                      <p:cBhvr>
                                        <p:cTn id="70" dur="250" fill="hold"/>
                                        <p:tgtEl>
                                          <p:spTgt spid="25"/>
                                        </p:tgtEl>
                                        <p:attrNameLst>
                                          <p:attrName>ppt_w</p:attrName>
                                        </p:attrNameLst>
                                      </p:cBhvr>
                                      <p:tavLst>
                                        <p:tav tm="0">
                                          <p:val>
                                            <p:strVal val="4*#ppt_w"/>
                                          </p:val>
                                        </p:tav>
                                        <p:tav tm="100000">
                                          <p:val>
                                            <p:strVal val="#ppt_w"/>
                                          </p:val>
                                        </p:tav>
                                      </p:tavLst>
                                    </p:anim>
                                    <p:anim calcmode="lin" valueType="num">
                                      <p:cBhvr>
                                        <p:cTn id="71"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7" name="Wrong Buzzer.wav"/>
                                        </p:tgtEl>
                                      </p:cMediaNode>
                                    </p:audio>
                                  </p:subTnLst>
                                </p:cTn>
                              </p:par>
                              <p:par>
                                <p:cTn id="72" presetID="1" presetClass="emph" presetSubtype="2" fill="hold" nodeType="withEffect">
                                  <p:stCondLst>
                                    <p:cond delay="1000"/>
                                  </p:stCondLst>
                                  <p:childTnLst>
                                    <p:animClr clrSpc="rgb" dir="cw">
                                      <p:cBhvr>
                                        <p:cTn id="73" dur="250" fill="hold"/>
                                        <p:tgtEl>
                                          <p:spTgt spid="21"/>
                                        </p:tgtEl>
                                        <p:attrNameLst>
                                          <p:attrName>fillcolor</p:attrName>
                                        </p:attrNameLst>
                                      </p:cBhvr>
                                      <p:to>
                                        <a:srgbClr val="FFFF00"/>
                                      </p:to>
                                    </p:animClr>
                                    <p:set>
                                      <p:cBhvr>
                                        <p:cTn id="74" dur="250" fill="hold"/>
                                        <p:tgtEl>
                                          <p:spTgt spid="21"/>
                                        </p:tgtEl>
                                        <p:attrNameLst>
                                          <p:attrName>fill.type</p:attrName>
                                        </p:attrNameLst>
                                      </p:cBhvr>
                                      <p:to>
                                        <p:strVal val="solid"/>
                                      </p:to>
                                    </p:set>
                                    <p:set>
                                      <p:cBhvr>
                                        <p:cTn id="75"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6" restart="whenNotActive" fill="hold" evtFilter="cancelBubble" nodeType="interactiveSeq">
                <p:stCondLst>
                  <p:cond evt="onClick" delay="0">
                    <p:tgtEl>
                      <p:spTgt spid="22"/>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22"/>
                                        </p:tgtEl>
                                        <p:attrNameLst>
                                          <p:attrName>fillcolor</p:attrName>
                                        </p:attrNameLst>
                                      </p:cBhvr>
                                      <p:to>
                                        <a:srgbClr val="FFF2CC"/>
                                      </p:to>
                                    </p:animClr>
                                    <p:set>
                                      <p:cBhvr>
                                        <p:cTn id="81" dur="250" fill="hold"/>
                                        <p:tgtEl>
                                          <p:spTgt spid="22"/>
                                        </p:tgtEl>
                                        <p:attrNameLst>
                                          <p:attrName>fill.type</p:attrName>
                                        </p:attrNameLst>
                                      </p:cBhvr>
                                      <p:to>
                                        <p:strVal val="solid"/>
                                      </p:to>
                                    </p:set>
                                    <p:set>
                                      <p:cBhvr>
                                        <p:cTn id="82" dur="250" fill="hold"/>
                                        <p:tgtEl>
                                          <p:spTgt spid="22"/>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5"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24"/>
                                        </p:tgtEl>
                                        <p:attrNameLst>
                                          <p:attrName>style.visibility</p:attrName>
                                        </p:attrNameLst>
                                      </p:cBhvr>
                                      <p:to>
                                        <p:strVal val="visible"/>
                                      </p:to>
                                    </p:set>
                                    <p:anim calcmode="lin" valueType="num">
                                      <p:cBhvr>
                                        <p:cTn id="85" dur="250" fill="hold"/>
                                        <p:tgtEl>
                                          <p:spTgt spid="24"/>
                                        </p:tgtEl>
                                        <p:attrNameLst>
                                          <p:attrName>ppt_w</p:attrName>
                                        </p:attrNameLst>
                                      </p:cBhvr>
                                      <p:tavLst>
                                        <p:tav tm="0">
                                          <p:val>
                                            <p:strVal val="4*#ppt_w"/>
                                          </p:val>
                                        </p:tav>
                                        <p:tav tm="100000">
                                          <p:val>
                                            <p:strVal val="#ppt_w"/>
                                          </p:val>
                                        </p:tav>
                                      </p:tavLst>
                                    </p:anim>
                                    <p:anim calcmode="lin" valueType="num">
                                      <p:cBhvr>
                                        <p:cTn id="8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7" name="Wrong Buzzer.wav"/>
                                        </p:tgtEl>
                                      </p:cMediaNode>
                                    </p:audio>
                                  </p:subTnLst>
                                </p:cTn>
                              </p:par>
                              <p:par>
                                <p:cTn id="87" presetID="1" presetClass="emph" presetSubtype="2" fill="hold" nodeType="withEffect">
                                  <p:stCondLst>
                                    <p:cond delay="1000"/>
                                  </p:stCondLst>
                                  <p:childTnLst>
                                    <p:animClr clrSpc="rgb" dir="cw">
                                      <p:cBhvr>
                                        <p:cTn id="88" dur="250" fill="hold"/>
                                        <p:tgtEl>
                                          <p:spTgt spid="22"/>
                                        </p:tgtEl>
                                        <p:attrNameLst>
                                          <p:attrName>fillcolor</p:attrName>
                                        </p:attrNameLst>
                                      </p:cBhvr>
                                      <p:to>
                                        <a:srgbClr val="FFFF00"/>
                                      </p:to>
                                    </p:animClr>
                                    <p:set>
                                      <p:cBhvr>
                                        <p:cTn id="89" dur="250" fill="hold"/>
                                        <p:tgtEl>
                                          <p:spTgt spid="22"/>
                                        </p:tgtEl>
                                        <p:attrNameLst>
                                          <p:attrName>fill.type</p:attrName>
                                        </p:attrNameLst>
                                      </p:cBhvr>
                                      <p:to>
                                        <p:strVal val="solid"/>
                                      </p:to>
                                    </p:set>
                                    <p:set>
                                      <p:cBhvr>
                                        <p:cTn id="9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17" grpId="0" animBg="1"/>
      <p:bldP spid="18"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534"/>
            <a:ext cx="12129118" cy="651099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84" y="-2746887"/>
            <a:ext cx="12346585" cy="9801902"/>
          </a:xfrm>
          <a:prstGeom prst="rect">
            <a:avLst/>
          </a:prstGeom>
        </p:spPr>
      </p:pic>
      <p:pic>
        <p:nvPicPr>
          <p:cNvPr id="10" name="Picture 9"/>
          <p:cNvPicPr>
            <a:picLocks noChangeAspect="1"/>
          </p:cNvPicPr>
          <p:nvPr/>
        </p:nvPicPr>
        <p:blipFill>
          <a:blip r:embed="rId10"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3415" y="3578883"/>
            <a:ext cx="965239" cy="1549661"/>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0242" y="5681296"/>
            <a:ext cx="2252775" cy="1303916"/>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30" name="Flowchart: Alternate Process 29">
            <a:hlinkClick r:id="rId14" action="ppaction://hlinksldjump"/>
          </p:cNvPr>
          <p:cNvSpPr/>
          <p:nvPr/>
        </p:nvSpPr>
        <p:spPr>
          <a:xfrm>
            <a:off x="1012994" y="271552"/>
            <a:ext cx="3675119" cy="122268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49" y="205493"/>
            <a:ext cx="1288741" cy="1288741"/>
          </a:xfrm>
          <a:prstGeom prst="rect">
            <a:avLst/>
          </a:prstGeom>
        </p:spPr>
      </p:pic>
      <p:pic>
        <p:nvPicPr>
          <p:cNvPr id="4" name="1a">
            <a:hlinkClick r:id="" action="ppaction://media"/>
            <a:extLst>
              <a:ext uri="{FF2B5EF4-FFF2-40B4-BE49-F238E27FC236}">
                <a16:creationId xmlns:a16="http://schemas.microsoft.com/office/drawing/2014/main" id="{02CFC4F5-74A1-26E9-EB40-A4C723090329}"/>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93370" y="7244998"/>
            <a:ext cx="609600" cy="609600"/>
          </a:xfrm>
          <a:prstGeom prst="rect">
            <a:avLst/>
          </a:prstGeom>
        </p:spPr>
      </p:pic>
      <p:pic>
        <p:nvPicPr>
          <p:cNvPr id="6" name="1b">
            <a:hlinkClick r:id="" action="ppaction://media"/>
            <a:extLst>
              <a:ext uri="{FF2B5EF4-FFF2-40B4-BE49-F238E27FC236}">
                <a16:creationId xmlns:a16="http://schemas.microsoft.com/office/drawing/2014/main" id="{3DFAF1C8-70C5-6417-0438-D26C8448EF37}"/>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136304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22222E-6 L 0.36706 -0.00185 " pathEditMode="relative" rAng="0" ptsTypes="AA">
                                      <p:cBhvr>
                                        <p:cTn id="6" dur="4000" fill="hold"/>
                                        <p:tgtEl>
                                          <p:spTgt spid="11"/>
                                        </p:tgtEl>
                                        <p:attrNameLst>
                                          <p:attrName>ppt_x</p:attrName>
                                          <p:attrName>ppt_y</p:attrName>
                                        </p:attrNameLst>
                                      </p:cBhvr>
                                      <p:rCtr x="18346" y="-93"/>
                                    </p:animMotion>
                                  </p:childTnLst>
                                </p:cTn>
                              </p:par>
                              <p:par>
                                <p:cTn id="7" presetID="42" presetClass="path" presetSubtype="0" accel="50000" decel="50000" fill="hold" nodeType="withEffect">
                                  <p:stCondLst>
                                    <p:cond delay="0"/>
                                  </p:stCondLst>
                                  <p:childTnLst>
                                    <p:animMotion origin="layout" path="M -3.75E-6 3.7037E-7 L 1.22917 0.00046 " pathEditMode="relative" rAng="0" ptsTypes="AA">
                                      <p:cBhvr>
                                        <p:cTn id="8" dur="2000" fill="hold"/>
                                        <p:tgtEl>
                                          <p:spTgt spid="5"/>
                                        </p:tgtEl>
                                        <p:attrNameLst>
                                          <p:attrName>ppt_x</p:attrName>
                                          <p:attrName>ppt_y</p:attrName>
                                        </p:attrNameLst>
                                      </p:cBhvr>
                                      <p:rCtr x="61458" y="23"/>
                                    </p:animMotion>
                                  </p:childTnLst>
                                </p:cTn>
                              </p:par>
                              <p:par>
                                <p:cTn id="9" presetID="1" presetClass="mediacall" presetSubtype="0" fill="hold" nodeType="withEffect">
                                  <p:stCondLst>
                                    <p:cond delay="0"/>
                                  </p:stCondLst>
                                  <p:childTnLst>
                                    <p:cmd type="call" cmd="playFrom(0.0)">
                                      <p:cBhvr>
                                        <p:cTn id="10" dur="5041" fill="hold"/>
                                        <p:tgtEl>
                                          <p:spTgt spid="6"/>
                                        </p:tgtEl>
                                      </p:cBhvr>
                                    </p:cmd>
                                  </p:childTnLst>
                                </p:cTn>
                              </p:par>
                            </p:childTnLst>
                          </p:cTn>
                        </p:par>
                        <p:par>
                          <p:cTn id="11" fill="hold">
                            <p:stCondLst>
                              <p:cond delay="5041"/>
                            </p:stCondLst>
                            <p:childTnLst>
                              <p:par>
                                <p:cTn id="12" presetID="42" presetClass="path" presetSubtype="0" accel="50000" decel="50000" fill="hold" nodeType="afterEffect">
                                  <p:stCondLst>
                                    <p:cond delay="0"/>
                                  </p:stCondLst>
                                  <p:childTnLst>
                                    <p:animMotion origin="layout" path="M 1.45833E-6 -7.40741E-7 L -0.96068 0.00695 " pathEditMode="relative" rAng="0" ptsTypes="AA">
                                      <p:cBhvr>
                                        <p:cTn id="13" dur="7000" fill="hold"/>
                                        <p:tgtEl>
                                          <p:spTgt spid="29"/>
                                        </p:tgtEl>
                                        <p:attrNameLst>
                                          <p:attrName>ppt_x</p:attrName>
                                          <p:attrName>ppt_y</p:attrName>
                                        </p:attrNameLst>
                                      </p:cBhvr>
                                      <p:rCtr x="-48034" y="347"/>
                                    </p:animMotion>
                                  </p:childTnLst>
                                </p:cTn>
                              </p:par>
                              <p:par>
                                <p:cTn id="14" presetID="1" presetClass="mediacall" presetSubtype="0" fill="hold" nodeType="withEffect">
                                  <p:stCondLst>
                                    <p:cond delay="0"/>
                                  </p:stCondLst>
                                  <p:childTnLst>
                                    <p:cmd type="call" cmd="playFrom(0.0)">
                                      <p:cBhvr>
                                        <p:cTn id="15" dur="7732" fill="hold"/>
                                        <p:tgtEl>
                                          <p:spTgt spid="4"/>
                                        </p:tgtEl>
                                      </p:cBhvr>
                                    </p:cmd>
                                  </p:childTnLst>
                                </p:cTn>
                              </p:par>
                            </p:childTnLst>
                          </p:cTn>
                        </p:par>
                        <p:par>
                          <p:cTn id="16" fill="hold">
                            <p:stCondLst>
                              <p:cond delay="12773"/>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4051520" y="100401"/>
            <a:ext cx="16764000" cy="7997371"/>
          </a:xfrm>
          <a:prstGeom prst="rect">
            <a:avLst/>
          </a:prstGeom>
          <a:effectLst>
            <a:outerShdw blurRad="114300" dist="38100" dir="5400000" rotWithShape="0">
              <a:scrgbClr r="0" g="0" b="0">
                <a:alpha val="20000"/>
              </a:scrgbClr>
            </a:outerShdw>
          </a:effectLst>
        </p:spPr>
      </p:pic>
      <p:sp>
        <p:nvSpPr>
          <p:cNvPr id="2" name="Rectangle 1">
            <a:extLst>
              <a:ext uri="{FF2B5EF4-FFF2-40B4-BE49-F238E27FC236}">
                <a16:creationId xmlns:a16="http://schemas.microsoft.com/office/drawing/2014/main" id="{9F72FCAD-C575-8129-FE31-E894462F43A7}"/>
              </a:ext>
            </a:extLst>
          </p:cNvPr>
          <p:cNvSpPr/>
          <p:nvPr/>
        </p:nvSpPr>
        <p:spPr>
          <a:xfrm>
            <a:off x="2395817" y="1108364"/>
            <a:ext cx="7122256" cy="4610265"/>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2298C2-9FF5-D2F9-26A8-3F65B6163B87}"/>
              </a:ext>
            </a:extLst>
          </p:cNvPr>
          <p:cNvSpPr/>
          <p:nvPr/>
        </p:nvSpPr>
        <p:spPr>
          <a:xfrm>
            <a:off x="1038958" y="4017951"/>
            <a:ext cx="4745702"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lang="en-US" sz="2800" dirty="0">
              <a:latin typeface="+mj-lt"/>
            </a:endParaRPr>
          </a:p>
        </p:txBody>
      </p:sp>
      <p:sp>
        <p:nvSpPr>
          <p:cNvPr id="6" name="Snip Diagonal Corner Rectangle 3">
            <a:extLst>
              <a:ext uri="{FF2B5EF4-FFF2-40B4-BE49-F238E27FC236}">
                <a16:creationId xmlns:a16="http://schemas.microsoft.com/office/drawing/2014/main" id="{2AD367E5-895A-8393-2B19-EEC8AFF508CC}"/>
              </a:ext>
            </a:extLst>
          </p:cNvPr>
          <p:cNvSpPr/>
          <p:nvPr/>
        </p:nvSpPr>
        <p:spPr>
          <a:xfrm>
            <a:off x="2673927" y="946202"/>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3200" b="1" dirty="0">
                <a:solidFill>
                  <a:schemeClr val="tx1"/>
                </a:solidFill>
                <a:latin typeface="Times  New Roman"/>
                <a:cs typeface="Times New Roman" panose="02020603050405020304" pitchFamily="18" charset="0"/>
              </a:rPr>
              <a:t>Câu </a:t>
            </a:r>
            <a:r>
              <a:rPr lang="vi-VN" sz="3200" b="1" dirty="0">
                <a:solidFill>
                  <a:schemeClr val="tx1"/>
                </a:solidFill>
                <a:latin typeface="Times  New Roman"/>
                <a:cs typeface="Times New Roman" panose="02020603050405020304" pitchFamily="18" charset="0"/>
              </a:rPr>
              <a:t>2</a:t>
            </a:r>
            <a:r>
              <a:rPr lang="nl-NL" sz="3200" dirty="0">
                <a:solidFill>
                  <a:schemeClr val="tx1"/>
                </a:solidFill>
                <a:latin typeface="Times  New Roman"/>
                <a:cs typeface="Times New Roman" panose="02020603050405020304" pitchFamily="18" charset="0"/>
              </a:rPr>
              <a:t>: </a:t>
            </a:r>
            <a:r>
              <a:rPr lang="vi-VN" sz="3200" dirty="0">
                <a:solidFill>
                  <a:schemeClr val="tx1"/>
                </a:solidFill>
                <a:latin typeface="Times  New Roman"/>
              </a:rPr>
              <a:t>Hiện tượng nào sau đây có xảy ra phản ứng hóa học?</a:t>
            </a:r>
            <a:endParaRPr lang="en-US" sz="3200" dirty="0">
              <a:solidFill>
                <a:schemeClr val="tx1"/>
              </a:solidFill>
              <a:latin typeface="Times  New Roman"/>
            </a:endParaRPr>
          </a:p>
        </p:txBody>
      </p:sp>
      <p:sp>
        <p:nvSpPr>
          <p:cNvPr id="8" name="Rectangle 7">
            <a:extLst>
              <a:ext uri="{FF2B5EF4-FFF2-40B4-BE49-F238E27FC236}">
                <a16:creationId xmlns:a16="http://schemas.microsoft.com/office/drawing/2014/main" id="{00D631D9-7B1C-BA02-BC08-CA2CE7BFAC60}"/>
              </a:ext>
            </a:extLst>
          </p:cNvPr>
          <p:cNvSpPr/>
          <p:nvPr/>
        </p:nvSpPr>
        <p:spPr>
          <a:xfrm>
            <a:off x="5979886" y="2486675"/>
            <a:ext cx="4528457"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Cắt nhỏ sợi dây sắt (Iron) thành nhiều đoạn nhỏ</a:t>
            </a:r>
            <a:endParaRPr lang="en-US" sz="2800" dirty="0">
              <a:latin typeface="+mj-lt"/>
            </a:endParaRPr>
          </a:p>
        </p:txBody>
      </p:sp>
      <p:pic>
        <p:nvPicPr>
          <p:cNvPr id="9" name="Picture 8">
            <a:extLst>
              <a:ext uri="{FF2B5EF4-FFF2-40B4-BE49-F238E27FC236}">
                <a16:creationId xmlns:a16="http://schemas.microsoft.com/office/drawing/2014/main" id="{19EB7FAE-0AF7-F9A4-6688-A3FD9013C894}"/>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4167530"/>
            <a:ext cx="885137" cy="708059"/>
          </a:xfrm>
          <a:prstGeom prst="rect">
            <a:avLst/>
          </a:prstGeom>
        </p:spPr>
      </p:pic>
      <p:pic>
        <p:nvPicPr>
          <p:cNvPr id="10" name="Picture 9">
            <a:extLst>
              <a:ext uri="{FF2B5EF4-FFF2-40B4-BE49-F238E27FC236}">
                <a16:creationId xmlns:a16="http://schemas.microsoft.com/office/drawing/2014/main" id="{76F7C38F-8EA0-D6B4-79EA-2282906D99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226" y="2650139"/>
            <a:ext cx="804742" cy="707197"/>
          </a:xfrm>
          <a:prstGeom prst="rect">
            <a:avLst/>
          </a:prstGeom>
        </p:spPr>
      </p:pic>
      <p:sp>
        <p:nvSpPr>
          <p:cNvPr id="12" name="Rectangle 11">
            <a:extLst>
              <a:ext uri="{FF2B5EF4-FFF2-40B4-BE49-F238E27FC236}">
                <a16:creationId xmlns:a16="http://schemas.microsoft.com/office/drawing/2014/main" id="{1B155B65-107E-DE35-D9A2-949AB9C9D983}"/>
              </a:ext>
            </a:extLst>
          </p:cNvPr>
          <p:cNvSpPr/>
          <p:nvPr/>
        </p:nvSpPr>
        <p:spPr>
          <a:xfrm>
            <a:off x="1016005" y="2484309"/>
            <a:ext cx="4768655"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A. </a:t>
            </a:r>
            <a:r>
              <a:rPr lang="vi-VN" sz="2800" dirty="0">
                <a:latin typeface="+mj-lt"/>
              </a:rPr>
              <a:t>Con dao bằng sắt (Iron) để trong không khí bị gỉ</a:t>
            </a:r>
            <a:endParaRPr lang="en-US" sz="2800" dirty="0">
              <a:latin typeface="+mj-lt"/>
            </a:endParaRPr>
          </a:p>
        </p:txBody>
      </p:sp>
      <p:pic>
        <p:nvPicPr>
          <p:cNvPr id="13" name="Picture 12">
            <a:extLst>
              <a:ext uri="{FF2B5EF4-FFF2-40B4-BE49-F238E27FC236}">
                <a16:creationId xmlns:a16="http://schemas.microsoft.com/office/drawing/2014/main" id="{9542F30D-3DB3-46E7-F1E7-77E161CA4D86}"/>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520697" y="2633888"/>
            <a:ext cx="885137" cy="708059"/>
          </a:xfrm>
          <a:prstGeom prst="rect">
            <a:avLst/>
          </a:prstGeom>
        </p:spPr>
      </p:pic>
      <p:sp>
        <p:nvSpPr>
          <p:cNvPr id="16" name="Rectangle 15">
            <a:extLst>
              <a:ext uri="{FF2B5EF4-FFF2-40B4-BE49-F238E27FC236}">
                <a16:creationId xmlns:a16="http://schemas.microsoft.com/office/drawing/2014/main" id="{DA7DD593-9946-C7AF-495A-8660FD4CDC0E}"/>
              </a:ext>
            </a:extLst>
          </p:cNvPr>
          <p:cNvSpPr/>
          <p:nvPr/>
        </p:nvSpPr>
        <p:spPr>
          <a:xfrm>
            <a:off x="5979887" y="4042719"/>
            <a:ext cx="4528456" cy="870661"/>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D. </a:t>
            </a:r>
            <a:r>
              <a:rPr lang="vi-VN" sz="2800" dirty="0">
                <a:latin typeface="+mj-lt"/>
              </a:rPr>
              <a:t>Cây cuốc bằng sắt (Iron) bị gỉ khi ngâm trong nước</a:t>
            </a:r>
            <a:endParaRPr lang="en-US" sz="2800" dirty="0">
              <a:latin typeface="+mj-lt"/>
            </a:endParaRPr>
          </a:p>
        </p:txBody>
      </p:sp>
      <p:pic>
        <p:nvPicPr>
          <p:cNvPr id="17" name="Picture 16">
            <a:extLst>
              <a:ext uri="{FF2B5EF4-FFF2-40B4-BE49-F238E27FC236}">
                <a16:creationId xmlns:a16="http://schemas.microsoft.com/office/drawing/2014/main" id="{D7C9E0C4-1FE0-CC32-4ED7-521D7C83CB07}"/>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09324" y="4192298"/>
            <a:ext cx="885137" cy="708059"/>
          </a:xfrm>
          <a:prstGeom prst="rect">
            <a:avLst/>
          </a:prstGeom>
        </p:spPr>
      </p:pic>
    </p:spTree>
    <p:custDataLst>
      <p:tags r:id="rId1"/>
    </p:custDataLst>
    <p:extLst>
      <p:ext uri="{BB962C8B-B14F-4D97-AF65-F5344CB8AC3E}">
        <p14:creationId xmlns:p14="http://schemas.microsoft.com/office/powerpoint/2010/main" val="880933047"/>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3"/>
                                        </p:tgtEl>
                                        <p:attrNameLst>
                                          <p:attrName>fillcolor</p:attrName>
                                        </p:attrNameLst>
                                      </p:cBhvr>
                                      <p:to>
                                        <a:srgbClr val="FFF2CC"/>
                                      </p:to>
                                    </p:animClr>
                                    <p:set>
                                      <p:cBhvr>
                                        <p:cTn id="36" dur="250" fill="hold"/>
                                        <p:tgtEl>
                                          <p:spTgt spid="3"/>
                                        </p:tgtEl>
                                        <p:attrNameLst>
                                          <p:attrName>fill.type</p:attrName>
                                        </p:attrNameLst>
                                      </p:cBhvr>
                                      <p:to>
                                        <p:strVal val="solid"/>
                                      </p:to>
                                    </p:set>
                                    <p:set>
                                      <p:cBhvr>
                                        <p:cTn id="37" dur="250" fill="hold"/>
                                        <p:tgtEl>
                                          <p:spTgt spid="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click.wav"/>
                                        </p:tgtEl>
                                      </p:cMediaNode>
                                    </p:audio>
                                  </p:subTnLst>
                                </p:cTn>
                              </p:par>
                            </p:childTnLst>
                          </p:cTn>
                        </p:par>
                        <p:par>
                          <p:cTn id="38" fill="hold">
                            <p:stCondLst>
                              <p:cond delay="250"/>
                            </p:stCondLst>
                            <p:childTnLst>
                              <p:par>
                                <p:cTn id="39" presetID="23" presetClass="entr" presetSubtype="32" fill="hold" nodeType="afterEffect">
                                  <p:stCondLst>
                                    <p:cond delay="500"/>
                                  </p:stCondLst>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ppt_w</p:attrName>
                                        </p:attrNameLst>
                                      </p:cBhvr>
                                      <p:tavLst>
                                        <p:tav tm="0">
                                          <p:val>
                                            <p:strVal val="4*#ppt_w"/>
                                          </p:val>
                                        </p:tav>
                                        <p:tav tm="100000">
                                          <p:val>
                                            <p:strVal val="#ppt_w"/>
                                          </p:val>
                                        </p:tav>
                                      </p:tavLst>
                                    </p:anim>
                                    <p:anim calcmode="lin" valueType="num">
                                      <p:cBhvr>
                                        <p:cTn id="4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6" name="Check mark.wav"/>
                                        </p:tgtEl>
                                      </p:cMediaNode>
                                    </p:audio>
                                  </p:subTnLst>
                                </p:cTn>
                              </p:par>
                            </p:childTnLst>
                          </p:cTn>
                        </p:par>
                        <p:par>
                          <p:cTn id="43" fill="hold">
                            <p:stCondLst>
                              <p:cond delay="1000"/>
                            </p:stCondLst>
                            <p:childTnLst>
                              <p:par>
                                <p:cTn id="44" presetID="1" presetClass="emph" presetSubtype="2" fill="hold" nodeType="afterEffect">
                                  <p:stCondLst>
                                    <p:cond delay="0"/>
                                  </p:stCondLst>
                                  <p:childTnLst>
                                    <p:animClr clrSpc="rgb" dir="cw">
                                      <p:cBhvr>
                                        <p:cTn id="45" dur="250" fill="hold"/>
                                        <p:tgtEl>
                                          <p:spTgt spid="3"/>
                                        </p:tgtEl>
                                        <p:attrNameLst>
                                          <p:attrName>fillcolor</p:attrName>
                                        </p:attrNameLst>
                                      </p:cBhvr>
                                      <p:to>
                                        <a:srgbClr val="00B050"/>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8"/>
                                        </p:tgtEl>
                                        <p:attrNameLst>
                                          <p:attrName>fillcolor</p:attrName>
                                        </p:attrNameLst>
                                      </p:cBhvr>
                                      <p:to>
                                        <a:srgbClr val="FFF2CC"/>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5"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 calcmode="lin" valueType="num">
                                      <p:cBhvr>
                                        <p:cTn id="57" dur="250" fill="hold"/>
                                        <p:tgtEl>
                                          <p:spTgt spid="10"/>
                                        </p:tgtEl>
                                        <p:attrNameLst>
                                          <p:attrName>ppt_w</p:attrName>
                                        </p:attrNameLst>
                                      </p:cBhvr>
                                      <p:tavLst>
                                        <p:tav tm="0">
                                          <p:val>
                                            <p:strVal val="4*#ppt_w"/>
                                          </p:val>
                                        </p:tav>
                                        <p:tav tm="100000">
                                          <p:val>
                                            <p:strVal val="#ppt_w"/>
                                          </p:val>
                                        </p:tav>
                                      </p:tavLst>
                                    </p:anim>
                                    <p:anim calcmode="lin" valueType="num">
                                      <p:cBhvr>
                                        <p:cTn id="58"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7" name="Wrong Buzzer.wav"/>
                                        </p:tgtEl>
                                      </p:cMediaNode>
                                    </p:audio>
                                  </p:subTnLst>
                                </p:cTn>
                              </p:par>
                              <p:par>
                                <p:cTn id="59" presetID="1" presetClass="emph" presetSubtype="2" fill="hold" nodeType="withEffect">
                                  <p:stCondLst>
                                    <p:cond delay="1000"/>
                                  </p:stCondLst>
                                  <p:childTnLst>
                                    <p:animClr clrSpc="rgb" dir="cw">
                                      <p:cBhvr>
                                        <p:cTn id="60" dur="250" fill="hold"/>
                                        <p:tgtEl>
                                          <p:spTgt spid="8"/>
                                        </p:tgtEl>
                                        <p:attrNameLst>
                                          <p:attrName>fillcolor</p:attrName>
                                        </p:attrNameLst>
                                      </p:cBhvr>
                                      <p:to>
                                        <a:srgbClr val="FFFF00"/>
                                      </p:to>
                                    </p:animClr>
                                    <p:set>
                                      <p:cBhvr>
                                        <p:cTn id="61" dur="250" fill="hold"/>
                                        <p:tgtEl>
                                          <p:spTgt spid="8"/>
                                        </p:tgtEl>
                                        <p:attrNameLst>
                                          <p:attrName>fill.type</p:attrName>
                                        </p:attrNameLst>
                                      </p:cBhvr>
                                      <p:to>
                                        <p:strVal val="solid"/>
                                      </p:to>
                                    </p:set>
                                    <p:set>
                                      <p:cBhvr>
                                        <p:cTn id="6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3" restart="whenNotActive" fill="hold" evtFilter="cancelBubble" nodeType="interactiveSeq">
                <p:stCondLst>
                  <p:cond evt="onClick" delay="0">
                    <p:tgtEl>
                      <p:spTgt spid="1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12"/>
                                        </p:tgtEl>
                                        <p:attrNameLst>
                                          <p:attrName>fillcolor</p:attrName>
                                        </p:attrNameLst>
                                      </p:cBhvr>
                                      <p:to>
                                        <a:srgbClr val="FFF2CC"/>
                                      </p:to>
                                    </p:animClr>
                                    <p:set>
                                      <p:cBhvr>
                                        <p:cTn id="68" dur="250" fill="hold"/>
                                        <p:tgtEl>
                                          <p:spTgt spid="12"/>
                                        </p:tgtEl>
                                        <p:attrNameLst>
                                          <p:attrName>fill.type</p:attrName>
                                        </p:attrNameLst>
                                      </p:cBhvr>
                                      <p:to>
                                        <p:strVal val="solid"/>
                                      </p:to>
                                    </p:set>
                                    <p:set>
                                      <p:cBhvr>
                                        <p:cTn id="69" dur="250" fill="hold"/>
                                        <p:tgtEl>
                                          <p:spTgt spid="1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5" name="click.wav"/>
                                        </p:tgtEl>
                                      </p:cMediaNode>
                                    </p:audio>
                                  </p:subTnLst>
                                </p:cTn>
                              </p:par>
                            </p:childTnLst>
                          </p:cTn>
                        </p:par>
                        <p:par>
                          <p:cTn id="70" fill="hold">
                            <p:stCondLst>
                              <p:cond delay="250"/>
                            </p:stCondLst>
                            <p:childTnLst>
                              <p:par>
                                <p:cTn id="71" presetID="23" presetClass="entr" presetSubtype="32" fill="hold" nodeType="afterEffect">
                                  <p:stCondLst>
                                    <p:cond delay="5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250" fill="hold"/>
                                        <p:tgtEl>
                                          <p:spTgt spid="13"/>
                                        </p:tgtEl>
                                        <p:attrNameLst>
                                          <p:attrName>ppt_w</p:attrName>
                                        </p:attrNameLst>
                                      </p:cBhvr>
                                      <p:tavLst>
                                        <p:tav tm="0">
                                          <p:val>
                                            <p:strVal val="4*#ppt_w"/>
                                          </p:val>
                                        </p:tav>
                                        <p:tav tm="100000">
                                          <p:val>
                                            <p:strVal val="#ppt_w"/>
                                          </p:val>
                                        </p:tav>
                                      </p:tavLst>
                                    </p:anim>
                                    <p:anim calcmode="lin" valueType="num">
                                      <p:cBhvr>
                                        <p:cTn id="7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Check mark.wav"/>
                                        </p:tgtEl>
                                      </p:cMediaNode>
                                    </p:audio>
                                  </p:subTnLst>
                                </p:cTn>
                              </p:par>
                            </p:childTnLst>
                          </p:cTn>
                        </p:par>
                        <p:par>
                          <p:cTn id="75" fill="hold">
                            <p:stCondLst>
                              <p:cond delay="1000"/>
                            </p:stCondLst>
                            <p:childTnLst>
                              <p:par>
                                <p:cTn id="76" presetID="1" presetClass="emph" presetSubtype="2" fill="hold" nodeType="afterEffect">
                                  <p:stCondLst>
                                    <p:cond delay="0"/>
                                  </p:stCondLst>
                                  <p:childTnLst>
                                    <p:animClr clrSpc="rgb" dir="cw">
                                      <p:cBhvr>
                                        <p:cTn id="77" dur="250" fill="hold"/>
                                        <p:tgtEl>
                                          <p:spTgt spid="12"/>
                                        </p:tgtEl>
                                        <p:attrNameLst>
                                          <p:attrName>fillcolor</p:attrName>
                                        </p:attrNameLst>
                                      </p:cBhvr>
                                      <p:to>
                                        <a:srgbClr val="00B05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6"/>
                                        </p:tgtEl>
                                        <p:attrNameLst>
                                          <p:attrName>fillcolor</p:attrName>
                                        </p:attrNameLst>
                                      </p:cBhvr>
                                      <p:to>
                                        <a:srgbClr val="FFF2CC"/>
                                      </p:to>
                                    </p:animClr>
                                    <p:set>
                                      <p:cBhvr>
                                        <p:cTn id="85" dur="250" fill="hold"/>
                                        <p:tgtEl>
                                          <p:spTgt spid="16"/>
                                        </p:tgtEl>
                                        <p:attrNameLst>
                                          <p:attrName>fill.type</p:attrName>
                                        </p:attrNameLst>
                                      </p:cBhvr>
                                      <p:to>
                                        <p:strVal val="solid"/>
                                      </p:to>
                                    </p:set>
                                    <p:set>
                                      <p:cBhvr>
                                        <p:cTn id="86" dur="250" fill="hold"/>
                                        <p:tgtEl>
                                          <p:spTgt spid="16"/>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7" fill="hold">
                            <p:stCondLst>
                              <p:cond delay="250"/>
                            </p:stCondLst>
                            <p:childTnLst>
                              <p:par>
                                <p:cTn id="88" presetID="23" presetClass="entr" presetSubtype="32" fill="hold" nodeType="afterEffect">
                                  <p:stCondLst>
                                    <p:cond delay="500"/>
                                  </p:stCondLst>
                                  <p:childTnLst>
                                    <p:set>
                                      <p:cBhvr>
                                        <p:cTn id="89" dur="1" fill="hold">
                                          <p:stCondLst>
                                            <p:cond delay="0"/>
                                          </p:stCondLst>
                                        </p:cTn>
                                        <p:tgtEl>
                                          <p:spTgt spid="17"/>
                                        </p:tgtEl>
                                        <p:attrNameLst>
                                          <p:attrName>style.visibility</p:attrName>
                                        </p:attrNameLst>
                                      </p:cBhvr>
                                      <p:to>
                                        <p:strVal val="visible"/>
                                      </p:to>
                                    </p:set>
                                    <p:anim calcmode="lin" valueType="num">
                                      <p:cBhvr>
                                        <p:cTn id="90" dur="250" fill="hold"/>
                                        <p:tgtEl>
                                          <p:spTgt spid="17"/>
                                        </p:tgtEl>
                                        <p:attrNameLst>
                                          <p:attrName>ppt_w</p:attrName>
                                        </p:attrNameLst>
                                      </p:cBhvr>
                                      <p:tavLst>
                                        <p:tav tm="0">
                                          <p:val>
                                            <p:strVal val="4*#ppt_w"/>
                                          </p:val>
                                        </p:tav>
                                        <p:tav tm="100000">
                                          <p:val>
                                            <p:strVal val="#ppt_w"/>
                                          </p:val>
                                        </p:tav>
                                      </p:tavLst>
                                    </p:anim>
                                    <p:anim calcmode="lin" valueType="num">
                                      <p:cBhvr>
                                        <p:cTn id="91"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6" name="Check mark.wav"/>
                                        </p:tgtEl>
                                      </p:cMediaNode>
                                    </p:audio>
                                  </p:subTnLst>
                                </p:cTn>
                              </p:par>
                            </p:childTnLst>
                          </p:cTn>
                        </p:par>
                        <p:par>
                          <p:cTn id="92" fill="hold">
                            <p:stCondLst>
                              <p:cond delay="1000"/>
                            </p:stCondLst>
                            <p:childTnLst>
                              <p:par>
                                <p:cTn id="93" presetID="1" presetClass="emph" presetSubtype="2" fill="hold" nodeType="afterEffect">
                                  <p:stCondLst>
                                    <p:cond delay="0"/>
                                  </p:stCondLst>
                                  <p:childTnLst>
                                    <p:animClr clrSpc="rgb" dir="cw">
                                      <p:cBhvr>
                                        <p:cTn id="94" dur="250" fill="hold"/>
                                        <p:tgtEl>
                                          <p:spTgt spid="16"/>
                                        </p:tgtEl>
                                        <p:attrNameLst>
                                          <p:attrName>fillcolor</p:attrName>
                                        </p:attrNameLst>
                                      </p:cBhvr>
                                      <p:to>
                                        <a:srgbClr val="00B050"/>
                                      </p:to>
                                    </p:animClr>
                                    <p:set>
                                      <p:cBhvr>
                                        <p:cTn id="95" dur="250" fill="hold"/>
                                        <p:tgtEl>
                                          <p:spTgt spid="16"/>
                                        </p:tgtEl>
                                        <p:attrNameLst>
                                          <p:attrName>fill.type</p:attrName>
                                        </p:attrNameLst>
                                      </p:cBhvr>
                                      <p:to>
                                        <p:strVal val="solid"/>
                                      </p:to>
                                    </p:set>
                                    <p:set>
                                      <p:cBhvr>
                                        <p:cTn id="9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3" grpId="0" animBg="1"/>
      <p:bldP spid="6" grpId="0" animBg="1"/>
      <p:bldP spid="8" grpId="0" animBg="1"/>
      <p:bldP spid="12"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b="32980"/>
          <a:stretch/>
        </p:blipFill>
        <p:spPr>
          <a:xfrm>
            <a:off x="-45081" y="-3093176"/>
            <a:ext cx="12237081" cy="837903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81" y="-1885950"/>
            <a:ext cx="12237081" cy="874395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50" y="1151877"/>
            <a:ext cx="5434571" cy="5434571"/>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53897" y="3302566"/>
            <a:ext cx="933532" cy="1549684"/>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5629" y="402979"/>
            <a:ext cx="1288741" cy="1288741"/>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135430" y="3302566"/>
            <a:ext cx="6475070" cy="3385716"/>
          </a:xfrm>
          <a:prstGeom prst="rect">
            <a:avLst/>
          </a:prstGeom>
        </p:spPr>
      </p:pic>
      <p:sp>
        <p:nvSpPr>
          <p:cNvPr id="29" name="Flowchart: Alternate Process 28">
            <a:hlinkClick r:id="rId14" action="ppaction://hlinksldjump"/>
          </p:cNvPr>
          <p:cNvSpPr/>
          <p:nvPr/>
        </p:nvSpPr>
        <p:spPr>
          <a:xfrm>
            <a:off x="1770742" y="609600"/>
            <a:ext cx="3947787" cy="11466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
                <a:ea typeface="Tahoma" panose="020B0604030504040204" pitchFamily="34" charset="0"/>
                <a:cs typeface="Tahoma" panose="020B0604030504040204" pitchFamily="34" charset="0"/>
              </a:rPr>
              <a:t>TRẢ LỜI CÂU HỎI </a:t>
            </a:r>
          </a:p>
          <a:p>
            <a:pPr algn="ctr"/>
            <a:r>
              <a:rPr lang="en-US" sz="2400" b="1" dirty="0">
                <a:latin typeface="Times New Roman "/>
                <a:ea typeface="Tahoma" panose="020B0604030504040204" pitchFamily="34" charset="0"/>
                <a:cs typeface="Tahoma" panose="020B0604030504040204" pitchFamily="34" charset="0"/>
              </a:rPr>
              <a:t>ĐỂ TRẢ TIỀN VÉ NÀO?</a:t>
            </a:r>
          </a:p>
        </p:txBody>
      </p:sp>
      <p:pic>
        <p:nvPicPr>
          <p:cNvPr id="4" name="1a">
            <a:hlinkClick r:id="" action="ppaction://media"/>
            <a:extLst>
              <a:ext uri="{FF2B5EF4-FFF2-40B4-BE49-F238E27FC236}">
                <a16:creationId xmlns:a16="http://schemas.microsoft.com/office/drawing/2014/main" id="{4D9E9852-F384-CF84-2AE6-666A738539D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3370" y="7244998"/>
            <a:ext cx="609600" cy="609600"/>
          </a:xfrm>
          <a:prstGeom prst="rect">
            <a:avLst/>
          </a:prstGeom>
        </p:spPr>
      </p:pic>
      <p:pic>
        <p:nvPicPr>
          <p:cNvPr id="5" name="1b">
            <a:hlinkClick r:id="" action="ppaction://media"/>
            <a:extLst>
              <a:ext uri="{FF2B5EF4-FFF2-40B4-BE49-F238E27FC236}">
                <a16:creationId xmlns:a16="http://schemas.microsoft.com/office/drawing/2014/main" id="{EF6262AA-AB86-F3EC-B790-19111AB2EEFC}"/>
              </a:ext>
            </a:extLst>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flipH="1">
            <a:off x="11941449" y="7379255"/>
            <a:ext cx="609600" cy="609600"/>
          </a:xfrm>
          <a:prstGeom prst="rect">
            <a:avLst/>
          </a:prstGeom>
        </p:spPr>
      </p:pic>
    </p:spTree>
    <p:custDataLst>
      <p:tags r:id="rId1"/>
    </p:custDataLst>
    <p:extLst>
      <p:ext uri="{BB962C8B-B14F-4D97-AF65-F5344CB8AC3E}">
        <p14:creationId xmlns:p14="http://schemas.microsoft.com/office/powerpoint/2010/main" val="42201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45 0.03218 L 0.0345 0.03241 C 0.05976 0.00973 0.04505 0.0169 0.07981 0.01945 C 0.08138 0.02014 0.08333 0.02014 0.08463 0.02153 C 0.097 0.03426 0.0806 0.02338 0.09166 0.0301 C 0.1 0.04005 0.08971 0.02755 0.09987 0.04075 C 0.10104 0.04213 0.10234 0.04352 0.10351 0.04491 C 0.10508 0.04422 0.10677 0.04422 0.1082 0.04283 C 0.11054 0.04051 0.11211 0.03681 0.11419 0.03426 C 0.11575 0.03264 0.11745 0.03149 0.11901 0.0301 C 0.12135 0.03079 0.12383 0.03056 0.12617 0.03218 C 0.12799 0.03357 0.12916 0.03681 0.13086 0.03866 C 0.13203 0.03959 0.1332 0.04005 0.1345 0.04075 C 0.13841 0.04005 0.14245 0.03959 0.14635 0.03866 C 0.14765 0.0382 0.1487 0.03635 0.15 0.03635 C 0.15625 0.03635 0.16263 0.03774 0.16901 0.03866 C 0.17057 0.03936 0.17226 0.03959 0.1737 0.04075 C 0.17513 0.04167 0.17591 0.04468 0.17734 0.04491 C 0.19674 0.047 0.21627 0.0463 0.23567 0.047 C 0.25677 0.05649 0.24192 0.05162 0.28086 0.047 C 0.28333 0.04491 0.28554 0.0426 0.28802 0.04075 C 0.29036 0.03889 0.29518 0.03635 0.29518 0.03658 C 0.29635 0.03426 0.29713 0.03079 0.29883 0.0301 C 0.30117 0.02917 0.30351 0.03125 0.30586 0.03218 C 0.3194 0.03704 0.29726 0.03241 0.325 0.03635 C 0.33359 0.03959 0.3289 0.03866 0.33932 0.03866 " pathEditMode="relative" rAng="0" ptsTypes="AAAAAAAAAAAAAAAAAAAAAAAAAA">
                                      <p:cBhvr>
                                        <p:cTn id="6" dur="2000" fill="hold"/>
                                        <p:tgtEl>
                                          <p:spTgt spid="11"/>
                                        </p:tgtEl>
                                        <p:attrNameLst>
                                          <p:attrName>ppt_x</p:attrName>
                                          <p:attrName>ppt_y</p:attrName>
                                        </p:attrNameLst>
                                      </p:cBhvr>
                                      <p:rCtr x="15234" y="208"/>
                                    </p:animMotion>
                                  </p:childTnLst>
                                </p:cTn>
                              </p:par>
                              <p:par>
                                <p:cTn id="7" presetID="1" presetClass="mediacall" presetSubtype="0" fill="hold" nodeType="withEffect">
                                  <p:stCondLst>
                                    <p:cond delay="0"/>
                                  </p:stCondLst>
                                  <p:childTnLst>
                                    <p:cmd type="call" cmd="playFrom(0.0)">
                                      <p:cBhvr>
                                        <p:cTn id="8" dur="5041" fill="hold"/>
                                        <p:tgtEl>
                                          <p:spTgt spid="5"/>
                                        </p:tgtEl>
                                      </p:cBhvr>
                                    </p:cmd>
                                  </p:childTnLst>
                                </p:cTn>
                              </p:par>
                            </p:childTnLst>
                          </p:cTn>
                        </p:par>
                        <p:par>
                          <p:cTn id="9" fill="hold">
                            <p:stCondLst>
                              <p:cond delay="5041"/>
                            </p:stCondLst>
                            <p:childTnLst>
                              <p:par>
                                <p:cTn id="10" presetID="42" presetClass="path" presetSubtype="0" accel="50000" decel="50000" fill="hold" nodeType="afterEffect">
                                  <p:stCondLst>
                                    <p:cond delay="0"/>
                                  </p:stCondLst>
                                  <p:childTnLst>
                                    <p:animMotion origin="layout" path="M 1.45833E-6 -7.40741E-7 L -0.96068 0.00695 " pathEditMode="relative" rAng="0" ptsTypes="AA">
                                      <p:cBhvr>
                                        <p:cTn id="11" dur="7000" fill="hold"/>
                                        <p:tgtEl>
                                          <p:spTgt spid="28"/>
                                        </p:tgtEl>
                                        <p:attrNameLst>
                                          <p:attrName>ppt_x</p:attrName>
                                          <p:attrName>ppt_y</p:attrName>
                                        </p:attrNameLst>
                                      </p:cBhvr>
                                      <p:rCtr x="-48034" y="347"/>
                                    </p:animMotion>
                                  </p:childTnLst>
                                </p:cTn>
                              </p:par>
                              <p:par>
                                <p:cTn id="12" presetID="1" presetClass="mediacall" presetSubtype="0" fill="hold" nodeType="withEffect">
                                  <p:stCondLst>
                                    <p:cond delay="0"/>
                                  </p:stCondLst>
                                  <p:childTnLst>
                                    <p:cmd type="call" cmd="playFrom(0.0)">
                                      <p:cBhvr>
                                        <p:cTn id="13" dur="7732" fill="hold"/>
                                        <p:tgtEl>
                                          <p:spTgt spid="4"/>
                                        </p:tgtEl>
                                      </p:cBhvr>
                                    </p:cmd>
                                  </p:childTnLst>
                                </p:cTn>
                              </p:par>
                            </p:childTnLst>
                          </p:cTn>
                        </p:par>
                        <p:par>
                          <p:cTn id="14" fill="hold">
                            <p:stCondLst>
                              <p:cond delay="12773"/>
                            </p:stCondLst>
                            <p:childTnLst>
                              <p:par>
                                <p:cTn id="15" presetID="22" presetClass="entr" presetSubtype="4"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audio>
              <p:cMediaNode vol="80000">
                <p:cTn id="19" fill="hold" display="0">
                  <p:stCondLst>
                    <p:cond delay="indefinite"/>
                  </p:stCondLst>
                  <p:endCondLst>
                    <p:cond evt="onStopAudio" delay="0">
                      <p:tgtEl>
                        <p:sldTgt/>
                      </p:tgtEl>
                    </p:cond>
                  </p:endCondLst>
                </p:cTn>
                <p:tgtEl>
                  <p:spTgt spid="5"/>
                </p:tgtEl>
              </p:cMediaNode>
            </p:audio>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SPRING_QUIZ_SHAPE1"/>
          <p:cNvPicPr>
            <a:picLocks/>
          </p:cNvPicPr>
          <p:nvPr/>
        </p:nvPicPr>
        <p:blipFill>
          <a:blip r:embed="rId8">
            <a:extLst>
              <a:ext uri="{28A0092B-C50C-407E-A947-70E740481C1C}">
                <a14:useLocalDpi xmlns:a14="http://schemas.microsoft.com/office/drawing/2010/main" val="0"/>
              </a:ext>
            </a:extLst>
          </a:blip>
          <a:srcRect/>
          <a:stretch>
            <a:fillRect/>
          </a:stretch>
        </p:blipFill>
        <p:spPr>
          <a:xfrm>
            <a:off x="-3785694" y="-38135"/>
            <a:ext cx="16485694" cy="7881257"/>
          </a:xfrm>
          <a:prstGeom prst="rect">
            <a:avLst/>
          </a:prstGeom>
          <a:effectLst>
            <a:outerShdw blurRad="114300" dist="38100" dir="5400000" rotWithShape="0">
              <a:scrgbClr r="0" g="0" b="0">
                <a:alpha val="20000"/>
              </a:scrgbClr>
            </a:outerShdw>
          </a:effectLst>
        </p:spPr>
      </p:pic>
      <p:sp>
        <p:nvSpPr>
          <p:cNvPr id="7" name="Rectangle 6">
            <a:extLst>
              <a:ext uri="{FF2B5EF4-FFF2-40B4-BE49-F238E27FC236}">
                <a16:creationId xmlns:a16="http://schemas.microsoft.com/office/drawing/2014/main" id="{93EC1299-0940-F466-FA3C-A9CD027A64C9}"/>
              </a:ext>
            </a:extLst>
          </p:cNvPr>
          <p:cNvSpPr/>
          <p:nvPr/>
        </p:nvSpPr>
        <p:spPr>
          <a:xfrm>
            <a:off x="2380344" y="1108364"/>
            <a:ext cx="7137730" cy="398837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AC4C5E-BFC0-582D-DDB2-6BD71469F37D}"/>
              </a:ext>
            </a:extLst>
          </p:cNvPr>
          <p:cNvSpPr/>
          <p:nvPr/>
        </p:nvSpPr>
        <p:spPr>
          <a:xfrm>
            <a:off x="3515783" y="4840374"/>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rPr>
              <a:t>C. </a:t>
            </a:r>
            <a:r>
              <a:rPr lang="vi-VN" sz="2800" dirty="0">
                <a:latin typeface="+mj-lt"/>
              </a:rPr>
              <a:t>Đốt cháy sắt (Iron) trong oxygen</a:t>
            </a:r>
            <a:endParaRPr kumimoji="0" lang="vi-VN" sz="2800" b="0" i="0"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1" name="Snip Diagonal Corner Rectangle 3">
            <a:extLst>
              <a:ext uri="{FF2B5EF4-FFF2-40B4-BE49-F238E27FC236}">
                <a16:creationId xmlns:a16="http://schemas.microsoft.com/office/drawing/2014/main" id="{11AF3342-733F-9531-4CD8-C0DE7762A98C}"/>
              </a:ext>
            </a:extLst>
          </p:cNvPr>
          <p:cNvSpPr/>
          <p:nvPr/>
        </p:nvSpPr>
        <p:spPr>
          <a:xfrm>
            <a:off x="3054664" y="734878"/>
            <a:ext cx="6260891" cy="1034126"/>
          </a:xfrm>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1099585" y="171689"/>
                  <a:pt x="3748193" y="-227894"/>
                  <a:pt x="6088533" y="0"/>
                </a:cubicBezTo>
                <a:cubicBezTo>
                  <a:pt x="6094693" y="35816"/>
                  <a:pt x="6183033" y="123692"/>
                  <a:pt x="6260891" y="172358"/>
                </a:cubicBezTo>
                <a:cubicBezTo>
                  <a:pt x="6261568" y="413798"/>
                  <a:pt x="6216940" y="814429"/>
                  <a:pt x="6260891" y="1034126"/>
                </a:cubicBezTo>
                <a:lnTo>
                  <a:pt x="6260891" y="1034126"/>
                </a:lnTo>
                <a:cubicBezTo>
                  <a:pt x="4234069" y="703051"/>
                  <a:pt x="963309" y="1017633"/>
                  <a:pt x="172358" y="1034126"/>
                </a:cubicBezTo>
                <a:cubicBezTo>
                  <a:pt x="131030" y="1016080"/>
                  <a:pt x="54692" y="888815"/>
                  <a:pt x="0" y="861768"/>
                </a:cubicBezTo>
                <a:cubicBezTo>
                  <a:pt x="38800" y="536953"/>
                  <a:pt x="34709" y="188080"/>
                  <a:pt x="0" y="0"/>
                </a:cubicBezTo>
                <a:close/>
              </a:path>
              <a:path w="6260891" h="1034126" stroke="0" extrusionOk="0">
                <a:moveTo>
                  <a:pt x="0" y="0"/>
                </a:moveTo>
                <a:cubicBezTo>
                  <a:pt x="2256494" y="-28297"/>
                  <a:pt x="4347859" y="-324054"/>
                  <a:pt x="6088533" y="0"/>
                </a:cubicBezTo>
                <a:cubicBezTo>
                  <a:pt x="6141229" y="67374"/>
                  <a:pt x="6185710" y="98929"/>
                  <a:pt x="6260891" y="172358"/>
                </a:cubicBezTo>
                <a:cubicBezTo>
                  <a:pt x="6190239" y="460455"/>
                  <a:pt x="6335301" y="939821"/>
                  <a:pt x="6260891" y="1034126"/>
                </a:cubicBezTo>
                <a:lnTo>
                  <a:pt x="6260891" y="1034126"/>
                </a:lnTo>
                <a:cubicBezTo>
                  <a:pt x="5095066" y="938306"/>
                  <a:pt x="1726440" y="1048559"/>
                  <a:pt x="172358" y="1034126"/>
                </a:cubicBezTo>
                <a:cubicBezTo>
                  <a:pt x="115489" y="948828"/>
                  <a:pt x="48161" y="924669"/>
                  <a:pt x="0" y="861768"/>
                </a:cubicBezTo>
                <a:cubicBezTo>
                  <a:pt x="-49180" y="581610"/>
                  <a:pt x="62550" y="277240"/>
                  <a:pt x="0" y="0"/>
                </a:cubicBezTo>
                <a:close/>
              </a:path>
              <a:path w="6260891" h="1034126" fill="none" stroke="0" extrusionOk="0">
                <a:moveTo>
                  <a:pt x="0" y="0"/>
                </a:moveTo>
                <a:cubicBezTo>
                  <a:pt x="1043523" y="83216"/>
                  <a:pt x="3777379" y="-268602"/>
                  <a:pt x="6088533" y="0"/>
                </a:cubicBezTo>
                <a:cubicBezTo>
                  <a:pt x="6087198" y="44046"/>
                  <a:pt x="6171901" y="121277"/>
                  <a:pt x="6260891" y="172358"/>
                </a:cubicBezTo>
                <a:cubicBezTo>
                  <a:pt x="6242849" y="450284"/>
                  <a:pt x="6235786" y="824405"/>
                  <a:pt x="6260891" y="1034126"/>
                </a:cubicBezTo>
                <a:lnTo>
                  <a:pt x="6260891" y="1034126"/>
                </a:lnTo>
                <a:cubicBezTo>
                  <a:pt x="4213284" y="996493"/>
                  <a:pt x="995999" y="1091164"/>
                  <a:pt x="172358" y="1034126"/>
                </a:cubicBezTo>
                <a:cubicBezTo>
                  <a:pt x="133530" y="1017917"/>
                  <a:pt x="60790" y="892292"/>
                  <a:pt x="0" y="861768"/>
                </a:cubicBezTo>
                <a:cubicBezTo>
                  <a:pt x="12466" y="525524"/>
                  <a:pt x="54189" y="169711"/>
                  <a:pt x="0" y="0"/>
                </a:cubicBezTo>
                <a:close/>
              </a:path>
            </a:pathLst>
          </a:custGeom>
          <a:solidFill>
            <a:srgbClr val="AEEFA3"/>
          </a:solidFill>
          <a:ln w="38100">
            <a:noFill/>
            <a:extLst>
              <a:ext uri="{C807C97D-BFC1-408E-A445-0C87EB9F89A2}">
                <ask:lineSketchStyleProps xmlns="" xmlns:ask="http://schemas.microsoft.com/office/drawing/2018/sketchyshapes" sd="2214188587">
                  <a:custGeom>
                    <a:avLst/>
                    <a:gdLst>
                      <a:gd name="connsiteX0" fmla="*/ 0 w 6260891"/>
                      <a:gd name="connsiteY0" fmla="*/ 0 h 1034126"/>
                      <a:gd name="connsiteX1" fmla="*/ 6088533 w 6260891"/>
                      <a:gd name="connsiteY1" fmla="*/ 0 h 1034126"/>
                      <a:gd name="connsiteX2" fmla="*/ 6260891 w 6260891"/>
                      <a:gd name="connsiteY2" fmla="*/ 172358 h 1034126"/>
                      <a:gd name="connsiteX3" fmla="*/ 6260891 w 6260891"/>
                      <a:gd name="connsiteY3" fmla="*/ 1034126 h 1034126"/>
                      <a:gd name="connsiteX4" fmla="*/ 6260891 w 6260891"/>
                      <a:gd name="connsiteY4" fmla="*/ 1034126 h 1034126"/>
                      <a:gd name="connsiteX5" fmla="*/ 172358 w 6260891"/>
                      <a:gd name="connsiteY5" fmla="*/ 1034126 h 1034126"/>
                      <a:gd name="connsiteX6" fmla="*/ 0 w 6260891"/>
                      <a:gd name="connsiteY6" fmla="*/ 861768 h 1034126"/>
                      <a:gd name="connsiteX7" fmla="*/ 0 w 6260891"/>
                      <a:gd name="connsiteY7" fmla="*/ 0 h 1034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60891" h="1034126" fill="none" extrusionOk="0">
                        <a:moveTo>
                          <a:pt x="0" y="0"/>
                        </a:moveTo>
                        <a:cubicBezTo>
                          <a:pt x="999687" y="78011"/>
                          <a:pt x="3993324" y="21937"/>
                          <a:pt x="6088533" y="0"/>
                        </a:cubicBezTo>
                        <a:cubicBezTo>
                          <a:pt x="6101534" y="42538"/>
                          <a:pt x="6174033" y="113296"/>
                          <a:pt x="6260891" y="172358"/>
                        </a:cubicBezTo>
                        <a:cubicBezTo>
                          <a:pt x="6250827" y="427161"/>
                          <a:pt x="6221615" y="814780"/>
                          <a:pt x="6260891" y="1034126"/>
                        </a:cubicBezTo>
                        <a:lnTo>
                          <a:pt x="6260891" y="1034126"/>
                        </a:lnTo>
                        <a:cubicBezTo>
                          <a:pt x="4237301" y="889042"/>
                          <a:pt x="1127724" y="1069205"/>
                          <a:pt x="172358" y="1034126"/>
                        </a:cubicBezTo>
                        <a:cubicBezTo>
                          <a:pt x="137316" y="1019441"/>
                          <a:pt x="52060" y="890297"/>
                          <a:pt x="0" y="861768"/>
                        </a:cubicBezTo>
                        <a:cubicBezTo>
                          <a:pt x="6395" y="532815"/>
                          <a:pt x="33028" y="167729"/>
                          <a:pt x="0" y="0"/>
                        </a:cubicBezTo>
                        <a:close/>
                      </a:path>
                      <a:path w="6260891" h="1034126" stroke="0" extrusionOk="0">
                        <a:moveTo>
                          <a:pt x="0" y="0"/>
                        </a:moveTo>
                        <a:cubicBezTo>
                          <a:pt x="2284303" y="-16420"/>
                          <a:pt x="4077015" y="-157111"/>
                          <a:pt x="6088533" y="0"/>
                        </a:cubicBezTo>
                        <a:cubicBezTo>
                          <a:pt x="6139887" y="66141"/>
                          <a:pt x="6179220" y="101444"/>
                          <a:pt x="6260891" y="172358"/>
                        </a:cubicBezTo>
                        <a:cubicBezTo>
                          <a:pt x="6190554" y="439607"/>
                          <a:pt x="6323471" y="927422"/>
                          <a:pt x="6260891" y="1034126"/>
                        </a:cubicBezTo>
                        <a:lnTo>
                          <a:pt x="6260891" y="1034126"/>
                        </a:lnTo>
                        <a:cubicBezTo>
                          <a:pt x="5116684" y="916631"/>
                          <a:pt x="1484087" y="1115748"/>
                          <a:pt x="172358" y="1034126"/>
                        </a:cubicBezTo>
                        <a:cubicBezTo>
                          <a:pt x="113394" y="959487"/>
                          <a:pt x="46475" y="920939"/>
                          <a:pt x="0" y="861768"/>
                        </a:cubicBezTo>
                        <a:cubicBezTo>
                          <a:pt x="-9885" y="628077"/>
                          <a:pt x="73849" y="29776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nl-NL" sz="2800" b="1" dirty="0">
                <a:solidFill>
                  <a:schemeClr val="tx1"/>
                </a:solidFill>
                <a:latin typeface="Times  New Roman"/>
                <a:cs typeface="Times New Roman" panose="02020603050405020304" pitchFamily="18" charset="0"/>
              </a:rPr>
              <a:t>Câu </a:t>
            </a:r>
            <a:r>
              <a:rPr lang="vi-VN" sz="2800" b="1" dirty="0">
                <a:solidFill>
                  <a:schemeClr val="tx1"/>
                </a:solidFill>
                <a:latin typeface="Times  New Roman"/>
                <a:cs typeface="Times New Roman" panose="02020603050405020304" pitchFamily="18" charset="0"/>
              </a:rPr>
              <a:t>3</a:t>
            </a:r>
            <a:r>
              <a:rPr lang="nl-NL" sz="2800" dirty="0">
                <a:solidFill>
                  <a:schemeClr val="tx1"/>
                </a:solidFill>
                <a:latin typeface="Times  New Roman"/>
                <a:cs typeface="Times New Roman" panose="02020603050405020304" pitchFamily="18" charset="0"/>
              </a:rPr>
              <a:t>: </a:t>
            </a:r>
            <a:r>
              <a:rPr lang="vi-VN" sz="2800" dirty="0">
                <a:solidFill>
                  <a:schemeClr val="tx1"/>
                </a:solidFill>
                <a:latin typeface="Times  New Roman"/>
              </a:rPr>
              <a:t>Phản ứng hóa học nào sau đây xảy ra nhanh hơn (em quan sát được ngay)?</a:t>
            </a:r>
            <a:endParaRPr kumimoji="0" lang="vi-VN" sz="2800" b="0" i="0" u="none" strike="noStrike" kern="1200" cap="none" spc="0" normalizeH="0" baseline="0" noProof="0" dirty="0">
              <a:ln>
                <a:noFill/>
              </a:ln>
              <a:solidFill>
                <a:schemeClr val="tx1"/>
              </a:solidFill>
              <a:effectLst/>
              <a:uLnTx/>
              <a:uFillTx/>
              <a:latin typeface="Times  New Roman"/>
              <a:cs typeface="Times New Roman" panose="02020603050405020304" pitchFamily="18" charset="0"/>
            </a:endParaRPr>
          </a:p>
        </p:txBody>
      </p:sp>
      <p:sp>
        <p:nvSpPr>
          <p:cNvPr id="12" name="Rectangle 11">
            <a:extLst>
              <a:ext uri="{FF2B5EF4-FFF2-40B4-BE49-F238E27FC236}">
                <a16:creationId xmlns:a16="http://schemas.microsoft.com/office/drawing/2014/main" id="{8831E001-0FB1-2DAF-E742-B227F9A974A8}"/>
              </a:ext>
            </a:extLst>
          </p:cNvPr>
          <p:cNvSpPr/>
          <p:nvPr/>
        </p:nvSpPr>
        <p:spPr>
          <a:xfrm>
            <a:off x="3515783" y="3587882"/>
            <a:ext cx="5366950"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B. </a:t>
            </a:r>
            <a:r>
              <a:rPr lang="vi-VN" sz="2800" dirty="0">
                <a:latin typeface="+mj-lt"/>
              </a:rPr>
              <a:t>Cây cuốc bằng sắt (iron) bị gỉ khi ngâm trong nước</a:t>
            </a:r>
            <a:endParaRPr lang="en-US" sz="2800" dirty="0">
              <a:solidFill>
                <a:prstClr val="black"/>
              </a:solidFill>
              <a:latin typeface="+mj-lt"/>
              <a:cs typeface="Times New Roman" panose="02020603050405020304" pitchFamily="18" charset="0"/>
            </a:endParaRPr>
          </a:p>
        </p:txBody>
      </p:sp>
      <p:sp>
        <p:nvSpPr>
          <p:cNvPr id="13" name="Rectangle 12">
            <a:extLst>
              <a:ext uri="{FF2B5EF4-FFF2-40B4-BE49-F238E27FC236}">
                <a16:creationId xmlns:a16="http://schemas.microsoft.com/office/drawing/2014/main" id="{B8ACE542-37CB-262B-4D6E-31579BD8AB33}"/>
              </a:ext>
            </a:extLst>
          </p:cNvPr>
          <p:cNvSpPr/>
          <p:nvPr/>
        </p:nvSpPr>
        <p:spPr>
          <a:xfrm>
            <a:off x="3577168" y="2305134"/>
            <a:ext cx="5305565" cy="909262"/>
          </a:xfrm>
          <a:prstGeom prst="rect">
            <a:avLst/>
          </a:prstGeom>
          <a:solidFill>
            <a:srgbClr val="FEE8EC"/>
          </a:solidFill>
          <a:ln w="19050"/>
        </p:spPr>
        <p:style>
          <a:lnRef idx="2">
            <a:schemeClr val="accent1"/>
          </a:lnRef>
          <a:fillRef idx="1">
            <a:schemeClr val="lt1"/>
          </a:fillRef>
          <a:effectRef idx="0">
            <a:schemeClr val="accent1"/>
          </a:effectRef>
          <a:fontRef idx="minor">
            <a:schemeClr val="dk1"/>
          </a:fontRef>
        </p:style>
        <p:txBody>
          <a:bodyPr rtlCol="0" anchor="ctr"/>
          <a:lstStyle/>
          <a:p>
            <a:pPr>
              <a:defRPr/>
            </a:pPr>
            <a:r>
              <a:rPr lang="vi-VN" sz="2800" dirty="0">
                <a:solidFill>
                  <a:prstClr val="black"/>
                </a:solidFill>
                <a:latin typeface="+mj-lt"/>
                <a:cs typeface="Times New Roman" panose="02020603050405020304" pitchFamily="18" charset="0"/>
              </a:rPr>
              <a:t>A. </a:t>
            </a:r>
            <a:r>
              <a:rPr lang="vi-VN" sz="2800" dirty="0">
                <a:latin typeface="+mj-lt"/>
              </a:rPr>
              <a:t>Con dao bằng sắt (Iron) để trong không khí bị gỉ</a:t>
            </a:r>
            <a:endParaRPr lang="vi-VN" sz="2800" dirty="0">
              <a:solidFill>
                <a:prstClr val="black"/>
              </a:solidFill>
              <a:latin typeface="+mj-lt"/>
              <a:cs typeface="Times New Roman" panose="02020603050405020304" pitchFamily="18" charset="0"/>
            </a:endParaRPr>
          </a:p>
        </p:txBody>
      </p:sp>
      <p:pic>
        <p:nvPicPr>
          <p:cNvPr id="14" name="Picture 13">
            <a:extLst>
              <a:ext uri="{FF2B5EF4-FFF2-40B4-BE49-F238E27FC236}">
                <a16:creationId xmlns:a16="http://schemas.microsoft.com/office/drawing/2014/main" id="{3A6301A2-18D8-9951-26B8-24B7347BEC6F}"/>
              </a:ext>
            </a:extLst>
          </p:cNvPr>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872698" y="4924811"/>
            <a:ext cx="885137" cy="708059"/>
          </a:xfrm>
          <a:prstGeom prst="rect">
            <a:avLst/>
          </a:prstGeom>
        </p:spPr>
      </p:pic>
      <p:pic>
        <p:nvPicPr>
          <p:cNvPr id="15" name="Picture 14">
            <a:extLst>
              <a:ext uri="{FF2B5EF4-FFF2-40B4-BE49-F238E27FC236}">
                <a16:creationId xmlns:a16="http://schemas.microsoft.com/office/drawing/2014/main" id="{9040626B-B203-502F-0D5A-921CC8E9A4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2406166"/>
            <a:ext cx="804742" cy="707197"/>
          </a:xfrm>
          <a:prstGeom prst="rect">
            <a:avLst/>
          </a:prstGeom>
        </p:spPr>
      </p:pic>
      <p:pic>
        <p:nvPicPr>
          <p:cNvPr id="16" name="Picture 15">
            <a:extLst>
              <a:ext uri="{FF2B5EF4-FFF2-40B4-BE49-F238E27FC236}">
                <a16:creationId xmlns:a16="http://schemas.microsoft.com/office/drawing/2014/main" id="{054CC067-9F0E-9CF4-7ECE-9B4F89796C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3291" y="3826863"/>
            <a:ext cx="804742" cy="707197"/>
          </a:xfrm>
          <a:prstGeom prst="rect">
            <a:avLst/>
          </a:prstGeom>
        </p:spPr>
      </p:pic>
    </p:spTree>
    <p:custDataLst>
      <p:tags r:id="rId1"/>
    </p:custDataLst>
    <p:extLst>
      <p:ext uri="{BB962C8B-B14F-4D97-AF65-F5344CB8AC3E}">
        <p14:creationId xmlns:p14="http://schemas.microsoft.com/office/powerpoint/2010/main" val="2557285334"/>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50" fill="hold"/>
                                        <p:tgtEl>
                                          <p:spTgt spid="8"/>
                                        </p:tgtEl>
                                        <p:attrNameLst>
                                          <p:attrName>fillcolor</p:attrName>
                                        </p:attrNameLst>
                                      </p:cBhvr>
                                      <p:to>
                                        <a:srgbClr val="FFF2CC"/>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childTnLst>
                          </p:cTn>
                        </p:par>
                        <p:par>
                          <p:cTn id="34" fill="hold">
                            <p:stCondLst>
                              <p:cond delay="250"/>
                            </p:stCondLst>
                            <p:childTnLst>
                              <p:par>
                                <p:cTn id="35" presetID="23" presetClass="entr" presetSubtype="32"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250" fill="hold"/>
                                        <p:tgtEl>
                                          <p:spTgt spid="14"/>
                                        </p:tgtEl>
                                        <p:attrNameLst>
                                          <p:attrName>ppt_w</p:attrName>
                                        </p:attrNameLst>
                                      </p:cBhvr>
                                      <p:tavLst>
                                        <p:tav tm="0">
                                          <p:val>
                                            <p:strVal val="4*#ppt_w"/>
                                          </p:val>
                                        </p:tav>
                                        <p:tav tm="100000">
                                          <p:val>
                                            <p:strVal val="#ppt_w"/>
                                          </p:val>
                                        </p:tav>
                                      </p:tavLst>
                                    </p:anim>
                                    <p:anim calcmode="lin" valueType="num">
                                      <p:cBhvr>
                                        <p:cTn id="3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Check mark.wav"/>
                                        </p:tgtEl>
                                      </p:cMediaNode>
                                    </p:audio>
                                  </p:subTnLst>
                                </p:cTn>
                              </p:par>
                            </p:childTnLst>
                          </p:cTn>
                        </p:par>
                        <p:par>
                          <p:cTn id="39" fill="hold">
                            <p:stCondLst>
                              <p:cond delay="1500"/>
                            </p:stCondLst>
                            <p:childTnLst>
                              <p:par>
                                <p:cTn id="40" presetID="1" presetClass="emph" presetSubtype="2" fill="hold" nodeType="afterEffect">
                                  <p:stCondLst>
                                    <p:cond delay="0"/>
                                  </p:stCondLst>
                                  <p:childTnLst>
                                    <p:animClr clrSpc="rgb" dir="cw">
                                      <p:cBhvr>
                                        <p:cTn id="41" dur="250" fill="hold"/>
                                        <p:tgtEl>
                                          <p:spTgt spid="8"/>
                                        </p:tgtEl>
                                        <p:attrNameLst>
                                          <p:attrName>fillcolor</p:attrName>
                                        </p:attrNameLst>
                                      </p:cBhvr>
                                      <p:to>
                                        <a:srgbClr val="00B050"/>
                                      </p:to>
                                    </p:animClr>
                                    <p:set>
                                      <p:cBhvr>
                                        <p:cTn id="42" dur="250" fill="hold"/>
                                        <p:tgtEl>
                                          <p:spTgt spid="8"/>
                                        </p:tgtEl>
                                        <p:attrNameLst>
                                          <p:attrName>fill.type</p:attrName>
                                        </p:attrNameLst>
                                      </p:cBhvr>
                                      <p:to>
                                        <p:strVal val="solid"/>
                                      </p:to>
                                    </p:set>
                                    <p:set>
                                      <p:cBhvr>
                                        <p:cTn id="4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5"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250" fill="hold"/>
                                        <p:tgtEl>
                                          <p:spTgt spid="16"/>
                                        </p:tgtEl>
                                        <p:attrNameLst>
                                          <p:attrName>ppt_w</p:attrName>
                                        </p:attrNameLst>
                                      </p:cBhvr>
                                      <p:tavLst>
                                        <p:tav tm="0">
                                          <p:val>
                                            <p:strVal val="4*#ppt_w"/>
                                          </p:val>
                                        </p:tav>
                                        <p:tav tm="100000">
                                          <p:val>
                                            <p:strVal val="#ppt_w"/>
                                          </p:val>
                                        </p:tav>
                                      </p:tavLst>
                                    </p:anim>
                                    <p:anim calcmode="lin" valueType="num">
                                      <p:cBhvr>
                                        <p:cTn id="5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par>
                                <p:cTn id="55" presetID="1" presetClass="emph" presetSubtype="2" fill="hold" nodeType="withEffect">
                                  <p:stCondLst>
                                    <p:cond delay="1000"/>
                                  </p:stCondLst>
                                  <p:childTnLst>
                                    <p:animClr clrSpc="rgb" dir="cw">
                                      <p:cBhvr>
                                        <p:cTn id="56" dur="250" fill="hold"/>
                                        <p:tgtEl>
                                          <p:spTgt spid="12"/>
                                        </p:tgtEl>
                                        <p:attrNameLst>
                                          <p:attrName>fillcolor</p:attrName>
                                        </p:attrNameLst>
                                      </p:cBhvr>
                                      <p:to>
                                        <a:srgbClr val="FFFF00"/>
                                      </p:to>
                                    </p:animClr>
                                    <p:set>
                                      <p:cBhvr>
                                        <p:cTn id="57" dur="250" fill="hold"/>
                                        <p:tgtEl>
                                          <p:spTgt spid="12"/>
                                        </p:tgtEl>
                                        <p:attrNameLst>
                                          <p:attrName>fill.type</p:attrName>
                                        </p:attrNameLst>
                                      </p:cBhvr>
                                      <p:to>
                                        <p:strVal val="solid"/>
                                      </p:to>
                                    </p:set>
                                    <p:set>
                                      <p:cBhvr>
                                        <p:cTn id="5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3"/>
                                        </p:tgtEl>
                                        <p:attrNameLst>
                                          <p:attrName>fillcolor</p:attrName>
                                        </p:attrNameLst>
                                      </p:cBhvr>
                                      <p:to>
                                        <a:srgbClr val="FFF2CC"/>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5"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250" fill="hold"/>
                                        <p:tgtEl>
                                          <p:spTgt spid="15"/>
                                        </p:tgtEl>
                                        <p:attrNameLst>
                                          <p:attrName>ppt_w</p:attrName>
                                        </p:attrNameLst>
                                      </p:cBhvr>
                                      <p:tavLst>
                                        <p:tav tm="0">
                                          <p:val>
                                            <p:strVal val="4*#ppt_w"/>
                                          </p:val>
                                        </p:tav>
                                        <p:tav tm="100000">
                                          <p:val>
                                            <p:strVal val="#ppt_w"/>
                                          </p:val>
                                        </p:tav>
                                      </p:tavLst>
                                    </p:anim>
                                    <p:anim calcmode="lin" valueType="num">
                                      <p:cBhvr>
                                        <p:cTn id="69"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par>
                                <p:cTn id="70" presetID="1" presetClass="emph" presetSubtype="2" fill="hold" nodeType="withEffect">
                                  <p:stCondLst>
                                    <p:cond delay="1000"/>
                                  </p:stCondLst>
                                  <p:childTnLst>
                                    <p:animClr clrSpc="rgb" dir="cw">
                                      <p:cBhvr>
                                        <p:cTn id="71" dur="250" fill="hold"/>
                                        <p:tgtEl>
                                          <p:spTgt spid="13"/>
                                        </p:tgtEl>
                                        <p:attrNameLst>
                                          <p:attrName>fillcolor</p:attrName>
                                        </p:attrNameLst>
                                      </p:cBhvr>
                                      <p:to>
                                        <a:srgbClr val="FFFF00"/>
                                      </p:to>
                                    </p:animClr>
                                    <p:set>
                                      <p:cBhvr>
                                        <p:cTn id="72" dur="250" fill="hold"/>
                                        <p:tgtEl>
                                          <p:spTgt spid="13"/>
                                        </p:tgtEl>
                                        <p:attrNameLst>
                                          <p:attrName>fill.type</p:attrName>
                                        </p:attrNameLst>
                                      </p:cBhvr>
                                      <p:to>
                                        <p:strVal val="solid"/>
                                      </p:to>
                                    </p:set>
                                    <p:set>
                                      <p:cBhvr>
                                        <p:cTn id="73"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1" cy="5355772"/>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82387"/>
          <a:stretch/>
        </p:blipFill>
        <p:spPr>
          <a:xfrm>
            <a:off x="0" y="5353050"/>
            <a:ext cx="12192000" cy="1824549"/>
          </a:xfrm>
          <a:prstGeom prst="rect">
            <a:avLst/>
          </a:prstGeom>
        </p:spPr>
      </p:pic>
      <p:grpSp>
        <p:nvGrpSpPr>
          <p:cNvPr id="11" name="Group 10"/>
          <p:cNvGrpSpPr/>
          <p:nvPr/>
        </p:nvGrpSpPr>
        <p:grpSpPr>
          <a:xfrm>
            <a:off x="4958805" y="3183474"/>
            <a:ext cx="2719265" cy="1621385"/>
            <a:chOff x="4958805" y="3183474"/>
            <a:chExt cx="2719265" cy="1621385"/>
          </a:xfrm>
        </p:grpSpPr>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2221" y="3238572"/>
              <a:ext cx="1085849" cy="1549661"/>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1565" y="3183474"/>
              <a:ext cx="965239" cy="1549661"/>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58805" y="3255198"/>
              <a:ext cx="1085848" cy="1549661"/>
            </a:xfrm>
            <a:prstGeom prst="rect">
              <a:avLst/>
            </a:prstGeom>
          </p:spPr>
        </p:pic>
      </p:grpSp>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84760" y="3095375"/>
            <a:ext cx="6475070" cy="3385716"/>
          </a:xfrm>
          <a:prstGeom prst="rect">
            <a:avLst/>
          </a:prstGeom>
        </p:spPr>
      </p:pic>
      <p:pic>
        <p:nvPicPr>
          <p:cNvPr id="3" name="1b">
            <a:hlinkClick r:id="" action="ppaction://media"/>
            <a:extLst>
              <a:ext uri="{FF2B5EF4-FFF2-40B4-BE49-F238E27FC236}">
                <a16:creationId xmlns:a16="http://schemas.microsoft.com/office/drawing/2014/main" id="{75D1C4C1-0886-A3AE-99A0-FA8B56332CF2}"/>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77485" y="6553200"/>
            <a:ext cx="609600" cy="609600"/>
          </a:xfrm>
          <a:prstGeom prst="rect">
            <a:avLst/>
          </a:prstGeom>
        </p:spPr>
      </p:pic>
    </p:spTree>
    <p:custDataLst>
      <p:tags r:id="rId1"/>
    </p:custDataLst>
    <p:extLst>
      <p:ext uri="{BB962C8B-B14F-4D97-AF65-F5344CB8AC3E}">
        <p14:creationId xmlns:p14="http://schemas.microsoft.com/office/powerpoint/2010/main" val="28521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875E-6 1.85185E-6 L -0.82409 -0.03796 " pathEditMode="relative" rAng="0" ptsTypes="AA">
                                      <p:cBhvr>
                                        <p:cTn id="6" dur="7000" fill="hold"/>
                                        <p:tgtEl>
                                          <p:spTgt spid="28"/>
                                        </p:tgtEl>
                                        <p:attrNameLst>
                                          <p:attrName>ppt_x</p:attrName>
                                          <p:attrName>ppt_y</p:attrName>
                                        </p:attrNameLst>
                                      </p:cBhvr>
                                      <p:rCtr x="-41211" y="-1898"/>
                                    </p:animMotion>
                                  </p:childTnLst>
                                </p:cTn>
                              </p:par>
                              <p:par>
                                <p:cTn id="7" presetID="1" presetClass="mediacall" presetSubtype="0" fill="hold" nodeType="withEffect">
                                  <p:stCondLst>
                                    <p:cond delay="0"/>
                                  </p:stCondLst>
                                  <p:childTnLst>
                                    <p:cmd type="call" cmd="playFrom(0.0)">
                                      <p:cBhvr>
                                        <p:cTn id="8" dur="5041" fill="hold"/>
                                        <p:tgtEl>
                                          <p:spTgt spid="3"/>
                                        </p:tgtEl>
                                      </p:cBhvr>
                                    </p:cmd>
                                  </p:childTnLst>
                                </p:cTn>
                              </p:par>
                            </p:childTnLst>
                          </p:cTn>
                        </p:par>
                        <p:par>
                          <p:cTn id="9" fill="hold">
                            <p:stCondLst>
                              <p:cond delay="7000"/>
                            </p:stCondLst>
                            <p:childTnLst>
                              <p:par>
                                <p:cTn id="10" presetID="42" presetClass="path" presetSubtype="0" accel="50000" decel="50000" fill="hold" nodeType="afterEffect">
                                  <p:stCondLst>
                                    <p:cond delay="0"/>
                                  </p:stCondLst>
                                  <p:childTnLst>
                                    <p:animMotion origin="layout" path="M -0.82409 -0.03796 L -1.63086 0.0081 " pathEditMode="relative" rAng="0" ptsTypes="AA">
                                      <p:cBhvr>
                                        <p:cTn id="11" dur="5000" fill="hold"/>
                                        <p:tgtEl>
                                          <p:spTgt spid="28"/>
                                        </p:tgtEl>
                                        <p:attrNameLst>
                                          <p:attrName>ppt_x</p:attrName>
                                          <p:attrName>ppt_y</p:attrName>
                                        </p:attrNameLst>
                                      </p:cBhvr>
                                      <p:rCtr x="-40781" y="2662"/>
                                    </p:animMotion>
                                  </p:childTnLst>
                                </p:cTn>
                              </p:par>
                              <p:par>
                                <p:cTn id="12" presetID="22" presetClass="entr" presetSubtype="4"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par>
                          <p:cTn id="15" fill="hold">
                            <p:stCondLst>
                              <p:cond delay="12000"/>
                            </p:stCondLst>
                            <p:childTnLst>
                              <p:par>
                                <p:cTn id="16" presetID="32" presetClass="emph" presetSubtype="0" fill="hold" nodeType="afterEffect">
                                  <p:stCondLst>
                                    <p:cond delay="0"/>
                                  </p:stCondLst>
                                  <p:childTnLst>
                                    <p:animRot by="120000">
                                      <p:cBhvr>
                                        <p:cTn id="17" dur="250" fill="hold">
                                          <p:stCondLst>
                                            <p:cond delay="0"/>
                                          </p:stCondLst>
                                        </p:cTn>
                                        <p:tgtEl>
                                          <p:spTgt spid="11"/>
                                        </p:tgtEl>
                                        <p:attrNameLst>
                                          <p:attrName>r</p:attrName>
                                        </p:attrNameLst>
                                      </p:cBhvr>
                                    </p:animRot>
                                    <p:animRot by="-240000">
                                      <p:cBhvr>
                                        <p:cTn id="18" dur="500" fill="hold">
                                          <p:stCondLst>
                                            <p:cond delay="500"/>
                                          </p:stCondLst>
                                        </p:cTn>
                                        <p:tgtEl>
                                          <p:spTgt spid="11"/>
                                        </p:tgtEl>
                                        <p:attrNameLst>
                                          <p:attrName>r</p:attrName>
                                        </p:attrNameLst>
                                      </p:cBhvr>
                                    </p:animRot>
                                    <p:animRot by="240000">
                                      <p:cBhvr>
                                        <p:cTn id="19" dur="500" fill="hold">
                                          <p:stCondLst>
                                            <p:cond delay="1000"/>
                                          </p:stCondLst>
                                        </p:cTn>
                                        <p:tgtEl>
                                          <p:spTgt spid="11"/>
                                        </p:tgtEl>
                                        <p:attrNameLst>
                                          <p:attrName>r</p:attrName>
                                        </p:attrNameLst>
                                      </p:cBhvr>
                                    </p:animRot>
                                    <p:animRot by="-240000">
                                      <p:cBhvr>
                                        <p:cTn id="20" dur="500" fill="hold">
                                          <p:stCondLst>
                                            <p:cond delay="1500"/>
                                          </p:stCondLst>
                                        </p:cTn>
                                        <p:tgtEl>
                                          <p:spTgt spid="11"/>
                                        </p:tgtEl>
                                        <p:attrNameLst>
                                          <p:attrName>r</p:attrName>
                                        </p:attrNameLst>
                                      </p:cBhvr>
                                    </p:animRot>
                                    <p:animRot by="120000">
                                      <p:cBhvr>
                                        <p:cTn id="21" dur="500" fill="hold">
                                          <p:stCondLst>
                                            <p:cond delay="2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D:\phan mem giao duc\game ispring\xe buyt\xe bus đến trường\quiz\quiz1.quiz"/>
  <p:tag name="ISPRING_QUIZ_RELATIVE_PATH" val="xe bus đến trường\quiz\quiz1.quiz"/>
  <p:tag name="ISPRING_SLIDE_INDENT_LEVEL" val="0"/>
  <p:tag name="ISPRING_CUSTOM_TIMING_USED" val="0"/>
  <p:tag name="GENSWF_ADVANCE_TIME" val="20.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5.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phan mem giao duc\game ispring\xe buyt\xe bus đến trường\quiz\quiz2.quiz"/>
  <p:tag name="ISPRING_QUIZ_RELATIVE_PATH" val="xe bus đến trường\quiz\quiz2.quiz"/>
  <p:tag name="ISPRING_SLIDE_INDENT_LEVEL" val="0"/>
  <p:tag name="ISPRING_CUSTOM_TIMING_USED" val="0"/>
  <p:tag name="GENSWF_ADVANCE_TIME" val="20.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ags/tag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D:\phan mem giao duc\game ispring\xe buyt\xe bus đến trường\quiz\quiz3.quiz"/>
  <p:tag name="ISPRING_QUIZ_RELATIVE_PATH" val="xe bus đến trường\quiz\quiz3.quiz"/>
  <p:tag name="ISPRING_SLIDE_INDENT_LEVEL" val="0"/>
  <p:tag name="ISPRING_CUSTOM_TIMING_USED" val="0"/>
  <p:tag name="GENSWF_ADVANCE_TIME" val="2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2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1994</Words>
  <Application>Microsoft Office PowerPoint</Application>
  <PresentationFormat>Widescreen</PresentationFormat>
  <Paragraphs>198</Paragraphs>
  <Slides>39</Slides>
  <Notes>14</Notes>
  <HiddenSlides>0</HiddenSlides>
  <MMClips>11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#9Slide03 AllRoundGothic</vt:lpstr>
      <vt:lpstr>Arial</vt:lpstr>
      <vt:lpstr>Calibri</vt:lpstr>
      <vt:lpstr>Calibri Light</vt:lpstr>
      <vt:lpstr>等线</vt:lpstr>
      <vt:lpstr>Tahoma</vt:lpstr>
      <vt:lpstr>Times  New Roman</vt:lpstr>
      <vt:lpstr>Times New Roman</vt:lpstr>
      <vt:lpstr>Times New Roman </vt:lpstr>
      <vt:lpstr>Verdana</vt:lpstr>
      <vt:lpstr>Wingdings</vt:lpstr>
      <vt:lpstr>方正卡通简体</vt:lpstr>
      <vt:lpstr>Office Theme</vt:lpstr>
      <vt:lpstr>1_Office Theme</vt:lpstr>
      <vt:lpstr>2_Office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các hình ảnh và dự đoán các yếu tố ảnh hưởng đến tốc độ phản 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MY PC</cp:lastModifiedBy>
  <cp:revision>1</cp:revision>
  <dcterms:created xsi:type="dcterms:W3CDTF">2022-07-11T06:12:15Z</dcterms:created>
  <dcterms:modified xsi:type="dcterms:W3CDTF">2023-11-12T08:37:09Z</dcterms:modified>
</cp:coreProperties>
</file>