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8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409" autoAdjust="0"/>
  </p:normalViewPr>
  <p:slideViewPr>
    <p:cSldViewPr snapToGrid="0">
      <p:cViewPr varScale="1">
        <p:scale>
          <a:sx n="62" d="100"/>
          <a:sy n="62" d="100"/>
        </p:scale>
        <p:origin x="1932" y="84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slide" Target="slide24.xml"/><Relationship Id="rId5" Type="http://schemas.openxmlformats.org/officeDocument/2006/relationships/audio" Target="../media/audio8.wav"/><Relationship Id="rId10" Type="http://schemas.openxmlformats.org/officeDocument/2006/relationships/image" Target="../media/image36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6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10.wav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r:id="rId4" imgW="2019300" imgH="457200" progId="Equation.DSMT4">
                  <p:embed/>
                </p:oleObj>
              </mc:Choice>
              <mc:Fallback>
                <p:oleObj r:id="rId4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r:id="rId6" imgW="1688367" imgH="444307" progId="Equation.DSMT4">
                  <p:embed/>
                </p:oleObj>
              </mc:Choice>
              <mc:Fallback>
                <p:oleObj r:id="rId6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8" imgW="1651000" imgH="457200" progId="Equation.DSMT4">
                  <p:embed/>
                </p:oleObj>
              </mc:Choice>
              <mc:Fallback>
                <p:oleObj r:id="rId8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1489</Words>
  <Application>Microsoft Office PowerPoint</Application>
  <PresentationFormat>Widescreen</PresentationFormat>
  <Paragraphs>415</Paragraphs>
  <Slides>27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56" baseType="lpstr">
      <vt:lpstr>宋体</vt:lpstr>
      <vt:lpstr>宋体</vt:lpstr>
      <vt:lpstr>.VnBlackH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等线</vt:lpstr>
      <vt:lpstr>等线 Light</vt:lpstr>
      <vt:lpstr>Impact</vt:lpstr>
      <vt:lpstr>katex_main</vt:lpstr>
      <vt:lpstr>MJXc-TeX-main-R</vt:lpstr>
      <vt:lpstr>Open Sans</vt:lpstr>
      <vt:lpstr>OpenSans</vt:lpstr>
      <vt:lpstr>Roboto</vt:lpstr>
      <vt:lpstr>Symbol</vt:lpstr>
      <vt:lpstr>Times New Roman</vt:lpstr>
      <vt:lpstr>Times New Roman Regular</vt:lpstr>
      <vt:lpstr>Wingdings</vt:lpstr>
      <vt:lpstr>Wingdings 3</vt:lpstr>
      <vt:lpstr>Yeseva One</vt:lpstr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MY PC</cp:lastModifiedBy>
  <cp:revision>1</cp:revision>
  <dcterms:created xsi:type="dcterms:W3CDTF">2018-12-13T14:11:00Z</dcterms:created>
  <dcterms:modified xsi:type="dcterms:W3CDTF">2023-11-12T09:18:08Z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