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97" r:id="rId5"/>
    <p:sldId id="257" r:id="rId6"/>
    <p:sldId id="284" r:id="rId7"/>
    <p:sldId id="283" r:id="rId8"/>
    <p:sldId id="285" r:id="rId9"/>
    <p:sldId id="286" r:id="rId10"/>
    <p:sldId id="287" r:id="rId11"/>
    <p:sldId id="265" r:id="rId12"/>
    <p:sldId id="264" r:id="rId13"/>
    <p:sldId id="288" r:id="rId14"/>
    <p:sldId id="289" r:id="rId15"/>
    <p:sldId id="266" r:id="rId16"/>
    <p:sldId id="290" r:id="rId17"/>
    <p:sldId id="296" r:id="rId18"/>
    <p:sldId id="268" r:id="rId19"/>
    <p:sldId id="269" r:id="rId20"/>
    <p:sldId id="270" r:id="rId21"/>
    <p:sldId id="258" r:id="rId22"/>
    <p:sldId id="292" r:id="rId23"/>
    <p:sldId id="260" r:id="rId24"/>
    <p:sldId id="261" r:id="rId25"/>
    <p:sldId id="262" r:id="rId26"/>
    <p:sldId id="293" r:id="rId27"/>
    <p:sldId id="294" r:id="rId28"/>
    <p:sldId id="295"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50" autoAdjust="0"/>
  </p:normalViewPr>
  <p:slideViewPr>
    <p:cSldViewPr snapToGrid="0">
      <p:cViewPr varScale="1">
        <p:scale>
          <a:sx n="70" d="100"/>
          <a:sy n="70" d="100"/>
        </p:scale>
        <p:origin x="85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10/14/2023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10/14/2023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3.bin"/><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2.emf"/><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emf"/><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wmf"/><Relationship Id="rId5" Type="http://schemas.openxmlformats.org/officeDocument/2006/relationships/oleObject" Target="../embeddings/oleObject4.bin"/><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7.wmf"/><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png"/><Relationship Id="rId11" Type="http://schemas.openxmlformats.org/officeDocument/2006/relationships/image" Target="../media/image36.wmf"/><Relationship Id="rId5" Type="http://schemas.openxmlformats.org/officeDocument/2006/relationships/image" Target="../media/image3.svg"/><Relationship Id="rId15" Type="http://schemas.openxmlformats.org/officeDocument/2006/relationships/image" Target="../media/image38.wmf"/><Relationship Id="rId10" Type="http://schemas.openxmlformats.org/officeDocument/2006/relationships/oleObject" Target="../embeddings/oleObject7.bin"/><Relationship Id="rId4" Type="http://schemas.openxmlformats.org/officeDocument/2006/relationships/image" Target="../media/image39.png"/><Relationship Id="rId9" Type="http://schemas.openxmlformats.org/officeDocument/2006/relationships/image" Target="../media/image35.wmf"/><Relationship Id="rId1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slide" Target="slide19.xml"/><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24.xml"/><Relationship Id="rId3" Type="http://schemas.openxmlformats.org/officeDocument/2006/relationships/image" Target="../media/image42.png"/><Relationship Id="rId7" Type="http://schemas.openxmlformats.org/officeDocument/2006/relationships/image" Target="../media/image53.png"/><Relationship Id="rId12" Type="http://schemas.openxmlformats.org/officeDocument/2006/relationships/slide" Target="slide23.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22.xml"/><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5.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emf"/><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1.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4.emf"/><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3.emf"/></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emf"/><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5.sv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579520" y="1580505"/>
            <a:ext cx="7160486" cy="1231106"/>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MÔN TOÁN </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6</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Tiết</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4. HÌNH CHỮ NHẬT.HÌNH THOI</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449489" y="3438009"/>
            <a:ext cx="3234283" cy="954107"/>
          </a:xfrm>
          <a:prstGeom prst="rect">
            <a:avLst/>
          </a:prstGeom>
          <a:noFill/>
        </p:spPr>
        <p:txBody>
          <a:bodyPr wrap="none" rtlCol="0">
            <a:spAutoFit/>
          </a:bodyPr>
          <a:lstStyle/>
          <a:p>
            <a:pPr algn="ct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Đào</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Hồng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Liên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605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52"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53"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a16="http://schemas.microsoft.com/office/drawing/2014/main"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a16="http://schemas.microsoft.com/office/drawing/2014/main"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a16="http://schemas.microsoft.com/office/drawing/2014/main"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a16="http://schemas.microsoft.com/office/drawing/2014/main"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spid="_x0000_s3076" name="Equation" r:id="rId5" imgW="812520" imgH="253800" progId="Equation.DSMT4">
                    <p:embed/>
                  </p:oleObj>
                </mc:Choice>
                <mc:Fallback>
                  <p:oleObj name="Equation" r:id="rId5" imgW="812520" imgH="253800" progId="Equation.DSMT4">
                    <p:embed/>
                    <p:pic>
                      <p:nvPicPr>
                        <p:cNvPr id="0" name=""/>
                        <p:cNvPicPr/>
                        <p:nvPr/>
                      </p:nvPicPr>
                      <p:blipFill>
                        <a:blip r:embed="rId6"/>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77"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spid="_x0000_s4102" name="Equation" r:id="rId8" imgW="1333440" imgH="253800" progId="Equation.DSMT4">
                  <p:embed/>
                </p:oleObj>
              </mc:Choice>
              <mc:Fallback>
                <p:oleObj name="Equation" r:id="rId8" imgW="1333440" imgH="253800" progId="Equation.DSMT4">
                  <p:embed/>
                  <p:pic>
                    <p:nvPicPr>
                      <p:cNvPr id="18" name="Object 17">
                        <a:extLst>
                          <a:ext uri="{FF2B5EF4-FFF2-40B4-BE49-F238E27FC236}">
                            <a16:creationId xmlns:a16="http://schemas.microsoft.com/office/drawing/2014/main" id="{2413C8AF-6E12-4937-BAB0-067EE094862E}"/>
                          </a:ext>
                        </a:extLst>
                      </p:cNvPr>
                      <p:cNvPicPr/>
                      <p:nvPr/>
                    </p:nvPicPr>
                    <p:blipFill>
                      <a:blip r:embed="rId9"/>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103" name="Equation" r:id="rId10" imgW="1079280" imgH="203040" progId="Equation.DSMT4">
                  <p:embed/>
                </p:oleObj>
              </mc:Choice>
              <mc:Fallback>
                <p:oleObj name="Equation" r:id="rId10" imgW="1079280" imgH="203040" progId="Equation.DSMT4">
                  <p:embed/>
                  <p:pic>
                    <p:nvPicPr>
                      <p:cNvPr id="19" name="Object 18">
                        <a:extLst>
                          <a:ext uri="{FF2B5EF4-FFF2-40B4-BE49-F238E27FC236}">
                            <a16:creationId xmlns:a16="http://schemas.microsoft.com/office/drawing/2014/main" id="{F2511F08-F243-439A-9C61-D76003FE8948}"/>
                          </a:ext>
                        </a:extLst>
                      </p:cNvPr>
                      <p:cNvPicPr/>
                      <p:nvPr/>
                    </p:nvPicPr>
                    <p:blipFill>
                      <a:blip r:embed="rId11"/>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spid="_x0000_s4104" name="Equation" r:id="rId12" imgW="558720" imgH="177480" progId="Equation.DSMT4">
                  <p:embed/>
                </p:oleObj>
              </mc:Choice>
              <mc:Fallback>
                <p:oleObj name="Equation" r:id="rId12" imgW="558720" imgH="177480" progId="Equation.DSMT4">
                  <p:embed/>
                  <p:pic>
                    <p:nvPicPr>
                      <p:cNvPr id="13" name="Object 12">
                        <a:extLst>
                          <a:ext uri="{FF2B5EF4-FFF2-40B4-BE49-F238E27FC236}">
                            <a16:creationId xmlns:a16="http://schemas.microsoft.com/office/drawing/2014/main" id="{A9464BE0-FCAB-4DFA-8614-6B8B13DFEF9A}"/>
                          </a:ext>
                        </a:extLst>
                      </p:cNvPr>
                      <p:cNvPicPr/>
                      <p:nvPr/>
                    </p:nvPicPr>
                    <p:blipFill>
                      <a:blip r:embed="rId13"/>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spid="_x0000_s4105" name="Equation" r:id="rId14" imgW="558720" imgH="177480" progId="Equation.DSMT4">
                  <p:embed/>
                </p:oleObj>
              </mc:Choice>
              <mc:Fallback>
                <p:oleObj name="Equation" r:id="rId14" imgW="558720" imgH="177480" progId="Equation.DSMT4">
                  <p:embed/>
                  <p:pic>
                    <p:nvPicPr>
                      <p:cNvPr id="14" name="Object 13">
                        <a:extLst>
                          <a:ext uri="{FF2B5EF4-FFF2-40B4-BE49-F238E27FC236}">
                            <a16:creationId xmlns:a16="http://schemas.microsoft.com/office/drawing/2014/main" id="{E9A958DA-191F-4DFF-A684-2457753EAB0D}"/>
                          </a:ext>
                        </a:extLst>
                      </p:cNvPr>
                      <p:cNvPicPr/>
                      <p:nvPr/>
                    </p:nvPicPr>
                    <p:blipFill>
                      <a:blip r:embed="rId15"/>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a16="http://schemas.microsoft.com/office/drawing/2014/main"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a16="http://schemas.microsoft.com/office/drawing/2014/main"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a16="http://schemas.microsoft.com/office/drawing/2014/main"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a16="http://schemas.microsoft.com/office/drawing/2014/main"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a16="http://schemas.microsoft.com/office/drawing/2014/main"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a16="http://schemas.microsoft.com/office/drawing/2014/main"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id="{AA0860C0-0BAB-4247-A230-926488414111}"/>
              </a:ext>
            </a:extLst>
          </p:cNvPr>
          <p:cNvPicPr>
            <a:picLocks noChangeAspect="1"/>
          </p:cNvPicPr>
          <p:nvPr/>
        </p:nvPicPr>
        <p:blipFill>
          <a:blip r:embed="rId4"/>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27" name="Equation" r:id="rId5" imgW="291960" imgH="215640" progId="Equation.DSMT4">
                  <p:embed/>
                </p:oleObj>
              </mc:Choice>
              <mc:Fallback>
                <p:oleObj name="Equation" r:id="rId5" imgW="291960" imgH="215640" progId="Equation.DSMT4">
                  <p:embed/>
                  <p:pic>
                    <p:nvPicPr>
                      <p:cNvPr id="0" name=""/>
                      <p:cNvPicPr/>
                      <p:nvPr/>
                    </p:nvPicPr>
                    <p:blipFill>
                      <a:blip r:embed="rId6"/>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1505</TotalTime>
  <Words>1301</Words>
  <Application>Microsoft Office PowerPoint</Application>
  <PresentationFormat>Widescreen</PresentationFormat>
  <Paragraphs>257</Paragraphs>
  <Slides>27</Slides>
  <Notes>8</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Arial</vt:lpstr>
      <vt:lpstr>Calibri</vt:lpstr>
      <vt:lpstr>Calibri Light</vt:lpstr>
      <vt:lpstr>Rockwell</vt:lpstr>
      <vt:lpstr>Tahoma</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dao hong lien</cp:lastModifiedBy>
  <cp:revision>29</cp:revision>
  <dcterms:created xsi:type="dcterms:W3CDTF">2021-06-07T13:44:30Z</dcterms:created>
  <dcterms:modified xsi:type="dcterms:W3CDTF">2023-10-14T11:26:40Z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