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94" r:id="rId2"/>
    <p:sldId id="284" r:id="rId3"/>
    <p:sldId id="285" r:id="rId4"/>
    <p:sldId id="262" r:id="rId5"/>
    <p:sldId id="263" r:id="rId6"/>
    <p:sldId id="265" r:id="rId7"/>
    <p:sldId id="266" r:id="rId8"/>
    <p:sldId id="267" r:id="rId9"/>
    <p:sldId id="264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86" r:id="rId20"/>
    <p:sldId id="287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430B"/>
    <a:srgbClr val="15364B"/>
    <a:srgbClr val="0F4F51"/>
    <a:srgbClr val="C610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62" autoAdjust="0"/>
    <p:restoredTop sz="94660"/>
  </p:normalViewPr>
  <p:slideViewPr>
    <p:cSldViewPr snapToGrid="0">
      <p:cViewPr varScale="1">
        <p:scale>
          <a:sx n="82" d="100"/>
          <a:sy n="82" d="100"/>
        </p:scale>
        <p:origin x="58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A618DA-E181-48A6-B88E-CFB9512BF964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4DA1C4-69E3-4A34-879F-BA2699297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14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4DA1C4-69E3-4A34-879F-BA269929715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700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651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2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415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69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784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393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09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797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76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899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498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43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953EE-8C1D-4528-97C5-6787260E22E3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FDAC2-90B0-4A6D-9ACA-E0D222EE5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974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56.wmf"/><Relationship Id="rId18" Type="http://schemas.openxmlformats.org/officeDocument/2006/relationships/oleObject" Target="../embeddings/oleObject60.bin"/><Relationship Id="rId3" Type="http://schemas.openxmlformats.org/officeDocument/2006/relationships/image" Target="../media/image51.wmf"/><Relationship Id="rId21" Type="http://schemas.openxmlformats.org/officeDocument/2006/relationships/image" Target="../media/image60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7.bin"/><Relationship Id="rId17" Type="http://schemas.openxmlformats.org/officeDocument/2006/relationships/image" Target="../media/image58.wmf"/><Relationship Id="rId2" Type="http://schemas.openxmlformats.org/officeDocument/2006/relationships/oleObject" Target="../embeddings/oleObject52.bin"/><Relationship Id="rId16" Type="http://schemas.openxmlformats.org/officeDocument/2006/relationships/oleObject" Target="../embeddings/oleObject59.bin"/><Relationship Id="rId20" Type="http://schemas.openxmlformats.org/officeDocument/2006/relationships/oleObject" Target="../embeddings/oleObject6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5" Type="http://schemas.openxmlformats.org/officeDocument/2006/relationships/image" Target="../media/image57.wmf"/><Relationship Id="rId10" Type="http://schemas.openxmlformats.org/officeDocument/2006/relationships/oleObject" Target="../embeddings/oleObject56.bin"/><Relationship Id="rId19" Type="http://schemas.openxmlformats.org/officeDocument/2006/relationships/image" Target="../media/image59.wmf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8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3" Type="http://schemas.openxmlformats.org/officeDocument/2006/relationships/image" Target="../media/image61.wmf"/><Relationship Id="rId7" Type="http://schemas.openxmlformats.org/officeDocument/2006/relationships/image" Target="../media/image63.wmf"/><Relationship Id="rId2" Type="http://schemas.openxmlformats.org/officeDocument/2006/relationships/oleObject" Target="../embeddings/oleObject6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4.bin"/><Relationship Id="rId5" Type="http://schemas.openxmlformats.org/officeDocument/2006/relationships/image" Target="../media/image62.wmf"/><Relationship Id="rId4" Type="http://schemas.openxmlformats.org/officeDocument/2006/relationships/oleObject" Target="../embeddings/oleObject63.bin"/><Relationship Id="rId9" Type="http://schemas.openxmlformats.org/officeDocument/2006/relationships/image" Target="../media/image6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image" Target="../media/image65.wmf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69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0" Type="http://schemas.openxmlformats.org/officeDocument/2006/relationships/image" Target="../media/image68.wmf"/><Relationship Id="rId4" Type="http://schemas.openxmlformats.org/officeDocument/2006/relationships/oleObject" Target="../embeddings/oleObject67.bin"/><Relationship Id="rId9" Type="http://schemas.openxmlformats.org/officeDocument/2006/relationships/oleObject" Target="../embeddings/oleObject70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5.bin"/><Relationship Id="rId13" Type="http://schemas.openxmlformats.org/officeDocument/2006/relationships/image" Target="../media/image75.wmf"/><Relationship Id="rId3" Type="http://schemas.openxmlformats.org/officeDocument/2006/relationships/image" Target="../media/image70.wmf"/><Relationship Id="rId7" Type="http://schemas.openxmlformats.org/officeDocument/2006/relationships/image" Target="../media/image72.wmf"/><Relationship Id="rId12" Type="http://schemas.openxmlformats.org/officeDocument/2006/relationships/oleObject" Target="../embeddings/oleObject77.bin"/><Relationship Id="rId2" Type="http://schemas.openxmlformats.org/officeDocument/2006/relationships/oleObject" Target="../embeddings/oleObject7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4.bin"/><Relationship Id="rId11" Type="http://schemas.openxmlformats.org/officeDocument/2006/relationships/image" Target="../media/image74.wmf"/><Relationship Id="rId5" Type="http://schemas.openxmlformats.org/officeDocument/2006/relationships/image" Target="../media/image71.wmf"/><Relationship Id="rId10" Type="http://schemas.openxmlformats.org/officeDocument/2006/relationships/oleObject" Target="../embeddings/oleObject76.bin"/><Relationship Id="rId4" Type="http://schemas.openxmlformats.org/officeDocument/2006/relationships/oleObject" Target="../embeddings/oleObject73.bin"/><Relationship Id="rId9" Type="http://schemas.openxmlformats.org/officeDocument/2006/relationships/image" Target="../media/image7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13" Type="http://schemas.openxmlformats.org/officeDocument/2006/relationships/image" Target="../media/image80.wmf"/><Relationship Id="rId18" Type="http://schemas.openxmlformats.org/officeDocument/2006/relationships/oleObject" Target="../embeddings/oleObject86.bin"/><Relationship Id="rId3" Type="http://schemas.openxmlformats.org/officeDocument/2006/relationships/image" Target="../media/image70.wmf"/><Relationship Id="rId21" Type="http://schemas.openxmlformats.org/officeDocument/2006/relationships/oleObject" Target="../embeddings/oleObject88.bin"/><Relationship Id="rId7" Type="http://schemas.openxmlformats.org/officeDocument/2006/relationships/image" Target="../media/image77.wmf"/><Relationship Id="rId12" Type="http://schemas.openxmlformats.org/officeDocument/2006/relationships/oleObject" Target="../embeddings/oleObject83.bin"/><Relationship Id="rId17" Type="http://schemas.openxmlformats.org/officeDocument/2006/relationships/image" Target="../media/image82.wmf"/><Relationship Id="rId2" Type="http://schemas.openxmlformats.org/officeDocument/2006/relationships/oleObject" Target="../embeddings/oleObject78.bin"/><Relationship Id="rId16" Type="http://schemas.openxmlformats.org/officeDocument/2006/relationships/oleObject" Target="../embeddings/oleObject85.bin"/><Relationship Id="rId20" Type="http://schemas.openxmlformats.org/officeDocument/2006/relationships/image" Target="../media/image83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80.bin"/><Relationship Id="rId11" Type="http://schemas.openxmlformats.org/officeDocument/2006/relationships/image" Target="../media/image79.wmf"/><Relationship Id="rId24" Type="http://schemas.openxmlformats.org/officeDocument/2006/relationships/image" Target="../media/image47.wmf"/><Relationship Id="rId5" Type="http://schemas.openxmlformats.org/officeDocument/2006/relationships/image" Target="../media/image76.wmf"/><Relationship Id="rId15" Type="http://schemas.openxmlformats.org/officeDocument/2006/relationships/image" Target="../media/image81.wmf"/><Relationship Id="rId23" Type="http://schemas.openxmlformats.org/officeDocument/2006/relationships/oleObject" Target="../embeddings/oleObject89.bin"/><Relationship Id="rId10" Type="http://schemas.openxmlformats.org/officeDocument/2006/relationships/oleObject" Target="../embeddings/oleObject82.bin"/><Relationship Id="rId19" Type="http://schemas.openxmlformats.org/officeDocument/2006/relationships/oleObject" Target="../embeddings/oleObject87.bin"/><Relationship Id="rId4" Type="http://schemas.openxmlformats.org/officeDocument/2006/relationships/oleObject" Target="../embeddings/oleObject79.bin"/><Relationship Id="rId9" Type="http://schemas.openxmlformats.org/officeDocument/2006/relationships/image" Target="../media/image78.wmf"/><Relationship Id="rId14" Type="http://schemas.openxmlformats.org/officeDocument/2006/relationships/oleObject" Target="../embeddings/oleObject84.bin"/><Relationship Id="rId22" Type="http://schemas.openxmlformats.org/officeDocument/2006/relationships/image" Target="../media/image46.wmf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5.wmf"/><Relationship Id="rId18" Type="http://schemas.openxmlformats.org/officeDocument/2006/relationships/oleObject" Target="../embeddings/oleObject98.bin"/><Relationship Id="rId26" Type="http://schemas.openxmlformats.org/officeDocument/2006/relationships/oleObject" Target="../embeddings/oleObject102.bin"/><Relationship Id="rId3" Type="http://schemas.openxmlformats.org/officeDocument/2006/relationships/image" Target="../media/image72.wmf"/><Relationship Id="rId21" Type="http://schemas.openxmlformats.org/officeDocument/2006/relationships/image" Target="../media/image89.wmf"/><Relationship Id="rId34" Type="http://schemas.openxmlformats.org/officeDocument/2006/relationships/oleObject" Target="../embeddings/oleObject107.bin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95.bin"/><Relationship Id="rId17" Type="http://schemas.openxmlformats.org/officeDocument/2006/relationships/image" Target="../media/image87.wmf"/><Relationship Id="rId25" Type="http://schemas.openxmlformats.org/officeDocument/2006/relationships/image" Target="../media/image91.wmf"/><Relationship Id="rId33" Type="http://schemas.openxmlformats.org/officeDocument/2006/relationships/oleObject" Target="../embeddings/oleObject106.bin"/><Relationship Id="rId2" Type="http://schemas.openxmlformats.org/officeDocument/2006/relationships/oleObject" Target="../embeddings/oleObject90.bin"/><Relationship Id="rId16" Type="http://schemas.openxmlformats.org/officeDocument/2006/relationships/oleObject" Target="../embeddings/oleObject97.bin"/><Relationship Id="rId20" Type="http://schemas.openxmlformats.org/officeDocument/2006/relationships/oleObject" Target="../embeddings/oleObject99.bin"/><Relationship Id="rId29" Type="http://schemas.openxmlformats.org/officeDocument/2006/relationships/oleObject" Target="../embeddings/oleObject10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92.bin"/><Relationship Id="rId11" Type="http://schemas.openxmlformats.org/officeDocument/2006/relationships/image" Target="../media/image84.wmf"/><Relationship Id="rId24" Type="http://schemas.openxmlformats.org/officeDocument/2006/relationships/oleObject" Target="../embeddings/oleObject101.bin"/><Relationship Id="rId32" Type="http://schemas.openxmlformats.org/officeDocument/2006/relationships/image" Target="../media/image94.wmf"/><Relationship Id="rId5" Type="http://schemas.openxmlformats.org/officeDocument/2006/relationships/image" Target="../media/image73.wmf"/><Relationship Id="rId15" Type="http://schemas.openxmlformats.org/officeDocument/2006/relationships/image" Target="../media/image86.wmf"/><Relationship Id="rId23" Type="http://schemas.openxmlformats.org/officeDocument/2006/relationships/image" Target="../media/image90.wmf"/><Relationship Id="rId28" Type="http://schemas.openxmlformats.org/officeDocument/2006/relationships/oleObject" Target="../embeddings/oleObject103.bin"/><Relationship Id="rId10" Type="http://schemas.openxmlformats.org/officeDocument/2006/relationships/oleObject" Target="../embeddings/oleObject94.bin"/><Relationship Id="rId19" Type="http://schemas.openxmlformats.org/officeDocument/2006/relationships/image" Target="../media/image88.wmf"/><Relationship Id="rId31" Type="http://schemas.openxmlformats.org/officeDocument/2006/relationships/oleObject" Target="../embeddings/oleObject105.bin"/><Relationship Id="rId4" Type="http://schemas.openxmlformats.org/officeDocument/2006/relationships/oleObject" Target="../embeddings/oleObject91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96.bin"/><Relationship Id="rId22" Type="http://schemas.openxmlformats.org/officeDocument/2006/relationships/oleObject" Target="../embeddings/oleObject100.bin"/><Relationship Id="rId27" Type="http://schemas.openxmlformats.org/officeDocument/2006/relationships/image" Target="../media/image92.wmf"/><Relationship Id="rId30" Type="http://schemas.openxmlformats.org/officeDocument/2006/relationships/image" Target="../media/image93.wmf"/><Relationship Id="rId35" Type="http://schemas.openxmlformats.org/officeDocument/2006/relationships/image" Target="../media/image95.wmf"/><Relationship Id="rId8" Type="http://schemas.openxmlformats.org/officeDocument/2006/relationships/oleObject" Target="../embeddings/oleObject93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1.bin"/><Relationship Id="rId13" Type="http://schemas.openxmlformats.org/officeDocument/2006/relationships/image" Target="../media/image84.wmf"/><Relationship Id="rId3" Type="http://schemas.openxmlformats.org/officeDocument/2006/relationships/image" Target="../media/image92.wmf"/><Relationship Id="rId7" Type="http://schemas.openxmlformats.org/officeDocument/2006/relationships/image" Target="../media/image97.wmf"/><Relationship Id="rId12" Type="http://schemas.openxmlformats.org/officeDocument/2006/relationships/oleObject" Target="../embeddings/oleObject94.bin"/><Relationship Id="rId2" Type="http://schemas.openxmlformats.org/officeDocument/2006/relationships/oleObject" Target="../embeddings/oleObject10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10.bin"/><Relationship Id="rId11" Type="http://schemas.openxmlformats.org/officeDocument/2006/relationships/image" Target="../media/image85.wmf"/><Relationship Id="rId5" Type="http://schemas.openxmlformats.org/officeDocument/2006/relationships/image" Target="../media/image96.wmf"/><Relationship Id="rId10" Type="http://schemas.openxmlformats.org/officeDocument/2006/relationships/oleObject" Target="../embeddings/oleObject95.bin"/><Relationship Id="rId4" Type="http://schemas.openxmlformats.org/officeDocument/2006/relationships/oleObject" Target="../embeddings/oleObject109.bin"/><Relationship Id="rId9" Type="http://schemas.openxmlformats.org/officeDocument/2006/relationships/image" Target="../media/image98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5.bin"/><Relationship Id="rId13" Type="http://schemas.openxmlformats.org/officeDocument/2006/relationships/image" Target="../media/image103.wmf"/><Relationship Id="rId3" Type="http://schemas.openxmlformats.org/officeDocument/2006/relationships/image" Target="../media/image92.wmf"/><Relationship Id="rId7" Type="http://schemas.openxmlformats.org/officeDocument/2006/relationships/image" Target="../media/image100.wmf"/><Relationship Id="rId12" Type="http://schemas.openxmlformats.org/officeDocument/2006/relationships/oleObject" Target="../embeddings/oleObject117.bin"/><Relationship Id="rId17" Type="http://schemas.openxmlformats.org/officeDocument/2006/relationships/image" Target="../media/image84.wmf"/><Relationship Id="rId2" Type="http://schemas.openxmlformats.org/officeDocument/2006/relationships/oleObject" Target="../embeddings/oleObject112.bin"/><Relationship Id="rId16" Type="http://schemas.openxmlformats.org/officeDocument/2006/relationships/oleObject" Target="../embeddings/oleObject9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14.bin"/><Relationship Id="rId11" Type="http://schemas.openxmlformats.org/officeDocument/2006/relationships/image" Target="../media/image102.wmf"/><Relationship Id="rId5" Type="http://schemas.openxmlformats.org/officeDocument/2006/relationships/image" Target="../media/image99.wmf"/><Relationship Id="rId15" Type="http://schemas.openxmlformats.org/officeDocument/2006/relationships/image" Target="../media/image85.wmf"/><Relationship Id="rId10" Type="http://schemas.openxmlformats.org/officeDocument/2006/relationships/oleObject" Target="../embeddings/oleObject116.bin"/><Relationship Id="rId4" Type="http://schemas.openxmlformats.org/officeDocument/2006/relationships/oleObject" Target="../embeddings/oleObject113.bin"/><Relationship Id="rId9" Type="http://schemas.openxmlformats.org/officeDocument/2006/relationships/image" Target="../media/image101.wmf"/><Relationship Id="rId14" Type="http://schemas.openxmlformats.org/officeDocument/2006/relationships/oleObject" Target="../embeddings/oleObject95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1.bin"/><Relationship Id="rId3" Type="http://schemas.openxmlformats.org/officeDocument/2006/relationships/image" Target="../media/image70.wmf"/><Relationship Id="rId7" Type="http://schemas.openxmlformats.org/officeDocument/2006/relationships/image" Target="../media/image72.wmf"/><Relationship Id="rId2" Type="http://schemas.openxmlformats.org/officeDocument/2006/relationships/oleObject" Target="../embeddings/oleObject11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20.bin"/><Relationship Id="rId5" Type="http://schemas.openxmlformats.org/officeDocument/2006/relationships/image" Target="../media/image104.wmf"/><Relationship Id="rId4" Type="http://schemas.openxmlformats.org/officeDocument/2006/relationships/oleObject" Target="../embeddings/oleObject119.bin"/><Relationship Id="rId9" Type="http://schemas.openxmlformats.org/officeDocument/2006/relationships/image" Target="../media/image105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5.bin"/><Relationship Id="rId13" Type="http://schemas.openxmlformats.org/officeDocument/2006/relationships/oleObject" Target="../embeddings/oleObject128.bin"/><Relationship Id="rId18" Type="http://schemas.openxmlformats.org/officeDocument/2006/relationships/image" Target="../media/image111.wmf"/><Relationship Id="rId3" Type="http://schemas.openxmlformats.org/officeDocument/2006/relationships/image" Target="../media/image70.wmf"/><Relationship Id="rId21" Type="http://schemas.openxmlformats.org/officeDocument/2006/relationships/oleObject" Target="../embeddings/oleObject132.bin"/><Relationship Id="rId7" Type="http://schemas.openxmlformats.org/officeDocument/2006/relationships/image" Target="../media/image106.wmf"/><Relationship Id="rId12" Type="http://schemas.openxmlformats.org/officeDocument/2006/relationships/image" Target="../media/image108.wmf"/><Relationship Id="rId17" Type="http://schemas.openxmlformats.org/officeDocument/2006/relationships/oleObject" Target="../embeddings/oleObject130.bin"/><Relationship Id="rId2" Type="http://schemas.openxmlformats.org/officeDocument/2006/relationships/oleObject" Target="../embeddings/oleObject122.bin"/><Relationship Id="rId16" Type="http://schemas.openxmlformats.org/officeDocument/2006/relationships/image" Target="../media/image110.wmf"/><Relationship Id="rId20" Type="http://schemas.openxmlformats.org/officeDocument/2006/relationships/image" Target="../media/image112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24.bin"/><Relationship Id="rId11" Type="http://schemas.openxmlformats.org/officeDocument/2006/relationships/oleObject" Target="../embeddings/oleObject127.bin"/><Relationship Id="rId5" Type="http://schemas.openxmlformats.org/officeDocument/2006/relationships/image" Target="../media/image104.wmf"/><Relationship Id="rId15" Type="http://schemas.openxmlformats.org/officeDocument/2006/relationships/oleObject" Target="../embeddings/oleObject129.bin"/><Relationship Id="rId10" Type="http://schemas.openxmlformats.org/officeDocument/2006/relationships/image" Target="../media/image107.wmf"/><Relationship Id="rId19" Type="http://schemas.openxmlformats.org/officeDocument/2006/relationships/oleObject" Target="../embeddings/oleObject131.bin"/><Relationship Id="rId4" Type="http://schemas.openxmlformats.org/officeDocument/2006/relationships/oleObject" Target="../embeddings/oleObject123.bin"/><Relationship Id="rId9" Type="http://schemas.openxmlformats.org/officeDocument/2006/relationships/oleObject" Target="../embeddings/oleObject126.bin"/><Relationship Id="rId14" Type="http://schemas.openxmlformats.org/officeDocument/2006/relationships/image" Target="../media/image109.wmf"/><Relationship Id="rId22" Type="http://schemas.openxmlformats.org/officeDocument/2006/relationships/image" Target="../media/image113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6.bin"/><Relationship Id="rId13" Type="http://schemas.openxmlformats.org/officeDocument/2006/relationships/image" Target="../media/image117.wmf"/><Relationship Id="rId18" Type="http://schemas.openxmlformats.org/officeDocument/2006/relationships/oleObject" Target="../embeddings/oleObject141.bin"/><Relationship Id="rId3" Type="http://schemas.openxmlformats.org/officeDocument/2006/relationships/image" Target="../media/image72.wmf"/><Relationship Id="rId21" Type="http://schemas.openxmlformats.org/officeDocument/2006/relationships/oleObject" Target="../embeddings/oleObject143.bin"/><Relationship Id="rId7" Type="http://schemas.openxmlformats.org/officeDocument/2006/relationships/image" Target="../media/image114.wmf"/><Relationship Id="rId12" Type="http://schemas.openxmlformats.org/officeDocument/2006/relationships/oleObject" Target="../embeddings/oleObject138.bin"/><Relationship Id="rId17" Type="http://schemas.openxmlformats.org/officeDocument/2006/relationships/image" Target="../media/image119.wmf"/><Relationship Id="rId2" Type="http://schemas.openxmlformats.org/officeDocument/2006/relationships/oleObject" Target="../embeddings/oleObject133.bin"/><Relationship Id="rId16" Type="http://schemas.openxmlformats.org/officeDocument/2006/relationships/oleObject" Target="../embeddings/oleObject140.bin"/><Relationship Id="rId20" Type="http://schemas.openxmlformats.org/officeDocument/2006/relationships/image" Target="../media/image120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35.bin"/><Relationship Id="rId11" Type="http://schemas.openxmlformats.org/officeDocument/2006/relationships/image" Target="../media/image116.wmf"/><Relationship Id="rId5" Type="http://schemas.openxmlformats.org/officeDocument/2006/relationships/image" Target="../media/image105.wmf"/><Relationship Id="rId15" Type="http://schemas.openxmlformats.org/officeDocument/2006/relationships/image" Target="../media/image118.wmf"/><Relationship Id="rId10" Type="http://schemas.openxmlformats.org/officeDocument/2006/relationships/oleObject" Target="../embeddings/oleObject137.bin"/><Relationship Id="rId19" Type="http://schemas.openxmlformats.org/officeDocument/2006/relationships/oleObject" Target="../embeddings/oleObject142.bin"/><Relationship Id="rId4" Type="http://schemas.openxmlformats.org/officeDocument/2006/relationships/oleObject" Target="../embeddings/oleObject134.bin"/><Relationship Id="rId9" Type="http://schemas.openxmlformats.org/officeDocument/2006/relationships/image" Target="../media/image115.wmf"/><Relationship Id="rId14" Type="http://schemas.openxmlformats.org/officeDocument/2006/relationships/oleObject" Target="../embeddings/oleObject139.bin"/><Relationship Id="rId22" Type="http://schemas.openxmlformats.org/officeDocument/2006/relationships/image" Target="../media/image121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7.bin"/><Relationship Id="rId3" Type="http://schemas.openxmlformats.org/officeDocument/2006/relationships/image" Target="../media/image70.wmf"/><Relationship Id="rId7" Type="http://schemas.openxmlformats.org/officeDocument/2006/relationships/image" Target="../media/image72.wmf"/><Relationship Id="rId2" Type="http://schemas.openxmlformats.org/officeDocument/2006/relationships/oleObject" Target="../embeddings/oleObject14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46.bin"/><Relationship Id="rId5" Type="http://schemas.openxmlformats.org/officeDocument/2006/relationships/image" Target="../media/image122.wmf"/><Relationship Id="rId4" Type="http://schemas.openxmlformats.org/officeDocument/2006/relationships/oleObject" Target="../embeddings/oleObject145.bin"/><Relationship Id="rId9" Type="http://schemas.openxmlformats.org/officeDocument/2006/relationships/image" Target="../media/image123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wmf"/><Relationship Id="rId13" Type="http://schemas.openxmlformats.org/officeDocument/2006/relationships/oleObject" Target="../embeddings/oleObject154.bin"/><Relationship Id="rId3" Type="http://schemas.openxmlformats.org/officeDocument/2006/relationships/image" Target="../media/image70.wmf"/><Relationship Id="rId7" Type="http://schemas.openxmlformats.org/officeDocument/2006/relationships/oleObject" Target="../embeddings/oleObject151.bin"/><Relationship Id="rId12" Type="http://schemas.openxmlformats.org/officeDocument/2006/relationships/image" Target="../media/image126.wmf"/><Relationship Id="rId2" Type="http://schemas.openxmlformats.org/officeDocument/2006/relationships/oleObject" Target="../embeddings/oleObject148.bin"/><Relationship Id="rId16" Type="http://schemas.openxmlformats.org/officeDocument/2006/relationships/image" Target="../media/image128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50.bin"/><Relationship Id="rId11" Type="http://schemas.openxmlformats.org/officeDocument/2006/relationships/oleObject" Target="../embeddings/oleObject153.bin"/><Relationship Id="rId5" Type="http://schemas.openxmlformats.org/officeDocument/2006/relationships/image" Target="../media/image122.wmf"/><Relationship Id="rId15" Type="http://schemas.openxmlformats.org/officeDocument/2006/relationships/oleObject" Target="../embeddings/oleObject155.bin"/><Relationship Id="rId10" Type="http://schemas.openxmlformats.org/officeDocument/2006/relationships/image" Target="../media/image125.wmf"/><Relationship Id="rId4" Type="http://schemas.openxmlformats.org/officeDocument/2006/relationships/oleObject" Target="../embeddings/oleObject149.bin"/><Relationship Id="rId9" Type="http://schemas.openxmlformats.org/officeDocument/2006/relationships/oleObject" Target="../embeddings/oleObject152.bin"/><Relationship Id="rId14" Type="http://schemas.openxmlformats.org/officeDocument/2006/relationships/image" Target="../media/image127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9.bin"/><Relationship Id="rId13" Type="http://schemas.openxmlformats.org/officeDocument/2006/relationships/image" Target="../media/image132.wmf"/><Relationship Id="rId3" Type="http://schemas.openxmlformats.org/officeDocument/2006/relationships/image" Target="../media/image72.wmf"/><Relationship Id="rId7" Type="http://schemas.openxmlformats.org/officeDocument/2006/relationships/image" Target="../media/image129.wmf"/><Relationship Id="rId12" Type="http://schemas.openxmlformats.org/officeDocument/2006/relationships/oleObject" Target="../embeddings/oleObject161.bin"/><Relationship Id="rId17" Type="http://schemas.openxmlformats.org/officeDocument/2006/relationships/image" Target="../media/image134.wmf"/><Relationship Id="rId2" Type="http://schemas.openxmlformats.org/officeDocument/2006/relationships/oleObject" Target="../embeddings/oleObject156.bin"/><Relationship Id="rId16" Type="http://schemas.openxmlformats.org/officeDocument/2006/relationships/oleObject" Target="../embeddings/oleObject16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58.bin"/><Relationship Id="rId11" Type="http://schemas.openxmlformats.org/officeDocument/2006/relationships/image" Target="../media/image131.wmf"/><Relationship Id="rId5" Type="http://schemas.openxmlformats.org/officeDocument/2006/relationships/image" Target="../media/image123.wmf"/><Relationship Id="rId15" Type="http://schemas.openxmlformats.org/officeDocument/2006/relationships/image" Target="../media/image133.wmf"/><Relationship Id="rId10" Type="http://schemas.openxmlformats.org/officeDocument/2006/relationships/oleObject" Target="../embeddings/oleObject160.bin"/><Relationship Id="rId4" Type="http://schemas.openxmlformats.org/officeDocument/2006/relationships/oleObject" Target="../embeddings/oleObject157.bin"/><Relationship Id="rId9" Type="http://schemas.openxmlformats.org/officeDocument/2006/relationships/image" Target="../media/image130.wmf"/><Relationship Id="rId14" Type="http://schemas.openxmlformats.org/officeDocument/2006/relationships/oleObject" Target="../embeddings/oleObject162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23.bin"/><Relationship Id="rId3" Type="http://schemas.openxmlformats.org/officeDocument/2006/relationships/image" Target="../media/image16.wmf"/><Relationship Id="rId21" Type="http://schemas.openxmlformats.org/officeDocument/2006/relationships/image" Target="../media/image24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2.wmf"/><Relationship Id="rId25" Type="http://schemas.openxmlformats.org/officeDocument/2006/relationships/image" Target="../media/image26.wmf"/><Relationship Id="rId2" Type="http://schemas.openxmlformats.org/officeDocument/2006/relationships/oleObject" Target="../embeddings/oleObject15.bin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13.wmf"/><Relationship Id="rId24" Type="http://schemas.openxmlformats.org/officeDocument/2006/relationships/oleObject" Target="../embeddings/oleObject26.bin"/><Relationship Id="rId5" Type="http://schemas.openxmlformats.org/officeDocument/2006/relationships/image" Target="../media/image17.wmf"/><Relationship Id="rId15" Type="http://schemas.openxmlformats.org/officeDocument/2006/relationships/image" Target="../media/image21.wmf"/><Relationship Id="rId23" Type="http://schemas.openxmlformats.org/officeDocument/2006/relationships/image" Target="../media/image25.wmf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23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1.bin"/><Relationship Id="rId22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3.wmf"/><Relationship Id="rId18" Type="http://schemas.openxmlformats.org/officeDocument/2006/relationships/oleObject" Target="../embeddings/oleObject37.bin"/><Relationship Id="rId3" Type="http://schemas.openxmlformats.org/officeDocument/2006/relationships/image" Target="../media/image27.wmf"/><Relationship Id="rId21" Type="http://schemas.openxmlformats.org/officeDocument/2006/relationships/image" Target="../media/image37.w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5.wmf"/><Relationship Id="rId2" Type="http://schemas.openxmlformats.org/officeDocument/2006/relationships/oleObject" Target="../embeddings/oleObject29.bin"/><Relationship Id="rId16" Type="http://schemas.openxmlformats.org/officeDocument/2006/relationships/oleObject" Target="../embeddings/oleObject36.bin"/><Relationship Id="rId20" Type="http://schemas.openxmlformats.org/officeDocument/2006/relationships/oleObject" Target="../embeddings/oleObject3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5" Type="http://schemas.openxmlformats.org/officeDocument/2006/relationships/image" Target="../media/image34.wmf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36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3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43.wmf"/><Relationship Id="rId18" Type="http://schemas.openxmlformats.org/officeDocument/2006/relationships/oleObject" Target="../embeddings/oleObject47.bin"/><Relationship Id="rId26" Type="http://schemas.openxmlformats.org/officeDocument/2006/relationships/oleObject" Target="../embeddings/oleObject51.bin"/><Relationship Id="rId3" Type="http://schemas.openxmlformats.org/officeDocument/2006/relationships/image" Target="../media/image38.wmf"/><Relationship Id="rId21" Type="http://schemas.openxmlformats.org/officeDocument/2006/relationships/image" Target="../media/image47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4.bin"/><Relationship Id="rId17" Type="http://schemas.openxmlformats.org/officeDocument/2006/relationships/image" Target="../media/image45.wmf"/><Relationship Id="rId25" Type="http://schemas.openxmlformats.org/officeDocument/2006/relationships/image" Target="../media/image49.wmf"/><Relationship Id="rId2" Type="http://schemas.openxmlformats.org/officeDocument/2006/relationships/oleObject" Target="../embeddings/oleObject39.bin"/><Relationship Id="rId16" Type="http://schemas.openxmlformats.org/officeDocument/2006/relationships/oleObject" Target="../embeddings/oleObject46.bin"/><Relationship Id="rId20" Type="http://schemas.openxmlformats.org/officeDocument/2006/relationships/oleObject" Target="../embeddings/oleObject4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2.wmf"/><Relationship Id="rId24" Type="http://schemas.openxmlformats.org/officeDocument/2006/relationships/oleObject" Target="../embeddings/oleObject50.bin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23" Type="http://schemas.openxmlformats.org/officeDocument/2006/relationships/image" Target="../media/image48.wmf"/><Relationship Id="rId10" Type="http://schemas.openxmlformats.org/officeDocument/2006/relationships/oleObject" Target="../embeddings/oleObject43.bin"/><Relationship Id="rId19" Type="http://schemas.openxmlformats.org/officeDocument/2006/relationships/image" Target="../media/image46.wmf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5.bin"/><Relationship Id="rId22" Type="http://schemas.openxmlformats.org/officeDocument/2006/relationships/oleObject" Target="../embeddings/oleObject49.bin"/><Relationship Id="rId27" Type="http://schemas.openxmlformats.org/officeDocument/2006/relationships/image" Target="../media/image50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nền Powerpoint làm Slide chào hỏi 10 - Kinh nghiệm dạy học">
            <a:extLst>
              <a:ext uri="{FF2B5EF4-FFF2-40B4-BE49-F238E27FC236}">
                <a16:creationId xmlns:a16="http://schemas.microsoft.com/office/drawing/2014/main" id="{894BBEDC-F54C-EE29-9D33-3E8854AFB5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3326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47DD1AF-1262-2A13-C784-A99C0C12842A}"/>
              </a:ext>
            </a:extLst>
          </p:cNvPr>
          <p:cNvSpPr txBox="1"/>
          <p:nvPr/>
        </p:nvSpPr>
        <p:spPr>
          <a:xfrm>
            <a:off x="2925394" y="1580505"/>
            <a:ext cx="6468759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ln w="381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GIẢNG ĐIỆN TỬ MÔN TOÁN 9</a:t>
            </a:r>
          </a:p>
          <a:p>
            <a:pPr algn="ctr"/>
            <a:endParaRPr lang="en-US" b="1" dirty="0">
              <a:ln w="38100">
                <a:noFill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7. PHƯƠNG TRÌNH QUY VỀ </a:t>
            </a:r>
          </a:p>
          <a:p>
            <a:pPr algn="ctr"/>
            <a:r>
              <a:rPr lang="en-US" sz="3200" b="1" dirty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TRÌNH BẬC HAI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ED2715-3602-A60F-684E-95177943243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323" t="7012" r="8375" b="3760"/>
          <a:stretch/>
        </p:blipFill>
        <p:spPr>
          <a:xfrm>
            <a:off x="379987" y="239534"/>
            <a:ext cx="1027821" cy="1035299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D979643-5930-F34B-D70D-3C7631DB7CF4}"/>
              </a:ext>
            </a:extLst>
          </p:cNvPr>
          <p:cNvSpPr txBox="1"/>
          <p:nvPr/>
        </p:nvSpPr>
        <p:spPr>
          <a:xfrm>
            <a:off x="3605058" y="3561062"/>
            <a:ext cx="29055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Chu Thị Thu</a:t>
            </a:r>
          </a:p>
          <a:p>
            <a:r>
              <a:rPr lang="en-US" sz="2800" b="1" dirty="0" err="1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b="1" dirty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Tự </a:t>
            </a:r>
            <a:r>
              <a:rPr lang="en-US" sz="2800" b="1" dirty="0" err="1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VN" sz="2800" b="1" dirty="0">
              <a:ln w="38100">
                <a:noFill/>
              </a:ln>
              <a:solidFill>
                <a:schemeClr val="accent5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79643-5930-F34B-D70D-3C7631DB7CF4}"/>
              </a:ext>
            </a:extLst>
          </p:cNvPr>
          <p:cNvSpPr txBox="1"/>
          <p:nvPr/>
        </p:nvSpPr>
        <p:spPr>
          <a:xfrm>
            <a:off x="3508494" y="616470"/>
            <a:ext cx="530254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ln w="38100">
                  <a:noFill/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LONG BIÊN</a:t>
            </a:r>
            <a:endParaRPr lang="en-VN" sz="3000" b="1" dirty="0">
              <a:ln w="38100">
                <a:noFill/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969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7577" y="1199646"/>
            <a:ext cx="702147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i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000" b="1" i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3000" b="1" i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000" b="1" i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3000" b="1" i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3000" b="1" i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3000" b="1" i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3000" b="1" i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000" b="1" i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52889" y="2403372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u="sng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1:</a:t>
            </a:r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Tìm điều kiện xác định của phương trình.</a:t>
            </a:r>
            <a:endParaRPr lang="en-US" sz="2400" u="sng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52889" y="3099924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u="sng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2:</a:t>
            </a:r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Quy đồng mẫu thức hai vế rồi khử mẫu thức.</a:t>
            </a:r>
            <a:endParaRPr lang="en-US" sz="2400" u="sng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52889" y="3796476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u="sng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3:</a:t>
            </a:r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Giải phương trình vừa nhận được.</a:t>
            </a:r>
            <a:endParaRPr lang="en-US" sz="2400" u="sng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52888" y="4493028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4: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082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44879" y="0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VD2( ?2_SGK):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44879" y="515721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 phương trình: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5139232"/>
              </p:ext>
            </p:extLst>
          </p:nvPr>
        </p:nvGraphicFramePr>
        <p:xfrm>
          <a:off x="2960688" y="200025"/>
          <a:ext cx="2538412" cy="106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444240" progId="Equation.DSMT4">
                  <p:embed/>
                </p:oleObj>
              </mc:Choice>
              <mc:Fallback>
                <p:oleObj name="Equation" r:id="rId2" imgW="133344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60688" y="200025"/>
                        <a:ext cx="2538412" cy="1062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7748" y="1173569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2400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2400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400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68218" y="1204859"/>
            <a:ext cx="7414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ĐKXĐ: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2043459"/>
              </p:ext>
            </p:extLst>
          </p:nvPr>
        </p:nvGraphicFramePr>
        <p:xfrm>
          <a:off x="4117941" y="1204859"/>
          <a:ext cx="966788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7960" imgH="164880" progId="Equation.DSMT4">
                  <p:embed/>
                </p:oleObj>
              </mc:Choice>
              <mc:Fallback>
                <p:oleObj name="Equation" r:id="rId4" imgW="50796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17941" y="1204859"/>
                        <a:ext cx="966788" cy="395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79715" y="1831164"/>
            <a:ext cx="82511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có: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7872426"/>
              </p:ext>
            </p:extLst>
          </p:nvPr>
        </p:nvGraphicFramePr>
        <p:xfrm>
          <a:off x="1579529" y="1521007"/>
          <a:ext cx="2538412" cy="106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33440" imgH="444240" progId="Equation.DSMT4">
                  <p:embed/>
                </p:oleObj>
              </mc:Choice>
              <mc:Fallback>
                <p:oleObj name="Equation" r:id="rId6" imgW="133344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79529" y="1521007"/>
                        <a:ext cx="2538412" cy="1062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26199"/>
              </p:ext>
            </p:extLst>
          </p:nvPr>
        </p:nvGraphicFramePr>
        <p:xfrm>
          <a:off x="4194603" y="1521008"/>
          <a:ext cx="3143250" cy="1062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50960" imgH="444240" progId="Equation.DSMT4">
                  <p:embed/>
                </p:oleObj>
              </mc:Choice>
              <mc:Fallback>
                <p:oleObj name="Equation" r:id="rId8" imgW="165096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194603" y="1521008"/>
                        <a:ext cx="3143250" cy="1062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5887928"/>
              </p:ext>
            </p:extLst>
          </p:nvPr>
        </p:nvGraphicFramePr>
        <p:xfrm>
          <a:off x="1579529" y="2544944"/>
          <a:ext cx="2925762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36480" imgH="291960" progId="Equation.DSMT4">
                  <p:embed/>
                </p:oleObj>
              </mc:Choice>
              <mc:Fallback>
                <p:oleObj name="Equation" r:id="rId10" imgW="153648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79529" y="2544944"/>
                        <a:ext cx="2925762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1862258"/>
              </p:ext>
            </p:extLst>
          </p:nvPr>
        </p:nvGraphicFramePr>
        <p:xfrm>
          <a:off x="1579529" y="3103135"/>
          <a:ext cx="246697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95280" imgH="291960" progId="Equation.DSMT4">
                  <p:embed/>
                </p:oleObj>
              </mc:Choice>
              <mc:Fallback>
                <p:oleObj name="Equation" r:id="rId12" imgW="129528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79529" y="3103135"/>
                        <a:ext cx="2466975" cy="701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790158"/>
              </p:ext>
            </p:extLst>
          </p:nvPr>
        </p:nvGraphicFramePr>
        <p:xfrm>
          <a:off x="1579529" y="3688369"/>
          <a:ext cx="3286125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26920" imgH="304560" progId="Equation.DSMT4">
                  <p:embed/>
                </p:oleObj>
              </mc:Choice>
              <mc:Fallback>
                <p:oleObj name="Equation" r:id="rId14" imgW="172692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79529" y="3688369"/>
                        <a:ext cx="3286125" cy="730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0843328"/>
              </p:ext>
            </p:extLst>
          </p:nvPr>
        </p:nvGraphicFramePr>
        <p:xfrm>
          <a:off x="1579529" y="4646092"/>
          <a:ext cx="2706688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22360" imgH="304560" progId="Equation.DSMT4">
                  <p:embed/>
                </p:oleObj>
              </mc:Choice>
              <mc:Fallback>
                <p:oleObj name="Equation" r:id="rId16" imgW="14223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79529" y="4646092"/>
                        <a:ext cx="2706688" cy="730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4028313"/>
              </p:ext>
            </p:extLst>
          </p:nvPr>
        </p:nvGraphicFramePr>
        <p:xfrm>
          <a:off x="4330768" y="4378083"/>
          <a:ext cx="1255712" cy="1277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60240" imgH="533160" progId="Equation.DSMT4">
                  <p:embed/>
                </p:oleObj>
              </mc:Choice>
              <mc:Fallback>
                <p:oleObj name="Equation" r:id="rId18" imgW="66024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330768" y="4378083"/>
                        <a:ext cx="1255712" cy="1277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647053" y="4471695"/>
            <a:ext cx="3402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(Thỏa mãn ĐKXĐ).     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47053" y="5023394"/>
            <a:ext cx="3654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(Không thỏa mãn ĐKXĐ).     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79529" y="5679624"/>
            <a:ext cx="7485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 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1648978"/>
              </p:ext>
            </p:extLst>
          </p:nvPr>
        </p:nvGraphicFramePr>
        <p:xfrm>
          <a:off x="2293903" y="5609262"/>
          <a:ext cx="1038225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45760" imgH="304560" progId="Equation.DSMT4">
                  <p:embed/>
                </p:oleObj>
              </mc:Choice>
              <mc:Fallback>
                <p:oleObj name="Equation" r:id="rId20" imgW="5457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293903" y="5609262"/>
                        <a:ext cx="1038225" cy="730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56768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9" grpId="0"/>
      <p:bldP spid="18" grpId="0"/>
      <p:bldP spid="19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929772" y="1427356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ý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14594" y="2653139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ĐKXĐ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tiên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14594" y="3271152"/>
            <a:ext cx="7695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ĐKXĐ.</a:t>
            </a:r>
          </a:p>
        </p:txBody>
      </p:sp>
    </p:spTree>
    <p:extLst>
      <p:ext uri="{BB962C8B-B14F-4D97-AF65-F5344CB8AC3E}">
        <p14:creationId xmlns:p14="http://schemas.microsoft.com/office/powerpoint/2010/main" val="2347629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4406" y="885495"/>
            <a:ext cx="399179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i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000" b="1" i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3000" b="1" i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000" b="1" i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3000" b="1" i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21184" y="1587276"/>
            <a:ext cx="8565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 trình tích là phương trình có dạng: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727167"/>
              </p:ext>
            </p:extLst>
          </p:nvPr>
        </p:nvGraphicFramePr>
        <p:xfrm>
          <a:off x="5819014" y="2196724"/>
          <a:ext cx="1982788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41120" imgH="304560" progId="Equation.DSMT4">
                  <p:embed/>
                </p:oleObj>
              </mc:Choice>
              <mc:Fallback>
                <p:oleObj name="Equation" r:id="rId2" imgW="104112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819014" y="2196724"/>
                        <a:ext cx="1982788" cy="72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121184" y="3362890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 trình đã cho 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751992"/>
              </p:ext>
            </p:extLst>
          </p:nvPr>
        </p:nvGraphicFramePr>
        <p:xfrm>
          <a:off x="5209327" y="2970075"/>
          <a:ext cx="2273300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93760" imgH="558720" progId="Equation.DSMT4">
                  <p:embed/>
                </p:oleObj>
              </mc:Choice>
              <mc:Fallback>
                <p:oleObj name="Equation" r:id="rId4" imgW="119376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09327" y="2970075"/>
                        <a:ext cx="2273300" cy="133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121184" y="4502096"/>
            <a:ext cx="83242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0956729"/>
              </p:ext>
            </p:extLst>
          </p:nvPr>
        </p:nvGraphicFramePr>
        <p:xfrm>
          <a:off x="2766364" y="4790621"/>
          <a:ext cx="409575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640" imgH="304560" progId="Equation.DSMT4">
                  <p:embed/>
                </p:oleObj>
              </mc:Choice>
              <mc:Fallback>
                <p:oleObj name="Equation" r:id="rId6" imgW="2156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766364" y="4790621"/>
                        <a:ext cx="409575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2723743"/>
              </p:ext>
            </p:extLst>
          </p:nvPr>
        </p:nvGraphicFramePr>
        <p:xfrm>
          <a:off x="3635801" y="4790621"/>
          <a:ext cx="433387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8600" imgH="304560" progId="Equation.DSMT4">
                  <p:embed/>
                </p:oleObj>
              </mc:Choice>
              <mc:Fallback>
                <p:oleObj name="Equation" r:id="rId8" imgW="2286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635801" y="4790621"/>
                        <a:ext cx="433387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27474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7818" y="942450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VD3( ?3_SGK):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97818" y="1458171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 phương trình: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654682"/>
              </p:ext>
            </p:extLst>
          </p:nvPr>
        </p:nvGraphicFramePr>
        <p:xfrm>
          <a:off x="4221501" y="1375302"/>
          <a:ext cx="22479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800" imgH="203040" progId="Equation.DSMT4">
                  <p:embed/>
                </p:oleObj>
              </mc:Choice>
              <mc:Fallback>
                <p:oleObj name="Equation" r:id="rId2" imgW="11808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221501" y="1375302"/>
                        <a:ext cx="2247900" cy="484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13880" y="2776732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có: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99730" y="2321357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u="sng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giải:</a:t>
            </a:r>
            <a:endParaRPr lang="en-US" sz="24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674679"/>
              </p:ext>
            </p:extLst>
          </p:nvPr>
        </p:nvGraphicFramePr>
        <p:xfrm>
          <a:off x="2965837" y="2672904"/>
          <a:ext cx="22479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203040" progId="Equation.DSMT4">
                  <p:embed/>
                </p:oleObj>
              </mc:Choice>
              <mc:Fallback>
                <p:oleObj name="Equation" r:id="rId4" imgW="11808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65837" y="2672904"/>
                        <a:ext cx="2247900" cy="484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651553"/>
              </p:ext>
            </p:extLst>
          </p:nvPr>
        </p:nvGraphicFramePr>
        <p:xfrm>
          <a:off x="2965837" y="3055579"/>
          <a:ext cx="3697287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42920" imgH="330120" progId="Equation.DSMT4">
                  <p:embed/>
                </p:oleObj>
              </mc:Choice>
              <mc:Fallback>
                <p:oleObj name="Equation" r:id="rId5" imgW="194292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65837" y="3055579"/>
                        <a:ext cx="3697287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1638158"/>
              </p:ext>
            </p:extLst>
          </p:nvPr>
        </p:nvGraphicFramePr>
        <p:xfrm>
          <a:off x="2965837" y="4151795"/>
          <a:ext cx="2898775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23880" imgH="304560" progId="Equation.DSMT4">
                  <p:embed/>
                </p:oleObj>
              </mc:Choice>
              <mc:Fallback>
                <p:oleObj name="Equation" r:id="rId7" imgW="152388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65837" y="4151795"/>
                        <a:ext cx="2898775" cy="727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4263984"/>
              </p:ext>
            </p:extLst>
          </p:nvPr>
        </p:nvGraphicFramePr>
        <p:xfrm>
          <a:off x="5921311" y="3576327"/>
          <a:ext cx="1498600" cy="187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87320" imgH="787320" progId="Equation.DSMT4">
                  <p:embed/>
                </p:oleObj>
              </mc:Choice>
              <mc:Fallback>
                <p:oleObj name="Equation" r:id="rId9" imgW="787320" imgH="787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921311" y="3576327"/>
                        <a:ext cx="1498600" cy="1878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958350" y="5543539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8681736"/>
              </p:ext>
            </p:extLst>
          </p:nvPr>
        </p:nvGraphicFramePr>
        <p:xfrm>
          <a:off x="3694061" y="5454340"/>
          <a:ext cx="1860550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77760" imgH="304560" progId="Equation.DSMT4">
                  <p:embed/>
                </p:oleObj>
              </mc:Choice>
              <mc:Fallback>
                <p:oleObj name="Equation" r:id="rId11" imgW="9777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694061" y="5454340"/>
                        <a:ext cx="1860550" cy="727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01392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797846" y="2170998"/>
            <a:ext cx="3803456" cy="199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6143797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172" y="482444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 1: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7568" y="1012648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 phương trình: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1593689"/>
              </p:ext>
            </p:extLst>
          </p:nvPr>
        </p:nvGraphicFramePr>
        <p:xfrm>
          <a:off x="301206" y="1012565"/>
          <a:ext cx="3143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4880" imgH="203040" progId="Equation.DSMT4">
                  <p:embed/>
                </p:oleObj>
              </mc:Choice>
              <mc:Fallback>
                <p:oleObj name="Equation" r:id="rId2" imgW="1648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01206" y="1012565"/>
                        <a:ext cx="314325" cy="484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79047"/>
              </p:ext>
            </p:extLst>
          </p:nvPr>
        </p:nvGraphicFramePr>
        <p:xfrm>
          <a:off x="3388932" y="944109"/>
          <a:ext cx="2366963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520" imgH="203040" progId="Equation.DSMT4">
                  <p:embed/>
                </p:oleObj>
              </mc:Choice>
              <mc:Fallback>
                <p:oleObj name="Equation" r:id="rId4" imgW="12445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88932" y="944109"/>
                        <a:ext cx="2366963" cy="484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55413" y="1719429"/>
            <a:ext cx="8874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phương trình:                                                       với      là tham số. Tìm       để phương trình có đúng hai nghiệm  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2703979"/>
              </p:ext>
            </p:extLst>
          </p:nvPr>
        </p:nvGraphicFramePr>
        <p:xfrm>
          <a:off x="301206" y="1720016"/>
          <a:ext cx="2889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280" imgH="203040" progId="Equation.DSMT4">
                  <p:embed/>
                </p:oleObj>
              </mc:Choice>
              <mc:Fallback>
                <p:oleObj name="Equation" r:id="rId6" imgW="1522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1206" y="1720016"/>
                        <a:ext cx="288925" cy="484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5485456"/>
              </p:ext>
            </p:extLst>
          </p:nvPr>
        </p:nvGraphicFramePr>
        <p:xfrm>
          <a:off x="3453496" y="1581962"/>
          <a:ext cx="4130675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71520" imgH="304560" progId="Equation.DSMT4">
                  <p:embed/>
                </p:oleObj>
              </mc:Choice>
              <mc:Fallback>
                <p:oleObj name="Equation" r:id="rId8" imgW="217152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453496" y="1581962"/>
                        <a:ext cx="4130675" cy="725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060683"/>
              </p:ext>
            </p:extLst>
          </p:nvPr>
        </p:nvGraphicFramePr>
        <p:xfrm>
          <a:off x="2634946" y="2179077"/>
          <a:ext cx="338137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480" imgH="126720" progId="Equation.DSMT4">
                  <p:embed/>
                </p:oleObj>
              </mc:Choice>
              <mc:Fallback>
                <p:oleObj name="Equation" r:id="rId10" imgW="177480" imgH="126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634946" y="2179077"/>
                        <a:ext cx="338137" cy="301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784720"/>
              </p:ext>
            </p:extLst>
          </p:nvPr>
        </p:nvGraphicFramePr>
        <p:xfrm>
          <a:off x="8357033" y="1807570"/>
          <a:ext cx="33655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7480" imgH="126720" progId="Equation.DSMT4">
                  <p:embed/>
                </p:oleObj>
              </mc:Choice>
              <mc:Fallback>
                <p:oleObj name="Equation" r:id="rId12" imgW="177480" imgH="126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357033" y="1807570"/>
                        <a:ext cx="336550" cy="301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4947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 1: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4396" y="530204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 phương trình: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9654652"/>
              </p:ext>
            </p:extLst>
          </p:nvPr>
        </p:nvGraphicFramePr>
        <p:xfrm>
          <a:off x="88034" y="530121"/>
          <a:ext cx="3143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4880" imgH="203040" progId="Equation.DSMT4">
                  <p:embed/>
                </p:oleObj>
              </mc:Choice>
              <mc:Fallback>
                <p:oleObj name="Equation" r:id="rId2" imgW="1648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8034" y="530121"/>
                        <a:ext cx="314325" cy="484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4325124"/>
              </p:ext>
            </p:extLst>
          </p:nvPr>
        </p:nvGraphicFramePr>
        <p:xfrm>
          <a:off x="3215572" y="425955"/>
          <a:ext cx="2801937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73120" imgH="304560" progId="Equation.DSMT4">
                  <p:embed/>
                </p:oleObj>
              </mc:Choice>
              <mc:Fallback>
                <p:oleObj name="Equation" r:id="rId4" imgW="147312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15572" y="425955"/>
                        <a:ext cx="2801937" cy="725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8034" y="1176684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u="sng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giải:</a:t>
            </a:r>
            <a:endParaRPr lang="en-US" sz="24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8033" y="1681437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Đặt                            phương trình đã cho trở thành: 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164800"/>
              </p:ext>
            </p:extLst>
          </p:nvPr>
        </p:nvGraphicFramePr>
        <p:xfrm>
          <a:off x="726160" y="1575988"/>
          <a:ext cx="2268537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200" imgH="304560" progId="Equation.DSMT4">
                  <p:embed/>
                </p:oleObj>
              </mc:Choice>
              <mc:Fallback>
                <p:oleObj name="Equation" r:id="rId6" imgW="9522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26160" y="1575988"/>
                        <a:ext cx="2268537" cy="72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9371228"/>
              </p:ext>
            </p:extLst>
          </p:nvPr>
        </p:nvGraphicFramePr>
        <p:xfrm>
          <a:off x="723197" y="2210766"/>
          <a:ext cx="2608262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71600" imgH="304560" progId="Equation.DSMT4">
                  <p:embed/>
                </p:oleObj>
              </mc:Choice>
              <mc:Fallback>
                <p:oleObj name="Equation" r:id="rId8" imgW="13716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23197" y="2210766"/>
                        <a:ext cx="2608262" cy="727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3705392"/>
              </p:ext>
            </p:extLst>
          </p:nvPr>
        </p:nvGraphicFramePr>
        <p:xfrm>
          <a:off x="3428965" y="2157159"/>
          <a:ext cx="3260725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14320" imgH="304560" progId="Equation.DSMT4">
                  <p:embed/>
                </p:oleObj>
              </mc:Choice>
              <mc:Fallback>
                <p:oleObj name="Equation" r:id="rId10" imgW="171432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428965" y="2157159"/>
                        <a:ext cx="3260725" cy="725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9073042"/>
              </p:ext>
            </p:extLst>
          </p:nvPr>
        </p:nvGraphicFramePr>
        <p:xfrm>
          <a:off x="726160" y="3217149"/>
          <a:ext cx="2752725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47560" imgH="304560" progId="Equation.DSMT4">
                  <p:embed/>
                </p:oleObj>
              </mc:Choice>
              <mc:Fallback>
                <p:oleObj name="Equation" r:id="rId12" imgW="14475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26160" y="3217149"/>
                        <a:ext cx="2752725" cy="725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950706"/>
              </p:ext>
            </p:extLst>
          </p:nvPr>
        </p:nvGraphicFramePr>
        <p:xfrm>
          <a:off x="3659153" y="2794080"/>
          <a:ext cx="1400175" cy="157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36560" imgH="660240" progId="Equation.DSMT4">
                  <p:embed/>
                </p:oleObj>
              </mc:Choice>
              <mc:Fallback>
                <p:oleObj name="Equation" r:id="rId14" imgW="73656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659153" y="2794080"/>
                        <a:ext cx="1400175" cy="1571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157967" y="3075942"/>
            <a:ext cx="3402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(Loại vì              ).      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1286149"/>
              </p:ext>
            </p:extLst>
          </p:nvPr>
        </p:nvGraphicFramePr>
        <p:xfrm>
          <a:off x="6299604" y="2998542"/>
          <a:ext cx="1119187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69800" imgH="304560" progId="Equation.DSMT4">
                  <p:embed/>
                </p:oleObj>
              </mc:Choice>
              <mc:Fallback>
                <p:oleObj name="Equation" r:id="rId16" imgW="4698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299604" y="2998542"/>
                        <a:ext cx="1119187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157967" y="3714442"/>
            <a:ext cx="3402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(Loại vì              ).      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723141"/>
              </p:ext>
            </p:extLst>
          </p:nvPr>
        </p:nvGraphicFramePr>
        <p:xfrm>
          <a:off x="6299604" y="3637042"/>
          <a:ext cx="1119187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69800" imgH="304560" progId="Equation.DSMT4">
                  <p:embed/>
                </p:oleObj>
              </mc:Choice>
              <mc:Fallback>
                <p:oleObj name="Equation" r:id="rId18" imgW="4698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299604" y="3637042"/>
                        <a:ext cx="1119187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6742395"/>
              </p:ext>
            </p:extLst>
          </p:nvPr>
        </p:nvGraphicFramePr>
        <p:xfrm>
          <a:off x="1500188" y="5621338"/>
          <a:ext cx="89693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69800" imgH="177480" progId="Equation.DSMT4">
                  <p:embed/>
                </p:oleObj>
              </mc:Choice>
              <mc:Fallback>
                <p:oleObj name="Equation" r:id="rId19" imgW="4698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500188" y="5621338"/>
                        <a:ext cx="896937" cy="422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85799" y="5601790"/>
            <a:ext cx="7783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      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5799" y="4347678"/>
            <a:ext cx="7414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vô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  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1743665"/>
              </p:ext>
            </p:extLst>
          </p:nvPr>
        </p:nvGraphicFramePr>
        <p:xfrm>
          <a:off x="3500051" y="4259724"/>
          <a:ext cx="434975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28600" imgH="304560" progId="Equation.DSMT4">
                  <p:embed/>
                </p:oleObj>
              </mc:Choice>
              <mc:Fallback>
                <p:oleObj name="Equation" r:id="rId21" imgW="2286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500051" y="4259724"/>
                        <a:ext cx="434975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701453" y="4955996"/>
            <a:ext cx="7414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Suy ra phương trình       vô nghiệm.       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5871421"/>
              </p:ext>
            </p:extLst>
          </p:nvPr>
        </p:nvGraphicFramePr>
        <p:xfrm>
          <a:off x="3600450" y="4859338"/>
          <a:ext cx="411163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15640" imgH="304560" progId="Equation.DSMT4">
                  <p:embed/>
                </p:oleObj>
              </mc:Choice>
              <mc:Fallback>
                <p:oleObj name="Equation" r:id="rId23" imgW="2156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600450" y="4859338"/>
                        <a:ext cx="411163" cy="72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907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9" grpId="0"/>
      <p:bldP spid="15" grpId="0"/>
      <p:bldP spid="17" grpId="0"/>
      <p:bldP spid="20" grpId="0"/>
      <p:bldP spid="21" grpId="0"/>
      <p:bldP spid="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320" y="1043428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 1: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1716" y="1464899"/>
            <a:ext cx="8874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phương trình:                                                       với      là tham số.  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3992"/>
              </p:ext>
            </p:extLst>
          </p:nvPr>
        </p:nvGraphicFramePr>
        <p:xfrm>
          <a:off x="397509" y="1465486"/>
          <a:ext cx="2889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203040" progId="Equation.DSMT4">
                  <p:embed/>
                </p:oleObj>
              </mc:Choice>
              <mc:Fallback>
                <p:oleObj name="Equation" r:id="rId2" imgW="1522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97509" y="1465486"/>
                        <a:ext cx="288925" cy="484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41587"/>
              </p:ext>
            </p:extLst>
          </p:nvPr>
        </p:nvGraphicFramePr>
        <p:xfrm>
          <a:off x="3549799" y="1327432"/>
          <a:ext cx="4130675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71520" imgH="304560" progId="Equation.DSMT4">
                  <p:embed/>
                </p:oleObj>
              </mc:Choice>
              <mc:Fallback>
                <p:oleObj name="Equation" r:id="rId4" imgW="217152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49799" y="1327432"/>
                        <a:ext cx="4130675" cy="725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51716" y="1875258"/>
            <a:ext cx="8252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Tìm        để phương trình có đúng hai nghiệm.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518573"/>
              </p:ext>
            </p:extLst>
          </p:nvPr>
        </p:nvGraphicFramePr>
        <p:xfrm>
          <a:off x="2815396" y="1965206"/>
          <a:ext cx="338137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480" imgH="126720" progId="Equation.DSMT4">
                  <p:embed/>
                </p:oleObj>
              </mc:Choice>
              <mc:Fallback>
                <p:oleObj name="Equation" r:id="rId6" imgW="177480" imgH="126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15396" y="1965206"/>
                        <a:ext cx="338137" cy="301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3515981"/>
              </p:ext>
            </p:extLst>
          </p:nvPr>
        </p:nvGraphicFramePr>
        <p:xfrm>
          <a:off x="8453336" y="1553040"/>
          <a:ext cx="33655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7480" imgH="126720" progId="Equation.DSMT4">
                  <p:embed/>
                </p:oleObj>
              </mc:Choice>
              <mc:Fallback>
                <p:oleObj name="Equation" r:id="rId8" imgW="177480" imgH="126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453336" y="1553040"/>
                        <a:ext cx="336550" cy="301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7509" y="2685615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u="sng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giải:</a:t>
            </a:r>
            <a:endParaRPr lang="en-US" sz="24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7509" y="3239890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121889"/>
              </p:ext>
            </p:extLst>
          </p:nvPr>
        </p:nvGraphicFramePr>
        <p:xfrm>
          <a:off x="1035636" y="3134441"/>
          <a:ext cx="2268537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52200" imgH="304560" progId="Equation.DSMT4">
                  <p:embed/>
                </p:oleObj>
              </mc:Choice>
              <mc:Fallback>
                <p:oleObj name="Equation" r:id="rId10" imgW="9522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035636" y="3134441"/>
                        <a:ext cx="2268537" cy="72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4758598"/>
              </p:ext>
            </p:extLst>
          </p:nvPr>
        </p:nvGraphicFramePr>
        <p:xfrm>
          <a:off x="7588124" y="3130086"/>
          <a:ext cx="3910012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57400" imgH="304560" progId="Equation.DSMT4">
                  <p:embed/>
                </p:oleObj>
              </mc:Choice>
              <mc:Fallback>
                <p:oleObj name="Equation" r:id="rId12" imgW="20574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588124" y="3130086"/>
                        <a:ext cx="3910012" cy="725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397510" y="3889968"/>
            <a:ext cx="1627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 xét:</a:t>
            </a:r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974803" y="3889968"/>
            <a:ext cx="83242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 nghiệm            của       cho hai nghiệm phân biệt của       là              và      </a:t>
            </a: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755216"/>
              </p:ext>
            </p:extLst>
          </p:nvPr>
        </p:nvGraphicFramePr>
        <p:xfrm>
          <a:off x="3781602" y="3939825"/>
          <a:ext cx="67786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55320" imgH="152280" progId="Equation.DSMT4">
                  <p:embed/>
                </p:oleObj>
              </mc:Choice>
              <mc:Fallback>
                <p:oleObj name="Equation" r:id="rId14" imgW="35532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781602" y="3939825"/>
                        <a:ext cx="677863" cy="36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9716676"/>
              </p:ext>
            </p:extLst>
          </p:nvPr>
        </p:nvGraphicFramePr>
        <p:xfrm>
          <a:off x="5227867" y="3794165"/>
          <a:ext cx="43656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28600" imgH="304560" progId="Equation.DSMT4">
                  <p:embed/>
                </p:oleObj>
              </mc:Choice>
              <mc:Fallback>
                <p:oleObj name="Equation" r:id="rId16" imgW="2286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227867" y="3794165"/>
                        <a:ext cx="436562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2636293"/>
              </p:ext>
            </p:extLst>
          </p:nvPr>
        </p:nvGraphicFramePr>
        <p:xfrm>
          <a:off x="9793286" y="3797358"/>
          <a:ext cx="411163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5640" imgH="304560" progId="Equation.DSMT4">
                  <p:embed/>
                </p:oleObj>
              </mc:Choice>
              <mc:Fallback>
                <p:oleObj name="Equation" r:id="rId18" imgW="2156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9793286" y="3797358"/>
                        <a:ext cx="411163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0782290"/>
              </p:ext>
            </p:extLst>
          </p:nvPr>
        </p:nvGraphicFramePr>
        <p:xfrm>
          <a:off x="2445659" y="4197735"/>
          <a:ext cx="742046" cy="4626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82400" imgH="241200" progId="Equation.DSMT4">
                  <p:embed/>
                </p:oleObj>
              </mc:Choice>
              <mc:Fallback>
                <p:oleObj name="Equation" r:id="rId20" imgW="48240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445659" y="4197735"/>
                        <a:ext cx="742046" cy="4626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445433"/>
              </p:ext>
            </p:extLst>
          </p:nvPr>
        </p:nvGraphicFramePr>
        <p:xfrm>
          <a:off x="4000012" y="4197735"/>
          <a:ext cx="918906" cy="4626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96880" imgH="241200" progId="Equation.DSMT4">
                  <p:embed/>
                </p:oleObj>
              </mc:Choice>
              <mc:Fallback>
                <p:oleObj name="Equation" r:id="rId22" imgW="5968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000012" y="4197735"/>
                        <a:ext cx="918906" cy="4626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1966512" y="4775975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0468100"/>
              </p:ext>
            </p:extLst>
          </p:nvPr>
        </p:nvGraphicFramePr>
        <p:xfrm>
          <a:off x="3773311" y="4825832"/>
          <a:ext cx="67786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55320" imgH="152280" progId="Equation.DSMT4">
                  <p:embed/>
                </p:oleObj>
              </mc:Choice>
              <mc:Fallback>
                <p:oleObj name="Equation" r:id="rId24" imgW="35532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773311" y="4825832"/>
                        <a:ext cx="677863" cy="36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8810273"/>
              </p:ext>
            </p:extLst>
          </p:nvPr>
        </p:nvGraphicFramePr>
        <p:xfrm>
          <a:off x="5219576" y="4680172"/>
          <a:ext cx="43656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28600" imgH="304560" progId="Equation.DSMT4">
                  <p:embed/>
                </p:oleObj>
              </mc:Choice>
              <mc:Fallback>
                <p:oleObj name="Equation" r:id="rId26" imgW="2286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219576" y="4680172"/>
                        <a:ext cx="436562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87117"/>
              </p:ext>
            </p:extLst>
          </p:nvPr>
        </p:nvGraphicFramePr>
        <p:xfrm>
          <a:off x="9384650" y="4689872"/>
          <a:ext cx="411163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15640" imgH="304560" progId="Equation.DSMT4">
                  <p:embed/>
                </p:oleObj>
              </mc:Choice>
              <mc:Fallback>
                <p:oleObj name="Equation" r:id="rId28" imgW="2156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9384650" y="4689872"/>
                        <a:ext cx="411163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5960620"/>
              </p:ext>
            </p:extLst>
          </p:nvPr>
        </p:nvGraphicFramePr>
        <p:xfrm>
          <a:off x="10227851" y="4878863"/>
          <a:ext cx="642938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19040" imgH="152280" progId="Equation.DSMT4">
                  <p:embed/>
                </p:oleObj>
              </mc:Choice>
              <mc:Fallback>
                <p:oleObj name="Equation" r:id="rId29" imgW="41904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10227851" y="4878863"/>
                        <a:ext cx="642938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1974803" y="5770332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 nghiệm            của       cho không cho nghiệm nào của</a:t>
            </a:r>
          </a:p>
        </p:txBody>
      </p:sp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001138"/>
              </p:ext>
            </p:extLst>
          </p:nvPr>
        </p:nvGraphicFramePr>
        <p:xfrm>
          <a:off x="3781602" y="5820189"/>
          <a:ext cx="67786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55320" imgH="152280" progId="Equation.DSMT4">
                  <p:embed/>
                </p:oleObj>
              </mc:Choice>
              <mc:Fallback>
                <p:oleObj name="Equation" r:id="rId31" imgW="35532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3781602" y="5820189"/>
                        <a:ext cx="677863" cy="36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451816"/>
              </p:ext>
            </p:extLst>
          </p:nvPr>
        </p:nvGraphicFramePr>
        <p:xfrm>
          <a:off x="5227867" y="5674529"/>
          <a:ext cx="43656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28600" imgH="304560" progId="Equation.DSMT4">
                  <p:embed/>
                </p:oleObj>
              </mc:Choice>
              <mc:Fallback>
                <p:oleObj name="Equation" r:id="rId33" imgW="2286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227867" y="5674529"/>
                        <a:ext cx="436562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125451"/>
              </p:ext>
            </p:extLst>
          </p:nvPr>
        </p:nvGraphicFramePr>
        <p:xfrm>
          <a:off x="10011233" y="5674166"/>
          <a:ext cx="5080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66400" imgH="304560" progId="Equation.DSMT4">
                  <p:embed/>
                </p:oleObj>
              </mc:Choice>
              <mc:Fallback>
                <p:oleObj name="Equation" r:id="rId34" imgW="2664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10011233" y="5674166"/>
                        <a:ext cx="5080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36185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9" grpId="0"/>
      <p:bldP spid="10" grpId="0"/>
      <p:bldP spid="21" grpId="0"/>
      <p:bldP spid="22" grpId="0"/>
      <p:bldP spid="28" grpId="0"/>
      <p:bldP spid="4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1659" y="1702143"/>
            <a:ext cx="6311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TH1: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4271262"/>
              </p:ext>
            </p:extLst>
          </p:nvPr>
        </p:nvGraphicFramePr>
        <p:xfrm>
          <a:off x="1373926" y="1613025"/>
          <a:ext cx="43656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" imgH="304560" progId="Equation.DSMT4">
                  <p:embed/>
                </p:oleObj>
              </mc:Choice>
              <mc:Fallback>
                <p:oleObj name="Equation" r:id="rId2" imgW="2286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73926" y="1613025"/>
                        <a:ext cx="436562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494953"/>
              </p:ext>
            </p:extLst>
          </p:nvPr>
        </p:nvGraphicFramePr>
        <p:xfrm>
          <a:off x="1373926" y="2336925"/>
          <a:ext cx="22796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93760" imgH="304560" progId="Equation.DSMT4">
                  <p:embed/>
                </p:oleObj>
              </mc:Choice>
              <mc:Fallback>
                <p:oleObj name="Equation" r:id="rId4" imgW="11937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73926" y="2336925"/>
                        <a:ext cx="227965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9713842"/>
              </p:ext>
            </p:extLst>
          </p:nvPr>
        </p:nvGraphicFramePr>
        <p:xfrm>
          <a:off x="1373926" y="3137549"/>
          <a:ext cx="1382712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215640" progId="Equation.DSMT4">
                  <p:embed/>
                </p:oleObj>
              </mc:Choice>
              <mc:Fallback>
                <p:oleObj name="Equation" r:id="rId6" imgW="7236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73926" y="3137549"/>
                        <a:ext cx="1382712" cy="512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4280302"/>
              </p:ext>
            </p:extLst>
          </p:nvPr>
        </p:nvGraphicFramePr>
        <p:xfrm>
          <a:off x="1373926" y="3878171"/>
          <a:ext cx="18923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90360" imgH="177480" progId="Equation.DSMT4">
                  <p:embed/>
                </p:oleObj>
              </mc:Choice>
              <mc:Fallback>
                <p:oleObj name="Equation" r:id="rId8" imgW="99036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373926" y="3878171"/>
                        <a:ext cx="1892300" cy="422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080871D-9460-419A-90DF-B5CD05B429EC}"/>
              </a:ext>
            </a:extLst>
          </p:cNvPr>
          <p:cNvSpPr txBox="1"/>
          <p:nvPr/>
        </p:nvSpPr>
        <p:spPr>
          <a:xfrm>
            <a:off x="397509" y="934264"/>
            <a:ext cx="8324291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43750D0-0895-4A71-B8FE-49DE4E5BA8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0814189"/>
              </p:ext>
            </p:extLst>
          </p:nvPr>
        </p:nvGraphicFramePr>
        <p:xfrm>
          <a:off x="7588124" y="824460"/>
          <a:ext cx="3910012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57400" imgH="304560" progId="Equation.DSMT4">
                  <p:embed/>
                </p:oleObj>
              </mc:Choice>
              <mc:Fallback>
                <p:oleObj name="Equation" r:id="rId10" imgW="2057400" imgH="30456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588124" y="824460"/>
                        <a:ext cx="3910012" cy="725487"/>
                      </a:xfrm>
                      <a:prstGeom prst="rect">
                        <a:avLst/>
                      </a:prstGeom>
                      <a:solidFill>
                        <a:srgbClr val="FFC0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BB92436-BAE9-479C-99C3-DDD3F8B985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072438"/>
              </p:ext>
            </p:extLst>
          </p:nvPr>
        </p:nvGraphicFramePr>
        <p:xfrm>
          <a:off x="1035636" y="811983"/>
          <a:ext cx="2268537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52200" imgH="304560" progId="Equation.DSMT4">
                  <p:embed/>
                </p:oleObj>
              </mc:Choice>
              <mc:Fallback>
                <p:oleObj name="Equation" r:id="rId12" imgW="952200" imgH="30456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035636" y="811983"/>
                        <a:ext cx="2268537" cy="72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4603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0626" y="1499222"/>
            <a:ext cx="827662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4935276"/>
              </p:ext>
            </p:extLst>
          </p:nvPr>
        </p:nvGraphicFramePr>
        <p:xfrm>
          <a:off x="3369126" y="1404228"/>
          <a:ext cx="4318000" cy="778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080" imgH="279360" progId="Equation.DSMT4">
                  <p:embed/>
                </p:oleObj>
              </mc:Choice>
              <mc:Fallback>
                <p:oleObj name="Equation" r:id="rId2" imgW="15490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369126" y="1404228"/>
                        <a:ext cx="4318000" cy="7786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4608796"/>
              </p:ext>
            </p:extLst>
          </p:nvPr>
        </p:nvGraphicFramePr>
        <p:xfrm>
          <a:off x="8233369" y="1382656"/>
          <a:ext cx="2690812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160" imgH="203040" progId="Equation.DSMT4">
                  <p:embed/>
                </p:oleObj>
              </mc:Choice>
              <mc:Fallback>
                <p:oleObj name="Equation" r:id="rId4" imgW="9651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33369" y="1382656"/>
                        <a:ext cx="2690812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918445" y="165906"/>
            <a:ext cx="426430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NHẮC LẠI KIẾN THỨC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26454" y="2277878"/>
            <a:ext cx="805701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,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biệt</a:t>
            </a:r>
            <a:endParaRPr lang="en-US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192492"/>
              </p:ext>
            </p:extLst>
          </p:nvPr>
        </p:nvGraphicFramePr>
        <p:xfrm>
          <a:off x="2053090" y="2263364"/>
          <a:ext cx="12382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44240" imgH="177480" progId="Equation.DSMT4">
                  <p:embed/>
                </p:oleObj>
              </mc:Choice>
              <mc:Fallback>
                <p:oleObj name="Equation" r:id="rId6" imgW="44424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53090" y="2263364"/>
                        <a:ext cx="1238250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626671"/>
              </p:ext>
            </p:extLst>
          </p:nvPr>
        </p:nvGraphicFramePr>
        <p:xfrm>
          <a:off x="3975100" y="2813050"/>
          <a:ext cx="5343525" cy="127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17360" imgH="457200" progId="Equation.DSMT4">
                  <p:embed/>
                </p:oleObj>
              </mc:Choice>
              <mc:Fallback>
                <p:oleObj name="Equation" r:id="rId8" imgW="19173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975100" y="2813050"/>
                        <a:ext cx="5343525" cy="1276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val 10"/>
          <p:cNvSpPr/>
          <p:nvPr/>
        </p:nvSpPr>
        <p:spPr>
          <a:xfrm>
            <a:off x="953404" y="2498699"/>
            <a:ext cx="143331" cy="1397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226454" y="4222421"/>
            <a:ext cx="677461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,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kép</a:t>
            </a:r>
            <a:endParaRPr lang="en-US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1494960"/>
              </p:ext>
            </p:extLst>
          </p:nvPr>
        </p:nvGraphicFramePr>
        <p:xfrm>
          <a:off x="2053390" y="4225849"/>
          <a:ext cx="123825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44240" imgH="164880" progId="Equation.DSMT4">
                  <p:embed/>
                </p:oleObj>
              </mc:Choice>
              <mc:Fallback>
                <p:oleObj name="Equation" r:id="rId10" imgW="44424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053390" y="4225849"/>
                        <a:ext cx="1238250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5847145"/>
              </p:ext>
            </p:extLst>
          </p:nvPr>
        </p:nvGraphicFramePr>
        <p:xfrm>
          <a:off x="5465763" y="4772025"/>
          <a:ext cx="2476500" cy="1169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88840" imgH="419040" progId="Equation.DSMT4">
                  <p:embed/>
                </p:oleObj>
              </mc:Choice>
              <mc:Fallback>
                <p:oleObj name="Equation" r:id="rId12" imgW="8888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465763" y="4772025"/>
                        <a:ext cx="2476500" cy="1169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Oval 14"/>
          <p:cNvSpPr/>
          <p:nvPr/>
        </p:nvSpPr>
        <p:spPr>
          <a:xfrm>
            <a:off x="953404" y="4443242"/>
            <a:ext cx="143331" cy="1397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226454" y="6134841"/>
            <a:ext cx="614302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,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vô</a:t>
            </a:r>
            <a:r>
              <a:rPr lang="en-US" sz="2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nghiệm.</a:t>
            </a:r>
            <a:endParaRPr lang="en-US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249491"/>
              </p:ext>
            </p:extLst>
          </p:nvPr>
        </p:nvGraphicFramePr>
        <p:xfrm>
          <a:off x="2052638" y="6121500"/>
          <a:ext cx="1238250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44240" imgH="177480" progId="Equation.DSMT4">
                  <p:embed/>
                </p:oleObj>
              </mc:Choice>
              <mc:Fallback>
                <p:oleObj name="Equation" r:id="rId14" imgW="44424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052638" y="6121500"/>
                        <a:ext cx="1238250" cy="496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Oval 17"/>
          <p:cNvSpPr/>
          <p:nvPr/>
        </p:nvSpPr>
        <p:spPr>
          <a:xfrm>
            <a:off x="953404" y="6355662"/>
            <a:ext cx="143331" cy="1397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82574" y="860563"/>
            <a:ext cx="695895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bậc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918444" y="2802444"/>
            <a:ext cx="5410679" cy="1310470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379812" y="4811030"/>
            <a:ext cx="2625395" cy="1310470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4821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5559" y="1629211"/>
            <a:ext cx="6311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TH2:</a:t>
            </a:r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có nghiệm kép dương.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061076"/>
              </p:ext>
            </p:extLst>
          </p:nvPr>
        </p:nvGraphicFramePr>
        <p:xfrm>
          <a:off x="1317826" y="1540093"/>
          <a:ext cx="43656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" imgH="304560" progId="Equation.DSMT4">
                  <p:embed/>
                </p:oleObj>
              </mc:Choice>
              <mc:Fallback>
                <p:oleObj name="Equation" r:id="rId2" imgW="2286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17826" y="1540093"/>
                        <a:ext cx="436562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9644871"/>
              </p:ext>
            </p:extLst>
          </p:nvPr>
        </p:nvGraphicFramePr>
        <p:xfrm>
          <a:off x="941388" y="2141217"/>
          <a:ext cx="1647825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80" imgH="711000" progId="Equation.DSMT4">
                  <p:embed/>
                </p:oleObj>
              </mc:Choice>
              <mc:Fallback>
                <p:oleObj name="Equation" r:id="rId4" imgW="863280" imgH="711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41388" y="2141217"/>
                        <a:ext cx="1647825" cy="168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1457119"/>
              </p:ext>
            </p:extLst>
          </p:nvPr>
        </p:nvGraphicFramePr>
        <p:xfrm>
          <a:off x="3364867" y="2396054"/>
          <a:ext cx="2011362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54080" imgH="533160" progId="Equation.DSMT4">
                  <p:embed/>
                </p:oleObj>
              </mc:Choice>
              <mc:Fallback>
                <p:oleObj name="Equation" r:id="rId6" imgW="105408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364867" y="2396054"/>
                        <a:ext cx="2011362" cy="1266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0964407"/>
              </p:ext>
            </p:extLst>
          </p:nvPr>
        </p:nvGraphicFramePr>
        <p:xfrm>
          <a:off x="990600" y="4116388"/>
          <a:ext cx="133032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400" imgH="253800" progId="Equation.DSMT4">
                  <p:embed/>
                </p:oleObj>
              </mc:Choice>
              <mc:Fallback>
                <p:oleObj name="Equation" r:id="rId8" imgW="69840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90600" y="4116388"/>
                        <a:ext cx="1330325" cy="603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25558" y="5422381"/>
            <a:ext cx="11029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 luận: Vậy để phương trình       có đúng hai nghiệm thì 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577178"/>
              </p:ext>
            </p:extLst>
          </p:nvPr>
        </p:nvGraphicFramePr>
        <p:xfrm>
          <a:off x="4667981" y="5308093"/>
          <a:ext cx="4127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5640" imgH="304560" progId="Equation.DSMT4">
                  <p:embed/>
                </p:oleObj>
              </mc:Choice>
              <mc:Fallback>
                <p:oleObj name="Equation" r:id="rId10" imgW="2156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667981" y="5308093"/>
                        <a:ext cx="41275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864992"/>
              </p:ext>
            </p:extLst>
          </p:nvPr>
        </p:nvGraphicFramePr>
        <p:xfrm>
          <a:off x="8496300" y="5436867"/>
          <a:ext cx="150495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87320" imgH="164880" progId="Equation.DSMT4">
                  <p:embed/>
                </p:oleObj>
              </mc:Choice>
              <mc:Fallback>
                <p:oleObj name="Equation" r:id="rId12" imgW="78732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496300" y="5436867"/>
                        <a:ext cx="1504950" cy="392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A34E2C20-8B1C-4947-858E-E1DADB5C77FF}"/>
              </a:ext>
            </a:extLst>
          </p:cNvPr>
          <p:cNvSpPr txBox="1"/>
          <p:nvPr/>
        </p:nvSpPr>
        <p:spPr>
          <a:xfrm>
            <a:off x="397509" y="1091338"/>
            <a:ext cx="8324291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6DCBE0C-9CD1-447A-B51C-24021B8181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1445360"/>
              </p:ext>
            </p:extLst>
          </p:nvPr>
        </p:nvGraphicFramePr>
        <p:xfrm>
          <a:off x="7588124" y="981534"/>
          <a:ext cx="3910012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57400" imgH="304560" progId="Equation.DSMT4">
                  <p:embed/>
                </p:oleObj>
              </mc:Choice>
              <mc:Fallback>
                <p:oleObj name="Equation" r:id="rId14" imgW="2057400" imgH="3045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B43750D0-0895-4A71-B8FE-49DE4E5BA8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588124" y="981534"/>
                        <a:ext cx="3910012" cy="725487"/>
                      </a:xfrm>
                      <a:prstGeom prst="rect">
                        <a:avLst/>
                      </a:prstGeom>
                      <a:solidFill>
                        <a:srgbClr val="FFC0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ECFB21FF-2A4C-4867-948C-B82FA50DC4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634263"/>
              </p:ext>
            </p:extLst>
          </p:nvPr>
        </p:nvGraphicFramePr>
        <p:xfrm>
          <a:off x="1035636" y="969057"/>
          <a:ext cx="2268537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52200" imgH="304560" progId="Equation.DSMT4">
                  <p:embed/>
                </p:oleObj>
              </mc:Choice>
              <mc:Fallback>
                <p:oleObj name="Equation" r:id="rId16" imgW="952200" imgH="30456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BB92436-BAE9-479C-99C3-DDD3F8B985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035636" y="969057"/>
                        <a:ext cx="2268537" cy="72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7950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7076" y="1004158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 2: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7919296"/>
              </p:ext>
            </p:extLst>
          </p:nvPr>
        </p:nvGraphicFramePr>
        <p:xfrm>
          <a:off x="584378" y="1816074"/>
          <a:ext cx="3143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4880" imgH="203040" progId="Equation.DSMT4">
                  <p:embed/>
                </p:oleObj>
              </mc:Choice>
              <mc:Fallback>
                <p:oleObj name="Equation" r:id="rId2" imgW="1648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84378" y="1816074"/>
                        <a:ext cx="314325" cy="484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23530"/>
              </p:ext>
            </p:extLst>
          </p:nvPr>
        </p:nvGraphicFramePr>
        <p:xfrm>
          <a:off x="1062785" y="1507141"/>
          <a:ext cx="2222500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68200" imgH="419040" progId="Equation.DSMT4">
                  <p:embed/>
                </p:oleObj>
              </mc:Choice>
              <mc:Fallback>
                <p:oleObj name="Equation" r:id="rId4" imgW="11682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62785" y="1507141"/>
                        <a:ext cx="2222500" cy="998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657453"/>
              </p:ext>
            </p:extLst>
          </p:nvPr>
        </p:nvGraphicFramePr>
        <p:xfrm>
          <a:off x="584378" y="3034771"/>
          <a:ext cx="2889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280" imgH="203040" progId="Equation.DSMT4">
                  <p:embed/>
                </p:oleObj>
              </mc:Choice>
              <mc:Fallback>
                <p:oleObj name="Equation" r:id="rId6" imgW="1522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84378" y="3034771"/>
                        <a:ext cx="288925" cy="484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8432040"/>
              </p:ext>
            </p:extLst>
          </p:nvPr>
        </p:nvGraphicFramePr>
        <p:xfrm>
          <a:off x="1062785" y="2745682"/>
          <a:ext cx="3862388" cy="121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1840" imgH="507960" progId="Equation.DSMT4">
                  <p:embed/>
                </p:oleObj>
              </mc:Choice>
              <mc:Fallback>
                <p:oleObj name="Equation" r:id="rId8" imgW="203184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062785" y="2745682"/>
                        <a:ext cx="3862388" cy="1211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767653" y="1016252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 phương trình:</a:t>
            </a:r>
          </a:p>
        </p:txBody>
      </p:sp>
    </p:spTree>
    <p:extLst>
      <p:ext uri="{BB962C8B-B14F-4D97-AF65-F5344CB8AC3E}">
        <p14:creationId xmlns:p14="http://schemas.microsoft.com/office/powerpoint/2010/main" val="1325479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487" y="841474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 2: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20665"/>
              </p:ext>
            </p:extLst>
          </p:nvPr>
        </p:nvGraphicFramePr>
        <p:xfrm>
          <a:off x="253399" y="1541194"/>
          <a:ext cx="3143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4880" imgH="203040" progId="Equation.DSMT4">
                  <p:embed/>
                </p:oleObj>
              </mc:Choice>
              <mc:Fallback>
                <p:oleObj name="Equation" r:id="rId2" imgW="1648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53399" y="1541194"/>
                        <a:ext cx="314325" cy="484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701966"/>
              </p:ext>
            </p:extLst>
          </p:nvPr>
        </p:nvGraphicFramePr>
        <p:xfrm>
          <a:off x="731806" y="1232261"/>
          <a:ext cx="2222500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68200" imgH="419040" progId="Equation.DSMT4">
                  <p:embed/>
                </p:oleObj>
              </mc:Choice>
              <mc:Fallback>
                <p:oleObj name="Equation" r:id="rId4" imgW="11682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1806" y="1232261"/>
                        <a:ext cx="2222500" cy="998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3399" y="2159921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u="sng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giải:</a:t>
            </a:r>
            <a:endParaRPr lang="en-US" sz="24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53869" y="2191211"/>
            <a:ext cx="7414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ĐKXĐ: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3878097"/>
              </p:ext>
            </p:extLst>
          </p:nvPr>
        </p:nvGraphicFramePr>
        <p:xfrm>
          <a:off x="4316369" y="2191211"/>
          <a:ext cx="1522413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99920" imgH="203040" progId="Equation.DSMT4">
                  <p:embed/>
                </p:oleObj>
              </mc:Choice>
              <mc:Fallback>
                <p:oleObj name="Equation" r:id="rId6" imgW="7999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316369" y="2191211"/>
                        <a:ext cx="1522413" cy="487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10561" y="3153155"/>
            <a:ext cx="82511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có: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1044179"/>
              </p:ext>
            </p:extLst>
          </p:nvPr>
        </p:nvGraphicFramePr>
        <p:xfrm>
          <a:off x="1445062" y="2884718"/>
          <a:ext cx="2222500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68200" imgH="419040" progId="Equation.DSMT4">
                  <p:embed/>
                </p:oleObj>
              </mc:Choice>
              <mc:Fallback>
                <p:oleObj name="Equation" r:id="rId8" imgW="11682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45062" y="2884718"/>
                        <a:ext cx="2222500" cy="998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8255138"/>
              </p:ext>
            </p:extLst>
          </p:nvPr>
        </p:nvGraphicFramePr>
        <p:xfrm>
          <a:off x="3754929" y="2763093"/>
          <a:ext cx="5435600" cy="133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857320" imgH="558720" progId="Equation.DSMT4">
                  <p:embed/>
                </p:oleObj>
              </mc:Choice>
              <mc:Fallback>
                <p:oleObj name="Equation" r:id="rId9" imgW="285732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754929" y="2763093"/>
                        <a:ext cx="5435600" cy="1330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0039499"/>
              </p:ext>
            </p:extLst>
          </p:nvPr>
        </p:nvGraphicFramePr>
        <p:xfrm>
          <a:off x="410561" y="4195295"/>
          <a:ext cx="3719512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55520" imgH="215640" progId="Equation.DSMT4">
                  <p:embed/>
                </p:oleObj>
              </mc:Choice>
              <mc:Fallback>
                <p:oleObj name="Equation" r:id="rId11" imgW="195552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10561" y="4195295"/>
                        <a:ext cx="3719512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910918"/>
              </p:ext>
            </p:extLst>
          </p:nvPr>
        </p:nvGraphicFramePr>
        <p:xfrm>
          <a:off x="4203781" y="4181317"/>
          <a:ext cx="26574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96800" imgH="215640" progId="Equation.DSMT4">
                  <p:embed/>
                </p:oleObj>
              </mc:Choice>
              <mc:Fallback>
                <p:oleObj name="Equation" r:id="rId13" imgW="13968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203781" y="4181317"/>
                        <a:ext cx="2657475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9268852"/>
              </p:ext>
            </p:extLst>
          </p:nvPr>
        </p:nvGraphicFramePr>
        <p:xfrm>
          <a:off x="7026954" y="4132735"/>
          <a:ext cx="3960813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82600" imgH="304560" progId="Equation.DSMT4">
                  <p:embed/>
                </p:oleObj>
              </mc:Choice>
              <mc:Fallback>
                <p:oleObj name="Equation" r:id="rId15" imgW="20826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026954" y="4132735"/>
                        <a:ext cx="3960813" cy="725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2159509"/>
              </p:ext>
            </p:extLst>
          </p:nvPr>
        </p:nvGraphicFramePr>
        <p:xfrm>
          <a:off x="410561" y="5318747"/>
          <a:ext cx="3019425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587240" imgH="304560" progId="Equation.DSMT4">
                  <p:embed/>
                </p:oleObj>
              </mc:Choice>
              <mc:Fallback>
                <p:oleObj name="Equation" r:id="rId17" imgW="15872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10561" y="5318747"/>
                        <a:ext cx="3019425" cy="725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140734"/>
              </p:ext>
            </p:extLst>
          </p:nvPr>
        </p:nvGraphicFramePr>
        <p:xfrm>
          <a:off x="3443368" y="4895679"/>
          <a:ext cx="1520825" cy="157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99920" imgH="660240" progId="Equation.DSMT4">
                  <p:embed/>
                </p:oleObj>
              </mc:Choice>
              <mc:Fallback>
                <p:oleObj name="Equation" r:id="rId19" imgW="79992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443368" y="4895679"/>
                        <a:ext cx="1520825" cy="1571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012666" y="5681266"/>
            <a:ext cx="3654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(Thỏa mãn ĐKXĐ).     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12666" y="4970338"/>
            <a:ext cx="3654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(Thỏa mãn ĐKXĐ).     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51130" y="5275314"/>
            <a:ext cx="3654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0498387"/>
              </p:ext>
            </p:extLst>
          </p:nvPr>
        </p:nvGraphicFramePr>
        <p:xfrm>
          <a:off x="8775421" y="4982754"/>
          <a:ext cx="1716087" cy="1147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901440" imgH="482400" progId="Equation.DSMT4">
                  <p:embed/>
                </p:oleObj>
              </mc:Choice>
              <mc:Fallback>
                <p:oleObj name="Equation" r:id="rId21" imgW="90144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8775421" y="4982754"/>
                        <a:ext cx="1716087" cy="1147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7959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8" grpId="0"/>
      <p:bldP spid="18" grpId="0"/>
      <p:bldP spid="19" grpId="0"/>
      <p:bldP spid="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5859" y="841474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 2: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8919983"/>
              </p:ext>
            </p:extLst>
          </p:nvPr>
        </p:nvGraphicFramePr>
        <p:xfrm>
          <a:off x="679745" y="1447194"/>
          <a:ext cx="2889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203040" progId="Equation.DSMT4">
                  <p:embed/>
                </p:oleObj>
              </mc:Choice>
              <mc:Fallback>
                <p:oleObj name="Equation" r:id="rId2" imgW="1522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79745" y="1447194"/>
                        <a:ext cx="288925" cy="484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0846409"/>
              </p:ext>
            </p:extLst>
          </p:nvPr>
        </p:nvGraphicFramePr>
        <p:xfrm>
          <a:off x="1158152" y="1158105"/>
          <a:ext cx="3862388" cy="121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1840" imgH="507960" progId="Equation.DSMT4">
                  <p:embed/>
                </p:oleObj>
              </mc:Choice>
              <mc:Fallback>
                <p:oleObj name="Equation" r:id="rId4" imgW="203184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58152" y="1158105"/>
                        <a:ext cx="3862388" cy="1211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7306" y="2159921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u="sng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giải:</a:t>
            </a:r>
            <a:endParaRPr lang="en-US" sz="24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57776" y="2191211"/>
            <a:ext cx="7414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ĐKXĐ: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80206"/>
              </p:ext>
            </p:extLst>
          </p:nvPr>
        </p:nvGraphicFramePr>
        <p:xfrm>
          <a:off x="4788892" y="2191211"/>
          <a:ext cx="1692275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840" imgH="203040" progId="Equation.DSMT4">
                  <p:embed/>
                </p:oleObj>
              </mc:Choice>
              <mc:Fallback>
                <p:oleObj name="Equation" r:id="rId6" imgW="8888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788892" y="2191211"/>
                        <a:ext cx="1692275" cy="487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14468" y="3153155"/>
            <a:ext cx="82511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có: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306089"/>
              </p:ext>
            </p:extLst>
          </p:nvPr>
        </p:nvGraphicFramePr>
        <p:xfrm>
          <a:off x="3604617" y="4202236"/>
          <a:ext cx="23685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44520" imgH="215640" progId="Equation.DSMT4">
                  <p:embed/>
                </p:oleObj>
              </mc:Choice>
              <mc:Fallback>
                <p:oleObj name="Equation" r:id="rId8" imgW="124452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604617" y="4202236"/>
                        <a:ext cx="2368550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02427"/>
              </p:ext>
            </p:extLst>
          </p:nvPr>
        </p:nvGraphicFramePr>
        <p:xfrm>
          <a:off x="6076064" y="4159731"/>
          <a:ext cx="3430587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03240" imgH="304560" progId="Equation.DSMT4">
                  <p:embed/>
                </p:oleObj>
              </mc:Choice>
              <mc:Fallback>
                <p:oleObj name="Equation" r:id="rId10" imgW="18032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076064" y="4159731"/>
                        <a:ext cx="3430587" cy="725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0664963"/>
              </p:ext>
            </p:extLst>
          </p:nvPr>
        </p:nvGraphicFramePr>
        <p:xfrm>
          <a:off x="814468" y="5344113"/>
          <a:ext cx="2730500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34960" imgH="304560" progId="Equation.DSMT4">
                  <p:embed/>
                </p:oleObj>
              </mc:Choice>
              <mc:Fallback>
                <p:oleObj name="Equation" r:id="rId12" imgW="14349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14468" y="5344113"/>
                        <a:ext cx="2730500" cy="725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14312"/>
              </p:ext>
            </p:extLst>
          </p:nvPr>
        </p:nvGraphicFramePr>
        <p:xfrm>
          <a:off x="3631026" y="5070465"/>
          <a:ext cx="1495425" cy="1268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87320" imgH="533160" progId="Equation.DSMT4">
                  <p:embed/>
                </p:oleObj>
              </mc:Choice>
              <mc:Fallback>
                <p:oleObj name="Equation" r:id="rId14" imgW="78732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631026" y="5070465"/>
                        <a:ext cx="1495425" cy="1268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097608" y="5704671"/>
            <a:ext cx="3654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(Không thỏa mãn ĐKXĐ).     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68765" y="5138504"/>
            <a:ext cx="3654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(Không thỏa mãn ĐKXĐ).     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875774" y="5357164"/>
            <a:ext cx="3654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4999917"/>
              </p:ext>
            </p:extLst>
          </p:nvPr>
        </p:nvGraphicFramePr>
        <p:xfrm>
          <a:off x="9661525" y="5385898"/>
          <a:ext cx="89535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69800" imgH="177480" progId="Equation.DSMT4">
                  <p:embed/>
                </p:oleObj>
              </mc:Choice>
              <mc:Fallback>
                <p:oleObj name="Equation" r:id="rId16" imgW="4698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661525" y="5385898"/>
                        <a:ext cx="895350" cy="423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96005"/>
              </p:ext>
            </p:extLst>
          </p:nvPr>
        </p:nvGraphicFramePr>
        <p:xfrm>
          <a:off x="1772641" y="2850125"/>
          <a:ext cx="3862388" cy="121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31840" imgH="507960" progId="Equation.DSMT4">
                  <p:embed/>
                </p:oleObj>
              </mc:Choice>
              <mc:Fallback>
                <p:oleObj name="Equation" r:id="rId18" imgW="203184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72641" y="2850125"/>
                        <a:ext cx="3862388" cy="1211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4199391"/>
              </p:ext>
            </p:extLst>
          </p:nvPr>
        </p:nvGraphicFramePr>
        <p:xfrm>
          <a:off x="5799166" y="2730771"/>
          <a:ext cx="5189537" cy="1331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730240" imgH="558720" progId="Equation.DSMT4">
                  <p:embed/>
                </p:oleObj>
              </mc:Choice>
              <mc:Fallback>
                <p:oleObj name="Equation" r:id="rId19" imgW="273024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799166" y="2730771"/>
                        <a:ext cx="5189537" cy="1331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688737"/>
              </p:ext>
            </p:extLst>
          </p:nvPr>
        </p:nvGraphicFramePr>
        <p:xfrm>
          <a:off x="814468" y="4202236"/>
          <a:ext cx="26066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71600" imgH="215640" progId="Equation.DSMT4">
                  <p:embed/>
                </p:oleObj>
              </mc:Choice>
              <mc:Fallback>
                <p:oleObj name="Equation" r:id="rId21" imgW="13716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814468" y="4202236"/>
                        <a:ext cx="2606675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8920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8" grpId="0"/>
      <p:bldP spid="16" grpId="0"/>
      <p:bldP spid="17" grpId="0"/>
      <p:bldP spid="1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8541" y="959279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 3: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1920198"/>
              </p:ext>
            </p:extLst>
          </p:nvPr>
        </p:nvGraphicFramePr>
        <p:xfrm>
          <a:off x="735843" y="1771195"/>
          <a:ext cx="3143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4880" imgH="203040" progId="Equation.DSMT4">
                  <p:embed/>
                </p:oleObj>
              </mc:Choice>
              <mc:Fallback>
                <p:oleObj name="Equation" r:id="rId2" imgW="1648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35843" y="1771195"/>
                        <a:ext cx="314325" cy="484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2173636"/>
              </p:ext>
            </p:extLst>
          </p:nvPr>
        </p:nvGraphicFramePr>
        <p:xfrm>
          <a:off x="1163450" y="1542895"/>
          <a:ext cx="3913188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400" imgH="355320" progId="Equation.DSMT4">
                  <p:embed/>
                </p:oleObj>
              </mc:Choice>
              <mc:Fallback>
                <p:oleObj name="Equation" r:id="rId4" imgW="205740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63450" y="1542895"/>
                        <a:ext cx="3913188" cy="847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950011"/>
              </p:ext>
            </p:extLst>
          </p:nvPr>
        </p:nvGraphicFramePr>
        <p:xfrm>
          <a:off x="735843" y="2989892"/>
          <a:ext cx="2889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280" imgH="203040" progId="Equation.DSMT4">
                  <p:embed/>
                </p:oleObj>
              </mc:Choice>
              <mc:Fallback>
                <p:oleObj name="Equation" r:id="rId6" imgW="1522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35843" y="2989892"/>
                        <a:ext cx="288925" cy="484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1483336"/>
              </p:ext>
            </p:extLst>
          </p:nvPr>
        </p:nvGraphicFramePr>
        <p:xfrm>
          <a:off x="1249645" y="2877749"/>
          <a:ext cx="25336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33440" imgH="203040" progId="Equation.DSMT4">
                  <p:embed/>
                </p:oleObj>
              </mc:Choice>
              <mc:Fallback>
                <p:oleObj name="Equation" r:id="rId8" imgW="13334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249645" y="2877749"/>
                        <a:ext cx="2533650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919118" y="971373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 phương trình:</a:t>
            </a:r>
          </a:p>
        </p:txBody>
      </p:sp>
    </p:spTree>
    <p:extLst>
      <p:ext uri="{BB962C8B-B14F-4D97-AF65-F5344CB8AC3E}">
        <p14:creationId xmlns:p14="http://schemas.microsoft.com/office/powerpoint/2010/main" val="3146330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0002" y="1049036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 3: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2010236"/>
              </p:ext>
            </p:extLst>
          </p:nvPr>
        </p:nvGraphicFramePr>
        <p:xfrm>
          <a:off x="427304" y="1860952"/>
          <a:ext cx="3143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4880" imgH="203040" progId="Equation.DSMT4">
                  <p:embed/>
                </p:oleObj>
              </mc:Choice>
              <mc:Fallback>
                <p:oleObj name="Equation" r:id="rId2" imgW="1648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27304" y="1860952"/>
                        <a:ext cx="314325" cy="484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28273"/>
              </p:ext>
            </p:extLst>
          </p:nvPr>
        </p:nvGraphicFramePr>
        <p:xfrm>
          <a:off x="854911" y="1632652"/>
          <a:ext cx="3913188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400" imgH="355320" progId="Equation.DSMT4">
                  <p:embed/>
                </p:oleObj>
              </mc:Choice>
              <mc:Fallback>
                <p:oleObj name="Equation" r:id="rId4" imgW="205740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54911" y="1632652"/>
                        <a:ext cx="3913188" cy="847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10579" y="1061130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 phương trình: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7304" y="2590234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u="sng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giải:</a:t>
            </a:r>
            <a:endParaRPr lang="en-US" sz="24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1629" y="3193840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có: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0522991"/>
              </p:ext>
            </p:extLst>
          </p:nvPr>
        </p:nvGraphicFramePr>
        <p:xfrm>
          <a:off x="1714148" y="2967149"/>
          <a:ext cx="3913188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57400" imgH="355320" progId="Equation.DSMT4">
                  <p:embed/>
                </p:oleObj>
              </mc:Choice>
              <mc:Fallback>
                <p:oleObj name="Equation" r:id="rId6" imgW="205740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14148" y="2967149"/>
                        <a:ext cx="3913188" cy="847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543969"/>
              </p:ext>
            </p:extLst>
          </p:nvPr>
        </p:nvGraphicFramePr>
        <p:xfrm>
          <a:off x="5761038" y="3113088"/>
          <a:ext cx="4879975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65360" imgH="279360" progId="Equation.DSMT4">
                  <p:embed/>
                </p:oleObj>
              </mc:Choice>
              <mc:Fallback>
                <p:oleObj name="Equation" r:id="rId7" imgW="256536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761038" y="3113088"/>
                        <a:ext cx="4879975" cy="666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708587"/>
              </p:ext>
            </p:extLst>
          </p:nvPr>
        </p:nvGraphicFramePr>
        <p:xfrm>
          <a:off x="1666875" y="3797300"/>
          <a:ext cx="6088063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200400" imgH="279360" progId="Equation.DSMT4">
                  <p:embed/>
                </p:oleObj>
              </mc:Choice>
              <mc:Fallback>
                <p:oleObj name="Equation" r:id="rId9" imgW="32004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66875" y="3797300"/>
                        <a:ext cx="6088063" cy="666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632432"/>
              </p:ext>
            </p:extLst>
          </p:nvPr>
        </p:nvGraphicFramePr>
        <p:xfrm>
          <a:off x="1714148" y="5145338"/>
          <a:ext cx="4421188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323800" imgH="304560" progId="Equation.DSMT4">
                  <p:embed/>
                </p:oleObj>
              </mc:Choice>
              <mc:Fallback>
                <p:oleObj name="Equation" r:id="rId11" imgW="23238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714148" y="5145338"/>
                        <a:ext cx="4421188" cy="727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783026"/>
              </p:ext>
            </p:extLst>
          </p:nvPr>
        </p:nvGraphicFramePr>
        <p:xfrm>
          <a:off x="6171098" y="4276186"/>
          <a:ext cx="1425575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49160" imgH="990360" progId="Equation.DSMT4">
                  <p:embed/>
                </p:oleObj>
              </mc:Choice>
              <mc:Fallback>
                <p:oleObj name="Equation" r:id="rId13" imgW="749160" imgH="990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171098" y="4276186"/>
                        <a:ext cx="1425575" cy="236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361684"/>
              </p:ext>
            </p:extLst>
          </p:nvPr>
        </p:nvGraphicFramePr>
        <p:xfrm>
          <a:off x="8699120" y="5134582"/>
          <a:ext cx="2078037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91880" imgH="304560" progId="Equation.DSMT4">
                  <p:embed/>
                </p:oleObj>
              </mc:Choice>
              <mc:Fallback>
                <p:oleObj name="Equation" r:id="rId15" imgW="109188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699120" y="5134582"/>
                        <a:ext cx="2078037" cy="727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7991030" y="5225470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759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9" grpId="0"/>
      <p:bldP spid="1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5615" y="1217330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 3: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3984085"/>
              </p:ext>
            </p:extLst>
          </p:nvPr>
        </p:nvGraphicFramePr>
        <p:xfrm>
          <a:off x="892920" y="1787278"/>
          <a:ext cx="2889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203040" progId="Equation.DSMT4">
                  <p:embed/>
                </p:oleObj>
              </mc:Choice>
              <mc:Fallback>
                <p:oleObj name="Equation" r:id="rId2" imgW="1522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92920" y="1787278"/>
                        <a:ext cx="288925" cy="484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521509"/>
              </p:ext>
            </p:extLst>
          </p:nvPr>
        </p:nvGraphicFramePr>
        <p:xfrm>
          <a:off x="1401112" y="1703183"/>
          <a:ext cx="25336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203040" progId="Equation.DSMT4">
                  <p:embed/>
                </p:oleObj>
              </mc:Choice>
              <mc:Fallback>
                <p:oleObj name="Equation" r:id="rId4" imgW="13334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01112" y="1703183"/>
                        <a:ext cx="2533650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46192" y="1229424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 phương trình: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6823" y="2379749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u="sng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giải:</a:t>
            </a:r>
            <a:endParaRPr lang="en-US" sz="24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51148" y="2983355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có: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037795"/>
              </p:ext>
            </p:extLst>
          </p:nvPr>
        </p:nvGraphicFramePr>
        <p:xfrm>
          <a:off x="5707063" y="3783013"/>
          <a:ext cx="1570037" cy="187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480" imgH="787320" progId="Equation.DSMT4">
                  <p:embed/>
                </p:oleObj>
              </mc:Choice>
              <mc:Fallback>
                <p:oleObj name="Equation" r:id="rId6" imgW="825480" imgH="787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707063" y="3783013"/>
                        <a:ext cx="1570037" cy="1876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8995510"/>
              </p:ext>
            </p:extLst>
          </p:nvPr>
        </p:nvGraphicFramePr>
        <p:xfrm>
          <a:off x="8280149" y="4372954"/>
          <a:ext cx="1836738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160" imgH="304560" progId="Equation.DSMT4">
                  <p:embed/>
                </p:oleObj>
              </mc:Choice>
              <mc:Fallback>
                <p:oleObj name="Equation" r:id="rId8" imgW="9651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280149" y="4372954"/>
                        <a:ext cx="1836738" cy="727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7541116" y="4463757"/>
            <a:ext cx="852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578147"/>
              </p:ext>
            </p:extLst>
          </p:nvPr>
        </p:nvGraphicFramePr>
        <p:xfrm>
          <a:off x="2200275" y="2909888"/>
          <a:ext cx="248443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07880" imgH="203040" progId="Equation.DSMT4">
                  <p:embed/>
                </p:oleObj>
              </mc:Choice>
              <mc:Fallback>
                <p:oleObj name="Equation" r:id="rId10" imgW="13078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200275" y="2909888"/>
                        <a:ext cx="2484438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424022"/>
              </p:ext>
            </p:extLst>
          </p:nvPr>
        </p:nvGraphicFramePr>
        <p:xfrm>
          <a:off x="4938713" y="2849563"/>
          <a:ext cx="3305175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39880" imgH="304560" progId="Equation.DSMT4">
                  <p:embed/>
                </p:oleObj>
              </mc:Choice>
              <mc:Fallback>
                <p:oleObj name="Equation" r:id="rId12" imgW="173988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938713" y="2849563"/>
                        <a:ext cx="3305175" cy="72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4904209"/>
              </p:ext>
            </p:extLst>
          </p:nvPr>
        </p:nvGraphicFramePr>
        <p:xfrm>
          <a:off x="2212975" y="3587750"/>
          <a:ext cx="274955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47560" imgH="304560" progId="Equation.DSMT4">
                  <p:embed/>
                </p:oleObj>
              </mc:Choice>
              <mc:Fallback>
                <p:oleObj name="Equation" r:id="rId14" imgW="14475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212975" y="3587750"/>
                        <a:ext cx="2749550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072320"/>
              </p:ext>
            </p:extLst>
          </p:nvPr>
        </p:nvGraphicFramePr>
        <p:xfrm>
          <a:off x="2197100" y="4373563"/>
          <a:ext cx="3473450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828800" imgH="304560" progId="Equation.DSMT4">
                  <p:embed/>
                </p:oleObj>
              </mc:Choice>
              <mc:Fallback>
                <p:oleObj name="Equation" r:id="rId16" imgW="18288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197100" y="4373563"/>
                        <a:ext cx="3473450" cy="72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2463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809066" y="2013924"/>
            <a:ext cx="3809065" cy="17670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BTVN</a:t>
            </a:r>
          </a:p>
        </p:txBody>
      </p:sp>
      <p:sp>
        <p:nvSpPr>
          <p:cNvPr id="3" name="Rectangle 2"/>
          <p:cNvSpPr/>
          <p:nvPr/>
        </p:nvSpPr>
        <p:spPr>
          <a:xfrm>
            <a:off x="3982969" y="4364437"/>
            <a:ext cx="3450037" cy="10546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7.1; 7.2; 7.3 SBT Toán 9 Trang 60 </a:t>
            </a:r>
          </a:p>
        </p:txBody>
      </p:sp>
    </p:spTree>
    <p:extLst>
      <p:ext uri="{BB962C8B-B14F-4D97-AF65-F5344CB8AC3E}">
        <p14:creationId xmlns:p14="http://schemas.microsoft.com/office/powerpoint/2010/main" val="126205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5286" y="1011033"/>
            <a:ext cx="258929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0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30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</a:t>
            </a:r>
            <a:r>
              <a:rPr lang="en-US" sz="30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798" y="2016636"/>
            <a:ext cx="1188720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26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thì:</a:t>
            </a:r>
            <a:endParaRPr lang="en-US" sz="26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0990604"/>
              </p:ext>
            </p:extLst>
          </p:nvPr>
        </p:nvGraphicFramePr>
        <p:xfrm>
          <a:off x="6886119" y="2046753"/>
          <a:ext cx="4318000" cy="778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080" imgH="279360" progId="Equation.DSMT4">
                  <p:embed/>
                </p:oleObj>
              </mc:Choice>
              <mc:Fallback>
                <p:oleObj name="Equation" r:id="rId2" imgW="15490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886119" y="2046753"/>
                        <a:ext cx="4318000" cy="7786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171648"/>
              </p:ext>
            </p:extLst>
          </p:nvPr>
        </p:nvGraphicFramePr>
        <p:xfrm>
          <a:off x="1120897" y="2225334"/>
          <a:ext cx="9556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720" imgH="215640" progId="Equation.DSMT4">
                  <p:embed/>
                </p:oleObj>
              </mc:Choice>
              <mc:Fallback>
                <p:oleObj name="Equation" r:id="rId4" imgW="34272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20897" y="2225334"/>
                        <a:ext cx="955675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596412"/>
              </p:ext>
            </p:extLst>
          </p:nvPr>
        </p:nvGraphicFramePr>
        <p:xfrm>
          <a:off x="4552950" y="2822575"/>
          <a:ext cx="2865438" cy="2262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520" imgH="812520" progId="Equation.DSMT4">
                  <p:embed/>
                </p:oleObj>
              </mc:Choice>
              <mc:Fallback>
                <p:oleObj name="Equation" r:id="rId6" imgW="1028520" imgH="812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52950" y="2822575"/>
                        <a:ext cx="2865438" cy="2262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174172" y="1854857"/>
            <a:ext cx="11754756" cy="3326361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2226" y="5530430"/>
            <a:ext cx="11887202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i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</a:t>
            </a:r>
            <a:r>
              <a:rPr lang="en-US" sz="2600" i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ý:</a:t>
            </a:r>
            <a:r>
              <a:rPr lang="en-US" sz="2600" i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2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</a:t>
            </a:r>
            <a:r>
              <a:rPr lang="en-US" sz="2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Viet, </a:t>
            </a:r>
            <a:r>
              <a:rPr lang="en-US" sz="26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bậc</a:t>
            </a:r>
            <a:r>
              <a:rPr lang="en-US" sz="2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2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i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600" b="1" i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i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600" b="1" i="1" u="sng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98490" y="546559"/>
            <a:ext cx="426430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NHẮC LẠI KIẾN THỨC</a:t>
            </a:r>
          </a:p>
        </p:txBody>
      </p:sp>
    </p:spTree>
    <p:extLst>
      <p:ext uri="{BB962C8B-B14F-4D97-AF65-F5344CB8AC3E}">
        <p14:creationId xmlns:p14="http://schemas.microsoft.com/office/powerpoint/2010/main" val="1844457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55622" y="1418423"/>
            <a:ext cx="598112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i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 </a:t>
            </a:r>
            <a:r>
              <a:rPr lang="en-US" sz="3000" b="1" i="1" u="sng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 trình trùng phương:</a:t>
            </a:r>
            <a:endParaRPr lang="en-US" sz="3000" b="1" i="1" u="sng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78010" y="2114448"/>
            <a:ext cx="762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trùng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4116479"/>
              </p:ext>
            </p:extLst>
          </p:nvPr>
        </p:nvGraphicFramePr>
        <p:xfrm>
          <a:off x="4533822" y="2682511"/>
          <a:ext cx="4689475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68480" imgH="304560" progId="Equation.DSMT4">
                  <p:embed/>
                </p:oleObj>
              </mc:Choice>
              <mc:Fallback>
                <p:oleObj name="Equation" r:id="rId2" imgW="196848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533822" y="2682511"/>
                        <a:ext cx="4689475" cy="72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1818255" y="3800444"/>
            <a:ext cx="112325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ta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bậc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):     </a:t>
            </a:r>
            <a:endParaRPr lang="en-US" sz="24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627744"/>
              </p:ext>
            </p:extLst>
          </p:nvPr>
        </p:nvGraphicFramePr>
        <p:xfrm>
          <a:off x="2489483" y="3726315"/>
          <a:ext cx="108902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200" imgH="241200" progId="Equation.DSMT4">
                  <p:embed/>
                </p:oleObj>
              </mc:Choice>
              <mc:Fallback>
                <p:oleObj name="Equation" r:id="rId4" imgW="45720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89483" y="3726315"/>
                        <a:ext cx="1089025" cy="576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8642929"/>
              </p:ext>
            </p:extLst>
          </p:nvPr>
        </p:nvGraphicFramePr>
        <p:xfrm>
          <a:off x="5213818" y="4432618"/>
          <a:ext cx="3117850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07880" imgH="304560" progId="Equation.DSMT4">
                  <p:embed/>
                </p:oleObj>
              </mc:Choice>
              <mc:Fallback>
                <p:oleObj name="Equation" r:id="rId6" imgW="130788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13818" y="4432618"/>
                        <a:ext cx="3117850" cy="72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E917C57-8B67-449D-9065-1738CF2044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930646"/>
              </p:ext>
            </p:extLst>
          </p:nvPr>
        </p:nvGraphicFramePr>
        <p:xfrm>
          <a:off x="8601346" y="3851598"/>
          <a:ext cx="242888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520" imgH="152280" progId="Equation.DSMT4">
                  <p:embed/>
                </p:oleObj>
              </mc:Choice>
              <mc:Fallback>
                <p:oleObj name="Equation" r:id="rId8" imgW="101520" imgH="152280" progId="Equation.DSMT4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601346" y="3851598"/>
                        <a:ext cx="242888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4565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7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318525"/>
              </p:ext>
            </p:extLst>
          </p:nvPr>
        </p:nvGraphicFramePr>
        <p:xfrm>
          <a:off x="8779180" y="1172232"/>
          <a:ext cx="410206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640" imgH="304560" progId="Equation.DSMT4">
                  <p:embed/>
                </p:oleObj>
              </mc:Choice>
              <mc:Fallback>
                <p:oleObj name="Equation" r:id="rId2" imgW="2156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779180" y="1172232"/>
                        <a:ext cx="410206" cy="72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91480"/>
              </p:ext>
            </p:extLst>
          </p:nvPr>
        </p:nvGraphicFramePr>
        <p:xfrm>
          <a:off x="5385312" y="2285089"/>
          <a:ext cx="531812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60" imgH="304560" progId="Equation.DSMT4">
                  <p:embed/>
                </p:oleObj>
              </mc:Choice>
              <mc:Fallback>
                <p:oleObj name="Equation" r:id="rId4" imgW="2793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85312" y="2285089"/>
                        <a:ext cx="531812" cy="72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9670997"/>
              </p:ext>
            </p:extLst>
          </p:nvPr>
        </p:nvGraphicFramePr>
        <p:xfrm>
          <a:off x="5341148" y="2076068"/>
          <a:ext cx="75247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3480" imgH="152280" progId="Equation.DSMT4">
                  <p:embed/>
                </p:oleObj>
              </mc:Choice>
              <mc:Fallback>
                <p:oleObj name="Equation" r:id="rId6" imgW="39348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341148" y="2076068"/>
                        <a:ext cx="752475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661562"/>
              </p:ext>
            </p:extLst>
          </p:nvPr>
        </p:nvGraphicFramePr>
        <p:xfrm>
          <a:off x="6653647" y="4468396"/>
          <a:ext cx="941954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5000" imgH="266400" progId="Equation.DSMT4">
                  <p:embed/>
                </p:oleObj>
              </mc:Choice>
              <mc:Fallback>
                <p:oleObj name="Equation" r:id="rId8" imgW="49500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653647" y="4468396"/>
                        <a:ext cx="941954" cy="638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2957047" y="1276047"/>
            <a:ext cx="6470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trùng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98020" y="2033617"/>
            <a:ext cx="8099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       Khi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3232282"/>
              </p:ext>
            </p:extLst>
          </p:nvPr>
        </p:nvGraphicFramePr>
        <p:xfrm>
          <a:off x="2776061" y="1935590"/>
          <a:ext cx="108902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57200" imgH="241200" progId="Equation.DSMT4">
                  <p:embed/>
                </p:oleObj>
              </mc:Choice>
              <mc:Fallback>
                <p:oleObj name="Equation" r:id="rId10" imgW="45720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776061" y="1935590"/>
                        <a:ext cx="1089025" cy="576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745328" y="3035960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,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3337914"/>
              </p:ext>
            </p:extLst>
          </p:nvPr>
        </p:nvGraphicFramePr>
        <p:xfrm>
          <a:off x="4714223" y="2927253"/>
          <a:ext cx="434975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8600" imgH="304560" progId="Equation.DSMT4">
                  <p:embed/>
                </p:oleObj>
              </mc:Choice>
              <mc:Fallback>
                <p:oleObj name="Equation" r:id="rId12" imgW="2286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714223" y="2927253"/>
                        <a:ext cx="434975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1911768"/>
              </p:ext>
            </p:extLst>
          </p:nvPr>
        </p:nvGraphicFramePr>
        <p:xfrm>
          <a:off x="9170003" y="1927353"/>
          <a:ext cx="410206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5640" imgH="304560" progId="Equation.DSMT4">
                  <p:embed/>
                </p:oleObj>
              </mc:Choice>
              <mc:Fallback>
                <p:oleObj name="Equation" r:id="rId14" imgW="2156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9170003" y="1927353"/>
                        <a:ext cx="410206" cy="72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9990963"/>
              </p:ext>
            </p:extLst>
          </p:nvPr>
        </p:nvGraphicFramePr>
        <p:xfrm>
          <a:off x="8327710" y="2983042"/>
          <a:ext cx="603250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17160" imgH="253800" progId="Equation.DSMT4">
                  <p:embed/>
                </p:oleObj>
              </mc:Choice>
              <mc:Fallback>
                <p:oleObj name="Equation" r:id="rId16" imgW="3171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327710" y="2983042"/>
                        <a:ext cx="603250" cy="608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745328" y="3566092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 dấu của       .          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6990496"/>
              </p:ext>
            </p:extLst>
          </p:nvPr>
        </p:nvGraphicFramePr>
        <p:xfrm>
          <a:off x="3886492" y="3519834"/>
          <a:ext cx="530225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79360" imgH="253800" progId="Equation.DSMT4">
                  <p:embed/>
                </p:oleObj>
              </mc:Choice>
              <mc:Fallback>
                <p:oleObj name="Equation" r:id="rId18" imgW="2793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886492" y="3519834"/>
                        <a:ext cx="530225" cy="608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745328" y="4169310"/>
            <a:ext cx="83242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4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754638"/>
              </p:ext>
            </p:extLst>
          </p:nvPr>
        </p:nvGraphicFramePr>
        <p:xfrm>
          <a:off x="6548438" y="4062413"/>
          <a:ext cx="409575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5640" imgH="304560" progId="Equation.DSMT4">
                  <p:embed/>
                </p:oleObj>
              </mc:Choice>
              <mc:Fallback>
                <p:oleObj name="Equation" r:id="rId20" imgW="2156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548438" y="4062413"/>
                        <a:ext cx="409575" cy="72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1908365"/>
              </p:ext>
            </p:extLst>
          </p:nvPr>
        </p:nvGraphicFramePr>
        <p:xfrm>
          <a:off x="5613129" y="4468396"/>
          <a:ext cx="941954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95000" imgH="266400" progId="Equation.DSMT4">
                  <p:embed/>
                </p:oleObj>
              </mc:Choice>
              <mc:Fallback>
                <p:oleObj name="Equation" r:id="rId22" imgW="49500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613129" y="4468396"/>
                        <a:ext cx="941954" cy="638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4962962"/>
              </p:ext>
            </p:extLst>
          </p:nvPr>
        </p:nvGraphicFramePr>
        <p:xfrm>
          <a:off x="7791217" y="5142390"/>
          <a:ext cx="555625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91960" imgH="304560" progId="Equation.DSMT4">
                  <p:embed/>
                </p:oleObj>
              </mc:Choice>
              <mc:Fallback>
                <p:oleObj name="Equation" r:id="rId24" imgW="2919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791217" y="5142390"/>
                        <a:ext cx="555625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1745328" y="5260458"/>
            <a:ext cx="83242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232461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1" grpId="0"/>
      <p:bldP spid="13" grpId="0"/>
      <p:bldP spid="18" grpId="0"/>
      <p:bldP spid="21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58561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VD1( ?1_SGK):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11418" y="813120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 các phương trình: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2497137"/>
              </p:ext>
            </p:extLst>
          </p:nvPr>
        </p:nvGraphicFramePr>
        <p:xfrm>
          <a:off x="1172978" y="1524663"/>
          <a:ext cx="244316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291960" progId="Equation.DSMT4">
                  <p:embed/>
                </p:oleObj>
              </mc:Choice>
              <mc:Fallback>
                <p:oleObj name="Equation" r:id="rId2" imgW="128268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72978" y="1524663"/>
                        <a:ext cx="2443163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450385"/>
              </p:ext>
            </p:extLst>
          </p:nvPr>
        </p:nvGraphicFramePr>
        <p:xfrm>
          <a:off x="1172978" y="2223163"/>
          <a:ext cx="253841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291960" progId="Equation.DSMT4">
                  <p:embed/>
                </p:oleObj>
              </mc:Choice>
              <mc:Fallback>
                <p:oleObj name="Equation" r:id="rId4" imgW="133344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72978" y="2223163"/>
                        <a:ext cx="2538413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520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5672268"/>
              </p:ext>
            </p:extLst>
          </p:nvPr>
        </p:nvGraphicFramePr>
        <p:xfrm>
          <a:off x="84674" y="82941"/>
          <a:ext cx="244316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291960" progId="Equation.DSMT4">
                  <p:embed/>
                </p:oleObj>
              </mc:Choice>
              <mc:Fallback>
                <p:oleObj name="Equation" r:id="rId2" imgW="128268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4674" y="82941"/>
                        <a:ext cx="2443163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4674" y="851805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u="sng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giải:</a:t>
            </a:r>
            <a:endParaRPr lang="en-US" sz="24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673" y="1356558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Đặt                            phương trình đã cho trở thành: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101006"/>
              </p:ext>
            </p:extLst>
          </p:nvPr>
        </p:nvGraphicFramePr>
        <p:xfrm>
          <a:off x="722800" y="1251109"/>
          <a:ext cx="2268537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200" imgH="304560" progId="Equation.DSMT4">
                  <p:embed/>
                </p:oleObj>
              </mc:Choice>
              <mc:Fallback>
                <p:oleObj name="Equation" r:id="rId4" imgW="9522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22800" y="1251109"/>
                        <a:ext cx="2268537" cy="72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7892214"/>
              </p:ext>
            </p:extLst>
          </p:nvPr>
        </p:nvGraphicFramePr>
        <p:xfrm>
          <a:off x="722313" y="1979613"/>
          <a:ext cx="17907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600" imgH="203040" progId="Equation.DSMT4">
                  <p:embed/>
                </p:oleObj>
              </mc:Choice>
              <mc:Fallback>
                <p:oleObj name="Equation" r:id="rId6" imgW="9396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22313" y="1979613"/>
                        <a:ext cx="1790700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041410"/>
              </p:ext>
            </p:extLst>
          </p:nvPr>
        </p:nvGraphicFramePr>
        <p:xfrm>
          <a:off x="2668588" y="1951038"/>
          <a:ext cx="3411537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90640" imgH="304560" progId="Equation.DSMT4">
                  <p:embed/>
                </p:oleObj>
              </mc:Choice>
              <mc:Fallback>
                <p:oleObj name="Equation" r:id="rId8" imgW="17906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68588" y="1951038"/>
                        <a:ext cx="3411537" cy="72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957945"/>
              </p:ext>
            </p:extLst>
          </p:nvPr>
        </p:nvGraphicFramePr>
        <p:xfrm>
          <a:off x="722313" y="3028950"/>
          <a:ext cx="268605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09400" imgH="304560" progId="Equation.DSMT4">
                  <p:embed/>
                </p:oleObj>
              </mc:Choice>
              <mc:Fallback>
                <p:oleObj name="Equation" r:id="rId10" imgW="14094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22313" y="3028950"/>
                        <a:ext cx="2686050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424955"/>
              </p:ext>
            </p:extLst>
          </p:nvPr>
        </p:nvGraphicFramePr>
        <p:xfrm>
          <a:off x="3533237" y="2603870"/>
          <a:ext cx="1427162" cy="157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49160" imgH="660240" progId="Equation.DSMT4">
                  <p:embed/>
                </p:oleObj>
              </mc:Choice>
              <mc:Fallback>
                <p:oleObj name="Equation" r:id="rId12" imgW="74916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533237" y="2603870"/>
                        <a:ext cx="1427162" cy="1579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006502" y="3471051"/>
            <a:ext cx="3402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).      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4104554"/>
              </p:ext>
            </p:extLst>
          </p:nvPr>
        </p:nvGraphicFramePr>
        <p:xfrm>
          <a:off x="6223367" y="3522296"/>
          <a:ext cx="846137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55320" imgH="152280" progId="Equation.DSMT4">
                  <p:embed/>
                </p:oleObj>
              </mc:Choice>
              <mc:Fallback>
                <p:oleObj name="Equation" r:id="rId14" imgW="35532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223367" y="3522296"/>
                        <a:ext cx="846137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006502" y="2679700"/>
            <a:ext cx="3402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(TMĐK).     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" y="4285701"/>
            <a:ext cx="5047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5170767"/>
              </p:ext>
            </p:extLst>
          </p:nvPr>
        </p:nvGraphicFramePr>
        <p:xfrm>
          <a:off x="4203925" y="4201480"/>
          <a:ext cx="1306512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85800" imgH="215640" progId="Equation.DSMT4">
                  <p:embed/>
                </p:oleObj>
              </mc:Choice>
              <mc:Fallback>
                <p:oleObj name="Equation" r:id="rId16" imgW="6858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203925" y="4201480"/>
                        <a:ext cx="1306512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6214741"/>
              </p:ext>
            </p:extLst>
          </p:nvPr>
        </p:nvGraphicFramePr>
        <p:xfrm>
          <a:off x="4422775" y="4984750"/>
          <a:ext cx="135572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11000" imgH="177480" progId="Equation.DSMT4">
                  <p:embed/>
                </p:oleObj>
              </mc:Choice>
              <mc:Fallback>
                <p:oleObj name="Equation" r:id="rId18" imgW="7110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422775" y="4984750"/>
                        <a:ext cx="1355725" cy="423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231437"/>
              </p:ext>
            </p:extLst>
          </p:nvPr>
        </p:nvGraphicFramePr>
        <p:xfrm>
          <a:off x="1389121" y="5448943"/>
          <a:ext cx="1235075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47640" imgH="304560" progId="Equation.DSMT4">
                  <p:embed/>
                </p:oleObj>
              </mc:Choice>
              <mc:Fallback>
                <p:oleObj name="Equation" r:id="rId20" imgW="6476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389121" y="5448943"/>
                        <a:ext cx="1235075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85800" y="5514571"/>
            <a:ext cx="7783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       </a:t>
            </a:r>
          </a:p>
        </p:txBody>
      </p:sp>
    </p:spTree>
    <p:extLst>
      <p:ext uri="{BB962C8B-B14F-4D97-AF65-F5344CB8AC3E}">
        <p14:creationId xmlns:p14="http://schemas.microsoft.com/office/powerpoint/2010/main" val="1117706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2" grpId="0"/>
      <p:bldP spid="14" grpId="0"/>
      <p:bldP spid="15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8987641"/>
              </p:ext>
            </p:extLst>
          </p:nvPr>
        </p:nvGraphicFramePr>
        <p:xfrm>
          <a:off x="84673" y="-27158"/>
          <a:ext cx="2974975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2040" imgH="304560" progId="Equation.DSMT4">
                  <p:embed/>
                </p:oleObj>
              </mc:Choice>
              <mc:Fallback>
                <p:oleObj name="Equation" r:id="rId2" imgW="15620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4673" y="-27158"/>
                        <a:ext cx="2974975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4674" y="851805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u="sng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giải:</a:t>
            </a:r>
            <a:endParaRPr lang="en-US" sz="24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673" y="1356558"/>
            <a:ext cx="832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Đặt                            phương trình đã cho trở thành: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2018709"/>
              </p:ext>
            </p:extLst>
          </p:nvPr>
        </p:nvGraphicFramePr>
        <p:xfrm>
          <a:off x="722800" y="1251109"/>
          <a:ext cx="2268537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200" imgH="304560" progId="Equation.DSMT4">
                  <p:embed/>
                </p:oleObj>
              </mc:Choice>
              <mc:Fallback>
                <p:oleObj name="Equation" r:id="rId4" imgW="9522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22800" y="1251109"/>
                        <a:ext cx="2268537" cy="72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3186012"/>
              </p:ext>
            </p:extLst>
          </p:nvPr>
        </p:nvGraphicFramePr>
        <p:xfrm>
          <a:off x="685799" y="1965346"/>
          <a:ext cx="244475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680" imgH="304560" progId="Equation.DSMT4">
                  <p:embed/>
                </p:oleObj>
              </mc:Choice>
              <mc:Fallback>
                <p:oleObj name="Equation" r:id="rId6" imgW="128268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85799" y="1965346"/>
                        <a:ext cx="2444750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0502055"/>
              </p:ext>
            </p:extLst>
          </p:nvPr>
        </p:nvGraphicFramePr>
        <p:xfrm>
          <a:off x="3222979" y="1950381"/>
          <a:ext cx="3241675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01720" imgH="304560" progId="Equation.DSMT4">
                  <p:embed/>
                </p:oleObj>
              </mc:Choice>
              <mc:Fallback>
                <p:oleObj name="Equation" r:id="rId8" imgW="170172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22979" y="1950381"/>
                        <a:ext cx="3241675" cy="72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1634738"/>
              </p:ext>
            </p:extLst>
          </p:nvPr>
        </p:nvGraphicFramePr>
        <p:xfrm>
          <a:off x="696913" y="3028950"/>
          <a:ext cx="2735262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34960" imgH="304560" progId="Equation.DSMT4">
                  <p:embed/>
                </p:oleObj>
              </mc:Choice>
              <mc:Fallback>
                <p:oleObj name="Equation" r:id="rId10" imgW="14349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96913" y="3028950"/>
                        <a:ext cx="2735262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0854991"/>
              </p:ext>
            </p:extLst>
          </p:nvPr>
        </p:nvGraphicFramePr>
        <p:xfrm>
          <a:off x="3544888" y="2603500"/>
          <a:ext cx="1403350" cy="157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560" imgH="660240" progId="Equation.DSMT4">
                  <p:embed/>
                </p:oleObj>
              </mc:Choice>
              <mc:Fallback>
                <p:oleObj name="Equation" r:id="rId12" imgW="73656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544888" y="2603500"/>
                        <a:ext cx="1403350" cy="1579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006502" y="3471051"/>
            <a:ext cx="3402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).      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0910149"/>
              </p:ext>
            </p:extLst>
          </p:nvPr>
        </p:nvGraphicFramePr>
        <p:xfrm>
          <a:off x="1524000" y="5621338"/>
          <a:ext cx="847725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44240" imgH="177480" progId="Equation.DSMT4">
                  <p:embed/>
                </p:oleObj>
              </mc:Choice>
              <mc:Fallback>
                <p:oleObj name="Equation" r:id="rId14" imgW="44424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24000" y="5621338"/>
                        <a:ext cx="847725" cy="423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85799" y="5601790"/>
            <a:ext cx="7783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      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06502" y="2687630"/>
            <a:ext cx="3402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).      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481529"/>
              </p:ext>
            </p:extLst>
          </p:nvPr>
        </p:nvGraphicFramePr>
        <p:xfrm>
          <a:off x="6196990" y="2738071"/>
          <a:ext cx="846137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55320" imgH="152280" progId="Equation.DSMT4">
                  <p:embed/>
                </p:oleObj>
              </mc:Choice>
              <mc:Fallback>
                <p:oleObj name="Equation" r:id="rId16" imgW="35532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196990" y="2738071"/>
                        <a:ext cx="846137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85799" y="4347678"/>
            <a:ext cx="7414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 trình       vô nghiệm.       </a:t>
            </a: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3063793"/>
              </p:ext>
            </p:extLst>
          </p:nvPr>
        </p:nvGraphicFramePr>
        <p:xfrm>
          <a:off x="2654027" y="4239677"/>
          <a:ext cx="434975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8600" imgH="304560" progId="Equation.DSMT4">
                  <p:embed/>
                </p:oleObj>
              </mc:Choice>
              <mc:Fallback>
                <p:oleObj name="Equation" r:id="rId18" imgW="2286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654027" y="4239677"/>
                        <a:ext cx="434975" cy="728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685798" y="4955822"/>
            <a:ext cx="7414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vô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  </a:t>
            </a: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494530"/>
              </p:ext>
            </p:extLst>
          </p:nvPr>
        </p:nvGraphicFramePr>
        <p:xfrm>
          <a:off x="2580174" y="4873128"/>
          <a:ext cx="411163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5640" imgH="304560" progId="Equation.DSMT4">
                  <p:embed/>
                </p:oleObj>
              </mc:Choice>
              <mc:Fallback>
                <p:oleObj name="Equation" r:id="rId20" imgW="2156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580174" y="4873128"/>
                        <a:ext cx="411163" cy="72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8086654"/>
              </p:ext>
            </p:extLst>
          </p:nvPr>
        </p:nvGraphicFramePr>
        <p:xfrm>
          <a:off x="253679" y="4445805"/>
          <a:ext cx="36195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90440" imgH="152280" progId="Equation.DSMT4">
                  <p:embed/>
                </p:oleObj>
              </mc:Choice>
              <mc:Fallback>
                <p:oleObj name="Equation" r:id="rId22" imgW="19044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53679" y="4445805"/>
                        <a:ext cx="361950" cy="363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8815081"/>
              </p:ext>
            </p:extLst>
          </p:nvPr>
        </p:nvGraphicFramePr>
        <p:xfrm>
          <a:off x="253679" y="5004885"/>
          <a:ext cx="36195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90440" imgH="152280" progId="Equation.DSMT4">
                  <p:embed/>
                </p:oleObj>
              </mc:Choice>
              <mc:Fallback>
                <p:oleObj name="Equation" r:id="rId24" imgW="19044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253679" y="5004885"/>
                        <a:ext cx="361950" cy="363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892881"/>
              </p:ext>
            </p:extLst>
          </p:nvPr>
        </p:nvGraphicFramePr>
        <p:xfrm>
          <a:off x="6188197" y="3523722"/>
          <a:ext cx="846137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55320" imgH="152280" progId="Equation.DSMT4">
                  <p:embed/>
                </p:oleObj>
              </mc:Choice>
              <mc:Fallback>
                <p:oleObj name="Equation" r:id="rId26" imgW="355320" imgH="15228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188197" y="3523722"/>
                        <a:ext cx="846137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7386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0" grpId="0"/>
      <p:bldP spid="18" grpId="0"/>
      <p:bldP spid="20" grpId="0"/>
      <p:bldP spid="22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22940" y="1444185"/>
            <a:ext cx="9154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ý: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trùng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tham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endParaRPr lang="en-US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82640" y="3236560"/>
            <a:ext cx="9395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 đặt ẩn phụ, không nhất thiết có điều kiện của ẩn phụ đi kèm.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82640" y="3882624"/>
            <a:ext cx="76959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 khi đặt ẩn phụ, phương trình ẩn cũ “trở thành” phương trình với ẩn mới, chứ không tương đương.</a:t>
            </a:r>
          </a:p>
        </p:txBody>
      </p:sp>
    </p:spTree>
    <p:extLst>
      <p:ext uri="{BB962C8B-B14F-4D97-AF65-F5344CB8AC3E}">
        <p14:creationId xmlns:p14="http://schemas.microsoft.com/office/powerpoint/2010/main" val="1110220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2275</TotalTime>
  <Words>782</Words>
  <Application>Microsoft Office PowerPoint</Application>
  <PresentationFormat>Widescreen</PresentationFormat>
  <Paragraphs>127</Paragraphs>
  <Slides>27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CHU THU</cp:lastModifiedBy>
  <cp:revision>247</cp:revision>
  <dcterms:created xsi:type="dcterms:W3CDTF">2020-04-01T12:25:59Z</dcterms:created>
  <dcterms:modified xsi:type="dcterms:W3CDTF">2023-02-17T23:25:25Z</dcterms:modified>
</cp:coreProperties>
</file>