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96" r:id="rId3"/>
    <p:sldId id="258" r:id="rId4"/>
    <p:sldId id="259" r:id="rId5"/>
    <p:sldId id="261" r:id="rId6"/>
    <p:sldId id="262" r:id="rId7"/>
    <p:sldId id="295" r:id="rId8"/>
    <p:sldId id="263" r:id="rId9"/>
    <p:sldId id="265" r:id="rId10"/>
    <p:sldId id="266" r:id="rId11"/>
    <p:sldId id="267" r:id="rId12"/>
    <p:sldId id="274" r:id="rId13"/>
    <p:sldId id="277" r:id="rId14"/>
    <p:sldId id="268" r:id="rId15"/>
    <p:sldId id="269" r:id="rId16"/>
    <p:sldId id="275" r:id="rId17"/>
    <p:sldId id="276" r:id="rId18"/>
    <p:sldId id="264" r:id="rId19"/>
    <p:sldId id="285" r:id="rId20"/>
    <p:sldId id="286" r:id="rId21"/>
    <p:sldId id="287" r:id="rId22"/>
    <p:sldId id="288" r:id="rId23"/>
    <p:sldId id="278" r:id="rId24"/>
    <p:sldId id="289" r:id="rId25"/>
    <p:sldId id="290" r:id="rId26"/>
    <p:sldId id="29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430B"/>
    <a:srgbClr val="15364B"/>
    <a:srgbClr val="0F4F51"/>
    <a:srgbClr val="C610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5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9802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31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4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5799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5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78484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754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427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41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961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067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203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36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377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22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482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43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4090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54.wmf"/><Relationship Id="rId3" Type="http://schemas.openxmlformats.org/officeDocument/2006/relationships/image" Target="../media/image28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2.bin"/><Relationship Id="rId2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5" Type="http://schemas.openxmlformats.org/officeDocument/2006/relationships/image" Target="../media/image55.w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2.wmf"/><Relationship Id="rId14" Type="http://schemas.openxmlformats.org/officeDocument/2006/relationships/oleObject" Target="../embeddings/oleObject5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3" Type="http://schemas.openxmlformats.org/officeDocument/2006/relationships/image" Target="../media/image56.wmf"/><Relationship Id="rId7" Type="http://schemas.openxmlformats.org/officeDocument/2006/relationships/image" Target="../media/image58.wmf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63.bin"/><Relationship Id="rId17" Type="http://schemas.openxmlformats.org/officeDocument/2006/relationships/image" Target="../media/image67.wmf"/><Relationship Id="rId2" Type="http://schemas.openxmlformats.org/officeDocument/2006/relationships/oleObject" Target="../embeddings/oleObject58.bin"/><Relationship Id="rId16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5" Type="http://schemas.openxmlformats.org/officeDocument/2006/relationships/image" Target="../media/image66.wmf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3.wmf"/><Relationship Id="rId14" Type="http://schemas.openxmlformats.org/officeDocument/2006/relationships/oleObject" Target="../embeddings/oleObject6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67.bin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68.wmf"/><Relationship Id="rId5" Type="http://schemas.openxmlformats.org/officeDocument/2006/relationships/image" Target="../media/image61.wmf"/><Relationship Id="rId10" Type="http://schemas.openxmlformats.org/officeDocument/2006/relationships/oleObject" Target="../embeddings/oleObject66.bin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3.wmf"/><Relationship Id="rId14" Type="http://schemas.openxmlformats.org/officeDocument/2006/relationships/oleObject" Target="../embeddings/oleObject6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0.wmf"/><Relationship Id="rId4" Type="http://schemas.openxmlformats.org/officeDocument/2006/relationships/oleObject" Target="../embeddings/oleObject69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7" Type="http://schemas.openxmlformats.org/officeDocument/2006/relationships/image" Target="../media/image69.wmf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8.bin"/><Relationship Id="rId5" Type="http://schemas.openxmlformats.org/officeDocument/2006/relationships/image" Target="../media/image72.wmf"/><Relationship Id="rId4" Type="http://schemas.openxmlformats.org/officeDocument/2006/relationships/oleObject" Target="../embeddings/oleObject71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3" Type="http://schemas.openxmlformats.org/officeDocument/2006/relationships/image" Target="../media/image73.wmf"/><Relationship Id="rId7" Type="http://schemas.openxmlformats.org/officeDocument/2006/relationships/image" Target="../media/image75.wmf"/><Relationship Id="rId2" Type="http://schemas.openxmlformats.org/officeDocument/2006/relationships/oleObject" Target="../embeddings/oleObject7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4.bin"/><Relationship Id="rId5" Type="http://schemas.openxmlformats.org/officeDocument/2006/relationships/image" Target="../media/image74.wmf"/><Relationship Id="rId4" Type="http://schemas.openxmlformats.org/officeDocument/2006/relationships/oleObject" Target="../embeddings/oleObject73.bin"/><Relationship Id="rId9" Type="http://schemas.openxmlformats.org/officeDocument/2006/relationships/image" Target="../media/image76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13" Type="http://schemas.openxmlformats.org/officeDocument/2006/relationships/image" Target="../media/image82.wmf"/><Relationship Id="rId18" Type="http://schemas.openxmlformats.org/officeDocument/2006/relationships/oleObject" Target="../embeddings/oleObject84.bin"/><Relationship Id="rId3" Type="http://schemas.openxmlformats.org/officeDocument/2006/relationships/image" Target="../media/image77.wmf"/><Relationship Id="rId7" Type="http://schemas.openxmlformats.org/officeDocument/2006/relationships/image" Target="../media/image79.wmf"/><Relationship Id="rId12" Type="http://schemas.openxmlformats.org/officeDocument/2006/relationships/oleObject" Target="../embeddings/oleObject81.bin"/><Relationship Id="rId17" Type="http://schemas.openxmlformats.org/officeDocument/2006/relationships/image" Target="../media/image84.wmf"/><Relationship Id="rId2" Type="http://schemas.openxmlformats.org/officeDocument/2006/relationships/oleObject" Target="../embeddings/oleObject76.bin"/><Relationship Id="rId16" Type="http://schemas.openxmlformats.org/officeDocument/2006/relationships/oleObject" Target="../embeddings/oleObject8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8.bin"/><Relationship Id="rId11" Type="http://schemas.openxmlformats.org/officeDocument/2006/relationships/image" Target="../media/image81.wmf"/><Relationship Id="rId5" Type="http://schemas.openxmlformats.org/officeDocument/2006/relationships/image" Target="../media/image78.wmf"/><Relationship Id="rId15" Type="http://schemas.openxmlformats.org/officeDocument/2006/relationships/image" Target="../media/image83.wmf"/><Relationship Id="rId10" Type="http://schemas.openxmlformats.org/officeDocument/2006/relationships/oleObject" Target="../embeddings/oleObject80.bin"/><Relationship Id="rId19" Type="http://schemas.openxmlformats.org/officeDocument/2006/relationships/image" Target="../media/image85.wmf"/><Relationship Id="rId4" Type="http://schemas.openxmlformats.org/officeDocument/2006/relationships/oleObject" Target="../embeddings/oleObject77.bin"/><Relationship Id="rId9" Type="http://schemas.openxmlformats.org/officeDocument/2006/relationships/image" Target="../media/image80.wmf"/><Relationship Id="rId14" Type="http://schemas.openxmlformats.org/officeDocument/2006/relationships/oleObject" Target="../embeddings/oleObject82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3" Type="http://schemas.openxmlformats.org/officeDocument/2006/relationships/image" Target="../media/image77.wmf"/><Relationship Id="rId7" Type="http://schemas.openxmlformats.org/officeDocument/2006/relationships/image" Target="../media/image86.wmf"/><Relationship Id="rId12" Type="http://schemas.openxmlformats.org/officeDocument/2006/relationships/image" Target="../media/image88.wmf"/><Relationship Id="rId2" Type="http://schemas.openxmlformats.org/officeDocument/2006/relationships/oleObject" Target="../embeddings/oleObject8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7.bin"/><Relationship Id="rId11" Type="http://schemas.openxmlformats.org/officeDocument/2006/relationships/oleObject" Target="../embeddings/oleObject90.bin"/><Relationship Id="rId5" Type="http://schemas.openxmlformats.org/officeDocument/2006/relationships/image" Target="../media/image78.wmf"/><Relationship Id="rId10" Type="http://schemas.openxmlformats.org/officeDocument/2006/relationships/oleObject" Target="../embeddings/oleObject89.bin"/><Relationship Id="rId4" Type="http://schemas.openxmlformats.org/officeDocument/2006/relationships/oleObject" Target="../embeddings/oleObject86.bin"/><Relationship Id="rId9" Type="http://schemas.openxmlformats.org/officeDocument/2006/relationships/image" Target="../media/image87.wmf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3" Type="http://schemas.openxmlformats.org/officeDocument/2006/relationships/image" Target="../media/image79.wmf"/><Relationship Id="rId7" Type="http://schemas.openxmlformats.org/officeDocument/2006/relationships/image" Target="../media/image89.wmf"/><Relationship Id="rId12" Type="http://schemas.openxmlformats.org/officeDocument/2006/relationships/oleObject" Target="../embeddings/oleObject96.bin"/><Relationship Id="rId2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90.wmf"/><Relationship Id="rId5" Type="http://schemas.openxmlformats.org/officeDocument/2006/relationships/image" Target="../media/image80.wmf"/><Relationship Id="rId10" Type="http://schemas.openxmlformats.org/officeDocument/2006/relationships/oleObject" Target="../embeddings/oleObject95.bin"/><Relationship Id="rId4" Type="http://schemas.openxmlformats.org/officeDocument/2006/relationships/oleObject" Target="../embeddings/oleObject92.bin"/><Relationship Id="rId9" Type="http://schemas.openxmlformats.org/officeDocument/2006/relationships/image" Target="../media/image87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13" Type="http://schemas.openxmlformats.org/officeDocument/2006/relationships/image" Target="../media/image85.wmf"/><Relationship Id="rId3" Type="http://schemas.openxmlformats.org/officeDocument/2006/relationships/image" Target="../media/image91.wmf"/><Relationship Id="rId7" Type="http://schemas.openxmlformats.org/officeDocument/2006/relationships/image" Target="../media/image82.wmf"/><Relationship Id="rId12" Type="http://schemas.openxmlformats.org/officeDocument/2006/relationships/oleObject" Target="../embeddings/oleObject102.bin"/><Relationship Id="rId2" Type="http://schemas.openxmlformats.org/officeDocument/2006/relationships/oleObject" Target="../embeddings/oleObject9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9.bin"/><Relationship Id="rId11" Type="http://schemas.openxmlformats.org/officeDocument/2006/relationships/image" Target="../media/image84.wmf"/><Relationship Id="rId5" Type="http://schemas.openxmlformats.org/officeDocument/2006/relationships/image" Target="../media/image81.wmf"/><Relationship Id="rId10" Type="http://schemas.openxmlformats.org/officeDocument/2006/relationships/oleObject" Target="../embeddings/oleObject101.bin"/><Relationship Id="rId4" Type="http://schemas.openxmlformats.org/officeDocument/2006/relationships/oleObject" Target="../embeddings/oleObject98.bin"/><Relationship Id="rId9" Type="http://schemas.openxmlformats.org/officeDocument/2006/relationships/image" Target="../media/image83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6.bin"/><Relationship Id="rId13" Type="http://schemas.openxmlformats.org/officeDocument/2006/relationships/image" Target="../media/image85.wmf"/><Relationship Id="rId3" Type="http://schemas.openxmlformats.org/officeDocument/2006/relationships/image" Target="../media/image92.wmf"/><Relationship Id="rId7" Type="http://schemas.openxmlformats.org/officeDocument/2006/relationships/image" Target="../media/image82.wmf"/><Relationship Id="rId12" Type="http://schemas.openxmlformats.org/officeDocument/2006/relationships/oleObject" Target="../embeddings/oleObject108.bin"/><Relationship Id="rId2" Type="http://schemas.openxmlformats.org/officeDocument/2006/relationships/oleObject" Target="../embeddings/oleObject10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5.bin"/><Relationship Id="rId11" Type="http://schemas.openxmlformats.org/officeDocument/2006/relationships/image" Target="../media/image84.wmf"/><Relationship Id="rId5" Type="http://schemas.openxmlformats.org/officeDocument/2006/relationships/image" Target="../media/image81.wmf"/><Relationship Id="rId10" Type="http://schemas.openxmlformats.org/officeDocument/2006/relationships/oleObject" Target="../embeddings/oleObject107.bin"/><Relationship Id="rId4" Type="http://schemas.openxmlformats.org/officeDocument/2006/relationships/oleObject" Target="../embeddings/oleObject104.bin"/><Relationship Id="rId9" Type="http://schemas.openxmlformats.org/officeDocument/2006/relationships/image" Target="../media/image83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2.bin"/><Relationship Id="rId13" Type="http://schemas.openxmlformats.org/officeDocument/2006/relationships/image" Target="../media/image75.wmf"/><Relationship Id="rId3" Type="http://schemas.openxmlformats.org/officeDocument/2006/relationships/image" Target="../media/image93.wmf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114.bin"/><Relationship Id="rId2" Type="http://schemas.openxmlformats.org/officeDocument/2006/relationships/oleObject" Target="../embeddings/oleObject10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1.bin"/><Relationship Id="rId11" Type="http://schemas.openxmlformats.org/officeDocument/2006/relationships/image" Target="../media/image97.wmf"/><Relationship Id="rId5" Type="http://schemas.openxmlformats.org/officeDocument/2006/relationships/image" Target="../media/image94.wmf"/><Relationship Id="rId15" Type="http://schemas.openxmlformats.org/officeDocument/2006/relationships/image" Target="../media/image98.wmf"/><Relationship Id="rId10" Type="http://schemas.openxmlformats.org/officeDocument/2006/relationships/oleObject" Target="../embeddings/oleObject113.bin"/><Relationship Id="rId4" Type="http://schemas.openxmlformats.org/officeDocument/2006/relationships/oleObject" Target="../embeddings/oleObject110.bin"/><Relationship Id="rId9" Type="http://schemas.openxmlformats.org/officeDocument/2006/relationships/image" Target="../media/image96.wmf"/><Relationship Id="rId14" Type="http://schemas.openxmlformats.org/officeDocument/2006/relationships/oleObject" Target="../embeddings/oleObject115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9.bin"/><Relationship Id="rId13" Type="http://schemas.openxmlformats.org/officeDocument/2006/relationships/image" Target="../media/image101.wmf"/><Relationship Id="rId18" Type="http://schemas.openxmlformats.org/officeDocument/2006/relationships/oleObject" Target="../embeddings/oleObject124.bin"/><Relationship Id="rId3" Type="http://schemas.openxmlformats.org/officeDocument/2006/relationships/image" Target="../media/image93.wmf"/><Relationship Id="rId21" Type="http://schemas.openxmlformats.org/officeDocument/2006/relationships/image" Target="../media/image105.wmf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121.bin"/><Relationship Id="rId17" Type="http://schemas.openxmlformats.org/officeDocument/2006/relationships/image" Target="../media/image103.wmf"/><Relationship Id="rId2" Type="http://schemas.openxmlformats.org/officeDocument/2006/relationships/oleObject" Target="../embeddings/oleObject116.bin"/><Relationship Id="rId16" Type="http://schemas.openxmlformats.org/officeDocument/2006/relationships/oleObject" Target="../embeddings/oleObject123.bin"/><Relationship Id="rId20" Type="http://schemas.openxmlformats.org/officeDocument/2006/relationships/oleObject" Target="../embeddings/oleObject1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8.bin"/><Relationship Id="rId11" Type="http://schemas.openxmlformats.org/officeDocument/2006/relationships/image" Target="../media/image100.wmf"/><Relationship Id="rId5" Type="http://schemas.openxmlformats.org/officeDocument/2006/relationships/image" Target="../media/image94.wmf"/><Relationship Id="rId15" Type="http://schemas.openxmlformats.org/officeDocument/2006/relationships/image" Target="../media/image102.wmf"/><Relationship Id="rId10" Type="http://schemas.openxmlformats.org/officeDocument/2006/relationships/oleObject" Target="../embeddings/oleObject120.bin"/><Relationship Id="rId19" Type="http://schemas.openxmlformats.org/officeDocument/2006/relationships/image" Target="../media/image104.wmf"/><Relationship Id="rId4" Type="http://schemas.openxmlformats.org/officeDocument/2006/relationships/oleObject" Target="../embeddings/oleObject117.bin"/><Relationship Id="rId9" Type="http://schemas.openxmlformats.org/officeDocument/2006/relationships/image" Target="../media/image99.wmf"/><Relationship Id="rId14" Type="http://schemas.openxmlformats.org/officeDocument/2006/relationships/oleObject" Target="../embeddings/oleObject122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9.bin"/><Relationship Id="rId13" Type="http://schemas.openxmlformats.org/officeDocument/2006/relationships/image" Target="../media/image107.wmf"/><Relationship Id="rId3" Type="http://schemas.openxmlformats.org/officeDocument/2006/relationships/image" Target="../media/image93.wmf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131.bin"/><Relationship Id="rId2" Type="http://schemas.openxmlformats.org/officeDocument/2006/relationships/oleObject" Target="../embeddings/oleObject126.bin"/><Relationship Id="rId16" Type="http://schemas.openxmlformats.org/officeDocument/2006/relationships/image" Target="../media/image108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8.bin"/><Relationship Id="rId11" Type="http://schemas.openxmlformats.org/officeDocument/2006/relationships/image" Target="../media/image106.wmf"/><Relationship Id="rId5" Type="http://schemas.openxmlformats.org/officeDocument/2006/relationships/image" Target="../media/image94.wmf"/><Relationship Id="rId15" Type="http://schemas.openxmlformats.org/officeDocument/2006/relationships/oleObject" Target="../embeddings/oleObject133.bin"/><Relationship Id="rId10" Type="http://schemas.openxmlformats.org/officeDocument/2006/relationships/oleObject" Target="../embeddings/oleObject130.bin"/><Relationship Id="rId4" Type="http://schemas.openxmlformats.org/officeDocument/2006/relationships/oleObject" Target="../embeddings/oleObject127.bin"/><Relationship Id="rId9" Type="http://schemas.openxmlformats.org/officeDocument/2006/relationships/image" Target="../media/image99.wmf"/><Relationship Id="rId14" Type="http://schemas.openxmlformats.org/officeDocument/2006/relationships/oleObject" Target="../embeddings/oleObject132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7.bin"/><Relationship Id="rId13" Type="http://schemas.openxmlformats.org/officeDocument/2006/relationships/image" Target="../media/image109.wmf"/><Relationship Id="rId18" Type="http://schemas.openxmlformats.org/officeDocument/2006/relationships/oleObject" Target="../embeddings/oleObject142.bin"/><Relationship Id="rId3" Type="http://schemas.openxmlformats.org/officeDocument/2006/relationships/image" Target="../media/image93.wmf"/><Relationship Id="rId21" Type="http://schemas.openxmlformats.org/officeDocument/2006/relationships/image" Target="../media/image113.wmf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139.bin"/><Relationship Id="rId17" Type="http://schemas.openxmlformats.org/officeDocument/2006/relationships/image" Target="../media/image111.wmf"/><Relationship Id="rId2" Type="http://schemas.openxmlformats.org/officeDocument/2006/relationships/oleObject" Target="../embeddings/oleObject134.bin"/><Relationship Id="rId16" Type="http://schemas.openxmlformats.org/officeDocument/2006/relationships/oleObject" Target="../embeddings/oleObject141.bin"/><Relationship Id="rId20" Type="http://schemas.openxmlformats.org/officeDocument/2006/relationships/oleObject" Target="../embeddings/oleObject1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6.bin"/><Relationship Id="rId11" Type="http://schemas.openxmlformats.org/officeDocument/2006/relationships/image" Target="../media/image100.wmf"/><Relationship Id="rId5" Type="http://schemas.openxmlformats.org/officeDocument/2006/relationships/image" Target="../media/image94.wmf"/><Relationship Id="rId15" Type="http://schemas.openxmlformats.org/officeDocument/2006/relationships/image" Target="../media/image110.wmf"/><Relationship Id="rId10" Type="http://schemas.openxmlformats.org/officeDocument/2006/relationships/oleObject" Target="../embeddings/oleObject138.bin"/><Relationship Id="rId19" Type="http://schemas.openxmlformats.org/officeDocument/2006/relationships/image" Target="../media/image112.wmf"/><Relationship Id="rId4" Type="http://schemas.openxmlformats.org/officeDocument/2006/relationships/oleObject" Target="../embeddings/oleObject135.bin"/><Relationship Id="rId9" Type="http://schemas.openxmlformats.org/officeDocument/2006/relationships/image" Target="../media/image99.wmf"/><Relationship Id="rId14" Type="http://schemas.openxmlformats.org/officeDocument/2006/relationships/oleObject" Target="../embeddings/oleObject140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7.bin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image" Target="../media/image12.wmf"/><Relationship Id="rId7" Type="http://schemas.openxmlformats.org/officeDocument/2006/relationships/oleObject" Target="../embeddings/oleObject11.bin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wmf"/><Relationship Id="rId10" Type="http://schemas.openxmlformats.org/officeDocument/2006/relationships/image" Target="../media/image16.emf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21.bin"/><Relationship Id="rId26" Type="http://schemas.openxmlformats.org/officeDocument/2006/relationships/oleObject" Target="../embeddings/oleObject25.bin"/><Relationship Id="rId3" Type="http://schemas.openxmlformats.org/officeDocument/2006/relationships/image" Target="../media/image12.wmf"/><Relationship Id="rId21" Type="http://schemas.openxmlformats.org/officeDocument/2006/relationships/image" Target="../media/image24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2.wmf"/><Relationship Id="rId25" Type="http://schemas.openxmlformats.org/officeDocument/2006/relationships/image" Target="../media/image26.wmf"/><Relationship Id="rId2" Type="http://schemas.openxmlformats.org/officeDocument/2006/relationships/oleObject" Target="../embeddings/oleObject13.bin"/><Relationship Id="rId16" Type="http://schemas.openxmlformats.org/officeDocument/2006/relationships/oleObject" Target="../embeddings/oleObject20.bin"/><Relationship Id="rId20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9.wmf"/><Relationship Id="rId24" Type="http://schemas.openxmlformats.org/officeDocument/2006/relationships/oleObject" Target="../embeddings/oleObject24.bin"/><Relationship Id="rId5" Type="http://schemas.openxmlformats.org/officeDocument/2006/relationships/image" Target="../media/image13.wmf"/><Relationship Id="rId15" Type="http://schemas.openxmlformats.org/officeDocument/2006/relationships/image" Target="../media/image21.wmf"/><Relationship Id="rId23" Type="http://schemas.openxmlformats.org/officeDocument/2006/relationships/image" Target="../media/image25.wmf"/><Relationship Id="rId28" Type="http://schemas.openxmlformats.org/officeDocument/2006/relationships/image" Target="../media/image14.png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19.bin"/><Relationship Id="rId22" Type="http://schemas.openxmlformats.org/officeDocument/2006/relationships/oleObject" Target="../embeddings/oleObject23.bin"/><Relationship Id="rId27" Type="http://schemas.openxmlformats.org/officeDocument/2006/relationships/image" Target="../media/image2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7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oleObject" Target="../embeddings/oleObject34.bin"/><Relationship Id="rId18" Type="http://schemas.openxmlformats.org/officeDocument/2006/relationships/oleObject" Target="../embeddings/oleObject37.bin"/><Relationship Id="rId3" Type="http://schemas.openxmlformats.org/officeDocument/2006/relationships/image" Target="../media/image32.wmf"/><Relationship Id="rId21" Type="http://schemas.openxmlformats.org/officeDocument/2006/relationships/image" Target="../media/image41.png"/><Relationship Id="rId7" Type="http://schemas.openxmlformats.org/officeDocument/2006/relationships/image" Target="../media/image34.wmf"/><Relationship Id="rId12" Type="http://schemas.openxmlformats.org/officeDocument/2006/relationships/image" Target="../media/image37.png"/><Relationship Id="rId17" Type="http://schemas.openxmlformats.org/officeDocument/2006/relationships/image" Target="../media/image39.wmf"/><Relationship Id="rId2" Type="http://schemas.openxmlformats.org/officeDocument/2006/relationships/oleObject" Target="../embeddings/oleObject29.bin"/><Relationship Id="rId16" Type="http://schemas.openxmlformats.org/officeDocument/2006/relationships/oleObject" Target="../embeddings/oleObject36.bin"/><Relationship Id="rId20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5" Type="http://schemas.openxmlformats.org/officeDocument/2006/relationships/oleObject" Target="../embeddings/oleObject35.bin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40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5.wmf"/><Relationship Id="rId14" Type="http://schemas.openxmlformats.org/officeDocument/2006/relationships/image" Target="../media/image3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44.bin"/><Relationship Id="rId17" Type="http://schemas.openxmlformats.org/officeDocument/2006/relationships/image" Target="../media/image49.wmf"/><Relationship Id="rId2" Type="http://schemas.openxmlformats.org/officeDocument/2006/relationships/oleObject" Target="../embeddings/oleObject39.bin"/><Relationship Id="rId16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5" Type="http://schemas.openxmlformats.org/officeDocument/2006/relationships/image" Target="../media/image48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4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nền Powerpoint làm Slide chào hỏi 10 - Kinh nghiệm dạy học">
            <a:extLst>
              <a:ext uri="{FF2B5EF4-FFF2-40B4-BE49-F238E27FC236}">
                <a16:creationId xmlns:a16="http://schemas.microsoft.com/office/drawing/2014/main" id="{894BBEDC-F54C-EE29-9D33-3E8854AFB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3326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47DD1AF-1262-2A13-C784-A99C0C12842A}"/>
              </a:ext>
            </a:extLst>
          </p:cNvPr>
          <p:cNvSpPr txBox="1"/>
          <p:nvPr/>
        </p:nvSpPr>
        <p:spPr>
          <a:xfrm>
            <a:off x="2253536" y="1580505"/>
            <a:ext cx="7812460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ln w="381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GIẢNG ĐIỆN TỬ MÔN TOÁN 9</a:t>
            </a:r>
          </a:p>
          <a:p>
            <a:pPr algn="ctr"/>
            <a:endParaRPr lang="en-US" b="1" dirty="0">
              <a:ln w="38100">
                <a:noFill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10. HỆ THỨC VI-ET VÀ ỨNG DỤNG</a:t>
            </a:r>
            <a:endParaRPr lang="en-VN" sz="3200" b="1" dirty="0">
              <a:ln w="38100">
                <a:noFill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ED2715-3602-A60F-684E-95177943243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323" t="7012" r="8375" b="3760"/>
          <a:stretch/>
        </p:blipFill>
        <p:spPr>
          <a:xfrm>
            <a:off x="379987" y="239534"/>
            <a:ext cx="1027821" cy="1035299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D979643-5930-F34B-D70D-3C7631DB7CF4}"/>
              </a:ext>
            </a:extLst>
          </p:cNvPr>
          <p:cNvSpPr txBox="1"/>
          <p:nvPr/>
        </p:nvSpPr>
        <p:spPr>
          <a:xfrm>
            <a:off x="3605058" y="3561062"/>
            <a:ext cx="29055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Chu Thị Thu</a:t>
            </a:r>
          </a:p>
          <a:p>
            <a:r>
              <a:rPr lang="en-US" sz="2800" b="1" dirty="0" err="1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b="1" dirty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Tự </a:t>
            </a:r>
            <a:r>
              <a:rPr lang="en-US" sz="2800" b="1" dirty="0" err="1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VN" sz="2800" b="1" dirty="0">
              <a:ln w="38100">
                <a:noFill/>
              </a:ln>
              <a:solidFill>
                <a:schemeClr val="accent5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79643-5930-F34B-D70D-3C7631DB7CF4}"/>
              </a:ext>
            </a:extLst>
          </p:cNvPr>
          <p:cNvSpPr txBox="1"/>
          <p:nvPr/>
        </p:nvSpPr>
        <p:spPr>
          <a:xfrm>
            <a:off x="3508494" y="616470"/>
            <a:ext cx="530254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ln w="38100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LONG BIÊN</a:t>
            </a:r>
            <a:endParaRPr lang="en-VN" sz="3000" b="1" dirty="0">
              <a:ln w="38100">
                <a:noFill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969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49530" y="819479"/>
            <a:ext cx="832259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 DỤNG ĐỊNH LÍ VIETE ĐỂ NHẨM NGHIỆM </a:t>
            </a:r>
          </a:p>
          <a:p>
            <a:pPr algn="ctr"/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 TRÌNH BẬC HAI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5752" y="2110913"/>
            <a:ext cx="10720208" cy="768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: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8782573"/>
              </p:ext>
            </p:extLst>
          </p:nvPr>
        </p:nvGraphicFramePr>
        <p:xfrm>
          <a:off x="3281395" y="2304582"/>
          <a:ext cx="4318000" cy="778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279360" progId="Equation.DSMT4">
                  <p:embed/>
                </p:oleObj>
              </mc:Choice>
              <mc:Fallback>
                <p:oleObj name="Equation" r:id="rId2" imgW="1549080" imgH="27936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81395" y="2304582"/>
                        <a:ext cx="4318000" cy="7786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val 8"/>
          <p:cNvSpPr/>
          <p:nvPr/>
        </p:nvSpPr>
        <p:spPr>
          <a:xfrm>
            <a:off x="953404" y="3495647"/>
            <a:ext cx="143331" cy="1397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254839" y="3066868"/>
            <a:ext cx="5145962" cy="768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571282"/>
              </p:ext>
            </p:extLst>
          </p:nvPr>
        </p:nvGraphicFramePr>
        <p:xfrm>
          <a:off x="3100980" y="3342273"/>
          <a:ext cx="1131887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203040" progId="Equation.DSMT4">
                  <p:embed/>
                </p:oleObj>
              </mc:Choice>
              <mc:Fallback>
                <p:oleObj name="Equation" r:id="rId4" imgW="406080" imgH="20304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00980" y="3342273"/>
                        <a:ext cx="1131887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0909697"/>
              </p:ext>
            </p:extLst>
          </p:nvPr>
        </p:nvGraphicFramePr>
        <p:xfrm>
          <a:off x="4955173" y="3134092"/>
          <a:ext cx="1273175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7200" imgH="355320" progId="Equation.DSMT4">
                  <p:embed/>
                </p:oleObj>
              </mc:Choice>
              <mc:Fallback>
                <p:oleObj name="Equation" r:id="rId6" imgW="457200" imgH="35532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955173" y="3134092"/>
                        <a:ext cx="1273175" cy="989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792685" y="3066868"/>
            <a:ext cx="3642278" cy="768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)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918297"/>
              </p:ext>
            </p:extLst>
          </p:nvPr>
        </p:nvGraphicFramePr>
        <p:xfrm>
          <a:off x="7627258" y="3327759"/>
          <a:ext cx="23368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38080" imgH="164880" progId="Equation.DSMT4">
                  <p:embed/>
                </p:oleObj>
              </mc:Choice>
              <mc:Fallback>
                <p:oleObj name="Equation" r:id="rId8" imgW="838080" imgH="1648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627258" y="3327759"/>
                        <a:ext cx="2336800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val 14"/>
          <p:cNvSpPr/>
          <p:nvPr/>
        </p:nvSpPr>
        <p:spPr>
          <a:xfrm>
            <a:off x="960664" y="4722104"/>
            <a:ext cx="143331" cy="1397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262099" y="4293325"/>
            <a:ext cx="5145962" cy="768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1600217"/>
              </p:ext>
            </p:extLst>
          </p:nvPr>
        </p:nvGraphicFramePr>
        <p:xfrm>
          <a:off x="3054123" y="4568825"/>
          <a:ext cx="1414462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07960" imgH="203040" progId="Equation.DSMT4">
                  <p:embed/>
                </p:oleObj>
              </mc:Choice>
              <mc:Fallback>
                <p:oleObj name="Equation" r:id="rId10" imgW="507960" imgH="20304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054123" y="4568825"/>
                        <a:ext cx="1414462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0937452"/>
              </p:ext>
            </p:extLst>
          </p:nvPr>
        </p:nvGraphicFramePr>
        <p:xfrm>
          <a:off x="4964111" y="4375377"/>
          <a:ext cx="1590675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71320" imgH="355320" progId="Equation.DSMT4">
                  <p:embed/>
                </p:oleObj>
              </mc:Choice>
              <mc:Fallback>
                <p:oleObj name="Equation" r:id="rId12" imgW="571320" imgH="35532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964111" y="4375377"/>
                        <a:ext cx="1590675" cy="989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770914" y="4293325"/>
            <a:ext cx="3642278" cy="768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)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198240"/>
              </p:ext>
            </p:extLst>
          </p:nvPr>
        </p:nvGraphicFramePr>
        <p:xfrm>
          <a:off x="7623175" y="4554538"/>
          <a:ext cx="230187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5480" imgH="164880" progId="Equation.DSMT4">
                  <p:embed/>
                </p:oleObj>
              </mc:Choice>
              <mc:Fallback>
                <p:oleObj name="Equation" r:id="rId14" imgW="825480" imgH="1648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623175" y="4554538"/>
                        <a:ext cx="2301875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853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/>
      <p:bldP spid="14" grpId="0"/>
      <p:bldP spid="15" grpId="0" animBg="1"/>
      <p:bldP spid="16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51409"/>
            <a:ext cx="912955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TÌM HAI SỐ BIẾT TỔNG VÀ TÍCH CỦA CHÚNG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2613" y="1923781"/>
            <a:ext cx="8464324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kia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2613" y="1305407"/>
            <a:ext cx="8464324" cy="684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Euclid" panose="02020503060505020303" pitchFamily="18" charset="0"/>
                <a:cs typeface="Arial" panose="020B0604020202020204" pitchFamily="34" charset="0"/>
              </a:rPr>
              <a:t>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Euclid" panose="02020503060505020303" pitchFamily="18" charset="0"/>
                <a:cs typeface="Arial" panose="020B0604020202020204" pitchFamily="34" charset="0"/>
              </a:rPr>
              <a:t>P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56229"/>
              </p:ext>
            </p:extLst>
          </p:nvPr>
        </p:nvGraphicFramePr>
        <p:xfrm>
          <a:off x="2479675" y="2145833"/>
          <a:ext cx="35401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720" imgH="126720" progId="Equation.DSMT4">
                  <p:embed/>
                </p:oleObj>
              </mc:Choice>
              <mc:Fallback>
                <p:oleObj name="Equation" r:id="rId2" imgW="126720" imgH="12672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79675" y="2145833"/>
                        <a:ext cx="354013" cy="352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3113141"/>
              </p:ext>
            </p:extLst>
          </p:nvPr>
        </p:nvGraphicFramePr>
        <p:xfrm>
          <a:off x="4742625" y="2035872"/>
          <a:ext cx="1062037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164880" progId="Equation.DSMT4">
                  <p:embed/>
                </p:oleObj>
              </mc:Choice>
              <mc:Fallback>
                <p:oleObj name="Equation" r:id="rId4" imgW="380880" imgH="1648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42625" y="2035872"/>
                        <a:ext cx="1062037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32613" y="2570748"/>
            <a:ext cx="5274557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Theo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thiết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2499745"/>
              </p:ext>
            </p:extLst>
          </p:nvPr>
        </p:nvGraphicFramePr>
        <p:xfrm>
          <a:off x="5555411" y="2652919"/>
          <a:ext cx="25130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440" imgH="228600" progId="Equation.DSMT4">
                  <p:embed/>
                </p:oleObj>
              </mc:Choice>
              <mc:Fallback>
                <p:oleObj name="Equation" r:id="rId6" imgW="901440" imgH="22860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555411" y="2652919"/>
                        <a:ext cx="2513013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29209" y="3234652"/>
            <a:ext cx="82620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21014"/>
              </p:ext>
            </p:extLst>
          </p:nvPr>
        </p:nvGraphicFramePr>
        <p:xfrm>
          <a:off x="5607170" y="3272770"/>
          <a:ext cx="2265362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12520" imgH="190440" progId="Equation.DSMT4">
                  <p:embed/>
                </p:oleObj>
              </mc:Choice>
              <mc:Fallback>
                <p:oleObj name="Equation" r:id="rId8" imgW="812520" imgH="19044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607170" y="3272770"/>
                        <a:ext cx="2265362" cy="528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5622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51409"/>
            <a:ext cx="912955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TÌM HAI SỐ BIẾT TỔNG VÀ TÍCH CỦA CHÚNG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2613" y="1923781"/>
            <a:ext cx="8464324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kia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2613" y="1305407"/>
            <a:ext cx="8464324" cy="684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Euclid" panose="02020503060505020303" pitchFamily="18" charset="0"/>
                <a:cs typeface="Arial" panose="020B0604020202020204" pitchFamily="34" charset="0"/>
              </a:rPr>
              <a:t>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Euclid" panose="02020503060505020303" pitchFamily="18" charset="0"/>
                <a:cs typeface="Arial" panose="020B0604020202020204" pitchFamily="34" charset="0"/>
              </a:rPr>
              <a:t>P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479675" y="2145833"/>
          <a:ext cx="35401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720" imgH="126720" progId="Equation.DSMT4">
                  <p:embed/>
                </p:oleObj>
              </mc:Choice>
              <mc:Fallback>
                <p:oleObj name="Equation" r:id="rId2" imgW="126720" imgH="12672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79675" y="2145833"/>
                        <a:ext cx="354013" cy="352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742625" y="2035872"/>
          <a:ext cx="1062037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164880" progId="Equation.DSMT4">
                  <p:embed/>
                </p:oleObj>
              </mc:Choice>
              <mc:Fallback>
                <p:oleObj name="Equation" r:id="rId4" imgW="380880" imgH="16488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42625" y="2035872"/>
                        <a:ext cx="1062037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32613" y="2570748"/>
            <a:ext cx="5274557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Theo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thiết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555411" y="2652919"/>
          <a:ext cx="25130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440" imgH="228600" progId="Equation.DSMT4">
                  <p:embed/>
                </p:oleObj>
              </mc:Choice>
              <mc:Fallback>
                <p:oleObj name="Equation" r:id="rId6" imgW="901440" imgH="22860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555411" y="2652919"/>
                        <a:ext cx="2513013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29209" y="3234652"/>
            <a:ext cx="82620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2216929"/>
              </p:ext>
            </p:extLst>
          </p:nvPr>
        </p:nvGraphicFramePr>
        <p:xfrm>
          <a:off x="5556250" y="3290888"/>
          <a:ext cx="2903538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41120" imgH="190440" progId="Equation.DSMT4">
                  <p:embed/>
                </p:oleObj>
              </mc:Choice>
              <mc:Fallback>
                <p:oleObj name="Equation" r:id="rId8" imgW="1041120" imgH="19044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556250" y="3290888"/>
                        <a:ext cx="2903538" cy="528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6782596"/>
              </p:ext>
            </p:extLst>
          </p:nvPr>
        </p:nvGraphicFramePr>
        <p:xfrm>
          <a:off x="991393" y="3927149"/>
          <a:ext cx="333057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93760" imgH="241200" progId="Equation.DSMT4">
                  <p:embed/>
                </p:oleObj>
              </mc:Choice>
              <mc:Fallback>
                <p:oleObj name="Equation" r:id="rId10" imgW="1193760" imgH="24120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91393" y="3927149"/>
                        <a:ext cx="3330575" cy="669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8773847"/>
              </p:ext>
            </p:extLst>
          </p:nvPr>
        </p:nvGraphicFramePr>
        <p:xfrm>
          <a:off x="9396208" y="3466422"/>
          <a:ext cx="168275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4120" imgH="190440" progId="Equation.DSMT4">
                  <p:embed/>
                </p:oleObj>
              </mc:Choice>
              <mc:Fallback>
                <p:oleObj name="Equation" r:id="rId12" imgW="114120" imgH="19044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396208" y="3466422"/>
                        <a:ext cx="168275" cy="293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Oval 16"/>
          <p:cNvSpPr/>
          <p:nvPr/>
        </p:nvSpPr>
        <p:spPr>
          <a:xfrm>
            <a:off x="9289864" y="3440935"/>
            <a:ext cx="366712" cy="36958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3129106"/>
              </p:ext>
            </p:extLst>
          </p:nvPr>
        </p:nvGraphicFramePr>
        <p:xfrm>
          <a:off x="4365510" y="3937309"/>
          <a:ext cx="19145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800" imgH="190440" progId="Equation.DSMT4">
                  <p:embed/>
                </p:oleObj>
              </mc:Choice>
              <mc:Fallback>
                <p:oleObj name="Equation" r:id="rId14" imgW="685800" imgH="19044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365510" y="3937309"/>
                        <a:ext cx="1914525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078192"/>
              </p:ext>
            </p:extLst>
          </p:nvPr>
        </p:nvGraphicFramePr>
        <p:xfrm>
          <a:off x="6323577" y="4043671"/>
          <a:ext cx="709613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53800" imgH="152280" progId="Equation.DSMT4">
                  <p:embed/>
                </p:oleObj>
              </mc:Choice>
              <mc:Fallback>
                <p:oleObj name="Equation" r:id="rId16" imgW="253800" imgH="1522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323577" y="4043671"/>
                        <a:ext cx="709613" cy="423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2865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51409"/>
            <a:ext cx="912955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TÌM HAI SỐ BIẾT TỔNG VÀ TÍCH CỦA CHÚNG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2613" y="1923781"/>
            <a:ext cx="8464324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kia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2613" y="1305407"/>
            <a:ext cx="8464324" cy="684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Euclid" panose="02020503060505020303" pitchFamily="18" charset="0"/>
                <a:cs typeface="Arial" panose="020B0604020202020204" pitchFamily="34" charset="0"/>
              </a:rPr>
              <a:t>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Euclid" panose="02020503060505020303" pitchFamily="18" charset="0"/>
                <a:cs typeface="Arial" panose="020B0604020202020204" pitchFamily="34" charset="0"/>
              </a:rPr>
              <a:t>P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479675" y="2145833"/>
          <a:ext cx="35401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720" imgH="126720" progId="Equation.DSMT4">
                  <p:embed/>
                </p:oleObj>
              </mc:Choice>
              <mc:Fallback>
                <p:oleObj name="Equation" r:id="rId2" imgW="126720" imgH="12672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79675" y="2145833"/>
                        <a:ext cx="354013" cy="352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742625" y="2035872"/>
          <a:ext cx="1062037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164880" progId="Equation.DSMT4">
                  <p:embed/>
                </p:oleObj>
              </mc:Choice>
              <mc:Fallback>
                <p:oleObj name="Equation" r:id="rId4" imgW="380880" imgH="16488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42625" y="2035872"/>
                        <a:ext cx="1062037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32613" y="2570748"/>
            <a:ext cx="5274557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Theo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thiết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555411" y="2652919"/>
          <a:ext cx="25130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440" imgH="228600" progId="Equation.DSMT4">
                  <p:embed/>
                </p:oleObj>
              </mc:Choice>
              <mc:Fallback>
                <p:oleObj name="Equation" r:id="rId6" imgW="901440" imgH="22860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555411" y="2652919"/>
                        <a:ext cx="2513013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29209" y="3234652"/>
            <a:ext cx="826202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hay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556250" y="3290888"/>
          <a:ext cx="2903538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41120" imgH="190440" progId="Equation.DSMT4">
                  <p:embed/>
                </p:oleObj>
              </mc:Choice>
              <mc:Fallback>
                <p:oleObj name="Equation" r:id="rId8" imgW="1041120" imgH="19044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556250" y="3290888"/>
                        <a:ext cx="2903538" cy="528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84705" y="3883607"/>
            <a:ext cx="8827406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792288" y="3929063"/>
          <a:ext cx="3046412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91880" imgH="190440" progId="Equation.DSMT4">
                  <p:embed/>
                </p:oleObj>
              </mc:Choice>
              <mc:Fallback>
                <p:oleObj name="Equation" r:id="rId10" imgW="1091880" imgH="19044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92288" y="3929063"/>
                        <a:ext cx="3046412" cy="528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7532461" y="4116037"/>
          <a:ext cx="168275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4120" imgH="190440" progId="Equation.DSMT4">
                  <p:embed/>
                </p:oleObj>
              </mc:Choice>
              <mc:Fallback>
                <p:oleObj name="Equation" r:id="rId12" imgW="114120" imgH="19044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532461" y="4116037"/>
                        <a:ext cx="168275" cy="293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val 13"/>
          <p:cNvSpPr/>
          <p:nvPr/>
        </p:nvSpPr>
        <p:spPr>
          <a:xfrm>
            <a:off x="7426117" y="4090550"/>
            <a:ext cx="366712" cy="36958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984705" y="4505283"/>
            <a:ext cx="8827406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6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26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26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6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9396208" y="3466422"/>
          <a:ext cx="168275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4120" imgH="190440" progId="Equation.DSMT4">
                  <p:embed/>
                </p:oleObj>
              </mc:Choice>
              <mc:Fallback>
                <p:oleObj name="Equation" r:id="rId14" imgW="114120" imgH="19044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396208" y="3466422"/>
                        <a:ext cx="168275" cy="293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Oval 16"/>
          <p:cNvSpPr/>
          <p:nvPr/>
        </p:nvSpPr>
        <p:spPr>
          <a:xfrm>
            <a:off x="9289864" y="3440935"/>
            <a:ext cx="366712" cy="36958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513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 animBg="1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51409"/>
            <a:ext cx="912955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TÌM HAI SỐ BIẾT TỔNG VÀ TÍCH CỦA CHÚNG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0152" y="1305407"/>
            <a:ext cx="107202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solidFill>
                  <a:srgbClr val="FFFF00"/>
                </a:solidFill>
                <a:latin typeface="Euclid" panose="02020503060505020303" pitchFamily="18" charset="0"/>
                <a:cs typeface="Arial" panose="020B0604020202020204" pitchFamily="34" charset="0"/>
              </a:rPr>
              <a:t>S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solidFill>
                  <a:srgbClr val="FFFF00"/>
                </a:solidFill>
                <a:latin typeface="Euclid" panose="02020503060505020303" pitchFamily="18" charset="0"/>
                <a:cs typeface="Arial" panose="020B0604020202020204" pitchFamily="34" charset="0"/>
              </a:rPr>
              <a:t>P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5849600"/>
              </p:ext>
            </p:extLst>
          </p:nvPr>
        </p:nvGraphicFramePr>
        <p:xfrm>
          <a:off x="4607693" y="3059733"/>
          <a:ext cx="2905125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41120" imgH="190440" progId="Equation.DSMT4">
                  <p:embed/>
                </p:oleObj>
              </mc:Choice>
              <mc:Fallback>
                <p:oleObj name="Equation" r:id="rId2" imgW="1041120" imgH="19044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07693" y="3059733"/>
                        <a:ext cx="2905125" cy="528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00151" y="3613731"/>
            <a:ext cx="10720208" cy="768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9345232"/>
              </p:ext>
            </p:extLst>
          </p:nvPr>
        </p:nvGraphicFramePr>
        <p:xfrm>
          <a:off x="5002980" y="3811374"/>
          <a:ext cx="2266950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2520" imgH="190440" progId="Equation.DSMT4">
                  <p:embed/>
                </p:oleObj>
              </mc:Choice>
              <mc:Fallback>
                <p:oleObj name="Equation" r:id="rId4" imgW="812520" imgH="19044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002980" y="3811374"/>
                        <a:ext cx="2266950" cy="528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34155" y="1466050"/>
            <a:ext cx="11063927" cy="314405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566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30709"/>
            <a:ext cx="174759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2612" y="784707"/>
            <a:ext cx="11579987" cy="1242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1 (SGK, tr52)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27,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180 </a:t>
            </a:r>
            <a:endParaRPr lang="en-US" sz="2800" i="1" dirty="0"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272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30709"/>
            <a:ext cx="174759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2612" y="784707"/>
            <a:ext cx="11579987" cy="1242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1 (SGK, tr52)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27,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180 </a:t>
            </a:r>
            <a:endParaRPr lang="en-US" sz="2800" i="1" dirty="0"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5854700" y="1917700"/>
            <a:ext cx="254000" cy="63500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9906000" y="1917700"/>
            <a:ext cx="304800" cy="63500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660231" y="2552700"/>
          <a:ext cx="3889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80" imgH="164880" progId="Equation.DSMT4">
                  <p:embed/>
                </p:oleObj>
              </mc:Choice>
              <mc:Fallback>
                <p:oleObj name="Equation" r:id="rId2" imgW="139680" imgH="1648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660231" y="2552700"/>
                        <a:ext cx="388938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0058400" y="2552700"/>
          <a:ext cx="4587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4880" imgH="164880" progId="Equation.DSMT4">
                  <p:embed/>
                </p:oleObj>
              </mc:Choice>
              <mc:Fallback>
                <p:oleObj name="Equation" r:id="rId4" imgW="164880" imgH="1648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058400" y="2552700"/>
                        <a:ext cx="458788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075981"/>
              </p:ext>
            </p:extLst>
          </p:nvPr>
        </p:nvGraphicFramePr>
        <p:xfrm>
          <a:off x="4402137" y="4356519"/>
          <a:ext cx="2905125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120" imgH="190440" progId="Equation.DSMT4">
                  <p:embed/>
                </p:oleObj>
              </mc:Choice>
              <mc:Fallback>
                <p:oleObj name="Equation" r:id="rId6" imgW="1041120" imgH="19044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02137" y="4356519"/>
                        <a:ext cx="2905125" cy="528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Explosion 2 2"/>
          <p:cNvSpPr/>
          <p:nvPr/>
        </p:nvSpPr>
        <p:spPr>
          <a:xfrm>
            <a:off x="2666307" y="3274175"/>
            <a:ext cx="6630785" cy="2693324"/>
          </a:xfrm>
          <a:prstGeom prst="irregularSeal2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80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30709"/>
            <a:ext cx="174759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2612" y="784707"/>
            <a:ext cx="11579987" cy="1242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1 (SGK, tr52)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27,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180 </a:t>
            </a:r>
            <a:endParaRPr lang="en-US" sz="2800" i="1" dirty="0"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85706" y="1938870"/>
            <a:ext cx="87379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i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9510" y="2568186"/>
            <a:ext cx="6695320" cy="64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Hai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2800" i="1" dirty="0"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714244"/>
              </p:ext>
            </p:extLst>
          </p:nvPr>
        </p:nvGraphicFramePr>
        <p:xfrm>
          <a:off x="7309532" y="2630714"/>
          <a:ext cx="32258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55600" imgH="190440" progId="Equation.DSMT4">
                  <p:embed/>
                </p:oleObj>
              </mc:Choice>
              <mc:Fallback>
                <p:oleObj name="Equation" r:id="rId2" imgW="1155600" imgH="19044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309532" y="2630714"/>
                        <a:ext cx="3225800" cy="528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69510" y="3194929"/>
            <a:ext cx="1206148" cy="64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800" i="1" dirty="0"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773604"/>
              </p:ext>
            </p:extLst>
          </p:nvPr>
        </p:nvGraphicFramePr>
        <p:xfrm>
          <a:off x="1893208" y="3308803"/>
          <a:ext cx="4252913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3880" imgH="190440" progId="Equation.DSMT4">
                  <p:embed/>
                </p:oleObj>
              </mc:Choice>
              <mc:Fallback>
                <p:oleObj name="Equation" r:id="rId4" imgW="1523880" imgH="19044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93208" y="3308803"/>
                        <a:ext cx="4252913" cy="528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69510" y="3854176"/>
            <a:ext cx="9797426" cy="64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biệt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800" i="1" dirty="0"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5734111"/>
              </p:ext>
            </p:extLst>
          </p:nvPr>
        </p:nvGraphicFramePr>
        <p:xfrm>
          <a:off x="1282700" y="3994377"/>
          <a:ext cx="10620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0880" imgH="152280" progId="Equation.DSMT4">
                  <p:embed/>
                </p:oleObj>
              </mc:Choice>
              <mc:Fallback>
                <p:oleObj name="Equation" r:id="rId6" imgW="380880" imgH="15228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82700" y="3994377"/>
                        <a:ext cx="1062038" cy="422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5202322"/>
              </p:ext>
            </p:extLst>
          </p:nvPr>
        </p:nvGraphicFramePr>
        <p:xfrm>
          <a:off x="2549525" y="4578350"/>
          <a:ext cx="7146925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65360" imgH="406080" progId="Equation.DSMT4">
                  <p:embed/>
                </p:oleObj>
              </mc:Choice>
              <mc:Fallback>
                <p:oleObj name="Equation" r:id="rId8" imgW="2565360" imgH="4060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49525" y="4578350"/>
                        <a:ext cx="7146925" cy="1123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69510" y="5733659"/>
            <a:ext cx="9797426" cy="684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Euclid" panose="02020503060505020303" pitchFamily="18" charset="0"/>
                <a:cs typeface="Arial" panose="020B0604020202020204" pitchFamily="34" charset="0"/>
              </a:rPr>
              <a:t>15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Euclid" panose="02020503060505020303" pitchFamily="18" charset="0"/>
                <a:cs typeface="Arial" panose="020B0604020202020204" pitchFamily="34" charset="0"/>
              </a:rPr>
              <a:t>12</a:t>
            </a:r>
            <a:endParaRPr lang="en-US" sz="2800" i="1" dirty="0"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980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991"/>
            <a:ext cx="281359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LUYỆN TẬP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9622" y="468502"/>
            <a:ext cx="1157998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Khoanh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i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37875" y="1041518"/>
            <a:ext cx="993967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1770559"/>
              </p:ext>
            </p:extLst>
          </p:nvPr>
        </p:nvGraphicFramePr>
        <p:xfrm>
          <a:off x="6635729" y="1115749"/>
          <a:ext cx="30829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04840" imgH="177480" progId="Equation.DSMT4">
                  <p:embed/>
                </p:oleObj>
              </mc:Choice>
              <mc:Fallback>
                <p:oleObj name="Equation" r:id="rId2" imgW="1104840" imgH="1774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635729" y="1115749"/>
                        <a:ext cx="3082925" cy="493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469464"/>
              </p:ext>
            </p:extLst>
          </p:nvPr>
        </p:nvGraphicFramePr>
        <p:xfrm>
          <a:off x="1575097" y="1675455"/>
          <a:ext cx="9952038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67080" imgH="406080" progId="Equation.DSMT4">
                  <p:embed/>
                </p:oleObj>
              </mc:Choice>
              <mc:Fallback>
                <p:oleObj name="Equation" r:id="rId4" imgW="426708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75097" y="1675455"/>
                        <a:ext cx="9952038" cy="947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35295" y="2531381"/>
            <a:ext cx="1036135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326983"/>
              </p:ext>
            </p:extLst>
          </p:nvPr>
        </p:nvGraphicFramePr>
        <p:xfrm>
          <a:off x="6604588" y="2617735"/>
          <a:ext cx="40036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34960" imgH="177480" progId="Equation.DSMT4">
                  <p:embed/>
                </p:oleObj>
              </mc:Choice>
              <mc:Fallback>
                <p:oleObj name="Equation" r:id="rId6" imgW="1434960" imgH="1774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604588" y="2617735"/>
                        <a:ext cx="4003675" cy="49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232901"/>
              </p:ext>
            </p:extLst>
          </p:nvPr>
        </p:nvGraphicFramePr>
        <p:xfrm>
          <a:off x="1558513" y="3208378"/>
          <a:ext cx="10306050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19360" imgH="406080" progId="Equation.DSMT4">
                  <p:embed/>
                </p:oleObj>
              </mc:Choice>
              <mc:Fallback>
                <p:oleObj name="Equation" r:id="rId8" imgW="4419360" imgH="4060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58513" y="3208378"/>
                        <a:ext cx="10306050" cy="947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921545" y="4104106"/>
            <a:ext cx="10943018" cy="1284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>
                <a:solidFill>
                  <a:schemeClr val="bg1"/>
                </a:solidFill>
                <a:latin typeface="Euclid" panose="02020503060505020303" pitchFamily="18" charset="0"/>
                <a:cs typeface="Arial" panose="020B0604020202020204" pitchFamily="34" charset="0"/>
              </a:rPr>
              <a:t>1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>
                <a:solidFill>
                  <a:schemeClr val="bg1"/>
                </a:solidFill>
                <a:latin typeface="Euclid" panose="02020503060505020303" pitchFamily="18" charset="0"/>
                <a:cs typeface="Arial" panose="020B0604020202020204" pitchFamily="34" charset="0"/>
              </a:rPr>
              <a:t>5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Khẳng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800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9217153"/>
              </p:ext>
            </p:extLst>
          </p:nvPr>
        </p:nvGraphicFramePr>
        <p:xfrm>
          <a:off x="1558513" y="5469723"/>
          <a:ext cx="41592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480" imgH="164880" progId="Equation.DSMT4">
                  <p:embed/>
                </p:oleObj>
              </mc:Choice>
              <mc:Fallback>
                <p:oleObj name="Equation" r:id="rId10" imgW="177480" imgH="1648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58513" y="5469723"/>
                        <a:ext cx="415925" cy="385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107852" y="5286184"/>
            <a:ext cx="357947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Euclid" panose="02020503060505020303" pitchFamily="18" charset="0"/>
                <a:cs typeface="Arial" panose="020B0604020202020204" pitchFamily="34" charset="0"/>
              </a:rPr>
              <a:t>5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Euclid" panose="02020503060505020303" pitchFamily="18" charset="0"/>
                <a:cs typeface="Arial" panose="020B0604020202020204" pitchFamily="34" charset="0"/>
              </a:rPr>
              <a:t>1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915995"/>
              </p:ext>
            </p:extLst>
          </p:nvPr>
        </p:nvGraphicFramePr>
        <p:xfrm>
          <a:off x="6950076" y="5462282"/>
          <a:ext cx="446088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40" imgH="164880" progId="Equation.DSMT4">
                  <p:embed/>
                </p:oleObj>
              </mc:Choice>
              <mc:Fallback>
                <p:oleObj name="Equation" r:id="rId12" imgW="190440" imgH="1648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950076" y="5462282"/>
                        <a:ext cx="446088" cy="385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7514427" y="5278927"/>
            <a:ext cx="43051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Euclid" panose="02020503060505020303" pitchFamily="18" charset="0"/>
                <a:cs typeface="Arial" panose="020B0604020202020204" pitchFamily="34" charset="0"/>
              </a:rPr>
              <a:t>3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738067"/>
              </p:ext>
            </p:extLst>
          </p:nvPr>
        </p:nvGraphicFramePr>
        <p:xfrm>
          <a:off x="1544638" y="6156927"/>
          <a:ext cx="446087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440" imgH="164880" progId="Equation.DSMT4">
                  <p:embed/>
                </p:oleObj>
              </mc:Choice>
              <mc:Fallback>
                <p:oleObj name="Equation" r:id="rId14" imgW="190440" imgH="1648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44638" y="6156927"/>
                        <a:ext cx="446087" cy="385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107852" y="5974049"/>
            <a:ext cx="357947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Tỉ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endParaRPr lang="en-US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62447"/>
              </p:ext>
            </p:extLst>
          </p:nvPr>
        </p:nvGraphicFramePr>
        <p:xfrm>
          <a:off x="6950075" y="6112477"/>
          <a:ext cx="446088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440" imgH="164880" progId="Equation.DSMT4">
                  <p:embed/>
                </p:oleObj>
              </mc:Choice>
              <mc:Fallback>
                <p:oleObj name="Equation" r:id="rId16" imgW="190440" imgH="1648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950075" y="6112477"/>
                        <a:ext cx="446088" cy="385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7514427" y="5928603"/>
            <a:ext cx="491478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tồn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thỏa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mãn</a:t>
            </a:r>
            <a:endParaRPr lang="en-US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651758"/>
              </p:ext>
            </p:extLst>
          </p:nvPr>
        </p:nvGraphicFramePr>
        <p:xfrm>
          <a:off x="5477433" y="5928603"/>
          <a:ext cx="327025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" imgH="380880" progId="Equation.DSMT4">
                  <p:embed/>
                </p:oleObj>
              </mc:Choice>
              <mc:Fallback>
                <p:oleObj name="Equation" r:id="rId18" imgW="139680" imgH="3808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477433" y="5928603"/>
                        <a:ext cx="327025" cy="887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65343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991"/>
            <a:ext cx="281359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LUYỆN TẬP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7875" y="1041518"/>
            <a:ext cx="993967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635729" y="1115749"/>
          <a:ext cx="30829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04840" imgH="177480" progId="Equation.DSMT4">
                  <p:embed/>
                </p:oleObj>
              </mc:Choice>
              <mc:Fallback>
                <p:oleObj name="Equation" r:id="rId2" imgW="1104840" imgH="1774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635729" y="1115749"/>
                        <a:ext cx="3082925" cy="493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9655256"/>
              </p:ext>
            </p:extLst>
          </p:nvPr>
        </p:nvGraphicFramePr>
        <p:xfrm>
          <a:off x="1575097" y="1675455"/>
          <a:ext cx="9952038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67080" imgH="406080" progId="Equation.DSMT4">
                  <p:embed/>
                </p:oleObj>
              </mc:Choice>
              <mc:Fallback>
                <p:oleObj name="Equation" r:id="rId4" imgW="4267080" imgH="4060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75097" y="1675455"/>
                        <a:ext cx="9952038" cy="947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937875" y="2751179"/>
            <a:ext cx="278380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406795" y="3350111"/>
            <a:ext cx="124341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361462"/>
              </p:ext>
            </p:extLst>
          </p:nvPr>
        </p:nvGraphicFramePr>
        <p:xfrm>
          <a:off x="2494580" y="3466965"/>
          <a:ext cx="2516188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440" imgH="164880" progId="Equation.DSMT4">
                  <p:embed/>
                </p:oleObj>
              </mc:Choice>
              <mc:Fallback>
                <p:oleObj name="Equation" r:id="rId6" imgW="901440" imgH="1648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94580" y="3466965"/>
                        <a:ext cx="2516188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2043351" y="3956749"/>
            <a:ext cx="807704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0945670"/>
              </p:ext>
            </p:extLst>
          </p:nvPr>
        </p:nvGraphicFramePr>
        <p:xfrm>
          <a:off x="1498277" y="4128876"/>
          <a:ext cx="53022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152280" progId="Equation.DSMT4">
                  <p:embed/>
                </p:oleObj>
              </mc:Choice>
              <mc:Fallback>
                <p:oleObj name="Equation" r:id="rId8" imgW="190440" imgH="1522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98277" y="4128876"/>
                        <a:ext cx="530225" cy="423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53425"/>
              </p:ext>
            </p:extLst>
          </p:nvPr>
        </p:nvGraphicFramePr>
        <p:xfrm>
          <a:off x="4153417" y="4031135"/>
          <a:ext cx="30829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840" imgH="177480" progId="Equation.DSMT4">
                  <p:embed/>
                </p:oleObj>
              </mc:Choice>
              <mc:Fallback>
                <p:oleObj name="Equation" r:id="rId10" imgW="1104840" imgH="1774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153417" y="4031135"/>
                        <a:ext cx="3082925" cy="493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9445663"/>
              </p:ext>
            </p:extLst>
          </p:nvPr>
        </p:nvGraphicFramePr>
        <p:xfrm>
          <a:off x="4593589" y="4680242"/>
          <a:ext cx="2976563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66680" imgH="380880" progId="Equation.DSMT4">
                  <p:embed/>
                </p:oleObj>
              </mc:Choice>
              <mc:Fallback>
                <p:oleObj name="Equation" r:id="rId11" imgW="1066680" imgH="38088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593589" y="4680242"/>
                        <a:ext cx="2976563" cy="1058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Oval 1"/>
          <p:cNvSpPr/>
          <p:nvPr/>
        </p:nvSpPr>
        <p:spPr>
          <a:xfrm>
            <a:off x="6782194" y="1784510"/>
            <a:ext cx="725966" cy="681267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39622" y="468502"/>
            <a:ext cx="1157998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Khoanh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i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390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4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D607874-9D35-1BCC-3B50-A766323E6A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28462" y1="73272" x2="33692" y2="7895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1556" y="-248576"/>
            <a:ext cx="3904607" cy="3910614"/>
          </a:xfrm>
          <a:prstGeom prst="rect">
            <a:avLst/>
          </a:prstGeom>
        </p:spPr>
      </p:pic>
      <p:sp>
        <p:nvSpPr>
          <p:cNvPr id="4" name="Cloud 3">
            <a:extLst>
              <a:ext uri="{FF2B5EF4-FFF2-40B4-BE49-F238E27FC236}">
                <a16:creationId xmlns:a16="http://schemas.microsoft.com/office/drawing/2014/main" id="{D4B13F89-C724-A0F3-0DCF-40B680966E6A}"/>
              </a:ext>
            </a:extLst>
          </p:cNvPr>
          <p:cNvSpPr/>
          <p:nvPr/>
        </p:nvSpPr>
        <p:spPr>
          <a:xfrm>
            <a:off x="363984" y="816744"/>
            <a:ext cx="6897950" cy="4722921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biểu công thức nghiệm của phương trình bậc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ẩn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FB619D2-D1CD-0643-D88D-65DC9A58C8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7057808"/>
              </p:ext>
            </p:extLst>
          </p:nvPr>
        </p:nvGraphicFramePr>
        <p:xfrm>
          <a:off x="1566416" y="3509531"/>
          <a:ext cx="4318000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9080" imgH="304560" progId="Equation.DSMT4">
                  <p:embed/>
                </p:oleObj>
              </mc:Choice>
              <mc:Fallback>
                <p:oleObj name="Equation" r:id="rId4" imgW="1549080" imgH="30456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66416" y="3509531"/>
                        <a:ext cx="4318000" cy="849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4038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991"/>
            <a:ext cx="281359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LUYỆN TẬP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35295" y="1241951"/>
            <a:ext cx="1036135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4407490"/>
              </p:ext>
            </p:extLst>
          </p:nvPr>
        </p:nvGraphicFramePr>
        <p:xfrm>
          <a:off x="6604588" y="1313789"/>
          <a:ext cx="40036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177480" progId="Equation.DSMT4">
                  <p:embed/>
                </p:oleObj>
              </mc:Choice>
              <mc:Fallback>
                <p:oleObj name="Equation" r:id="rId2" imgW="1434960" imgH="1774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604588" y="1313789"/>
                        <a:ext cx="4003675" cy="49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751717"/>
              </p:ext>
            </p:extLst>
          </p:nvPr>
        </p:nvGraphicFramePr>
        <p:xfrm>
          <a:off x="1558513" y="1887950"/>
          <a:ext cx="10306050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19360" imgH="406080" progId="Equation.DSMT4">
                  <p:embed/>
                </p:oleObj>
              </mc:Choice>
              <mc:Fallback>
                <p:oleObj name="Equation" r:id="rId4" imgW="4419360" imgH="4060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58513" y="1887950"/>
                        <a:ext cx="10306050" cy="947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937875" y="2970985"/>
            <a:ext cx="278380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406795" y="3569917"/>
            <a:ext cx="124341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089917"/>
              </p:ext>
            </p:extLst>
          </p:nvPr>
        </p:nvGraphicFramePr>
        <p:xfrm>
          <a:off x="2458097" y="3686906"/>
          <a:ext cx="3579813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680" imgH="164880" progId="Equation.DSMT4">
                  <p:embed/>
                </p:oleObj>
              </mc:Choice>
              <mc:Fallback>
                <p:oleObj name="Equation" r:id="rId6" imgW="1282680" imgH="1648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58097" y="3686906"/>
                        <a:ext cx="3579813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2043352" y="4176555"/>
            <a:ext cx="92533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148550"/>
              </p:ext>
            </p:extLst>
          </p:nvPr>
        </p:nvGraphicFramePr>
        <p:xfrm>
          <a:off x="1498277" y="4348682"/>
          <a:ext cx="53022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152280" progId="Equation.DSMT4">
                  <p:embed/>
                </p:oleObj>
              </mc:Choice>
              <mc:Fallback>
                <p:oleObj name="Equation" r:id="rId8" imgW="190440" imgH="15228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98277" y="4348682"/>
                        <a:ext cx="530225" cy="423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089354"/>
              </p:ext>
            </p:extLst>
          </p:nvPr>
        </p:nvGraphicFramePr>
        <p:xfrm>
          <a:off x="4275138" y="4899756"/>
          <a:ext cx="3614737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280" imgH="380880" progId="Equation.DSMT4">
                  <p:embed/>
                </p:oleObj>
              </mc:Choice>
              <mc:Fallback>
                <p:oleObj name="Equation" r:id="rId10" imgW="1295280" imgH="38088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275138" y="4899756"/>
                        <a:ext cx="3614737" cy="1058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7782424"/>
              </p:ext>
            </p:extLst>
          </p:nvPr>
        </p:nvGraphicFramePr>
        <p:xfrm>
          <a:off x="4222621" y="4254702"/>
          <a:ext cx="40036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34960" imgH="177480" progId="Equation.DSMT4">
                  <p:embed/>
                </p:oleObj>
              </mc:Choice>
              <mc:Fallback>
                <p:oleObj name="Equation" r:id="rId12" imgW="1434960" imgH="1774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222621" y="4254702"/>
                        <a:ext cx="4003675" cy="49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Oval 27"/>
          <p:cNvSpPr/>
          <p:nvPr/>
        </p:nvSpPr>
        <p:spPr>
          <a:xfrm>
            <a:off x="1317386" y="1989718"/>
            <a:ext cx="725966" cy="681267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39622" y="468502"/>
            <a:ext cx="1157998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Khoanh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i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733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4" grpId="0"/>
      <p:bldP spid="2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991"/>
            <a:ext cx="281359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LUYỆN TẬP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1545" y="3746975"/>
            <a:ext cx="278380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55492" y="4350495"/>
            <a:ext cx="669532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733389"/>
              </p:ext>
            </p:extLst>
          </p:nvPr>
        </p:nvGraphicFramePr>
        <p:xfrm>
          <a:off x="7466662" y="4430633"/>
          <a:ext cx="2446337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177480" progId="Equation.DSMT4">
                  <p:embed/>
                </p:oleObj>
              </mc:Choice>
              <mc:Fallback>
                <p:oleObj name="Equation" r:id="rId2" imgW="876240" imgH="1774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466662" y="4430633"/>
                        <a:ext cx="2446337" cy="493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239622" y="468502"/>
            <a:ext cx="1157998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Khoanh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i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21545" y="1012562"/>
            <a:ext cx="10943018" cy="1284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5.</a:t>
            </a:r>
          </a:p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Khẳng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800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6754975"/>
              </p:ext>
            </p:extLst>
          </p:nvPr>
        </p:nvGraphicFramePr>
        <p:xfrm>
          <a:off x="1558513" y="2378179"/>
          <a:ext cx="41592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480" imgH="164880" progId="Equation.DSMT4">
                  <p:embed/>
                </p:oleObj>
              </mc:Choice>
              <mc:Fallback>
                <p:oleObj name="Equation" r:id="rId4" imgW="177480" imgH="16488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58513" y="2378179"/>
                        <a:ext cx="415925" cy="385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2107852" y="2194640"/>
            <a:ext cx="357947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Euclid" panose="02020503060505020303" pitchFamily="18" charset="0"/>
                <a:cs typeface="Arial" panose="020B0604020202020204" pitchFamily="34" charset="0"/>
              </a:rPr>
              <a:t>5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Euclid" panose="02020503060505020303" pitchFamily="18" charset="0"/>
                <a:cs typeface="Arial" panose="020B0604020202020204" pitchFamily="34" charset="0"/>
              </a:rPr>
              <a:t>1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173935"/>
              </p:ext>
            </p:extLst>
          </p:nvPr>
        </p:nvGraphicFramePr>
        <p:xfrm>
          <a:off x="6950076" y="2370738"/>
          <a:ext cx="446088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40" imgH="164880" progId="Equation.DSMT4">
                  <p:embed/>
                </p:oleObj>
              </mc:Choice>
              <mc:Fallback>
                <p:oleObj name="Equation" r:id="rId6" imgW="190440" imgH="16488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950076" y="2370738"/>
                        <a:ext cx="446088" cy="385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7514427" y="2187383"/>
            <a:ext cx="4305181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334563"/>
              </p:ext>
            </p:extLst>
          </p:nvPr>
        </p:nvGraphicFramePr>
        <p:xfrm>
          <a:off x="1544638" y="3065383"/>
          <a:ext cx="446087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164880" progId="Equation.DSMT4">
                  <p:embed/>
                </p:oleObj>
              </mc:Choice>
              <mc:Fallback>
                <p:oleObj name="Equation" r:id="rId8" imgW="190440" imgH="16488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44638" y="3065383"/>
                        <a:ext cx="446087" cy="385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2107852" y="2882505"/>
            <a:ext cx="357947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Tỉ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endParaRPr lang="en-US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425730"/>
              </p:ext>
            </p:extLst>
          </p:nvPr>
        </p:nvGraphicFramePr>
        <p:xfrm>
          <a:off x="6950075" y="3020933"/>
          <a:ext cx="446088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40" imgH="164880" progId="Equation.DSMT4">
                  <p:embed/>
                </p:oleObj>
              </mc:Choice>
              <mc:Fallback>
                <p:oleObj name="Equation" r:id="rId10" imgW="190440" imgH="16488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950075" y="3020933"/>
                        <a:ext cx="446088" cy="385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7514427" y="2837059"/>
            <a:ext cx="491478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tồn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thỏa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mãn</a:t>
            </a:r>
            <a:endParaRPr lang="en-US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0508215"/>
              </p:ext>
            </p:extLst>
          </p:nvPr>
        </p:nvGraphicFramePr>
        <p:xfrm>
          <a:off x="5477433" y="2837059"/>
          <a:ext cx="327025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80" imgH="380880" progId="Equation.DSMT4">
                  <p:embed/>
                </p:oleObj>
              </mc:Choice>
              <mc:Fallback>
                <p:oleObj name="Equation" r:id="rId12" imgW="139680" imgH="38088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477433" y="2837059"/>
                        <a:ext cx="327025" cy="887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9907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2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991"/>
            <a:ext cx="281359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LUYỆN TẬP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1545" y="3746975"/>
            <a:ext cx="278380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55492" y="4350495"/>
            <a:ext cx="6695320" cy="64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745303"/>
              </p:ext>
            </p:extLst>
          </p:nvPr>
        </p:nvGraphicFramePr>
        <p:xfrm>
          <a:off x="2052717" y="4407964"/>
          <a:ext cx="524668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190440" progId="Equation.DSMT4">
                  <p:embed/>
                </p:oleObj>
              </mc:Choice>
              <mc:Fallback>
                <p:oleObj name="Equation" r:id="rId2" imgW="1879560" imgH="19044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52717" y="4407964"/>
                        <a:ext cx="5246687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Oval 23"/>
          <p:cNvSpPr/>
          <p:nvPr/>
        </p:nvSpPr>
        <p:spPr>
          <a:xfrm>
            <a:off x="6788460" y="2900694"/>
            <a:ext cx="725966" cy="681267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39622" y="468502"/>
            <a:ext cx="1157998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Khoanh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i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21545" y="1012562"/>
            <a:ext cx="10943018" cy="1284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5.</a:t>
            </a:r>
          </a:p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Khẳng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800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0271601"/>
              </p:ext>
            </p:extLst>
          </p:nvPr>
        </p:nvGraphicFramePr>
        <p:xfrm>
          <a:off x="1558513" y="2378179"/>
          <a:ext cx="41592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480" imgH="164880" progId="Equation.DSMT4">
                  <p:embed/>
                </p:oleObj>
              </mc:Choice>
              <mc:Fallback>
                <p:oleObj name="Equation" r:id="rId4" imgW="177480" imgH="1648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58513" y="2378179"/>
                        <a:ext cx="415925" cy="385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2107852" y="2194640"/>
            <a:ext cx="357947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Euclid" panose="02020503060505020303" pitchFamily="18" charset="0"/>
                <a:cs typeface="Arial" panose="020B0604020202020204" pitchFamily="34" charset="0"/>
              </a:rPr>
              <a:t>5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Euclid" panose="02020503060505020303" pitchFamily="18" charset="0"/>
                <a:cs typeface="Arial" panose="020B0604020202020204" pitchFamily="34" charset="0"/>
              </a:rPr>
              <a:t>1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89503"/>
              </p:ext>
            </p:extLst>
          </p:nvPr>
        </p:nvGraphicFramePr>
        <p:xfrm>
          <a:off x="6950076" y="2370738"/>
          <a:ext cx="446088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40" imgH="164880" progId="Equation.DSMT4">
                  <p:embed/>
                </p:oleObj>
              </mc:Choice>
              <mc:Fallback>
                <p:oleObj name="Equation" r:id="rId6" imgW="190440" imgH="16488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950076" y="2370738"/>
                        <a:ext cx="446088" cy="385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7514427" y="2187383"/>
            <a:ext cx="4305181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4257813"/>
              </p:ext>
            </p:extLst>
          </p:nvPr>
        </p:nvGraphicFramePr>
        <p:xfrm>
          <a:off x="1544638" y="3065383"/>
          <a:ext cx="446087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164880" progId="Equation.DSMT4">
                  <p:embed/>
                </p:oleObj>
              </mc:Choice>
              <mc:Fallback>
                <p:oleObj name="Equation" r:id="rId8" imgW="190440" imgH="1648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44638" y="3065383"/>
                        <a:ext cx="446087" cy="385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2107852" y="2882505"/>
            <a:ext cx="357947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Tỉ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endParaRPr lang="en-US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720928"/>
              </p:ext>
            </p:extLst>
          </p:nvPr>
        </p:nvGraphicFramePr>
        <p:xfrm>
          <a:off x="6950075" y="3020933"/>
          <a:ext cx="446088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40" imgH="164880" progId="Equation.DSMT4">
                  <p:embed/>
                </p:oleObj>
              </mc:Choice>
              <mc:Fallback>
                <p:oleObj name="Equation" r:id="rId10" imgW="190440" imgH="1648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950075" y="3020933"/>
                        <a:ext cx="446088" cy="385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7514427" y="2837059"/>
            <a:ext cx="491478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tồn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thỏa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mãn</a:t>
            </a:r>
            <a:endParaRPr lang="en-US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357026"/>
              </p:ext>
            </p:extLst>
          </p:nvPr>
        </p:nvGraphicFramePr>
        <p:xfrm>
          <a:off x="5477433" y="2837059"/>
          <a:ext cx="327025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80" imgH="380880" progId="Equation.DSMT4">
                  <p:embed/>
                </p:oleObj>
              </mc:Choice>
              <mc:Fallback>
                <p:oleObj name="Equation" r:id="rId12" imgW="139680" imgH="3808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477433" y="2837059"/>
                        <a:ext cx="327025" cy="887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567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9050" y="2449966"/>
            <a:ext cx="12192000" cy="64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i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1157998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239042"/>
              </p:ext>
            </p:extLst>
          </p:nvPr>
        </p:nvGraphicFramePr>
        <p:xfrm>
          <a:off x="3862844" y="65088"/>
          <a:ext cx="25876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177480" progId="Equation.DSMT4">
                  <p:embed/>
                </p:oleObj>
              </mc:Choice>
              <mc:Fallback>
                <p:oleObj name="Equation" r:id="rId2" imgW="927000" imgH="1774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62844" y="65088"/>
                        <a:ext cx="2587625" cy="493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599996"/>
            <a:ext cx="121920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6250705"/>
              </p:ext>
            </p:extLst>
          </p:nvPr>
        </p:nvGraphicFramePr>
        <p:xfrm>
          <a:off x="1150318" y="823050"/>
          <a:ext cx="1062038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215640" progId="Equation.DSMT4">
                  <p:embed/>
                </p:oleObj>
              </mc:Choice>
              <mc:Fallback>
                <p:oleObj name="Equation" r:id="rId4" imgW="380880" imgH="21564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50318" y="823050"/>
                        <a:ext cx="1062038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741177"/>
              </p:ext>
            </p:extLst>
          </p:nvPr>
        </p:nvGraphicFramePr>
        <p:xfrm>
          <a:off x="940593" y="1314639"/>
          <a:ext cx="10234613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70200" imgH="266400" progId="Equation.DSMT4">
                  <p:embed/>
                </p:oleObj>
              </mc:Choice>
              <mc:Fallback>
                <p:oleObj name="Equation" r:id="rId6" imgW="3670200" imgH="2664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40593" y="1314639"/>
                        <a:ext cx="10234613" cy="742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575515" y="1892489"/>
            <a:ext cx="104096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i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5159198"/>
              </p:ext>
            </p:extLst>
          </p:nvPr>
        </p:nvGraphicFramePr>
        <p:xfrm>
          <a:off x="3637343" y="2518837"/>
          <a:ext cx="2019300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600" imgH="215640" progId="Equation.DSMT4">
                  <p:embed/>
                </p:oleObj>
              </mc:Choice>
              <mc:Fallback>
                <p:oleObj name="Equation" r:id="rId8" imgW="723600" imgH="21564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637343" y="2518837"/>
                        <a:ext cx="2019300" cy="601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139485" y="3120500"/>
            <a:ext cx="5517158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28625" y="3224587"/>
            <a:ext cx="138078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endParaRPr lang="en-US" sz="2800" i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19462" y="3224750"/>
            <a:ext cx="124784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248511" y="3240446"/>
            <a:ext cx="1560902" cy="714375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021822"/>
              </p:ext>
            </p:extLst>
          </p:nvPr>
        </p:nvGraphicFramePr>
        <p:xfrm>
          <a:off x="3012578" y="3253335"/>
          <a:ext cx="40401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47560" imgH="228600" progId="Equation.DSMT4">
                  <p:embed/>
                </p:oleObj>
              </mc:Choice>
              <mc:Fallback>
                <p:oleObj name="Equation" r:id="rId10" imgW="1447560" imgH="22860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012578" y="3253335"/>
                        <a:ext cx="4040188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971034" y="3888335"/>
            <a:ext cx="979742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,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biệt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343173"/>
              </p:ext>
            </p:extLst>
          </p:nvPr>
        </p:nvGraphicFramePr>
        <p:xfrm>
          <a:off x="2484224" y="4028536"/>
          <a:ext cx="10620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0880" imgH="152280" progId="Equation.DSMT4">
                  <p:embed/>
                </p:oleObj>
              </mc:Choice>
              <mc:Fallback>
                <p:oleObj name="Equation" r:id="rId12" imgW="380880" imgH="1522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484224" y="4028536"/>
                        <a:ext cx="1062038" cy="422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6879691"/>
              </p:ext>
            </p:extLst>
          </p:nvPr>
        </p:nvGraphicFramePr>
        <p:xfrm>
          <a:off x="3453605" y="4481615"/>
          <a:ext cx="5208588" cy="116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66600" imgH="419040" progId="Equation.DSMT4">
                  <p:embed/>
                </p:oleObj>
              </mc:Choice>
              <mc:Fallback>
                <p:oleObj name="Equation" r:id="rId14" imgW="1866600" imgH="41904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453605" y="4481615"/>
                        <a:ext cx="5208588" cy="1163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94590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7" grpId="0"/>
      <p:bldP spid="12" grpId="0"/>
      <p:bldP spid="13" grpId="0"/>
      <p:bldP spid="14" grpId="0" animBg="1"/>
      <p:bldP spid="1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9050" y="2449966"/>
            <a:ext cx="12192000" cy="64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i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1157998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862844" y="65088"/>
          <a:ext cx="25876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177480" progId="Equation.DSMT4">
                  <p:embed/>
                </p:oleObj>
              </mc:Choice>
              <mc:Fallback>
                <p:oleObj name="Equation" r:id="rId2" imgW="927000" imgH="17748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62844" y="65088"/>
                        <a:ext cx="2587625" cy="493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599996"/>
            <a:ext cx="121920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150318" y="823050"/>
          <a:ext cx="1062038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215640" progId="Equation.DSMT4">
                  <p:embed/>
                </p:oleObj>
              </mc:Choice>
              <mc:Fallback>
                <p:oleObj name="Equation" r:id="rId4" imgW="380880" imgH="21564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50318" y="823050"/>
                        <a:ext cx="1062038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940593" y="1314639"/>
          <a:ext cx="10234613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70200" imgH="266400" progId="Equation.DSMT4">
                  <p:embed/>
                </p:oleObj>
              </mc:Choice>
              <mc:Fallback>
                <p:oleObj name="Equation" r:id="rId6" imgW="3670200" imgH="26640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40593" y="1314639"/>
                        <a:ext cx="10234613" cy="742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575515" y="1892489"/>
            <a:ext cx="104096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i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637343" y="2518837"/>
          <a:ext cx="2019300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600" imgH="215640" progId="Equation.DSMT4">
                  <p:embed/>
                </p:oleObj>
              </mc:Choice>
              <mc:Fallback>
                <p:oleObj name="Equation" r:id="rId8" imgW="723600" imgH="21564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637343" y="2518837"/>
                        <a:ext cx="2019300" cy="601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139485" y="3120500"/>
            <a:ext cx="5517158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61600" y="3173951"/>
            <a:ext cx="124784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949504"/>
              </p:ext>
            </p:extLst>
          </p:nvPr>
        </p:nvGraphicFramePr>
        <p:xfrm>
          <a:off x="1456482" y="3247852"/>
          <a:ext cx="2019300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215640" progId="Equation.DSMT4">
                  <p:embed/>
                </p:oleObj>
              </mc:Choice>
              <mc:Fallback>
                <p:oleObj name="Equation" r:id="rId10" imgW="723600" imgH="21564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456482" y="3247852"/>
                        <a:ext cx="2019300" cy="601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0548568"/>
              </p:ext>
            </p:extLst>
          </p:nvPr>
        </p:nvGraphicFramePr>
        <p:xfrm>
          <a:off x="1838325" y="3810191"/>
          <a:ext cx="4924425" cy="138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65080" imgH="495000" progId="Equation.DSMT4">
                  <p:embed/>
                </p:oleObj>
              </mc:Choice>
              <mc:Fallback>
                <p:oleObj name="Equation" r:id="rId12" imgW="1765080" imgH="49500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838325" y="3810191"/>
                        <a:ext cx="4924425" cy="1381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6668878"/>
              </p:ext>
            </p:extLst>
          </p:nvPr>
        </p:nvGraphicFramePr>
        <p:xfrm>
          <a:off x="6721710" y="3898826"/>
          <a:ext cx="4640262" cy="1169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63560" imgH="419040" progId="Equation.DSMT4">
                  <p:embed/>
                </p:oleObj>
              </mc:Choice>
              <mc:Fallback>
                <p:oleObj name="Equation" r:id="rId14" imgW="1663560" imgH="41904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721710" y="3898826"/>
                        <a:ext cx="4640262" cy="1169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919594"/>
              </p:ext>
            </p:extLst>
          </p:nvPr>
        </p:nvGraphicFramePr>
        <p:xfrm>
          <a:off x="1856317" y="5295900"/>
          <a:ext cx="4570413" cy="1169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38000" imgH="419040" progId="Equation.DSMT4">
                  <p:embed/>
                </p:oleObj>
              </mc:Choice>
              <mc:Fallback>
                <p:oleObj name="Equation" r:id="rId16" imgW="1638000" imgH="41904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856317" y="5295900"/>
                        <a:ext cx="4570413" cy="1169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3192102"/>
              </p:ext>
            </p:extLst>
          </p:nvPr>
        </p:nvGraphicFramePr>
        <p:xfrm>
          <a:off x="6477529" y="5415080"/>
          <a:ext cx="992188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55320" imgH="380880" progId="Equation.DSMT4">
                  <p:embed/>
                </p:oleObj>
              </mc:Choice>
              <mc:Fallback>
                <p:oleObj name="Equation" r:id="rId18" imgW="355320" imgH="3808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477529" y="5415080"/>
                        <a:ext cx="992188" cy="1063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7094112"/>
              </p:ext>
            </p:extLst>
          </p:nvPr>
        </p:nvGraphicFramePr>
        <p:xfrm>
          <a:off x="7432907" y="5665112"/>
          <a:ext cx="922337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30120" imgH="164880" progId="Equation.DSMT4">
                  <p:embed/>
                </p:oleObj>
              </mc:Choice>
              <mc:Fallback>
                <p:oleObj name="Equation" r:id="rId20" imgW="330120" imgH="16488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432907" y="5665112"/>
                        <a:ext cx="922337" cy="461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0125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39485" y="2445099"/>
            <a:ext cx="12192000" cy="64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i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1157998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862844" y="65088"/>
          <a:ext cx="25876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177480" progId="Equation.DSMT4">
                  <p:embed/>
                </p:oleObj>
              </mc:Choice>
              <mc:Fallback>
                <p:oleObj name="Equation" r:id="rId2" imgW="927000" imgH="17748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62844" y="65088"/>
                        <a:ext cx="2587625" cy="493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599996"/>
            <a:ext cx="121920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150318" y="823050"/>
          <a:ext cx="1062038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215640" progId="Equation.DSMT4">
                  <p:embed/>
                </p:oleObj>
              </mc:Choice>
              <mc:Fallback>
                <p:oleObj name="Equation" r:id="rId4" imgW="380880" imgH="21564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50318" y="823050"/>
                        <a:ext cx="1062038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940593" y="1314639"/>
          <a:ext cx="10234613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70200" imgH="266400" progId="Equation.DSMT4">
                  <p:embed/>
                </p:oleObj>
              </mc:Choice>
              <mc:Fallback>
                <p:oleObj name="Equation" r:id="rId6" imgW="3670200" imgH="26640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40593" y="1314639"/>
                        <a:ext cx="10234613" cy="742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575515" y="1892489"/>
            <a:ext cx="104096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i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637343" y="2518837"/>
          <a:ext cx="2019300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600" imgH="215640" progId="Equation.DSMT4">
                  <p:embed/>
                </p:oleObj>
              </mc:Choice>
              <mc:Fallback>
                <p:oleObj name="Equation" r:id="rId8" imgW="723600" imgH="21564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637343" y="2518837"/>
                        <a:ext cx="2019300" cy="601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139485" y="3120500"/>
            <a:ext cx="5517158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28625" y="3224587"/>
            <a:ext cx="1380788" cy="64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endParaRPr lang="en-US" sz="2800" i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48511" y="3240446"/>
            <a:ext cx="1560902" cy="714375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989527" y="3217008"/>
            <a:ext cx="170299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Ta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853943"/>
              </p:ext>
            </p:extLst>
          </p:nvPr>
        </p:nvGraphicFramePr>
        <p:xfrm>
          <a:off x="3437466" y="3269721"/>
          <a:ext cx="47482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01720" imgH="228600" progId="Equation.DSMT4">
                  <p:embed/>
                </p:oleObj>
              </mc:Choice>
              <mc:Fallback>
                <p:oleObj name="Equation" r:id="rId10" imgW="1701720" imgH="22860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437466" y="3269721"/>
                        <a:ext cx="4748213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981585" y="3816272"/>
            <a:ext cx="577179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biệt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6859"/>
              </p:ext>
            </p:extLst>
          </p:nvPr>
        </p:nvGraphicFramePr>
        <p:xfrm>
          <a:off x="2491111" y="4041655"/>
          <a:ext cx="496887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7480" imgH="139680" progId="Equation.DSMT4">
                  <p:embed/>
                </p:oleObj>
              </mc:Choice>
              <mc:Fallback>
                <p:oleObj name="Equation" r:id="rId12" imgW="177480" imgH="13968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491111" y="4041655"/>
                        <a:ext cx="496887" cy="385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7176301"/>
              </p:ext>
            </p:extLst>
          </p:nvPr>
        </p:nvGraphicFramePr>
        <p:xfrm>
          <a:off x="8753383" y="4026855"/>
          <a:ext cx="1062038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0880" imgH="215640" progId="Equation.DSMT4">
                  <p:embed/>
                </p:oleObj>
              </mc:Choice>
              <mc:Fallback>
                <p:oleObj name="Equation" r:id="rId14" imgW="380880" imgH="21564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753383" y="4026855"/>
                        <a:ext cx="1062038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2021332" y="4464422"/>
            <a:ext cx="483666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Theo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Viete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957520"/>
              </p:ext>
            </p:extLst>
          </p:nvPr>
        </p:nvGraphicFramePr>
        <p:xfrm>
          <a:off x="4942680" y="5237458"/>
          <a:ext cx="2230438" cy="141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99920" imgH="507960" progId="Equation.DSMT4">
                  <p:embed/>
                </p:oleObj>
              </mc:Choice>
              <mc:Fallback>
                <p:oleObj name="Equation" r:id="rId15" imgW="799920" imgH="50796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942680" y="5237458"/>
                        <a:ext cx="2230438" cy="1416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402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27" grpId="0"/>
      <p:bldP spid="29" grpId="0"/>
      <p:bldP spid="3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39485" y="2445099"/>
            <a:ext cx="12192000" cy="64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i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1157998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862844" y="65088"/>
          <a:ext cx="25876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177480" progId="Equation.DSMT4">
                  <p:embed/>
                </p:oleObj>
              </mc:Choice>
              <mc:Fallback>
                <p:oleObj name="Equation" r:id="rId2" imgW="927000" imgH="17748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62844" y="65088"/>
                        <a:ext cx="2587625" cy="493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599996"/>
            <a:ext cx="121920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150318" y="823050"/>
          <a:ext cx="1062038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215640" progId="Equation.DSMT4">
                  <p:embed/>
                </p:oleObj>
              </mc:Choice>
              <mc:Fallback>
                <p:oleObj name="Equation" r:id="rId4" imgW="380880" imgH="21564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50318" y="823050"/>
                        <a:ext cx="1062038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940593" y="1314639"/>
          <a:ext cx="10234613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70200" imgH="266400" progId="Equation.DSMT4">
                  <p:embed/>
                </p:oleObj>
              </mc:Choice>
              <mc:Fallback>
                <p:oleObj name="Equation" r:id="rId6" imgW="3670200" imgH="26640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40593" y="1314639"/>
                        <a:ext cx="10234613" cy="742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575515" y="1892489"/>
            <a:ext cx="104096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i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637343" y="2518837"/>
          <a:ext cx="2019300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600" imgH="215640" progId="Equation.DSMT4">
                  <p:embed/>
                </p:oleObj>
              </mc:Choice>
              <mc:Fallback>
                <p:oleObj name="Equation" r:id="rId8" imgW="723600" imgH="21564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637343" y="2518837"/>
                        <a:ext cx="2019300" cy="601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139485" y="3120500"/>
            <a:ext cx="5517158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28625" y="3224587"/>
            <a:ext cx="1380788" cy="64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endParaRPr lang="en-US" sz="2800" i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48511" y="3240446"/>
            <a:ext cx="1560902" cy="714375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989527" y="3217008"/>
            <a:ext cx="170299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Ta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i="1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3451971"/>
              </p:ext>
            </p:extLst>
          </p:nvPr>
        </p:nvGraphicFramePr>
        <p:xfrm>
          <a:off x="2438615" y="3883574"/>
          <a:ext cx="2019300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215640" progId="Equation.DSMT4">
                  <p:embed/>
                </p:oleObj>
              </mc:Choice>
              <mc:Fallback>
                <p:oleObj name="Equation" r:id="rId10" imgW="723600" imgH="21564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438615" y="3883574"/>
                        <a:ext cx="2019300" cy="601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263645"/>
              </p:ext>
            </p:extLst>
          </p:nvPr>
        </p:nvGraphicFramePr>
        <p:xfrm>
          <a:off x="4542580" y="3875007"/>
          <a:ext cx="4322763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49080" imgH="215640" progId="Equation.DSMT4">
                  <p:embed/>
                </p:oleObj>
              </mc:Choice>
              <mc:Fallback>
                <p:oleObj name="Equation" r:id="rId12" imgW="1549080" imgH="21564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542580" y="3875007"/>
                        <a:ext cx="4322763" cy="601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9859631"/>
              </p:ext>
            </p:extLst>
          </p:nvPr>
        </p:nvGraphicFramePr>
        <p:xfrm>
          <a:off x="2823106" y="4602690"/>
          <a:ext cx="4641850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63560" imgH="253800" progId="Equation.DSMT4">
                  <p:embed/>
                </p:oleObj>
              </mc:Choice>
              <mc:Fallback>
                <p:oleObj name="Equation" r:id="rId14" imgW="1663560" imgH="25380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823106" y="4602690"/>
                        <a:ext cx="4641850" cy="706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739429"/>
              </p:ext>
            </p:extLst>
          </p:nvPr>
        </p:nvGraphicFramePr>
        <p:xfrm>
          <a:off x="2840039" y="5335335"/>
          <a:ext cx="3471862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44520" imgH="253800" progId="Equation.DSMT4">
                  <p:embed/>
                </p:oleObj>
              </mc:Choice>
              <mc:Fallback>
                <p:oleObj name="Equation" r:id="rId16" imgW="1244520" imgH="25380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840039" y="5335335"/>
                        <a:ext cx="3471862" cy="706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572737"/>
              </p:ext>
            </p:extLst>
          </p:nvPr>
        </p:nvGraphicFramePr>
        <p:xfrm>
          <a:off x="6337083" y="5377834"/>
          <a:ext cx="180657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47640" imgH="190440" progId="Equation.DSMT4">
                  <p:embed/>
                </p:oleObj>
              </mc:Choice>
              <mc:Fallback>
                <p:oleObj name="Equation" r:id="rId18" imgW="647640" imgH="19044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337083" y="5377834"/>
                        <a:ext cx="1806575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8603012"/>
              </p:ext>
            </p:extLst>
          </p:nvPr>
        </p:nvGraphicFramePr>
        <p:xfrm>
          <a:off x="8105775" y="5445125"/>
          <a:ext cx="9223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30120" imgH="164880" progId="Equation.DSMT4">
                  <p:embed/>
                </p:oleObj>
              </mc:Choice>
              <mc:Fallback>
                <p:oleObj name="Equation" r:id="rId20" imgW="330120" imgH="1648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8105775" y="5445125"/>
                        <a:ext cx="922338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5127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260" y="860029"/>
            <a:ext cx="8106706" cy="12185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Đối với phương trình                                                 </a:t>
            </a:r>
          </a:p>
          <a:p>
            <a:pPr>
              <a:lnSpc>
                <a:spcPct val="150000"/>
              </a:lnSpc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và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biệt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thức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721325"/>
              </p:ext>
            </p:extLst>
          </p:nvPr>
        </p:nvGraphicFramePr>
        <p:xfrm>
          <a:off x="3732567" y="890619"/>
          <a:ext cx="4318000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304560" progId="Equation.DSMT4">
                  <p:embed/>
                </p:oleObj>
              </mc:Choice>
              <mc:Fallback>
                <p:oleObj name="Equation" r:id="rId2" imgW="154908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32567" y="890619"/>
                        <a:ext cx="4318000" cy="849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6646311"/>
              </p:ext>
            </p:extLst>
          </p:nvPr>
        </p:nvGraphicFramePr>
        <p:xfrm>
          <a:off x="2186111" y="1453441"/>
          <a:ext cx="2513012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203040" progId="Equation.DSMT4">
                  <p:embed/>
                </p:oleObj>
              </mc:Choice>
              <mc:Fallback>
                <p:oleObj name="Equation" r:id="rId4" imgW="901440" imgH="20304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86111" y="1453441"/>
                        <a:ext cx="2513012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18445" y="165906"/>
            <a:ext cx="426430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NHẮC LẠI KIẾN THỨC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26454" y="2277878"/>
            <a:ext cx="842891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biệt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489330"/>
              </p:ext>
            </p:extLst>
          </p:nvPr>
        </p:nvGraphicFramePr>
        <p:xfrm>
          <a:off x="2053090" y="2263364"/>
          <a:ext cx="12382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44240" imgH="177480" progId="Equation.DSMT4">
                  <p:embed/>
                </p:oleObj>
              </mc:Choice>
              <mc:Fallback>
                <p:oleObj name="Equation" r:id="rId6" imgW="444240" imgH="17748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53090" y="2263364"/>
                        <a:ext cx="123825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5779550"/>
              </p:ext>
            </p:extLst>
          </p:nvPr>
        </p:nvGraphicFramePr>
        <p:xfrm>
          <a:off x="2669204" y="2830805"/>
          <a:ext cx="5237162" cy="127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79560" imgH="457200" progId="Equation.DSMT4">
                  <p:embed/>
                </p:oleObj>
              </mc:Choice>
              <mc:Fallback>
                <p:oleObj name="Equation" r:id="rId8" imgW="1879560" imgH="45720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69204" y="2830805"/>
                        <a:ext cx="5237162" cy="1276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Oval 11"/>
          <p:cNvSpPr/>
          <p:nvPr/>
        </p:nvSpPr>
        <p:spPr>
          <a:xfrm>
            <a:off x="953404" y="2498699"/>
            <a:ext cx="143331" cy="1397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26454" y="4222421"/>
            <a:ext cx="705353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kép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3370839"/>
              </p:ext>
            </p:extLst>
          </p:nvPr>
        </p:nvGraphicFramePr>
        <p:xfrm>
          <a:off x="2053390" y="4225849"/>
          <a:ext cx="123825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44240" imgH="164880" progId="Equation.DSMT4">
                  <p:embed/>
                </p:oleObj>
              </mc:Choice>
              <mc:Fallback>
                <p:oleObj name="Equation" r:id="rId10" imgW="444240" imgH="1648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053390" y="4225849"/>
                        <a:ext cx="1238250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8979201"/>
              </p:ext>
            </p:extLst>
          </p:nvPr>
        </p:nvGraphicFramePr>
        <p:xfrm>
          <a:off x="2819046" y="4772025"/>
          <a:ext cx="2335212" cy="1169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38080" imgH="419040" progId="Equation.DSMT4">
                  <p:embed/>
                </p:oleObj>
              </mc:Choice>
              <mc:Fallback>
                <p:oleObj name="Equation" r:id="rId12" imgW="838080" imgH="41904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819046" y="4772025"/>
                        <a:ext cx="2335212" cy="1169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val 15"/>
          <p:cNvSpPr/>
          <p:nvPr/>
        </p:nvSpPr>
        <p:spPr>
          <a:xfrm>
            <a:off x="953404" y="4443242"/>
            <a:ext cx="143331" cy="1397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226454" y="6134841"/>
            <a:ext cx="632897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vô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150810"/>
              </p:ext>
            </p:extLst>
          </p:nvPr>
        </p:nvGraphicFramePr>
        <p:xfrm>
          <a:off x="2052638" y="6121500"/>
          <a:ext cx="1238250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44240" imgH="177480" progId="Equation.DSMT4">
                  <p:embed/>
                </p:oleObj>
              </mc:Choice>
              <mc:Fallback>
                <p:oleObj name="Equation" r:id="rId14" imgW="444240" imgH="17748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052638" y="6121500"/>
                        <a:ext cx="1238250" cy="496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Oval 18"/>
          <p:cNvSpPr/>
          <p:nvPr/>
        </p:nvSpPr>
        <p:spPr>
          <a:xfrm>
            <a:off x="953404" y="6355662"/>
            <a:ext cx="143331" cy="1397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697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2" grpId="0" animBg="1"/>
      <p:bldP spid="13" grpId="0"/>
      <p:bldP spid="16" grpId="0" animBg="1"/>
      <p:bldP spid="17" grpId="0"/>
      <p:bldP spid="17" grpId="1"/>
      <p:bldP spid="19" grpId="0" animBg="1"/>
      <p:bldP spid="1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112" y="449938"/>
            <a:ext cx="214994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 XÉT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6112" y="1116558"/>
            <a:ext cx="11887202" cy="1218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biệt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hay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kép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đều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4412" y="3695842"/>
            <a:ext cx="526297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en-US" sz="30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3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2947081"/>
              </p:ext>
            </p:extLst>
          </p:nvPr>
        </p:nvGraphicFramePr>
        <p:xfrm>
          <a:off x="2390074" y="3797442"/>
          <a:ext cx="219392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320" imgH="228600" progId="Equation.DSMT4">
                  <p:embed/>
                </p:oleObj>
              </mc:Choice>
              <mc:Fallback>
                <p:oleObj name="Equation" r:id="rId2" imgW="787320" imgH="2286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90074" y="3797442"/>
                        <a:ext cx="2193925" cy="638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6263708"/>
              </p:ext>
            </p:extLst>
          </p:nvPr>
        </p:nvGraphicFramePr>
        <p:xfrm>
          <a:off x="5593887" y="3713304"/>
          <a:ext cx="116840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040" imgH="253800" progId="Equation.DSMT4">
                  <p:embed/>
                </p:oleObj>
              </mc:Choice>
              <mc:Fallback>
                <p:oleObj name="Equation" r:id="rId4" imgW="419040" imgH="25380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93887" y="3713304"/>
                        <a:ext cx="1168400" cy="709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6596" y="3725156"/>
            <a:ext cx="514422" cy="495369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12FBF60-EC0E-0E7C-1156-B0720870CB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2660116"/>
              </p:ext>
            </p:extLst>
          </p:nvPr>
        </p:nvGraphicFramePr>
        <p:xfrm>
          <a:off x="3210295" y="2265456"/>
          <a:ext cx="5238750" cy="1277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38094" imgH="1277309" progId="Equation.DSMT4">
                  <p:embed/>
                </p:oleObj>
              </mc:Choice>
              <mc:Fallback>
                <p:oleObj name="Equation" r:id="rId7" imgW="5238094" imgH="127730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10295" y="2265456"/>
                        <a:ext cx="5238750" cy="1277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05DD651-5621-EDDB-8DC7-77A01090B2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2004945"/>
              </p:ext>
            </p:extLst>
          </p:nvPr>
        </p:nvGraphicFramePr>
        <p:xfrm>
          <a:off x="3029890" y="1093264"/>
          <a:ext cx="431958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319080" imgH="850458" progId="Equation.DSMT4">
                  <p:embed/>
                </p:oleObj>
              </mc:Choice>
              <mc:Fallback>
                <p:oleObj name="Equation" r:id="rId9" imgW="4319080" imgH="85045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29890" y="1093264"/>
                        <a:ext cx="4319587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0354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51146" y="366716"/>
            <a:ext cx="526297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en-US" sz="30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3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924008"/>
              </p:ext>
            </p:extLst>
          </p:nvPr>
        </p:nvGraphicFramePr>
        <p:xfrm>
          <a:off x="2336808" y="468316"/>
          <a:ext cx="219392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320" imgH="228600" progId="Equation.DSMT4">
                  <p:embed/>
                </p:oleObj>
              </mc:Choice>
              <mc:Fallback>
                <p:oleObj name="Equation" r:id="rId2" imgW="787320" imgH="22860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36808" y="468316"/>
                        <a:ext cx="2193925" cy="638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970628"/>
              </p:ext>
            </p:extLst>
          </p:nvPr>
        </p:nvGraphicFramePr>
        <p:xfrm>
          <a:off x="5540621" y="384178"/>
          <a:ext cx="116840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040" imgH="253800" progId="Equation.DSMT4">
                  <p:embed/>
                </p:oleObj>
              </mc:Choice>
              <mc:Fallback>
                <p:oleObj name="Equation" r:id="rId4" imgW="419040" imgH="25380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40621" y="384178"/>
                        <a:ext cx="1168400" cy="709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6606567"/>
              </p:ext>
            </p:extLst>
          </p:nvPr>
        </p:nvGraphicFramePr>
        <p:xfrm>
          <a:off x="123965" y="1358202"/>
          <a:ext cx="12731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7200" imgH="177480" progId="Equation.DSMT4">
                  <p:embed/>
                </p:oleObj>
              </mc:Choice>
              <mc:Fallback>
                <p:oleObj name="Equation" r:id="rId6" imgW="457200" imgH="177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3965" y="1358202"/>
                        <a:ext cx="1273175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588947"/>
              </p:ext>
            </p:extLst>
          </p:nvPr>
        </p:nvGraphicFramePr>
        <p:xfrm>
          <a:off x="1455196" y="950786"/>
          <a:ext cx="4030662" cy="1166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560" imgH="419040" progId="Equation.DSMT4">
                  <p:embed/>
                </p:oleObj>
              </mc:Choice>
              <mc:Fallback>
                <p:oleObj name="Equation" r:id="rId8" imgW="1447560" imgH="41904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55196" y="950786"/>
                        <a:ext cx="4030662" cy="1166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279360"/>
              </p:ext>
            </p:extLst>
          </p:nvPr>
        </p:nvGraphicFramePr>
        <p:xfrm>
          <a:off x="5485858" y="950786"/>
          <a:ext cx="3713163" cy="1166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33440" imgH="419040" progId="Equation.DSMT4">
                  <p:embed/>
                </p:oleObj>
              </mc:Choice>
              <mc:Fallback>
                <p:oleObj name="Equation" r:id="rId10" imgW="1333440" imgH="41904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485858" y="950786"/>
                        <a:ext cx="3713163" cy="1166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193533"/>
              </p:ext>
            </p:extLst>
          </p:nvPr>
        </p:nvGraphicFramePr>
        <p:xfrm>
          <a:off x="93330" y="2718774"/>
          <a:ext cx="88423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7160" imgH="164880" progId="Equation.DSMT4">
                  <p:embed/>
                </p:oleObj>
              </mc:Choice>
              <mc:Fallback>
                <p:oleObj name="Equation" r:id="rId12" imgW="317160" imgH="16488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3330" y="2718774"/>
                        <a:ext cx="884237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3264131"/>
              </p:ext>
            </p:extLst>
          </p:nvPr>
        </p:nvGraphicFramePr>
        <p:xfrm>
          <a:off x="1049716" y="2293358"/>
          <a:ext cx="3748088" cy="1166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46040" imgH="419040" progId="Equation.DSMT4">
                  <p:embed/>
                </p:oleObj>
              </mc:Choice>
              <mc:Fallback>
                <p:oleObj name="Equation" r:id="rId14" imgW="1346040" imgH="41904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049716" y="2293358"/>
                        <a:ext cx="3748088" cy="1166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67804"/>
              </p:ext>
            </p:extLst>
          </p:nvPr>
        </p:nvGraphicFramePr>
        <p:xfrm>
          <a:off x="4782049" y="2306024"/>
          <a:ext cx="2193925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87320" imgH="419040" progId="Equation.DSMT4">
                  <p:embed/>
                </p:oleObj>
              </mc:Choice>
              <mc:Fallback>
                <p:oleObj name="Equation" r:id="rId16" imgW="787320" imgH="41904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782049" y="2306024"/>
                        <a:ext cx="2193925" cy="1168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0232401"/>
              </p:ext>
            </p:extLst>
          </p:nvPr>
        </p:nvGraphicFramePr>
        <p:xfrm>
          <a:off x="6945061" y="2235116"/>
          <a:ext cx="3078163" cy="123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04840" imgH="444240" progId="Equation.DSMT4">
                  <p:embed/>
                </p:oleObj>
              </mc:Choice>
              <mc:Fallback>
                <p:oleObj name="Equation" r:id="rId18" imgW="1104840" imgH="44424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945061" y="2235116"/>
                        <a:ext cx="3078163" cy="1238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4216534"/>
              </p:ext>
            </p:extLst>
          </p:nvPr>
        </p:nvGraphicFramePr>
        <p:xfrm>
          <a:off x="10023224" y="2421447"/>
          <a:ext cx="1201738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31640" imgH="380880" progId="Equation.DSMT4">
                  <p:embed/>
                </p:oleObj>
              </mc:Choice>
              <mc:Fallback>
                <p:oleObj name="Equation" r:id="rId20" imgW="431640" imgH="3808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0023224" y="2421447"/>
                        <a:ext cx="1201738" cy="1060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9113572"/>
              </p:ext>
            </p:extLst>
          </p:nvPr>
        </p:nvGraphicFramePr>
        <p:xfrm>
          <a:off x="11224962" y="2492884"/>
          <a:ext cx="777875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79360" imgH="355320" progId="Equation.DSMT4">
                  <p:embed/>
                </p:oleObj>
              </mc:Choice>
              <mc:Fallback>
                <p:oleObj name="Equation" r:id="rId22" imgW="279360" imgH="35532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1224962" y="2492884"/>
                        <a:ext cx="777875" cy="989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10762175" y="941546"/>
            <a:ext cx="676361" cy="1185291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1570329" y="2406932"/>
            <a:ext cx="492468" cy="1060451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838230"/>
              </p:ext>
            </p:extLst>
          </p:nvPr>
        </p:nvGraphicFramePr>
        <p:xfrm>
          <a:off x="10422184" y="1057148"/>
          <a:ext cx="990600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55320" imgH="380880" progId="Equation.DSMT4">
                  <p:embed/>
                </p:oleObj>
              </mc:Choice>
              <mc:Fallback>
                <p:oleObj name="Equation" r:id="rId24" imgW="355320" imgH="38088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0422184" y="1057148"/>
                        <a:ext cx="990600" cy="1060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260624"/>
              </p:ext>
            </p:extLst>
          </p:nvPr>
        </p:nvGraphicFramePr>
        <p:xfrm>
          <a:off x="9199021" y="1057148"/>
          <a:ext cx="1203325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31640" imgH="380880" progId="Equation.DSMT4">
                  <p:embed/>
                </p:oleObj>
              </mc:Choice>
              <mc:Fallback>
                <p:oleObj name="Equation" r:id="rId26" imgW="431640" imgH="3808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9199021" y="1057148"/>
                        <a:ext cx="1203325" cy="1060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" name="Picture 26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93330" y="396030"/>
            <a:ext cx="514422" cy="495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842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54594"/>
            <a:ext cx="369043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HỆ THỨC VI - 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1019" y="1073052"/>
            <a:ext cx="250434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 lí Vi - 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7370" y="1938098"/>
            <a:ext cx="11887202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endParaRPr lang="en-US" sz="2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1213343"/>
              </p:ext>
            </p:extLst>
          </p:nvPr>
        </p:nvGraphicFramePr>
        <p:xfrm>
          <a:off x="6958691" y="1968215"/>
          <a:ext cx="4318000" cy="778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279360" progId="Equation.DSMT4">
                  <p:embed/>
                </p:oleObj>
              </mc:Choice>
              <mc:Fallback>
                <p:oleObj name="Equation" r:id="rId2" imgW="1549080" imgH="27936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958691" y="1968215"/>
                        <a:ext cx="4318000" cy="7786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036021"/>
              </p:ext>
            </p:extLst>
          </p:nvPr>
        </p:nvGraphicFramePr>
        <p:xfrm>
          <a:off x="1193469" y="2146796"/>
          <a:ext cx="9556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720" imgH="215640" progId="Equation.DSMT4">
                  <p:embed/>
                </p:oleObj>
              </mc:Choice>
              <mc:Fallback>
                <p:oleObj name="Equation" r:id="rId4" imgW="342720" imgH="21564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93469" y="2146796"/>
                        <a:ext cx="955675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6107005"/>
              </p:ext>
            </p:extLst>
          </p:nvPr>
        </p:nvGraphicFramePr>
        <p:xfrm>
          <a:off x="4747759" y="2815088"/>
          <a:ext cx="2619375" cy="212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600" imgH="761760" progId="Equation.DSMT4">
                  <p:embed/>
                </p:oleObj>
              </mc:Choice>
              <mc:Fallback>
                <p:oleObj name="Equation" r:id="rId6" imgW="939600" imgH="76176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747759" y="2815088"/>
                        <a:ext cx="2619375" cy="212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246744" y="1776319"/>
            <a:ext cx="11754756" cy="3326361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04798" y="5451892"/>
            <a:ext cx="11887202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</a:t>
            </a:r>
            <a:r>
              <a:rPr lang="en-US" sz="26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ý: </a:t>
            </a:r>
            <a:r>
              <a:rPr lang="en-US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Để sử dụng định lí Vi-et, phương trình bậc </a:t>
            </a:r>
            <a:r>
              <a:rPr lang="en-US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phải </a:t>
            </a:r>
            <a:r>
              <a:rPr lang="en-US" sz="26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nghiệm</a:t>
            </a:r>
          </a:p>
        </p:txBody>
      </p:sp>
    </p:spTree>
    <p:extLst>
      <p:ext uri="{BB962C8B-B14F-4D97-AF65-F5344CB8AC3E}">
        <p14:creationId xmlns:p14="http://schemas.microsoft.com/office/powerpoint/2010/main" val="424565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50+ hình nền powerpoint cho trẻ mầm mon đẹp, dễ thương - Trường THCS Đồng  Phú">
            <a:extLst>
              <a:ext uri="{FF2B5EF4-FFF2-40B4-BE49-F238E27FC236}">
                <a16:creationId xmlns:a16="http://schemas.microsoft.com/office/drawing/2014/main" id="{84706855-5CDC-9C7A-3307-18542F9505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4428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DC3C8F4-DF5F-E435-613D-CF0F6EF6571F}"/>
              </a:ext>
            </a:extLst>
          </p:cNvPr>
          <p:cNvSpPr txBox="1"/>
          <p:nvPr/>
        </p:nvSpPr>
        <p:spPr>
          <a:xfrm>
            <a:off x="3471169" y="1873189"/>
            <a:ext cx="56195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accent3">
                    <a:lumMod val="75000"/>
                  </a:schemeClr>
                </a:solidFill>
                <a:latin typeface="#9Slide03 Arima Madurai Black" panose="00000A00000000000000" pitchFamily="2" charset="0"/>
                <a:cs typeface="#9Slide03 Arima Madurai Black" panose="00000A00000000000000" pitchFamily="2" charset="0"/>
              </a:rPr>
              <a:t>HOẠT ĐỘNG NHÓM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75C81D-94D0-B697-3E35-21CD59AA178C}"/>
              </a:ext>
            </a:extLst>
          </p:cNvPr>
          <p:cNvSpPr txBox="1"/>
          <p:nvPr/>
        </p:nvSpPr>
        <p:spPr>
          <a:xfrm>
            <a:off x="498630" y="4617869"/>
            <a:ext cx="56195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học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động: 3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05FCF3-1911-9069-604C-D851A5947829}"/>
              </a:ext>
            </a:extLst>
          </p:cNvPr>
          <p:cNvSpPr txBox="1"/>
          <p:nvPr/>
        </p:nvSpPr>
        <p:spPr>
          <a:xfrm>
            <a:off x="562254" y="5427217"/>
            <a:ext cx="8164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Nhóm 2, 4, 6, 8: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động ?2 (SGK) và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C4A556-16AF-6A46-36CB-9B67CDE054D1}"/>
              </a:ext>
            </a:extLst>
          </p:cNvPr>
          <p:cNvSpPr txBox="1"/>
          <p:nvPr/>
        </p:nvSpPr>
        <p:spPr>
          <a:xfrm>
            <a:off x="572611" y="5952479"/>
            <a:ext cx="8164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Nhóm 1, 3, 5, 7: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động ?3 (SGK) và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598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88414" y="290372"/>
            <a:ext cx="5119000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(SGK, tr51) 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065999"/>
              </p:ext>
            </p:extLst>
          </p:nvPr>
        </p:nvGraphicFramePr>
        <p:xfrm>
          <a:off x="5750455" y="342952"/>
          <a:ext cx="297338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680" imgH="190440" progId="Equation.DSMT4">
                  <p:embed/>
                </p:oleObj>
              </mc:Choice>
              <mc:Fallback>
                <p:oleObj name="Equation" r:id="rId2" imgW="1066680" imgH="19044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750455" y="342952"/>
                        <a:ext cx="2973388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24687" y="907232"/>
            <a:ext cx="10569124" cy="1818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tỏ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rằng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Dùng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lí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Viete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709226"/>
              </p:ext>
            </p:extLst>
          </p:nvPr>
        </p:nvGraphicFramePr>
        <p:xfrm>
          <a:off x="4439967" y="1018056"/>
          <a:ext cx="116840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040" imgH="253800" progId="Equation.DSMT4">
                  <p:embed/>
                </p:oleObj>
              </mc:Choice>
              <mc:Fallback>
                <p:oleObj name="Equation" r:id="rId4" imgW="419040" imgH="25380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39967" y="1018056"/>
                        <a:ext cx="1168400" cy="709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3588888"/>
              </p:ext>
            </p:extLst>
          </p:nvPr>
        </p:nvGraphicFramePr>
        <p:xfrm>
          <a:off x="6822469" y="1032611"/>
          <a:ext cx="1627188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83920" imgH="164880" progId="Equation.DSMT4">
                  <p:embed/>
                </p:oleObj>
              </mc:Choice>
              <mc:Fallback>
                <p:oleObj name="Equation" r:id="rId6" imgW="583920" imgH="1648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822469" y="1032611"/>
                        <a:ext cx="1627188" cy="461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557024"/>
              </p:ext>
            </p:extLst>
          </p:nvPr>
        </p:nvGraphicFramePr>
        <p:xfrm>
          <a:off x="3771972" y="1615108"/>
          <a:ext cx="113347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06080" imgH="203040" progId="Equation.DSMT4">
                  <p:embed/>
                </p:oleObj>
              </mc:Choice>
              <mc:Fallback>
                <p:oleObj name="Equation" r:id="rId8" imgW="406080" imgH="20304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771972" y="1615108"/>
                        <a:ext cx="1133475" cy="568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146014"/>
              </p:ext>
            </p:extLst>
          </p:nvPr>
        </p:nvGraphicFramePr>
        <p:xfrm>
          <a:off x="5189042" y="2329932"/>
          <a:ext cx="46037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4880" imgH="164880" progId="Equation.DSMT4">
                  <p:embed/>
                </p:oleObj>
              </mc:Choice>
              <mc:Fallback>
                <p:oleObj name="Equation" r:id="rId10" imgW="164880" imgH="1648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189042" y="2329932"/>
                        <a:ext cx="460375" cy="461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" name="Picture 2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97209" y="414943"/>
            <a:ext cx="514422" cy="49536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0E264AC-384D-86DC-A499-79163CB03CDE}"/>
              </a:ext>
            </a:extLst>
          </p:cNvPr>
          <p:cNvSpPr txBox="1"/>
          <p:nvPr/>
        </p:nvSpPr>
        <p:spPr>
          <a:xfrm>
            <a:off x="1094946" y="3459699"/>
            <a:ext cx="5119000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(SGK, tr51) 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6C47725-75B6-164B-0926-BAC187AC2D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133312"/>
              </p:ext>
            </p:extLst>
          </p:nvPr>
        </p:nvGraphicFramePr>
        <p:xfrm>
          <a:off x="5839750" y="3508452"/>
          <a:ext cx="3008313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79280" imgH="203040" progId="Equation.DSMT4">
                  <p:embed/>
                </p:oleObj>
              </mc:Choice>
              <mc:Fallback>
                <p:oleObj name="Equation" r:id="rId13" imgW="1079280" imgH="20304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839750" y="3508452"/>
                        <a:ext cx="3008313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FAC00C3-253F-90FA-0E55-7902226F7981}"/>
              </a:ext>
            </a:extLst>
          </p:cNvPr>
          <p:cNvSpPr txBox="1"/>
          <p:nvPr/>
        </p:nvSpPr>
        <p:spPr>
          <a:xfrm>
            <a:off x="1131219" y="4076559"/>
            <a:ext cx="10569124" cy="1818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tỏ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rằng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Dùng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lí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Viete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F0413631-2E9C-76A5-24E4-F691BFD6BC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405378"/>
              </p:ext>
            </p:extLst>
          </p:nvPr>
        </p:nvGraphicFramePr>
        <p:xfrm>
          <a:off x="4546499" y="4187383"/>
          <a:ext cx="116840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19040" imgH="253800" progId="Equation.DSMT4">
                  <p:embed/>
                </p:oleObj>
              </mc:Choice>
              <mc:Fallback>
                <p:oleObj name="Equation" r:id="rId15" imgW="419040" imgH="25380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46499" y="4187383"/>
                        <a:ext cx="1168400" cy="709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32308AAA-7456-0633-58EF-8EE598B570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0764147"/>
              </p:ext>
            </p:extLst>
          </p:nvPr>
        </p:nvGraphicFramePr>
        <p:xfrm>
          <a:off x="6946238" y="4195838"/>
          <a:ext cx="159067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71320" imgH="164880" progId="Equation.DSMT4">
                  <p:embed/>
                </p:oleObj>
              </mc:Choice>
              <mc:Fallback>
                <p:oleObj name="Equation" r:id="rId16" imgW="571320" imgH="1648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946238" y="4195838"/>
                        <a:ext cx="1590675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F6BAFBD0-17C7-BA3D-2A62-594400AE0C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4729427"/>
              </p:ext>
            </p:extLst>
          </p:nvPr>
        </p:nvGraphicFramePr>
        <p:xfrm>
          <a:off x="3801400" y="4784801"/>
          <a:ext cx="141605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07960" imgH="203040" progId="Equation.DSMT4">
                  <p:embed/>
                </p:oleObj>
              </mc:Choice>
              <mc:Fallback>
                <p:oleObj name="Equation" r:id="rId18" imgW="507960" imgH="20304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801400" y="4784801"/>
                        <a:ext cx="1416050" cy="568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D112D610-F276-FE68-4EB3-389D9D93FD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0647683"/>
              </p:ext>
            </p:extLst>
          </p:nvPr>
        </p:nvGraphicFramePr>
        <p:xfrm>
          <a:off x="5295574" y="5499259"/>
          <a:ext cx="46037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64880" imgH="164880" progId="Equation.DSMT4">
                  <p:embed/>
                </p:oleObj>
              </mc:Choice>
              <mc:Fallback>
                <p:oleObj name="Equation" r:id="rId20" imgW="164880" imgH="1648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295574" y="5499259"/>
                        <a:ext cx="460375" cy="461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9" name="Picture 28">
            <a:extLst>
              <a:ext uri="{FF2B5EF4-FFF2-40B4-BE49-F238E27FC236}">
                <a16:creationId xmlns:a16="http://schemas.microsoft.com/office/drawing/2014/main" id="{40615A61-01E6-33C0-8EE2-64807BF2BCDF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455822" y="3581190"/>
            <a:ext cx="514422" cy="495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431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5730" y="326275"/>
            <a:ext cx="249459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 QUÁT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56390" y="1011963"/>
            <a:ext cx="10720208" cy="1568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200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kia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9943138"/>
              </p:ext>
            </p:extLst>
          </p:nvPr>
        </p:nvGraphicFramePr>
        <p:xfrm>
          <a:off x="3432175" y="1169988"/>
          <a:ext cx="43180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304560" progId="Equation.DSMT4">
                  <p:embed/>
                </p:oleObj>
              </mc:Choice>
              <mc:Fallback>
                <p:oleObj name="Equation" r:id="rId2" imgW="1549080" imgH="30456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432175" y="1169988"/>
                        <a:ext cx="4318000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320387"/>
              </p:ext>
            </p:extLst>
          </p:nvPr>
        </p:nvGraphicFramePr>
        <p:xfrm>
          <a:off x="8369763" y="1281313"/>
          <a:ext cx="23368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8080" imgH="164880" progId="Equation.DSMT4">
                  <p:embed/>
                </p:oleObj>
              </mc:Choice>
              <mc:Fallback>
                <p:oleObj name="Equation" r:id="rId4" imgW="838080" imgH="16488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69763" y="1281313"/>
                        <a:ext cx="2336800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8449480"/>
              </p:ext>
            </p:extLst>
          </p:nvPr>
        </p:nvGraphicFramePr>
        <p:xfrm>
          <a:off x="5313363" y="2001838"/>
          <a:ext cx="1131887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06080" imgH="253800" progId="Equation.DSMT4">
                  <p:embed/>
                </p:oleObj>
              </mc:Choice>
              <mc:Fallback>
                <p:oleObj name="Equation" r:id="rId6" imgW="406080" imgH="25380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313363" y="2001838"/>
                        <a:ext cx="1131887" cy="706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710146"/>
              </p:ext>
            </p:extLst>
          </p:nvPr>
        </p:nvGraphicFramePr>
        <p:xfrm>
          <a:off x="9351963" y="1814513"/>
          <a:ext cx="1273175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57200" imgH="419040" progId="Equation.DSMT4">
                  <p:embed/>
                </p:oleObj>
              </mc:Choice>
              <mc:Fallback>
                <p:oleObj name="Equation" r:id="rId8" imgW="457200" imgH="41904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351963" y="1814513"/>
                        <a:ext cx="1273175" cy="1165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93339" y="1011963"/>
            <a:ext cx="11063927" cy="204886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C7CE60-4D00-3F3D-99ED-F97F9C718D85}"/>
              </a:ext>
            </a:extLst>
          </p:cNvPr>
          <p:cNvSpPr txBox="1"/>
          <p:nvPr/>
        </p:nvSpPr>
        <p:spPr>
          <a:xfrm>
            <a:off x="609656" y="3506588"/>
            <a:ext cx="10720208" cy="1568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200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  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kia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FCB64D5-F016-B0F4-6015-3A05222EF3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6805882"/>
              </p:ext>
            </p:extLst>
          </p:nvPr>
        </p:nvGraphicFramePr>
        <p:xfrm>
          <a:off x="3484563" y="3665538"/>
          <a:ext cx="4318000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49080" imgH="304560" progId="Equation.DSMT4">
                  <p:embed/>
                </p:oleObj>
              </mc:Choice>
              <mc:Fallback>
                <p:oleObj name="Equation" r:id="rId10" imgW="1549080" imgH="30456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484563" y="3665538"/>
                        <a:ext cx="4318000" cy="847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7798654-625E-63E1-C98D-86C8CB4F66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420651"/>
              </p:ext>
            </p:extLst>
          </p:nvPr>
        </p:nvGraphicFramePr>
        <p:xfrm>
          <a:off x="8441215" y="3775861"/>
          <a:ext cx="230028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25480" imgH="164880" progId="Equation.DSMT4">
                  <p:embed/>
                </p:oleObj>
              </mc:Choice>
              <mc:Fallback>
                <p:oleObj name="Equation" r:id="rId12" imgW="825480" imgH="1648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441215" y="3775861"/>
                        <a:ext cx="2300288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ED06D14F-388A-99A2-3FA8-6A2FB69A9C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870083"/>
              </p:ext>
            </p:extLst>
          </p:nvPr>
        </p:nvGraphicFramePr>
        <p:xfrm>
          <a:off x="5360988" y="4494213"/>
          <a:ext cx="1416050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07960" imgH="253800" progId="Equation.DSMT4">
                  <p:embed/>
                </p:oleObj>
              </mc:Choice>
              <mc:Fallback>
                <p:oleObj name="Equation" r:id="rId14" imgW="507960" imgH="25380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360988" y="4494213"/>
                        <a:ext cx="1416050" cy="706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CEE59562-8DE5-88CD-93CD-9F9725AA5E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5037855"/>
              </p:ext>
            </p:extLst>
          </p:nvPr>
        </p:nvGraphicFramePr>
        <p:xfrm>
          <a:off x="9685338" y="4292600"/>
          <a:ext cx="1592262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71320" imgH="419040" progId="Equation.DSMT4">
                  <p:embed/>
                </p:oleObj>
              </mc:Choice>
              <mc:Fallback>
                <p:oleObj name="Equation" r:id="rId16" imgW="571320" imgH="41904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685338" y="4292600"/>
                        <a:ext cx="1592262" cy="1165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3E015B7F-E463-93F2-04B5-141D449B8530}"/>
              </a:ext>
            </a:extLst>
          </p:cNvPr>
          <p:cNvSpPr/>
          <p:nvPr/>
        </p:nvSpPr>
        <p:spPr>
          <a:xfrm>
            <a:off x="446605" y="3506588"/>
            <a:ext cx="11063927" cy="204886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256876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2366</TotalTime>
  <Words>1161</Words>
  <Application>Microsoft Office PowerPoint</Application>
  <PresentationFormat>Widescreen</PresentationFormat>
  <Paragraphs>148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#9Slide03 Arima Madurai Black</vt:lpstr>
      <vt:lpstr>Arial</vt:lpstr>
      <vt:lpstr>Century Gothic</vt:lpstr>
      <vt:lpstr>Euclid</vt:lpstr>
      <vt:lpstr>Times New Roman</vt:lpstr>
      <vt:lpstr>Wingdings 3</vt:lpstr>
      <vt:lpstr>Slice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CHU THU</cp:lastModifiedBy>
  <cp:revision>126</cp:revision>
  <dcterms:created xsi:type="dcterms:W3CDTF">2020-04-01T12:25:59Z</dcterms:created>
  <dcterms:modified xsi:type="dcterms:W3CDTF">2023-02-17T23:24:25Z</dcterms:modified>
</cp:coreProperties>
</file>