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4" r:id="rId2"/>
    <p:sldId id="344" r:id="rId3"/>
    <p:sldId id="330" r:id="rId4"/>
    <p:sldId id="335" r:id="rId5"/>
    <p:sldId id="318" r:id="rId6"/>
    <p:sldId id="349" r:id="rId7"/>
    <p:sldId id="350" r:id="rId8"/>
    <p:sldId id="351" r:id="rId9"/>
    <p:sldId id="352" r:id="rId10"/>
    <p:sldId id="339" r:id="rId11"/>
    <p:sldId id="353" r:id="rId12"/>
    <p:sldId id="354" r:id="rId13"/>
    <p:sldId id="328" r:id="rId14"/>
    <p:sldId id="345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636"/>
    <a:srgbClr val="456B2B"/>
    <a:srgbClr val="FF4343"/>
    <a:srgbClr val="FF2929"/>
    <a:srgbClr val="F20000"/>
    <a:srgbClr val="FF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8" autoAdjust="0"/>
    <p:restoredTop sz="99644" autoAdjust="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1C14B4-7CE0-4653-87D2-E7DA5726E901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3FD874-6AC8-4344-915A-1C0EA0773690}">
      <dgm:prSet phldrT="[Text]"/>
      <dgm:spPr/>
      <dgm:t>
        <a:bodyPr/>
        <a:lstStyle/>
        <a:p>
          <a:r>
            <a:rPr lang="en-US" b="1" dirty="0" err="1">
              <a:latin typeface="Arial" pitchFamily="34" charset="0"/>
              <a:cs typeface="Arial" pitchFamily="34" charset="0"/>
            </a:rPr>
            <a:t>Độ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dài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đường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tròn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C2CFDD32-D3EB-45E6-B264-6AADD56BBE7E}" type="parTrans" cxnId="{94D05F99-3E9B-4231-AE50-025C6734C91D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9CE53BF-28BA-4E89-9391-1C2C299B2128}" type="sibTrans" cxnId="{94D05F99-3E9B-4231-AE50-025C6734C91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730B1100-AF00-4311-8069-6EC85503F8DC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b="1" i="0" smtClean="0">
                      <a:latin typeface="Cambria Math" panose="02040503050406030204" pitchFamily="18" charset="0"/>
                    </a:rPr>
                    <m:t>𝐂</m:t>
                  </m:r>
                  <m:r>
                    <a:rPr lang="en-US" b="1" i="0" smtClean="0">
                      <a:latin typeface="Cambria Math" panose="02040503050406030204" pitchFamily="18" charset="0"/>
                    </a:rPr>
                    <m:t>=</m:t>
                  </m:r>
                  <m:r>
                    <a:rPr lang="el-GR" b="1" i="0" smtClean="0">
                      <a:latin typeface="Cambria Math" panose="02040503050406030204" pitchFamily="18" charset="0"/>
                    </a:rPr>
                    <m:t>𝛑</m:t>
                  </m:r>
                </m:oMath>
              </a14:m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Choice>
      <mc:Fallback xmlns="">
        <dgm:pt modelId="{730B1100-AF00-4311-8069-6EC85503F8DC}">
          <dgm:prSet phldrT="[Text]"/>
          <dgm:spPr/>
          <dgm:t>
            <a:bodyPr/>
            <a:lstStyle/>
            <a:p>
              <a:r>
                <a:rPr lang="en-US" b="1" i="0" smtClean="0">
                  <a:latin typeface="Cambria Math" panose="02040503050406030204" pitchFamily="18" charset="0"/>
                </a:rPr>
                <a:t>𝐂=</a:t>
              </a:r>
              <a:r>
                <a:rPr lang="el-GR" b="1" i="0" smtClean="0">
                  <a:latin typeface="Cambria Math" panose="02040503050406030204" pitchFamily="18" charset="0"/>
                </a:rPr>
                <a:t>𝛑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Fallback>
    </mc:AlternateContent>
    <dgm:pt modelId="{E12F6417-D4CD-417D-8840-FF91698C3018}" type="parTrans" cxnId="{272F0D58-7231-4459-A8C1-5905445C473F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8FAAE5-1473-4057-9561-55C0FD2310C1}" type="sibTrans" cxnId="{272F0D58-7231-4459-A8C1-5905445C473F}">
      <dgm:prSet/>
      <dgm:spPr/>
      <dgm:t>
        <a:bodyPr/>
        <a:lstStyle/>
        <a:p>
          <a:endParaRPr lang="en-US"/>
        </a:p>
      </dgm:t>
    </dgm:pt>
    <dgm:pt modelId="{E6D1749A-85D1-41B7-BE15-99FF9542F399}">
      <dgm:prSet phldrT="[Text]"/>
      <dgm:spPr/>
      <dgm:t>
        <a:bodyPr/>
        <a:lstStyle/>
        <a:p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Độ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dài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cung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2A0CD91C-A0EB-4A39-ACFD-6E5A1B6B0BD7}" type="parTrans" cxnId="{6CFCC2DB-CB40-4AAC-85D3-F18CDDFFAB57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E087CA-792F-4DD8-9C38-7FF5DD9A1EBB}" type="sibTrans" cxnId="{6CFCC2DB-CB40-4AAC-85D3-F18CDDFFAB5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160A8C2-0EB3-467C-B30E-D825422E2258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𝑹𝒏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𝟏𝟖𝟎</m:t>
                        </m:r>
                      </m:den>
                    </m:f>
                  </m:oMath>
                </m:oMathPara>
              </a14:m>
              <a:endPara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dgm:t>
        </dgm:pt>
      </mc:Choice>
      <mc:Fallback xmlns="">
        <dgm:pt modelId="{F160A8C2-0EB3-467C-B30E-D825422E2258}">
          <dgm:prSet phldrT="[Text]"/>
          <dgm:spPr/>
          <dgm:t>
            <a:bodyPr/>
            <a:lstStyle/>
            <a:p>
              <a:pPr/>
              <a:r>
                <a:rPr lang="en-US" b="1" i="0" smtClean="0">
                  <a:solidFill>
                    <a:srgbClr val="7030A0"/>
                  </a:solidFill>
                  <a:latin typeface="Cambria Math" panose="02040503050406030204" pitchFamily="18" charset="0"/>
                </a:rPr>
                <a:t>𝒍= </a:t>
              </a:r>
              <a:r>
                <a:rPr lang="en-US" b="1" i="0" smtClean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𝝅𝑹𝒏</a:t>
              </a:r>
              <a:r>
                <a:rPr lang="en-US" b="1" i="0" smtClean="0">
                  <a:solidFill>
                    <a:srgbClr val="7030A0"/>
                  </a:solidFill>
                  <a:latin typeface="Cambria Math"/>
                  <a:ea typeface="Cambria Math" panose="02040503050406030204" pitchFamily="18" charset="0"/>
                </a:rPr>
                <a:t>/</a:t>
              </a:r>
              <a:r>
                <a:rPr lang="en-US" b="1" i="0" smtClean="0">
                  <a:solidFill>
                    <a:srgbClr val="7030A0"/>
                  </a:solidFill>
                  <a:latin typeface="Cambria Math" panose="02040503050406030204" pitchFamily="18" charset="0"/>
                </a:rPr>
                <a:t>𝟏𝟖𝟎</a:t>
              </a:r>
              <a:endPara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dgm:t>
        </dgm:pt>
      </mc:Fallback>
    </mc:AlternateContent>
    <dgm:pt modelId="{04D9EBBA-74DA-4AF5-98CD-D8126EFD6A49}" type="parTrans" cxnId="{1A906952-C1AB-44A7-9B74-716EEDF3035E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5984F58-CBC8-4493-A59E-5BBBDFF18D67}" type="sibTrans" cxnId="{1A906952-C1AB-44A7-9B74-716EEDF3035E}">
      <dgm:prSet/>
      <dgm:spPr/>
      <dgm:t>
        <a:bodyPr/>
        <a:lstStyle/>
        <a:p>
          <a:endParaRPr lang="en-US"/>
        </a:p>
      </dgm:t>
    </dgm:pt>
    <dgm:pt modelId="{40E2653E-A7D8-40A2-98A1-C0D20DDEAFBB}">
      <dgm:prSet phldrT="[Text]"/>
      <dgm:spPr/>
      <dgm:t>
        <a:bodyPr/>
        <a:lstStyle/>
        <a:p>
          <a:r>
            <a:rPr lang="en-US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Đường</a:t>
          </a:r>
          <a:r>
            <a: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BCDAE3A3-53A5-46A1-9040-86F3A208C31A}" type="sibTrans" cxnId="{A33512F0-A23D-4E6C-BDF9-4B9CBB3F4A32}">
      <dgm:prSet/>
      <dgm:spPr/>
      <dgm:t>
        <a:bodyPr/>
        <a:lstStyle/>
        <a:p>
          <a:endParaRPr lang="en-US"/>
        </a:p>
      </dgm:t>
    </dgm:pt>
    <dgm:pt modelId="{BF3CC8A3-11F6-4499-BFE7-A3B459185310}" type="parTrans" cxnId="{A33512F0-A23D-4E6C-BDF9-4B9CBB3F4A3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B3024D6-9CB1-493B-A4AC-26589A20F242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b="1" i="0" smtClean="0">
                        <a:latin typeface="Cambria Math" panose="02040503050406030204" pitchFamily="18" charset="0"/>
                      </a:rPr>
                      <m:t>𝛑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𝐑</m:t>
                    </m:r>
                  </m:oMath>
                </m:oMathPara>
              </a14:m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Choice>
      <mc:Fallback xmlns="">
        <dgm:pt modelId="{FB3024D6-9CB1-493B-A4AC-26589A20F242}">
          <dgm:prSet phldrT="[Text]"/>
          <dgm:spPr/>
          <dgm:t>
            <a:bodyPr/>
            <a:lstStyle/>
            <a:p>
              <a:pPr/>
              <a:r>
                <a:rPr lang="en-US" b="1" i="0" smtClean="0">
                  <a:latin typeface="Cambria Math" panose="02040503050406030204" pitchFamily="18" charset="0"/>
                </a:rPr>
                <a:t>𝐂=𝟐</a:t>
              </a:r>
              <a:r>
                <a:rPr lang="el-GR" b="1" i="0" smtClean="0">
                  <a:latin typeface="Cambria Math" panose="02040503050406030204" pitchFamily="18" charset="0"/>
                </a:rPr>
                <a:t>𝛑</a:t>
              </a:r>
              <a:r>
                <a:rPr lang="en-US" b="1" i="0" smtClean="0">
                  <a:latin typeface="Cambria Math" panose="02040503050406030204" pitchFamily="18" charset="0"/>
                </a:rPr>
                <a:t>𝐑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dgm:t>
        </dgm:pt>
      </mc:Fallback>
    </mc:AlternateContent>
    <dgm:pt modelId="{60381811-CEC1-454F-B0CE-BFBF4D347DEC}" type="sibTrans" cxnId="{9FB52A82-A328-4371-A4EC-1CD396DC2D95}">
      <dgm:prSet/>
      <dgm:spPr/>
      <dgm:t>
        <a:bodyPr/>
        <a:lstStyle/>
        <a:p>
          <a:endParaRPr lang="en-US"/>
        </a:p>
      </dgm:t>
    </dgm:pt>
    <dgm:pt modelId="{5796853A-43AE-4DB0-A84B-CA0FC94CF192}" type="parTrans" cxnId="{9FB52A82-A328-4371-A4EC-1CD396DC2D95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0CB8047-C7BC-4B79-A678-B368C685EF68}" type="pres">
      <dgm:prSet presAssocID="{1C1C14B4-7CE0-4653-87D2-E7DA5726E90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DF4EAE-7E3D-4599-A28A-31BD854F9EB0}" type="pres">
      <dgm:prSet presAssocID="{40E2653E-A7D8-40A2-98A1-C0D20DDEAFBB}" presName="root1" presStyleCnt="0"/>
      <dgm:spPr/>
    </dgm:pt>
    <dgm:pt modelId="{005E9DE7-7E7B-4E49-9E24-150059E174E1}" type="pres">
      <dgm:prSet presAssocID="{40E2653E-A7D8-40A2-98A1-C0D20DDEAFBB}" presName="LevelOneTextNode" presStyleLbl="node0" presStyleIdx="0" presStyleCnt="1">
        <dgm:presLayoutVars>
          <dgm:chPref val="3"/>
        </dgm:presLayoutVars>
      </dgm:prSet>
      <dgm:spPr/>
    </dgm:pt>
    <dgm:pt modelId="{53A668A1-74C5-4D56-9041-BC283B1D42C6}" type="pres">
      <dgm:prSet presAssocID="{40E2653E-A7D8-40A2-98A1-C0D20DDEAFBB}" presName="level2hierChild" presStyleCnt="0"/>
      <dgm:spPr/>
    </dgm:pt>
    <dgm:pt modelId="{FA77CB1A-6C61-45A8-85EB-6AE379049A13}" type="pres">
      <dgm:prSet presAssocID="{C2CFDD32-D3EB-45E6-B264-6AADD56BBE7E}" presName="conn2-1" presStyleLbl="parChTrans1D2" presStyleIdx="0" presStyleCnt="2"/>
      <dgm:spPr/>
    </dgm:pt>
    <dgm:pt modelId="{F1ADA728-30F5-457F-B1B9-0E917B0224AF}" type="pres">
      <dgm:prSet presAssocID="{C2CFDD32-D3EB-45E6-B264-6AADD56BBE7E}" presName="connTx" presStyleLbl="parChTrans1D2" presStyleIdx="0" presStyleCnt="2"/>
      <dgm:spPr/>
    </dgm:pt>
    <dgm:pt modelId="{7BCAEE2C-762B-4912-B043-B7BA2859E737}" type="pres">
      <dgm:prSet presAssocID="{F33FD874-6AC8-4344-915A-1C0EA0773690}" presName="root2" presStyleCnt="0"/>
      <dgm:spPr/>
    </dgm:pt>
    <dgm:pt modelId="{9FA572BD-B99C-40F6-B131-C2BC486A9818}" type="pres">
      <dgm:prSet presAssocID="{F33FD874-6AC8-4344-915A-1C0EA0773690}" presName="LevelTwoTextNode" presStyleLbl="node2" presStyleIdx="0" presStyleCnt="2">
        <dgm:presLayoutVars>
          <dgm:chPref val="3"/>
        </dgm:presLayoutVars>
      </dgm:prSet>
      <dgm:spPr/>
    </dgm:pt>
    <dgm:pt modelId="{98FFB796-8E45-4234-8BD9-995119DBA121}" type="pres">
      <dgm:prSet presAssocID="{F33FD874-6AC8-4344-915A-1C0EA0773690}" presName="level3hierChild" presStyleCnt="0"/>
      <dgm:spPr/>
    </dgm:pt>
    <dgm:pt modelId="{DA1E45B0-14F8-4B76-A80C-687F078054A3}" type="pres">
      <dgm:prSet presAssocID="{5796853A-43AE-4DB0-A84B-CA0FC94CF192}" presName="conn2-1" presStyleLbl="parChTrans1D3" presStyleIdx="0" presStyleCnt="3"/>
      <dgm:spPr/>
    </dgm:pt>
    <dgm:pt modelId="{EA882B8B-6E31-4A8B-8B44-D7F6D9FCF10A}" type="pres">
      <dgm:prSet presAssocID="{5796853A-43AE-4DB0-A84B-CA0FC94CF192}" presName="connTx" presStyleLbl="parChTrans1D3" presStyleIdx="0" presStyleCnt="3"/>
      <dgm:spPr/>
    </dgm:pt>
    <dgm:pt modelId="{EC86C19A-CB67-4103-86C8-9628A081B2FF}" type="pres">
      <dgm:prSet presAssocID="{FB3024D6-9CB1-493B-A4AC-26589A20F242}" presName="root2" presStyleCnt="0"/>
      <dgm:spPr/>
    </dgm:pt>
    <dgm:pt modelId="{1F00B28E-2BA1-42CF-9116-158D834BF257}" type="pres">
      <dgm:prSet presAssocID="{FB3024D6-9CB1-493B-A4AC-26589A20F242}" presName="LevelTwoTextNode" presStyleLbl="node3" presStyleIdx="0" presStyleCnt="3">
        <dgm:presLayoutVars>
          <dgm:chPref val="3"/>
        </dgm:presLayoutVars>
      </dgm:prSet>
      <dgm:spPr/>
    </dgm:pt>
    <dgm:pt modelId="{F7B64E87-087C-4FEE-920E-A5827820005E}" type="pres">
      <dgm:prSet presAssocID="{FB3024D6-9CB1-493B-A4AC-26589A20F242}" presName="level3hierChild" presStyleCnt="0"/>
      <dgm:spPr/>
    </dgm:pt>
    <dgm:pt modelId="{56E7C65E-F726-4A25-ACE6-42BC279FFEFB}" type="pres">
      <dgm:prSet presAssocID="{E12F6417-D4CD-417D-8840-FF91698C3018}" presName="conn2-1" presStyleLbl="parChTrans1D3" presStyleIdx="1" presStyleCnt="3"/>
      <dgm:spPr/>
    </dgm:pt>
    <dgm:pt modelId="{F501AD75-6B00-448D-AFED-FE28604C2F65}" type="pres">
      <dgm:prSet presAssocID="{E12F6417-D4CD-417D-8840-FF91698C3018}" presName="connTx" presStyleLbl="parChTrans1D3" presStyleIdx="1" presStyleCnt="3"/>
      <dgm:spPr/>
    </dgm:pt>
    <dgm:pt modelId="{89226A81-ECC6-498C-B8F0-A2FE63992585}" type="pres">
      <dgm:prSet presAssocID="{730B1100-AF00-4311-8069-6EC85503F8DC}" presName="root2" presStyleCnt="0"/>
      <dgm:spPr/>
    </dgm:pt>
    <dgm:pt modelId="{962FC2E5-0DAB-4D85-8931-2A1324A75ED1}" type="pres">
      <dgm:prSet presAssocID="{730B1100-AF00-4311-8069-6EC85503F8DC}" presName="LevelTwoTextNode" presStyleLbl="node3" presStyleIdx="1" presStyleCnt="3">
        <dgm:presLayoutVars>
          <dgm:chPref val="3"/>
        </dgm:presLayoutVars>
      </dgm:prSet>
      <dgm:spPr/>
    </dgm:pt>
    <dgm:pt modelId="{634EEEE5-8DD3-4234-A908-410EF3C3FA42}" type="pres">
      <dgm:prSet presAssocID="{730B1100-AF00-4311-8069-6EC85503F8DC}" presName="level3hierChild" presStyleCnt="0"/>
      <dgm:spPr/>
    </dgm:pt>
    <dgm:pt modelId="{910EB7C3-B918-4723-95C9-98672EAF6A83}" type="pres">
      <dgm:prSet presAssocID="{2A0CD91C-A0EB-4A39-ACFD-6E5A1B6B0BD7}" presName="conn2-1" presStyleLbl="parChTrans1D2" presStyleIdx="1" presStyleCnt="2"/>
      <dgm:spPr/>
    </dgm:pt>
    <dgm:pt modelId="{C42E66FA-16A1-4F94-AB33-49093285AF26}" type="pres">
      <dgm:prSet presAssocID="{2A0CD91C-A0EB-4A39-ACFD-6E5A1B6B0BD7}" presName="connTx" presStyleLbl="parChTrans1D2" presStyleIdx="1" presStyleCnt="2"/>
      <dgm:spPr/>
    </dgm:pt>
    <dgm:pt modelId="{2CD15D36-BF8A-49DE-8BDE-285BDB1D7C8B}" type="pres">
      <dgm:prSet presAssocID="{E6D1749A-85D1-41B7-BE15-99FF9542F399}" presName="root2" presStyleCnt="0"/>
      <dgm:spPr/>
    </dgm:pt>
    <dgm:pt modelId="{8361421C-99E2-48E1-BCD0-2D0054D7B57C}" type="pres">
      <dgm:prSet presAssocID="{E6D1749A-85D1-41B7-BE15-99FF9542F399}" presName="LevelTwoTextNode" presStyleLbl="node2" presStyleIdx="1" presStyleCnt="2">
        <dgm:presLayoutVars>
          <dgm:chPref val="3"/>
        </dgm:presLayoutVars>
      </dgm:prSet>
      <dgm:spPr/>
    </dgm:pt>
    <dgm:pt modelId="{CAD38C22-CCDD-4780-B631-CC4FB31013FC}" type="pres">
      <dgm:prSet presAssocID="{E6D1749A-85D1-41B7-BE15-99FF9542F399}" presName="level3hierChild" presStyleCnt="0"/>
      <dgm:spPr/>
    </dgm:pt>
    <dgm:pt modelId="{426C579C-EF16-4EC0-AFB1-E75EE7A83D33}" type="pres">
      <dgm:prSet presAssocID="{04D9EBBA-74DA-4AF5-98CD-D8126EFD6A49}" presName="conn2-1" presStyleLbl="parChTrans1D3" presStyleIdx="2" presStyleCnt="3"/>
      <dgm:spPr/>
    </dgm:pt>
    <dgm:pt modelId="{BFB96DFC-D7BF-4BDF-98E7-C320EAD9481F}" type="pres">
      <dgm:prSet presAssocID="{04D9EBBA-74DA-4AF5-98CD-D8126EFD6A49}" presName="connTx" presStyleLbl="parChTrans1D3" presStyleIdx="2" presStyleCnt="3"/>
      <dgm:spPr/>
    </dgm:pt>
    <dgm:pt modelId="{7D5C836C-B16C-436D-8ACD-734F07329999}" type="pres">
      <dgm:prSet presAssocID="{F160A8C2-0EB3-467C-B30E-D825422E2258}" presName="root2" presStyleCnt="0"/>
      <dgm:spPr/>
    </dgm:pt>
    <dgm:pt modelId="{D31FA38D-8FEA-4628-B6B1-FC0B926BA30F}" type="pres">
      <dgm:prSet presAssocID="{F160A8C2-0EB3-467C-B30E-D825422E2258}" presName="LevelTwoTextNode" presStyleLbl="node3" presStyleIdx="2" presStyleCnt="3">
        <dgm:presLayoutVars>
          <dgm:chPref val="3"/>
        </dgm:presLayoutVars>
      </dgm:prSet>
      <dgm:spPr/>
    </dgm:pt>
    <dgm:pt modelId="{DB5D2551-DE6C-44EE-AB41-E50936B47DE9}" type="pres">
      <dgm:prSet presAssocID="{F160A8C2-0EB3-467C-B30E-D825422E2258}" presName="level3hierChild" presStyleCnt="0"/>
      <dgm:spPr/>
    </dgm:pt>
  </dgm:ptLst>
  <dgm:cxnLst>
    <dgm:cxn modelId="{EBFE8701-16C9-48A4-8D4C-4A24AA3C3F61}" type="presOf" srcId="{E6D1749A-85D1-41B7-BE15-99FF9542F399}" destId="{8361421C-99E2-48E1-BCD0-2D0054D7B57C}" srcOrd="0" destOrd="0" presId="urn:microsoft.com/office/officeart/2005/8/layout/hierarchy2"/>
    <dgm:cxn modelId="{AC9F4F0C-E3B4-4396-96BA-CECA3986B2E3}" type="presOf" srcId="{40E2653E-A7D8-40A2-98A1-C0D20DDEAFBB}" destId="{005E9DE7-7E7B-4E49-9E24-150059E174E1}" srcOrd="0" destOrd="0" presId="urn:microsoft.com/office/officeart/2005/8/layout/hierarchy2"/>
    <dgm:cxn modelId="{2399881A-FE77-4047-AD4F-48B85E93AB62}" type="presOf" srcId="{C2CFDD32-D3EB-45E6-B264-6AADD56BBE7E}" destId="{FA77CB1A-6C61-45A8-85EB-6AE379049A13}" srcOrd="0" destOrd="0" presId="urn:microsoft.com/office/officeart/2005/8/layout/hierarchy2"/>
    <dgm:cxn modelId="{D29F3235-8641-4E8F-BD70-EFCEC47D84AF}" type="presOf" srcId="{04D9EBBA-74DA-4AF5-98CD-D8126EFD6A49}" destId="{426C579C-EF16-4EC0-AFB1-E75EE7A83D33}" srcOrd="0" destOrd="0" presId="urn:microsoft.com/office/officeart/2005/8/layout/hierarchy2"/>
    <dgm:cxn modelId="{7CDF7F37-3A72-4317-97CE-05EF3F165984}" type="presOf" srcId="{5796853A-43AE-4DB0-A84B-CA0FC94CF192}" destId="{DA1E45B0-14F8-4B76-A80C-687F078054A3}" srcOrd="0" destOrd="0" presId="urn:microsoft.com/office/officeart/2005/8/layout/hierarchy2"/>
    <dgm:cxn modelId="{FDB8A838-756F-48CD-8F0E-525B4ED7D241}" type="presOf" srcId="{5796853A-43AE-4DB0-A84B-CA0FC94CF192}" destId="{EA882B8B-6E31-4A8B-8B44-D7F6D9FCF10A}" srcOrd="1" destOrd="0" presId="urn:microsoft.com/office/officeart/2005/8/layout/hierarchy2"/>
    <dgm:cxn modelId="{00C01F5D-2175-4523-9DE8-0021D02E2F4B}" type="presOf" srcId="{2A0CD91C-A0EB-4A39-ACFD-6E5A1B6B0BD7}" destId="{C42E66FA-16A1-4F94-AB33-49093285AF26}" srcOrd="1" destOrd="0" presId="urn:microsoft.com/office/officeart/2005/8/layout/hierarchy2"/>
    <dgm:cxn modelId="{F738D463-4DCB-4B8C-A65A-2FB6EC46022E}" type="presOf" srcId="{04D9EBBA-74DA-4AF5-98CD-D8126EFD6A49}" destId="{BFB96DFC-D7BF-4BDF-98E7-C320EAD9481F}" srcOrd="1" destOrd="0" presId="urn:microsoft.com/office/officeart/2005/8/layout/hierarchy2"/>
    <dgm:cxn modelId="{1A906952-C1AB-44A7-9B74-716EEDF3035E}" srcId="{E6D1749A-85D1-41B7-BE15-99FF9542F399}" destId="{F160A8C2-0EB3-467C-B30E-D825422E2258}" srcOrd="0" destOrd="0" parTransId="{04D9EBBA-74DA-4AF5-98CD-D8126EFD6A49}" sibTransId="{45984F58-CBC8-4493-A59E-5BBBDFF18D67}"/>
    <dgm:cxn modelId="{272F0D58-7231-4459-A8C1-5905445C473F}" srcId="{F33FD874-6AC8-4344-915A-1C0EA0773690}" destId="{730B1100-AF00-4311-8069-6EC85503F8DC}" srcOrd="1" destOrd="0" parTransId="{E12F6417-D4CD-417D-8840-FF91698C3018}" sibTransId="{268FAAE5-1473-4057-9561-55C0FD2310C1}"/>
    <dgm:cxn modelId="{03A9AF78-0C59-4D8B-88E9-D3899F506078}" type="presOf" srcId="{C2CFDD32-D3EB-45E6-B264-6AADD56BBE7E}" destId="{F1ADA728-30F5-457F-B1B9-0E917B0224AF}" srcOrd="1" destOrd="0" presId="urn:microsoft.com/office/officeart/2005/8/layout/hierarchy2"/>
    <dgm:cxn modelId="{F08DB57C-45FC-4E02-9D89-7C5DEC3F428F}" type="presOf" srcId="{E12F6417-D4CD-417D-8840-FF91698C3018}" destId="{56E7C65E-F726-4A25-ACE6-42BC279FFEFB}" srcOrd="0" destOrd="0" presId="urn:microsoft.com/office/officeart/2005/8/layout/hierarchy2"/>
    <dgm:cxn modelId="{9FB52A82-A328-4371-A4EC-1CD396DC2D95}" srcId="{F33FD874-6AC8-4344-915A-1C0EA0773690}" destId="{FB3024D6-9CB1-493B-A4AC-26589A20F242}" srcOrd="0" destOrd="0" parTransId="{5796853A-43AE-4DB0-A84B-CA0FC94CF192}" sibTransId="{60381811-CEC1-454F-B0CE-BFBF4D347DEC}"/>
    <dgm:cxn modelId="{C28E7F83-940A-4281-B4C8-0061D20FA595}" type="presOf" srcId="{1C1C14B4-7CE0-4653-87D2-E7DA5726E901}" destId="{F0CB8047-C7BC-4B79-A678-B368C685EF68}" srcOrd="0" destOrd="0" presId="urn:microsoft.com/office/officeart/2005/8/layout/hierarchy2"/>
    <dgm:cxn modelId="{94D05F99-3E9B-4231-AE50-025C6734C91D}" srcId="{40E2653E-A7D8-40A2-98A1-C0D20DDEAFBB}" destId="{F33FD874-6AC8-4344-915A-1C0EA0773690}" srcOrd="0" destOrd="0" parTransId="{C2CFDD32-D3EB-45E6-B264-6AADD56BBE7E}" sibTransId="{09CE53BF-28BA-4E89-9391-1C2C299B2128}"/>
    <dgm:cxn modelId="{A574A8A6-B8A7-4B1F-B3CB-38E6D35B8FB6}" type="presOf" srcId="{E12F6417-D4CD-417D-8840-FF91698C3018}" destId="{F501AD75-6B00-448D-AFED-FE28604C2F65}" srcOrd="1" destOrd="0" presId="urn:microsoft.com/office/officeart/2005/8/layout/hierarchy2"/>
    <dgm:cxn modelId="{2004BBAE-9DD6-4FCC-84FF-2B7CF25CB037}" type="presOf" srcId="{2A0CD91C-A0EB-4A39-ACFD-6E5A1B6B0BD7}" destId="{910EB7C3-B918-4723-95C9-98672EAF6A83}" srcOrd="0" destOrd="0" presId="urn:microsoft.com/office/officeart/2005/8/layout/hierarchy2"/>
    <dgm:cxn modelId="{6ED62DB2-9D41-4142-886F-39166A59DD95}" type="presOf" srcId="{F160A8C2-0EB3-467C-B30E-D825422E2258}" destId="{D31FA38D-8FEA-4628-B6B1-FC0B926BA30F}" srcOrd="0" destOrd="0" presId="urn:microsoft.com/office/officeart/2005/8/layout/hierarchy2"/>
    <dgm:cxn modelId="{F72AD9B5-A58B-477C-A53B-F29CB92518D1}" type="presOf" srcId="{FB3024D6-9CB1-493B-A4AC-26589A20F242}" destId="{1F00B28E-2BA1-42CF-9116-158D834BF257}" srcOrd="0" destOrd="0" presId="urn:microsoft.com/office/officeart/2005/8/layout/hierarchy2"/>
    <dgm:cxn modelId="{71E0B9C7-3211-445B-957F-A5C42CE4FAA2}" type="presOf" srcId="{730B1100-AF00-4311-8069-6EC85503F8DC}" destId="{962FC2E5-0DAB-4D85-8931-2A1324A75ED1}" srcOrd="0" destOrd="0" presId="urn:microsoft.com/office/officeart/2005/8/layout/hierarchy2"/>
    <dgm:cxn modelId="{6CFCC2DB-CB40-4AAC-85D3-F18CDDFFAB57}" srcId="{40E2653E-A7D8-40A2-98A1-C0D20DDEAFBB}" destId="{E6D1749A-85D1-41B7-BE15-99FF9542F399}" srcOrd="1" destOrd="0" parTransId="{2A0CD91C-A0EB-4A39-ACFD-6E5A1B6B0BD7}" sibTransId="{26E087CA-792F-4DD8-9C38-7FF5DD9A1EBB}"/>
    <dgm:cxn modelId="{A33512F0-A23D-4E6C-BDF9-4B9CBB3F4A32}" srcId="{1C1C14B4-7CE0-4653-87D2-E7DA5726E901}" destId="{40E2653E-A7D8-40A2-98A1-C0D20DDEAFBB}" srcOrd="0" destOrd="0" parTransId="{BF3CC8A3-11F6-4499-BFE7-A3B459185310}" sibTransId="{BCDAE3A3-53A5-46A1-9040-86F3A208C31A}"/>
    <dgm:cxn modelId="{3EE55FFC-6924-43A4-8C99-3CE5CD6E7DA6}" type="presOf" srcId="{F33FD874-6AC8-4344-915A-1C0EA0773690}" destId="{9FA572BD-B99C-40F6-B131-C2BC486A9818}" srcOrd="0" destOrd="0" presId="urn:microsoft.com/office/officeart/2005/8/layout/hierarchy2"/>
    <dgm:cxn modelId="{B9742600-14E7-429F-AFD0-7DC58B3B195E}" type="presParOf" srcId="{F0CB8047-C7BC-4B79-A678-B368C685EF68}" destId="{39DF4EAE-7E3D-4599-A28A-31BD854F9EB0}" srcOrd="0" destOrd="0" presId="urn:microsoft.com/office/officeart/2005/8/layout/hierarchy2"/>
    <dgm:cxn modelId="{BBFFE127-00D5-422D-B9B7-1177D82EC098}" type="presParOf" srcId="{39DF4EAE-7E3D-4599-A28A-31BD854F9EB0}" destId="{005E9DE7-7E7B-4E49-9E24-150059E174E1}" srcOrd="0" destOrd="0" presId="urn:microsoft.com/office/officeart/2005/8/layout/hierarchy2"/>
    <dgm:cxn modelId="{5A636325-C5A3-4D6C-8ADF-6516357EFE6F}" type="presParOf" srcId="{39DF4EAE-7E3D-4599-A28A-31BD854F9EB0}" destId="{53A668A1-74C5-4D56-9041-BC283B1D42C6}" srcOrd="1" destOrd="0" presId="urn:microsoft.com/office/officeart/2005/8/layout/hierarchy2"/>
    <dgm:cxn modelId="{A362B784-418B-492D-BBDD-EA9B554A64A2}" type="presParOf" srcId="{53A668A1-74C5-4D56-9041-BC283B1D42C6}" destId="{FA77CB1A-6C61-45A8-85EB-6AE379049A13}" srcOrd="0" destOrd="0" presId="urn:microsoft.com/office/officeart/2005/8/layout/hierarchy2"/>
    <dgm:cxn modelId="{FB544641-8141-428A-A2E4-BDA6BDBCD390}" type="presParOf" srcId="{FA77CB1A-6C61-45A8-85EB-6AE379049A13}" destId="{F1ADA728-30F5-457F-B1B9-0E917B0224AF}" srcOrd="0" destOrd="0" presId="urn:microsoft.com/office/officeart/2005/8/layout/hierarchy2"/>
    <dgm:cxn modelId="{20F1CDA5-A1AE-42F7-86F9-DD30EBDA45F5}" type="presParOf" srcId="{53A668A1-74C5-4D56-9041-BC283B1D42C6}" destId="{7BCAEE2C-762B-4912-B043-B7BA2859E737}" srcOrd="1" destOrd="0" presId="urn:microsoft.com/office/officeart/2005/8/layout/hierarchy2"/>
    <dgm:cxn modelId="{852F9850-84D8-47E6-842A-866999BB72B3}" type="presParOf" srcId="{7BCAEE2C-762B-4912-B043-B7BA2859E737}" destId="{9FA572BD-B99C-40F6-B131-C2BC486A9818}" srcOrd="0" destOrd="0" presId="urn:microsoft.com/office/officeart/2005/8/layout/hierarchy2"/>
    <dgm:cxn modelId="{90A3771A-30F8-4550-B637-CA7A4921418B}" type="presParOf" srcId="{7BCAEE2C-762B-4912-B043-B7BA2859E737}" destId="{98FFB796-8E45-4234-8BD9-995119DBA121}" srcOrd="1" destOrd="0" presId="urn:microsoft.com/office/officeart/2005/8/layout/hierarchy2"/>
    <dgm:cxn modelId="{0D3BC512-9F66-4E79-80E7-429D1963DB01}" type="presParOf" srcId="{98FFB796-8E45-4234-8BD9-995119DBA121}" destId="{DA1E45B0-14F8-4B76-A80C-687F078054A3}" srcOrd="0" destOrd="0" presId="urn:microsoft.com/office/officeart/2005/8/layout/hierarchy2"/>
    <dgm:cxn modelId="{C64BA3B8-9DB7-4AD4-BECA-E93EE47847A0}" type="presParOf" srcId="{DA1E45B0-14F8-4B76-A80C-687F078054A3}" destId="{EA882B8B-6E31-4A8B-8B44-D7F6D9FCF10A}" srcOrd="0" destOrd="0" presId="urn:microsoft.com/office/officeart/2005/8/layout/hierarchy2"/>
    <dgm:cxn modelId="{DE46076C-0B63-4E0B-8533-7D899F8DCC03}" type="presParOf" srcId="{98FFB796-8E45-4234-8BD9-995119DBA121}" destId="{EC86C19A-CB67-4103-86C8-9628A081B2FF}" srcOrd="1" destOrd="0" presId="urn:microsoft.com/office/officeart/2005/8/layout/hierarchy2"/>
    <dgm:cxn modelId="{923521AF-FAE7-4C82-8554-33BCFF922869}" type="presParOf" srcId="{EC86C19A-CB67-4103-86C8-9628A081B2FF}" destId="{1F00B28E-2BA1-42CF-9116-158D834BF257}" srcOrd="0" destOrd="0" presId="urn:microsoft.com/office/officeart/2005/8/layout/hierarchy2"/>
    <dgm:cxn modelId="{55D23DD0-9508-49D3-B22D-289C89E81765}" type="presParOf" srcId="{EC86C19A-CB67-4103-86C8-9628A081B2FF}" destId="{F7B64E87-087C-4FEE-920E-A5827820005E}" srcOrd="1" destOrd="0" presId="urn:microsoft.com/office/officeart/2005/8/layout/hierarchy2"/>
    <dgm:cxn modelId="{CEAB5CE7-3A2C-48D2-B375-679015064E3C}" type="presParOf" srcId="{98FFB796-8E45-4234-8BD9-995119DBA121}" destId="{56E7C65E-F726-4A25-ACE6-42BC279FFEFB}" srcOrd="2" destOrd="0" presId="urn:microsoft.com/office/officeart/2005/8/layout/hierarchy2"/>
    <dgm:cxn modelId="{E5F3F133-4846-4312-9EC3-4EEE39389B7B}" type="presParOf" srcId="{56E7C65E-F726-4A25-ACE6-42BC279FFEFB}" destId="{F501AD75-6B00-448D-AFED-FE28604C2F65}" srcOrd="0" destOrd="0" presId="urn:microsoft.com/office/officeart/2005/8/layout/hierarchy2"/>
    <dgm:cxn modelId="{E7D7D189-7FB1-4482-A4D1-1938B7048B7C}" type="presParOf" srcId="{98FFB796-8E45-4234-8BD9-995119DBA121}" destId="{89226A81-ECC6-498C-B8F0-A2FE63992585}" srcOrd="3" destOrd="0" presId="urn:microsoft.com/office/officeart/2005/8/layout/hierarchy2"/>
    <dgm:cxn modelId="{A41DDA99-B0B2-45D0-861C-4DC81B4E9B0B}" type="presParOf" srcId="{89226A81-ECC6-498C-B8F0-A2FE63992585}" destId="{962FC2E5-0DAB-4D85-8931-2A1324A75ED1}" srcOrd="0" destOrd="0" presId="urn:microsoft.com/office/officeart/2005/8/layout/hierarchy2"/>
    <dgm:cxn modelId="{75CE08A6-82A8-43BF-945E-8C5D40150BAE}" type="presParOf" srcId="{89226A81-ECC6-498C-B8F0-A2FE63992585}" destId="{634EEEE5-8DD3-4234-A908-410EF3C3FA42}" srcOrd="1" destOrd="0" presId="urn:microsoft.com/office/officeart/2005/8/layout/hierarchy2"/>
    <dgm:cxn modelId="{07D752D7-9C18-48CE-83E4-02E0070AC431}" type="presParOf" srcId="{53A668A1-74C5-4D56-9041-BC283B1D42C6}" destId="{910EB7C3-B918-4723-95C9-98672EAF6A83}" srcOrd="2" destOrd="0" presId="urn:microsoft.com/office/officeart/2005/8/layout/hierarchy2"/>
    <dgm:cxn modelId="{948C1611-4090-4266-A2B1-D6D8B27046C2}" type="presParOf" srcId="{910EB7C3-B918-4723-95C9-98672EAF6A83}" destId="{C42E66FA-16A1-4F94-AB33-49093285AF26}" srcOrd="0" destOrd="0" presId="urn:microsoft.com/office/officeart/2005/8/layout/hierarchy2"/>
    <dgm:cxn modelId="{BDD2A308-33F0-46C7-84A1-79C562C765EA}" type="presParOf" srcId="{53A668A1-74C5-4D56-9041-BC283B1D42C6}" destId="{2CD15D36-BF8A-49DE-8BDE-285BDB1D7C8B}" srcOrd="3" destOrd="0" presId="urn:microsoft.com/office/officeart/2005/8/layout/hierarchy2"/>
    <dgm:cxn modelId="{C6905C04-1F71-432D-BBCB-B8931FE7594E}" type="presParOf" srcId="{2CD15D36-BF8A-49DE-8BDE-285BDB1D7C8B}" destId="{8361421C-99E2-48E1-BCD0-2D0054D7B57C}" srcOrd="0" destOrd="0" presId="urn:microsoft.com/office/officeart/2005/8/layout/hierarchy2"/>
    <dgm:cxn modelId="{29D05F42-8C0F-471D-AA1B-5E0EBD11027D}" type="presParOf" srcId="{2CD15D36-BF8A-49DE-8BDE-285BDB1D7C8B}" destId="{CAD38C22-CCDD-4780-B631-CC4FB31013FC}" srcOrd="1" destOrd="0" presId="urn:microsoft.com/office/officeart/2005/8/layout/hierarchy2"/>
    <dgm:cxn modelId="{D497800E-B741-485F-9A28-CBD689F2A35A}" type="presParOf" srcId="{CAD38C22-CCDD-4780-B631-CC4FB31013FC}" destId="{426C579C-EF16-4EC0-AFB1-E75EE7A83D33}" srcOrd="0" destOrd="0" presId="urn:microsoft.com/office/officeart/2005/8/layout/hierarchy2"/>
    <dgm:cxn modelId="{11AB54D7-EAA7-48B0-9936-8D0237B32B98}" type="presParOf" srcId="{426C579C-EF16-4EC0-AFB1-E75EE7A83D33}" destId="{BFB96DFC-D7BF-4BDF-98E7-C320EAD9481F}" srcOrd="0" destOrd="0" presId="urn:microsoft.com/office/officeart/2005/8/layout/hierarchy2"/>
    <dgm:cxn modelId="{DB3C7EEE-B76C-4A26-BEBA-2BB9BF7F9274}" type="presParOf" srcId="{CAD38C22-CCDD-4780-B631-CC4FB31013FC}" destId="{7D5C836C-B16C-436D-8ACD-734F07329999}" srcOrd="1" destOrd="0" presId="urn:microsoft.com/office/officeart/2005/8/layout/hierarchy2"/>
    <dgm:cxn modelId="{933DFF31-015D-477A-8391-CD0D76677FF2}" type="presParOf" srcId="{7D5C836C-B16C-436D-8ACD-734F07329999}" destId="{D31FA38D-8FEA-4628-B6B1-FC0B926BA30F}" srcOrd="0" destOrd="0" presId="urn:microsoft.com/office/officeart/2005/8/layout/hierarchy2"/>
    <dgm:cxn modelId="{FDDFB9BC-5F24-4D40-990F-97BE55A4A2BE}" type="presParOf" srcId="{7D5C836C-B16C-436D-8ACD-734F07329999}" destId="{DB5D2551-DE6C-44EE-AB41-E50936B47D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1C14B4-7CE0-4653-87D2-E7DA5726E901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33FD874-6AC8-4344-915A-1C0EA0773690}">
      <dgm:prSet phldrT="[Text]"/>
      <dgm:spPr/>
      <dgm:t>
        <a:bodyPr/>
        <a:lstStyle/>
        <a:p>
          <a:r>
            <a:rPr lang="en-US" b="1" dirty="0" err="1">
              <a:latin typeface="Arial" pitchFamily="34" charset="0"/>
              <a:cs typeface="Arial" pitchFamily="34" charset="0"/>
            </a:rPr>
            <a:t>Độ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dài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đường</a:t>
          </a:r>
          <a:r>
            <a:rPr lang="en-US" b="1" dirty="0"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latin typeface="Arial" pitchFamily="34" charset="0"/>
              <a:cs typeface="Arial" pitchFamily="34" charset="0"/>
            </a:rPr>
            <a:t>tròn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C2CFDD32-D3EB-45E6-B264-6AADD56BBE7E}" type="parTrans" cxnId="{94D05F99-3E9B-4231-AE50-025C6734C91D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09CE53BF-28BA-4E89-9391-1C2C299B2128}" type="sibTrans" cxnId="{94D05F99-3E9B-4231-AE50-025C6734C91D}">
      <dgm:prSet/>
      <dgm:spPr/>
      <dgm:t>
        <a:bodyPr/>
        <a:lstStyle/>
        <a:p>
          <a:endParaRPr lang="en-US"/>
        </a:p>
      </dgm:t>
    </dgm:pt>
    <dgm:pt modelId="{730B1100-AF00-4311-8069-6EC85503F8DC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12F6417-D4CD-417D-8840-FF91698C3018}" type="parTrans" cxnId="{272F0D58-7231-4459-A8C1-5905445C473F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8FAAE5-1473-4057-9561-55C0FD2310C1}" type="sibTrans" cxnId="{272F0D58-7231-4459-A8C1-5905445C473F}">
      <dgm:prSet/>
      <dgm:spPr/>
      <dgm:t>
        <a:bodyPr/>
        <a:lstStyle/>
        <a:p>
          <a:endParaRPr lang="en-US"/>
        </a:p>
      </dgm:t>
    </dgm:pt>
    <dgm:pt modelId="{E6D1749A-85D1-41B7-BE15-99FF9542F399}">
      <dgm:prSet phldrT="[Text]"/>
      <dgm:spPr/>
      <dgm:t>
        <a:bodyPr/>
        <a:lstStyle/>
        <a:p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Độ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dài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cung</a:t>
          </a:r>
          <a:r>
            <a: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gm:t>
    </dgm:pt>
    <dgm:pt modelId="{2A0CD91C-A0EB-4A39-ACFD-6E5A1B6B0BD7}" type="parTrans" cxnId="{6CFCC2DB-CB40-4AAC-85D3-F18CDDFFAB57}">
      <dgm:prSet/>
      <dgm:spPr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26E087CA-792F-4DD8-9C38-7FF5DD9A1EBB}" type="sibTrans" cxnId="{6CFCC2DB-CB40-4AAC-85D3-F18CDDFFAB57}">
      <dgm:prSet/>
      <dgm:spPr/>
      <dgm:t>
        <a:bodyPr/>
        <a:lstStyle/>
        <a:p>
          <a:endParaRPr lang="en-US"/>
        </a:p>
      </dgm:t>
    </dgm:pt>
    <dgm:pt modelId="{F160A8C2-0EB3-467C-B30E-D825422E2258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4D9EBBA-74DA-4AF5-98CD-D8126EFD6A49}" type="parTrans" cxnId="{1A906952-C1AB-44A7-9B74-716EEDF3035E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5984F58-CBC8-4493-A59E-5BBBDFF18D67}" type="sibTrans" cxnId="{1A906952-C1AB-44A7-9B74-716EEDF3035E}">
      <dgm:prSet/>
      <dgm:spPr/>
      <dgm:t>
        <a:bodyPr/>
        <a:lstStyle/>
        <a:p>
          <a:endParaRPr lang="en-US"/>
        </a:p>
      </dgm:t>
    </dgm:pt>
    <dgm:pt modelId="{40E2653E-A7D8-40A2-98A1-C0D20DDEAFBB}">
      <dgm:prSet phldrT="[Text]"/>
      <dgm:spPr/>
      <dgm:t>
        <a:bodyPr/>
        <a:lstStyle/>
        <a:p>
          <a:r>
            <a:rPr lang="en-US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Đường</a:t>
          </a:r>
          <a:r>
            <a: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tròn</a:t>
          </a:r>
          <a:endParaRPr lang="en-US" b="1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BCDAE3A3-53A5-46A1-9040-86F3A208C31A}" type="sibTrans" cxnId="{A33512F0-A23D-4E6C-BDF9-4B9CBB3F4A32}">
      <dgm:prSet/>
      <dgm:spPr/>
      <dgm:t>
        <a:bodyPr/>
        <a:lstStyle/>
        <a:p>
          <a:endParaRPr lang="en-US"/>
        </a:p>
      </dgm:t>
    </dgm:pt>
    <dgm:pt modelId="{BF3CC8A3-11F6-4499-BFE7-A3B459185310}" type="parTrans" cxnId="{A33512F0-A23D-4E6C-BDF9-4B9CBB3F4A32}">
      <dgm:prSet/>
      <dgm:spPr/>
      <dgm:t>
        <a:bodyPr/>
        <a:lstStyle/>
        <a:p>
          <a:endParaRPr lang="en-US"/>
        </a:p>
      </dgm:t>
    </dgm:pt>
    <dgm:pt modelId="{FB3024D6-9CB1-493B-A4AC-26589A20F242}">
      <dgm:prSet phldrT="[Text]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0381811-CEC1-454F-B0CE-BFBF4D347DEC}" type="sibTrans" cxnId="{9FB52A82-A328-4371-A4EC-1CD396DC2D95}">
      <dgm:prSet/>
      <dgm:spPr/>
      <dgm:t>
        <a:bodyPr/>
        <a:lstStyle/>
        <a:p>
          <a:endParaRPr lang="en-US"/>
        </a:p>
      </dgm:t>
    </dgm:pt>
    <dgm:pt modelId="{5796853A-43AE-4DB0-A84B-CA0FC94CF192}" type="parTrans" cxnId="{9FB52A82-A328-4371-A4EC-1CD396DC2D95}">
      <dgm:prSet/>
      <dgm:spPr>
        <a:ln w="38100">
          <a:solidFill>
            <a:srgbClr val="FFC000"/>
          </a:solidFill>
        </a:ln>
      </dgm:spPr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F0CB8047-C7BC-4B79-A678-B368C685EF68}" type="pres">
      <dgm:prSet presAssocID="{1C1C14B4-7CE0-4653-87D2-E7DA5726E90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DF4EAE-7E3D-4599-A28A-31BD854F9EB0}" type="pres">
      <dgm:prSet presAssocID="{40E2653E-A7D8-40A2-98A1-C0D20DDEAFBB}" presName="root1" presStyleCnt="0"/>
      <dgm:spPr/>
    </dgm:pt>
    <dgm:pt modelId="{005E9DE7-7E7B-4E49-9E24-150059E174E1}" type="pres">
      <dgm:prSet presAssocID="{40E2653E-A7D8-40A2-98A1-C0D20DDEAFBB}" presName="LevelOneTextNode" presStyleLbl="node0" presStyleIdx="0" presStyleCnt="1">
        <dgm:presLayoutVars>
          <dgm:chPref val="3"/>
        </dgm:presLayoutVars>
      </dgm:prSet>
      <dgm:spPr/>
    </dgm:pt>
    <dgm:pt modelId="{53A668A1-74C5-4D56-9041-BC283B1D42C6}" type="pres">
      <dgm:prSet presAssocID="{40E2653E-A7D8-40A2-98A1-C0D20DDEAFBB}" presName="level2hierChild" presStyleCnt="0"/>
      <dgm:spPr/>
    </dgm:pt>
    <dgm:pt modelId="{FA77CB1A-6C61-45A8-85EB-6AE379049A13}" type="pres">
      <dgm:prSet presAssocID="{C2CFDD32-D3EB-45E6-B264-6AADD56BBE7E}" presName="conn2-1" presStyleLbl="parChTrans1D2" presStyleIdx="0" presStyleCnt="2"/>
      <dgm:spPr/>
    </dgm:pt>
    <dgm:pt modelId="{F1ADA728-30F5-457F-B1B9-0E917B0224AF}" type="pres">
      <dgm:prSet presAssocID="{C2CFDD32-D3EB-45E6-B264-6AADD56BBE7E}" presName="connTx" presStyleLbl="parChTrans1D2" presStyleIdx="0" presStyleCnt="2"/>
      <dgm:spPr/>
    </dgm:pt>
    <dgm:pt modelId="{7BCAEE2C-762B-4912-B043-B7BA2859E737}" type="pres">
      <dgm:prSet presAssocID="{F33FD874-6AC8-4344-915A-1C0EA0773690}" presName="root2" presStyleCnt="0"/>
      <dgm:spPr/>
    </dgm:pt>
    <dgm:pt modelId="{9FA572BD-B99C-40F6-B131-C2BC486A9818}" type="pres">
      <dgm:prSet presAssocID="{F33FD874-6AC8-4344-915A-1C0EA0773690}" presName="LevelTwoTextNode" presStyleLbl="node2" presStyleIdx="0" presStyleCnt="2">
        <dgm:presLayoutVars>
          <dgm:chPref val="3"/>
        </dgm:presLayoutVars>
      </dgm:prSet>
      <dgm:spPr/>
    </dgm:pt>
    <dgm:pt modelId="{98FFB796-8E45-4234-8BD9-995119DBA121}" type="pres">
      <dgm:prSet presAssocID="{F33FD874-6AC8-4344-915A-1C0EA0773690}" presName="level3hierChild" presStyleCnt="0"/>
      <dgm:spPr/>
    </dgm:pt>
    <dgm:pt modelId="{DA1E45B0-14F8-4B76-A80C-687F078054A3}" type="pres">
      <dgm:prSet presAssocID="{5796853A-43AE-4DB0-A84B-CA0FC94CF192}" presName="conn2-1" presStyleLbl="parChTrans1D3" presStyleIdx="0" presStyleCnt="3"/>
      <dgm:spPr/>
    </dgm:pt>
    <dgm:pt modelId="{EA882B8B-6E31-4A8B-8B44-D7F6D9FCF10A}" type="pres">
      <dgm:prSet presAssocID="{5796853A-43AE-4DB0-A84B-CA0FC94CF192}" presName="connTx" presStyleLbl="parChTrans1D3" presStyleIdx="0" presStyleCnt="3"/>
      <dgm:spPr/>
    </dgm:pt>
    <dgm:pt modelId="{EC86C19A-CB67-4103-86C8-9628A081B2FF}" type="pres">
      <dgm:prSet presAssocID="{FB3024D6-9CB1-493B-A4AC-26589A20F242}" presName="root2" presStyleCnt="0"/>
      <dgm:spPr/>
    </dgm:pt>
    <dgm:pt modelId="{1F00B28E-2BA1-42CF-9116-158D834BF257}" type="pres">
      <dgm:prSet presAssocID="{FB3024D6-9CB1-493B-A4AC-26589A20F242}" presName="LevelTwoTextNode" presStyleLbl="node3" presStyleIdx="0" presStyleCnt="3">
        <dgm:presLayoutVars>
          <dgm:chPref val="3"/>
        </dgm:presLayoutVars>
      </dgm:prSet>
      <dgm:spPr/>
    </dgm:pt>
    <dgm:pt modelId="{F7B64E87-087C-4FEE-920E-A5827820005E}" type="pres">
      <dgm:prSet presAssocID="{FB3024D6-9CB1-493B-A4AC-26589A20F242}" presName="level3hierChild" presStyleCnt="0"/>
      <dgm:spPr/>
    </dgm:pt>
    <dgm:pt modelId="{56E7C65E-F726-4A25-ACE6-42BC279FFEFB}" type="pres">
      <dgm:prSet presAssocID="{E12F6417-D4CD-417D-8840-FF91698C3018}" presName="conn2-1" presStyleLbl="parChTrans1D3" presStyleIdx="1" presStyleCnt="3"/>
      <dgm:spPr/>
    </dgm:pt>
    <dgm:pt modelId="{F501AD75-6B00-448D-AFED-FE28604C2F65}" type="pres">
      <dgm:prSet presAssocID="{E12F6417-D4CD-417D-8840-FF91698C3018}" presName="connTx" presStyleLbl="parChTrans1D3" presStyleIdx="1" presStyleCnt="3"/>
      <dgm:spPr/>
    </dgm:pt>
    <dgm:pt modelId="{89226A81-ECC6-498C-B8F0-A2FE63992585}" type="pres">
      <dgm:prSet presAssocID="{730B1100-AF00-4311-8069-6EC85503F8DC}" presName="root2" presStyleCnt="0"/>
      <dgm:spPr/>
    </dgm:pt>
    <dgm:pt modelId="{962FC2E5-0DAB-4D85-8931-2A1324A75ED1}" type="pres">
      <dgm:prSet presAssocID="{730B1100-AF00-4311-8069-6EC85503F8DC}" presName="LevelTwoTextNode" presStyleLbl="node3" presStyleIdx="1" presStyleCnt="3">
        <dgm:presLayoutVars>
          <dgm:chPref val="3"/>
        </dgm:presLayoutVars>
      </dgm:prSet>
      <dgm:spPr/>
    </dgm:pt>
    <dgm:pt modelId="{634EEEE5-8DD3-4234-A908-410EF3C3FA42}" type="pres">
      <dgm:prSet presAssocID="{730B1100-AF00-4311-8069-6EC85503F8DC}" presName="level3hierChild" presStyleCnt="0"/>
      <dgm:spPr/>
    </dgm:pt>
    <dgm:pt modelId="{910EB7C3-B918-4723-95C9-98672EAF6A83}" type="pres">
      <dgm:prSet presAssocID="{2A0CD91C-A0EB-4A39-ACFD-6E5A1B6B0BD7}" presName="conn2-1" presStyleLbl="parChTrans1D2" presStyleIdx="1" presStyleCnt="2"/>
      <dgm:spPr/>
    </dgm:pt>
    <dgm:pt modelId="{C42E66FA-16A1-4F94-AB33-49093285AF26}" type="pres">
      <dgm:prSet presAssocID="{2A0CD91C-A0EB-4A39-ACFD-6E5A1B6B0BD7}" presName="connTx" presStyleLbl="parChTrans1D2" presStyleIdx="1" presStyleCnt="2"/>
      <dgm:spPr/>
    </dgm:pt>
    <dgm:pt modelId="{2CD15D36-BF8A-49DE-8BDE-285BDB1D7C8B}" type="pres">
      <dgm:prSet presAssocID="{E6D1749A-85D1-41B7-BE15-99FF9542F399}" presName="root2" presStyleCnt="0"/>
      <dgm:spPr/>
    </dgm:pt>
    <dgm:pt modelId="{8361421C-99E2-48E1-BCD0-2D0054D7B57C}" type="pres">
      <dgm:prSet presAssocID="{E6D1749A-85D1-41B7-BE15-99FF9542F399}" presName="LevelTwoTextNode" presStyleLbl="node2" presStyleIdx="1" presStyleCnt="2">
        <dgm:presLayoutVars>
          <dgm:chPref val="3"/>
        </dgm:presLayoutVars>
      </dgm:prSet>
      <dgm:spPr/>
    </dgm:pt>
    <dgm:pt modelId="{CAD38C22-CCDD-4780-B631-CC4FB31013FC}" type="pres">
      <dgm:prSet presAssocID="{E6D1749A-85D1-41B7-BE15-99FF9542F399}" presName="level3hierChild" presStyleCnt="0"/>
      <dgm:spPr/>
    </dgm:pt>
    <dgm:pt modelId="{426C579C-EF16-4EC0-AFB1-E75EE7A83D33}" type="pres">
      <dgm:prSet presAssocID="{04D9EBBA-74DA-4AF5-98CD-D8126EFD6A49}" presName="conn2-1" presStyleLbl="parChTrans1D3" presStyleIdx="2" presStyleCnt="3"/>
      <dgm:spPr/>
    </dgm:pt>
    <dgm:pt modelId="{BFB96DFC-D7BF-4BDF-98E7-C320EAD9481F}" type="pres">
      <dgm:prSet presAssocID="{04D9EBBA-74DA-4AF5-98CD-D8126EFD6A49}" presName="connTx" presStyleLbl="parChTrans1D3" presStyleIdx="2" presStyleCnt="3"/>
      <dgm:spPr/>
    </dgm:pt>
    <dgm:pt modelId="{7D5C836C-B16C-436D-8ACD-734F07329999}" type="pres">
      <dgm:prSet presAssocID="{F160A8C2-0EB3-467C-B30E-D825422E2258}" presName="root2" presStyleCnt="0"/>
      <dgm:spPr/>
    </dgm:pt>
    <dgm:pt modelId="{D31FA38D-8FEA-4628-B6B1-FC0B926BA30F}" type="pres">
      <dgm:prSet presAssocID="{F160A8C2-0EB3-467C-B30E-D825422E2258}" presName="LevelTwoTextNode" presStyleLbl="node3" presStyleIdx="2" presStyleCnt="3">
        <dgm:presLayoutVars>
          <dgm:chPref val="3"/>
        </dgm:presLayoutVars>
      </dgm:prSet>
      <dgm:spPr/>
    </dgm:pt>
    <dgm:pt modelId="{DB5D2551-DE6C-44EE-AB41-E50936B47DE9}" type="pres">
      <dgm:prSet presAssocID="{F160A8C2-0EB3-467C-B30E-D825422E2258}" presName="level3hierChild" presStyleCnt="0"/>
      <dgm:spPr/>
    </dgm:pt>
  </dgm:ptLst>
  <dgm:cxnLst>
    <dgm:cxn modelId="{EBFE8701-16C9-48A4-8D4C-4A24AA3C3F61}" type="presOf" srcId="{E6D1749A-85D1-41B7-BE15-99FF9542F399}" destId="{8361421C-99E2-48E1-BCD0-2D0054D7B57C}" srcOrd="0" destOrd="0" presId="urn:microsoft.com/office/officeart/2005/8/layout/hierarchy2"/>
    <dgm:cxn modelId="{AC9F4F0C-E3B4-4396-96BA-CECA3986B2E3}" type="presOf" srcId="{40E2653E-A7D8-40A2-98A1-C0D20DDEAFBB}" destId="{005E9DE7-7E7B-4E49-9E24-150059E174E1}" srcOrd="0" destOrd="0" presId="urn:microsoft.com/office/officeart/2005/8/layout/hierarchy2"/>
    <dgm:cxn modelId="{2399881A-FE77-4047-AD4F-48B85E93AB62}" type="presOf" srcId="{C2CFDD32-D3EB-45E6-B264-6AADD56BBE7E}" destId="{FA77CB1A-6C61-45A8-85EB-6AE379049A13}" srcOrd="0" destOrd="0" presId="urn:microsoft.com/office/officeart/2005/8/layout/hierarchy2"/>
    <dgm:cxn modelId="{D29F3235-8641-4E8F-BD70-EFCEC47D84AF}" type="presOf" srcId="{04D9EBBA-74DA-4AF5-98CD-D8126EFD6A49}" destId="{426C579C-EF16-4EC0-AFB1-E75EE7A83D33}" srcOrd="0" destOrd="0" presId="urn:microsoft.com/office/officeart/2005/8/layout/hierarchy2"/>
    <dgm:cxn modelId="{7CDF7F37-3A72-4317-97CE-05EF3F165984}" type="presOf" srcId="{5796853A-43AE-4DB0-A84B-CA0FC94CF192}" destId="{DA1E45B0-14F8-4B76-A80C-687F078054A3}" srcOrd="0" destOrd="0" presId="urn:microsoft.com/office/officeart/2005/8/layout/hierarchy2"/>
    <dgm:cxn modelId="{FDB8A838-756F-48CD-8F0E-525B4ED7D241}" type="presOf" srcId="{5796853A-43AE-4DB0-A84B-CA0FC94CF192}" destId="{EA882B8B-6E31-4A8B-8B44-D7F6D9FCF10A}" srcOrd="1" destOrd="0" presId="urn:microsoft.com/office/officeart/2005/8/layout/hierarchy2"/>
    <dgm:cxn modelId="{00C01F5D-2175-4523-9DE8-0021D02E2F4B}" type="presOf" srcId="{2A0CD91C-A0EB-4A39-ACFD-6E5A1B6B0BD7}" destId="{C42E66FA-16A1-4F94-AB33-49093285AF26}" srcOrd="1" destOrd="0" presId="urn:microsoft.com/office/officeart/2005/8/layout/hierarchy2"/>
    <dgm:cxn modelId="{F738D463-4DCB-4B8C-A65A-2FB6EC46022E}" type="presOf" srcId="{04D9EBBA-74DA-4AF5-98CD-D8126EFD6A49}" destId="{BFB96DFC-D7BF-4BDF-98E7-C320EAD9481F}" srcOrd="1" destOrd="0" presId="urn:microsoft.com/office/officeart/2005/8/layout/hierarchy2"/>
    <dgm:cxn modelId="{1A906952-C1AB-44A7-9B74-716EEDF3035E}" srcId="{E6D1749A-85D1-41B7-BE15-99FF9542F399}" destId="{F160A8C2-0EB3-467C-B30E-D825422E2258}" srcOrd="0" destOrd="0" parTransId="{04D9EBBA-74DA-4AF5-98CD-D8126EFD6A49}" sibTransId="{45984F58-CBC8-4493-A59E-5BBBDFF18D67}"/>
    <dgm:cxn modelId="{272F0D58-7231-4459-A8C1-5905445C473F}" srcId="{F33FD874-6AC8-4344-915A-1C0EA0773690}" destId="{730B1100-AF00-4311-8069-6EC85503F8DC}" srcOrd="1" destOrd="0" parTransId="{E12F6417-D4CD-417D-8840-FF91698C3018}" sibTransId="{268FAAE5-1473-4057-9561-55C0FD2310C1}"/>
    <dgm:cxn modelId="{03A9AF78-0C59-4D8B-88E9-D3899F506078}" type="presOf" srcId="{C2CFDD32-D3EB-45E6-B264-6AADD56BBE7E}" destId="{F1ADA728-30F5-457F-B1B9-0E917B0224AF}" srcOrd="1" destOrd="0" presId="urn:microsoft.com/office/officeart/2005/8/layout/hierarchy2"/>
    <dgm:cxn modelId="{F08DB57C-45FC-4E02-9D89-7C5DEC3F428F}" type="presOf" srcId="{E12F6417-D4CD-417D-8840-FF91698C3018}" destId="{56E7C65E-F726-4A25-ACE6-42BC279FFEFB}" srcOrd="0" destOrd="0" presId="urn:microsoft.com/office/officeart/2005/8/layout/hierarchy2"/>
    <dgm:cxn modelId="{9FB52A82-A328-4371-A4EC-1CD396DC2D95}" srcId="{F33FD874-6AC8-4344-915A-1C0EA0773690}" destId="{FB3024D6-9CB1-493B-A4AC-26589A20F242}" srcOrd="0" destOrd="0" parTransId="{5796853A-43AE-4DB0-A84B-CA0FC94CF192}" sibTransId="{60381811-CEC1-454F-B0CE-BFBF4D347DEC}"/>
    <dgm:cxn modelId="{C28E7F83-940A-4281-B4C8-0061D20FA595}" type="presOf" srcId="{1C1C14B4-7CE0-4653-87D2-E7DA5726E901}" destId="{F0CB8047-C7BC-4B79-A678-B368C685EF68}" srcOrd="0" destOrd="0" presId="urn:microsoft.com/office/officeart/2005/8/layout/hierarchy2"/>
    <dgm:cxn modelId="{94D05F99-3E9B-4231-AE50-025C6734C91D}" srcId="{40E2653E-A7D8-40A2-98A1-C0D20DDEAFBB}" destId="{F33FD874-6AC8-4344-915A-1C0EA0773690}" srcOrd="0" destOrd="0" parTransId="{C2CFDD32-D3EB-45E6-B264-6AADD56BBE7E}" sibTransId="{09CE53BF-28BA-4E89-9391-1C2C299B2128}"/>
    <dgm:cxn modelId="{A574A8A6-B8A7-4B1F-B3CB-38E6D35B8FB6}" type="presOf" srcId="{E12F6417-D4CD-417D-8840-FF91698C3018}" destId="{F501AD75-6B00-448D-AFED-FE28604C2F65}" srcOrd="1" destOrd="0" presId="urn:microsoft.com/office/officeart/2005/8/layout/hierarchy2"/>
    <dgm:cxn modelId="{2004BBAE-9DD6-4FCC-84FF-2B7CF25CB037}" type="presOf" srcId="{2A0CD91C-A0EB-4A39-ACFD-6E5A1B6B0BD7}" destId="{910EB7C3-B918-4723-95C9-98672EAF6A83}" srcOrd="0" destOrd="0" presId="urn:microsoft.com/office/officeart/2005/8/layout/hierarchy2"/>
    <dgm:cxn modelId="{6ED62DB2-9D41-4142-886F-39166A59DD95}" type="presOf" srcId="{F160A8C2-0EB3-467C-B30E-D825422E2258}" destId="{D31FA38D-8FEA-4628-B6B1-FC0B926BA30F}" srcOrd="0" destOrd="0" presId="urn:microsoft.com/office/officeart/2005/8/layout/hierarchy2"/>
    <dgm:cxn modelId="{F72AD9B5-A58B-477C-A53B-F29CB92518D1}" type="presOf" srcId="{FB3024D6-9CB1-493B-A4AC-26589A20F242}" destId="{1F00B28E-2BA1-42CF-9116-158D834BF257}" srcOrd="0" destOrd="0" presId="urn:microsoft.com/office/officeart/2005/8/layout/hierarchy2"/>
    <dgm:cxn modelId="{71E0B9C7-3211-445B-957F-A5C42CE4FAA2}" type="presOf" srcId="{730B1100-AF00-4311-8069-6EC85503F8DC}" destId="{962FC2E5-0DAB-4D85-8931-2A1324A75ED1}" srcOrd="0" destOrd="0" presId="urn:microsoft.com/office/officeart/2005/8/layout/hierarchy2"/>
    <dgm:cxn modelId="{6CFCC2DB-CB40-4AAC-85D3-F18CDDFFAB57}" srcId="{40E2653E-A7D8-40A2-98A1-C0D20DDEAFBB}" destId="{E6D1749A-85D1-41B7-BE15-99FF9542F399}" srcOrd="1" destOrd="0" parTransId="{2A0CD91C-A0EB-4A39-ACFD-6E5A1B6B0BD7}" sibTransId="{26E087CA-792F-4DD8-9C38-7FF5DD9A1EBB}"/>
    <dgm:cxn modelId="{A33512F0-A23D-4E6C-BDF9-4B9CBB3F4A32}" srcId="{1C1C14B4-7CE0-4653-87D2-E7DA5726E901}" destId="{40E2653E-A7D8-40A2-98A1-C0D20DDEAFBB}" srcOrd="0" destOrd="0" parTransId="{BF3CC8A3-11F6-4499-BFE7-A3B459185310}" sibTransId="{BCDAE3A3-53A5-46A1-9040-86F3A208C31A}"/>
    <dgm:cxn modelId="{3EE55FFC-6924-43A4-8C99-3CE5CD6E7DA6}" type="presOf" srcId="{F33FD874-6AC8-4344-915A-1C0EA0773690}" destId="{9FA572BD-B99C-40F6-B131-C2BC486A9818}" srcOrd="0" destOrd="0" presId="urn:microsoft.com/office/officeart/2005/8/layout/hierarchy2"/>
    <dgm:cxn modelId="{B9742600-14E7-429F-AFD0-7DC58B3B195E}" type="presParOf" srcId="{F0CB8047-C7BC-4B79-A678-B368C685EF68}" destId="{39DF4EAE-7E3D-4599-A28A-31BD854F9EB0}" srcOrd="0" destOrd="0" presId="urn:microsoft.com/office/officeart/2005/8/layout/hierarchy2"/>
    <dgm:cxn modelId="{BBFFE127-00D5-422D-B9B7-1177D82EC098}" type="presParOf" srcId="{39DF4EAE-7E3D-4599-A28A-31BD854F9EB0}" destId="{005E9DE7-7E7B-4E49-9E24-150059E174E1}" srcOrd="0" destOrd="0" presId="urn:microsoft.com/office/officeart/2005/8/layout/hierarchy2"/>
    <dgm:cxn modelId="{5A636325-C5A3-4D6C-8ADF-6516357EFE6F}" type="presParOf" srcId="{39DF4EAE-7E3D-4599-A28A-31BD854F9EB0}" destId="{53A668A1-74C5-4D56-9041-BC283B1D42C6}" srcOrd="1" destOrd="0" presId="urn:microsoft.com/office/officeart/2005/8/layout/hierarchy2"/>
    <dgm:cxn modelId="{A362B784-418B-492D-BBDD-EA9B554A64A2}" type="presParOf" srcId="{53A668A1-74C5-4D56-9041-BC283B1D42C6}" destId="{FA77CB1A-6C61-45A8-85EB-6AE379049A13}" srcOrd="0" destOrd="0" presId="urn:microsoft.com/office/officeart/2005/8/layout/hierarchy2"/>
    <dgm:cxn modelId="{FB544641-8141-428A-A2E4-BDA6BDBCD390}" type="presParOf" srcId="{FA77CB1A-6C61-45A8-85EB-6AE379049A13}" destId="{F1ADA728-30F5-457F-B1B9-0E917B0224AF}" srcOrd="0" destOrd="0" presId="urn:microsoft.com/office/officeart/2005/8/layout/hierarchy2"/>
    <dgm:cxn modelId="{20F1CDA5-A1AE-42F7-86F9-DD30EBDA45F5}" type="presParOf" srcId="{53A668A1-74C5-4D56-9041-BC283B1D42C6}" destId="{7BCAEE2C-762B-4912-B043-B7BA2859E737}" srcOrd="1" destOrd="0" presId="urn:microsoft.com/office/officeart/2005/8/layout/hierarchy2"/>
    <dgm:cxn modelId="{852F9850-84D8-47E6-842A-866999BB72B3}" type="presParOf" srcId="{7BCAEE2C-762B-4912-B043-B7BA2859E737}" destId="{9FA572BD-B99C-40F6-B131-C2BC486A9818}" srcOrd="0" destOrd="0" presId="urn:microsoft.com/office/officeart/2005/8/layout/hierarchy2"/>
    <dgm:cxn modelId="{90A3771A-30F8-4550-B637-CA7A4921418B}" type="presParOf" srcId="{7BCAEE2C-762B-4912-B043-B7BA2859E737}" destId="{98FFB796-8E45-4234-8BD9-995119DBA121}" srcOrd="1" destOrd="0" presId="urn:microsoft.com/office/officeart/2005/8/layout/hierarchy2"/>
    <dgm:cxn modelId="{0D3BC512-9F66-4E79-80E7-429D1963DB01}" type="presParOf" srcId="{98FFB796-8E45-4234-8BD9-995119DBA121}" destId="{DA1E45B0-14F8-4B76-A80C-687F078054A3}" srcOrd="0" destOrd="0" presId="urn:microsoft.com/office/officeart/2005/8/layout/hierarchy2"/>
    <dgm:cxn modelId="{C64BA3B8-9DB7-4AD4-BECA-E93EE47847A0}" type="presParOf" srcId="{DA1E45B0-14F8-4B76-A80C-687F078054A3}" destId="{EA882B8B-6E31-4A8B-8B44-D7F6D9FCF10A}" srcOrd="0" destOrd="0" presId="urn:microsoft.com/office/officeart/2005/8/layout/hierarchy2"/>
    <dgm:cxn modelId="{DE46076C-0B63-4E0B-8533-7D899F8DCC03}" type="presParOf" srcId="{98FFB796-8E45-4234-8BD9-995119DBA121}" destId="{EC86C19A-CB67-4103-86C8-9628A081B2FF}" srcOrd="1" destOrd="0" presId="urn:microsoft.com/office/officeart/2005/8/layout/hierarchy2"/>
    <dgm:cxn modelId="{923521AF-FAE7-4C82-8554-33BCFF922869}" type="presParOf" srcId="{EC86C19A-CB67-4103-86C8-9628A081B2FF}" destId="{1F00B28E-2BA1-42CF-9116-158D834BF257}" srcOrd="0" destOrd="0" presId="urn:microsoft.com/office/officeart/2005/8/layout/hierarchy2"/>
    <dgm:cxn modelId="{55D23DD0-9508-49D3-B22D-289C89E81765}" type="presParOf" srcId="{EC86C19A-CB67-4103-86C8-9628A081B2FF}" destId="{F7B64E87-087C-4FEE-920E-A5827820005E}" srcOrd="1" destOrd="0" presId="urn:microsoft.com/office/officeart/2005/8/layout/hierarchy2"/>
    <dgm:cxn modelId="{CEAB5CE7-3A2C-48D2-B375-679015064E3C}" type="presParOf" srcId="{98FFB796-8E45-4234-8BD9-995119DBA121}" destId="{56E7C65E-F726-4A25-ACE6-42BC279FFEFB}" srcOrd="2" destOrd="0" presId="urn:microsoft.com/office/officeart/2005/8/layout/hierarchy2"/>
    <dgm:cxn modelId="{E5F3F133-4846-4312-9EC3-4EEE39389B7B}" type="presParOf" srcId="{56E7C65E-F726-4A25-ACE6-42BC279FFEFB}" destId="{F501AD75-6B00-448D-AFED-FE28604C2F65}" srcOrd="0" destOrd="0" presId="urn:microsoft.com/office/officeart/2005/8/layout/hierarchy2"/>
    <dgm:cxn modelId="{E7D7D189-7FB1-4482-A4D1-1938B7048B7C}" type="presParOf" srcId="{98FFB796-8E45-4234-8BD9-995119DBA121}" destId="{89226A81-ECC6-498C-B8F0-A2FE63992585}" srcOrd="3" destOrd="0" presId="urn:microsoft.com/office/officeart/2005/8/layout/hierarchy2"/>
    <dgm:cxn modelId="{A41DDA99-B0B2-45D0-861C-4DC81B4E9B0B}" type="presParOf" srcId="{89226A81-ECC6-498C-B8F0-A2FE63992585}" destId="{962FC2E5-0DAB-4D85-8931-2A1324A75ED1}" srcOrd="0" destOrd="0" presId="urn:microsoft.com/office/officeart/2005/8/layout/hierarchy2"/>
    <dgm:cxn modelId="{75CE08A6-82A8-43BF-945E-8C5D40150BAE}" type="presParOf" srcId="{89226A81-ECC6-498C-B8F0-A2FE63992585}" destId="{634EEEE5-8DD3-4234-A908-410EF3C3FA42}" srcOrd="1" destOrd="0" presId="urn:microsoft.com/office/officeart/2005/8/layout/hierarchy2"/>
    <dgm:cxn modelId="{07D752D7-9C18-48CE-83E4-02E0070AC431}" type="presParOf" srcId="{53A668A1-74C5-4D56-9041-BC283B1D42C6}" destId="{910EB7C3-B918-4723-95C9-98672EAF6A83}" srcOrd="2" destOrd="0" presId="urn:microsoft.com/office/officeart/2005/8/layout/hierarchy2"/>
    <dgm:cxn modelId="{948C1611-4090-4266-A2B1-D6D8B27046C2}" type="presParOf" srcId="{910EB7C3-B918-4723-95C9-98672EAF6A83}" destId="{C42E66FA-16A1-4F94-AB33-49093285AF26}" srcOrd="0" destOrd="0" presId="urn:microsoft.com/office/officeart/2005/8/layout/hierarchy2"/>
    <dgm:cxn modelId="{BDD2A308-33F0-46C7-84A1-79C562C765EA}" type="presParOf" srcId="{53A668A1-74C5-4D56-9041-BC283B1D42C6}" destId="{2CD15D36-BF8A-49DE-8BDE-285BDB1D7C8B}" srcOrd="3" destOrd="0" presId="urn:microsoft.com/office/officeart/2005/8/layout/hierarchy2"/>
    <dgm:cxn modelId="{C6905C04-1F71-432D-BBCB-B8931FE7594E}" type="presParOf" srcId="{2CD15D36-BF8A-49DE-8BDE-285BDB1D7C8B}" destId="{8361421C-99E2-48E1-BCD0-2D0054D7B57C}" srcOrd="0" destOrd="0" presId="urn:microsoft.com/office/officeart/2005/8/layout/hierarchy2"/>
    <dgm:cxn modelId="{29D05F42-8C0F-471D-AA1B-5E0EBD11027D}" type="presParOf" srcId="{2CD15D36-BF8A-49DE-8BDE-285BDB1D7C8B}" destId="{CAD38C22-CCDD-4780-B631-CC4FB31013FC}" srcOrd="1" destOrd="0" presId="urn:microsoft.com/office/officeart/2005/8/layout/hierarchy2"/>
    <dgm:cxn modelId="{D497800E-B741-485F-9A28-CBD689F2A35A}" type="presParOf" srcId="{CAD38C22-CCDD-4780-B631-CC4FB31013FC}" destId="{426C579C-EF16-4EC0-AFB1-E75EE7A83D33}" srcOrd="0" destOrd="0" presId="urn:microsoft.com/office/officeart/2005/8/layout/hierarchy2"/>
    <dgm:cxn modelId="{11AB54D7-EAA7-48B0-9936-8D0237B32B98}" type="presParOf" srcId="{426C579C-EF16-4EC0-AFB1-E75EE7A83D33}" destId="{BFB96DFC-D7BF-4BDF-98E7-C320EAD9481F}" srcOrd="0" destOrd="0" presId="urn:microsoft.com/office/officeart/2005/8/layout/hierarchy2"/>
    <dgm:cxn modelId="{DB3C7EEE-B76C-4A26-BEBA-2BB9BF7F9274}" type="presParOf" srcId="{CAD38C22-CCDD-4780-B631-CC4FB31013FC}" destId="{7D5C836C-B16C-436D-8ACD-734F07329999}" srcOrd="1" destOrd="0" presId="urn:microsoft.com/office/officeart/2005/8/layout/hierarchy2"/>
    <dgm:cxn modelId="{933DFF31-015D-477A-8391-CD0D76677FF2}" type="presParOf" srcId="{7D5C836C-B16C-436D-8ACD-734F07329999}" destId="{D31FA38D-8FEA-4628-B6B1-FC0B926BA30F}" srcOrd="0" destOrd="0" presId="urn:microsoft.com/office/officeart/2005/8/layout/hierarchy2"/>
    <dgm:cxn modelId="{FDDFB9BC-5F24-4D40-990F-97BE55A4A2BE}" type="presParOf" srcId="{7D5C836C-B16C-436D-8ACD-734F07329999}" destId="{DB5D2551-DE6C-44EE-AB41-E50936B47D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E9DE7-7E7B-4E49-9E24-150059E174E1}">
      <dsp:nvSpPr>
        <dsp:cNvPr id="0" name=""/>
        <dsp:cNvSpPr/>
      </dsp:nvSpPr>
      <dsp:spPr>
        <a:xfrm>
          <a:off x="2833" y="1552336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Đường</a:t>
          </a:r>
          <a:r>
            <a:rPr lang="en-US" sz="23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solidFill>
                <a:srgbClr val="FF0000"/>
              </a:solidFill>
              <a:latin typeface="Arial" pitchFamily="34" charset="0"/>
              <a:cs typeface="Arial" pitchFamily="34" charset="0"/>
            </a:rPr>
            <a:t>tròn</a:t>
          </a:r>
          <a:endParaRPr lang="en-US" sz="2300" b="1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29779" y="1579282"/>
        <a:ext cx="1786116" cy="866112"/>
      </dsp:txXfrm>
    </dsp:sp>
    <dsp:sp modelId="{FA77CB1A-6C61-45A8-85EB-6AE379049A13}">
      <dsp:nvSpPr>
        <dsp:cNvPr id="0" name=""/>
        <dsp:cNvSpPr/>
      </dsp:nvSpPr>
      <dsp:spPr>
        <a:xfrm rot="18770822">
          <a:off x="1669699" y="1591900"/>
          <a:ext cx="1082288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1082288" y="23686"/>
              </a:lnTo>
            </a:path>
          </a:pathLst>
        </a:custGeom>
        <a:noFill/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2183786" y="1588529"/>
        <a:ext cx="54114" cy="54114"/>
      </dsp:txXfrm>
    </dsp:sp>
    <dsp:sp modelId="{9FA572BD-B99C-40F6-B131-C2BC486A9818}">
      <dsp:nvSpPr>
        <dsp:cNvPr id="0" name=""/>
        <dsp:cNvSpPr/>
      </dsp:nvSpPr>
      <dsp:spPr>
        <a:xfrm>
          <a:off x="2578845" y="758832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Arial" pitchFamily="34" charset="0"/>
              <a:cs typeface="Arial" pitchFamily="34" charset="0"/>
            </a:rPr>
            <a:t>Độ</a:t>
          </a:r>
          <a:r>
            <a:rPr lang="en-US" sz="2300" b="1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latin typeface="Arial" pitchFamily="34" charset="0"/>
              <a:cs typeface="Arial" pitchFamily="34" charset="0"/>
            </a:rPr>
            <a:t>dài</a:t>
          </a:r>
          <a:r>
            <a:rPr lang="en-US" sz="2300" b="1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latin typeface="Arial" pitchFamily="34" charset="0"/>
              <a:cs typeface="Arial" pitchFamily="34" charset="0"/>
            </a:rPr>
            <a:t>đường</a:t>
          </a:r>
          <a:r>
            <a:rPr lang="en-US" sz="2300" b="1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latin typeface="Arial" pitchFamily="34" charset="0"/>
              <a:cs typeface="Arial" pitchFamily="34" charset="0"/>
            </a:rPr>
            <a:t>tròn</a:t>
          </a:r>
          <a:endParaRPr lang="en-US" sz="2300" b="1" kern="1200" dirty="0">
            <a:latin typeface="Arial" pitchFamily="34" charset="0"/>
            <a:cs typeface="Arial" pitchFamily="34" charset="0"/>
          </a:endParaRPr>
        </a:p>
      </dsp:txBody>
      <dsp:txXfrm>
        <a:off x="2605791" y="785778"/>
        <a:ext cx="1786116" cy="866112"/>
      </dsp:txXfrm>
    </dsp:sp>
    <dsp:sp modelId="{DA1E45B0-14F8-4B76-A80C-687F078054A3}">
      <dsp:nvSpPr>
        <dsp:cNvPr id="0" name=""/>
        <dsp:cNvSpPr/>
      </dsp:nvSpPr>
      <dsp:spPr>
        <a:xfrm rot="19457599">
          <a:off x="4333660" y="930647"/>
          <a:ext cx="906391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906391" y="23686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4764196" y="931674"/>
        <a:ext cx="45319" cy="45319"/>
      </dsp:txXfrm>
    </dsp:sp>
    <dsp:sp modelId="{1F00B28E-2BA1-42CF-9116-158D834BF257}">
      <dsp:nvSpPr>
        <dsp:cNvPr id="0" name=""/>
        <dsp:cNvSpPr/>
      </dsp:nvSpPr>
      <dsp:spPr>
        <a:xfrm>
          <a:off x="5154857" y="229830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300" b="1" i="0" kern="1200" smtClean="0">
                    <a:latin typeface="Cambria Math" panose="02040503050406030204" pitchFamily="18" charset="0"/>
                  </a:rPr>
                  <m:t>𝐂</m:t>
                </m:r>
                <m:r>
                  <a:rPr lang="en-US" sz="2300" b="1" i="0" kern="1200" smtClean="0">
                    <a:latin typeface="Cambria Math" panose="02040503050406030204" pitchFamily="18" charset="0"/>
                  </a:rPr>
                  <m:t>=</m:t>
                </m:r>
                <m:r>
                  <a:rPr lang="en-US" sz="2300" b="1" i="0" kern="1200" smtClean="0">
                    <a:latin typeface="Cambria Math" panose="02040503050406030204" pitchFamily="18" charset="0"/>
                  </a:rPr>
                  <m:t>𝟐</m:t>
                </m:r>
                <m:r>
                  <a:rPr lang="el-GR" sz="2300" b="1" i="0" kern="1200" smtClean="0">
                    <a:latin typeface="Cambria Math" panose="02040503050406030204" pitchFamily="18" charset="0"/>
                  </a:rPr>
                  <m:t>𝛑</m:t>
                </m:r>
                <m:r>
                  <a:rPr lang="en-US" sz="2300" b="1" i="0" kern="1200" smtClean="0">
                    <a:latin typeface="Cambria Math" panose="02040503050406030204" pitchFamily="18" charset="0"/>
                  </a:rPr>
                  <m:t>𝐑</m:t>
                </m:r>
              </m:oMath>
            </m:oMathPara>
          </a14:m>
          <a:endParaRPr lang="en-US" sz="2300" kern="1200" dirty="0">
            <a:latin typeface="Arial" pitchFamily="34" charset="0"/>
            <a:cs typeface="Arial" pitchFamily="34" charset="0"/>
          </a:endParaRPr>
        </a:p>
      </dsp:txBody>
      <dsp:txXfrm>
        <a:off x="5181803" y="256776"/>
        <a:ext cx="1786116" cy="866112"/>
      </dsp:txXfrm>
    </dsp:sp>
    <dsp:sp modelId="{56E7C65E-F726-4A25-ACE6-42BC279FFEFB}">
      <dsp:nvSpPr>
        <dsp:cNvPr id="0" name=""/>
        <dsp:cNvSpPr/>
      </dsp:nvSpPr>
      <dsp:spPr>
        <a:xfrm rot="2142401">
          <a:off x="4333660" y="1459649"/>
          <a:ext cx="906391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906391" y="23686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4764196" y="1460676"/>
        <a:ext cx="45319" cy="45319"/>
      </dsp:txXfrm>
    </dsp:sp>
    <dsp:sp modelId="{962FC2E5-0DAB-4D85-8931-2A1324A75ED1}">
      <dsp:nvSpPr>
        <dsp:cNvPr id="0" name=""/>
        <dsp:cNvSpPr/>
      </dsp:nvSpPr>
      <dsp:spPr>
        <a:xfrm>
          <a:off x="5154857" y="1287835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r>
                <a:rPr lang="en-US" sz="2300" b="1" i="0" kern="1200" smtClean="0">
                  <a:latin typeface="Cambria Math" panose="02040503050406030204" pitchFamily="18" charset="0"/>
                </a:rPr>
                <m:t>𝐂</m:t>
              </m:r>
              <m:r>
                <a:rPr lang="en-US" sz="2300" b="1" i="0" kern="1200" smtClean="0">
                  <a:latin typeface="Cambria Math" panose="02040503050406030204" pitchFamily="18" charset="0"/>
                </a:rPr>
                <m:t>=</m:t>
              </m:r>
              <m:r>
                <a:rPr lang="el-GR" sz="2300" b="1" i="0" kern="1200" smtClean="0">
                  <a:latin typeface="Cambria Math" panose="02040503050406030204" pitchFamily="18" charset="0"/>
                </a:rPr>
                <m:t>𝛑</m:t>
              </m:r>
            </m:oMath>
          </a14:m>
          <a:r>
            <a:rPr lang="en-US" sz="2300" b="1" kern="1200" dirty="0">
              <a:latin typeface="Arial" panose="020B0604020202020204" pitchFamily="34" charset="0"/>
              <a:cs typeface="Arial" panose="020B0604020202020204" pitchFamily="34" charset="0"/>
            </a:rPr>
            <a:t>d</a:t>
          </a:r>
          <a:endParaRPr lang="en-US" sz="2300" kern="1200" dirty="0">
            <a:latin typeface="Arial" pitchFamily="34" charset="0"/>
            <a:cs typeface="Arial" pitchFamily="34" charset="0"/>
          </a:endParaRPr>
        </a:p>
      </dsp:txBody>
      <dsp:txXfrm>
        <a:off x="5181803" y="1314781"/>
        <a:ext cx="1786116" cy="866112"/>
      </dsp:txXfrm>
    </dsp:sp>
    <dsp:sp modelId="{910EB7C3-B918-4723-95C9-98672EAF6A83}">
      <dsp:nvSpPr>
        <dsp:cNvPr id="0" name=""/>
        <dsp:cNvSpPr/>
      </dsp:nvSpPr>
      <dsp:spPr>
        <a:xfrm rot="2829178">
          <a:off x="1669699" y="2385404"/>
          <a:ext cx="1082288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1082288" y="23686"/>
              </a:lnTo>
            </a:path>
          </a:pathLst>
        </a:custGeom>
        <a:noFill/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2183786" y="2382033"/>
        <a:ext cx="54114" cy="54114"/>
      </dsp:txXfrm>
    </dsp:sp>
    <dsp:sp modelId="{8361421C-99E2-48E1-BCD0-2D0054D7B57C}">
      <dsp:nvSpPr>
        <dsp:cNvPr id="0" name=""/>
        <dsp:cNvSpPr/>
      </dsp:nvSpPr>
      <dsp:spPr>
        <a:xfrm>
          <a:off x="2578845" y="2345840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Độ</a:t>
          </a:r>
          <a:r>
            <a:rPr lang="en-US" sz="23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dài</a:t>
          </a:r>
          <a:r>
            <a:rPr lang="en-US" sz="23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cung</a:t>
          </a:r>
          <a:r>
            <a:rPr lang="en-US" sz="2300" b="1" kern="1200" dirty="0">
              <a:solidFill>
                <a:srgbClr val="7030A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>
              <a:solidFill>
                <a:srgbClr val="7030A0"/>
              </a:solidFill>
              <a:latin typeface="Arial" pitchFamily="34" charset="0"/>
              <a:cs typeface="Arial" pitchFamily="34" charset="0"/>
            </a:rPr>
            <a:t>tròn</a:t>
          </a:r>
          <a:endParaRPr lang="en-US" sz="2300" b="1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2605791" y="2372786"/>
        <a:ext cx="1786116" cy="866112"/>
      </dsp:txXfrm>
    </dsp:sp>
    <dsp:sp modelId="{426C579C-EF16-4EC0-AFB1-E75EE7A83D33}">
      <dsp:nvSpPr>
        <dsp:cNvPr id="0" name=""/>
        <dsp:cNvSpPr/>
      </dsp:nvSpPr>
      <dsp:spPr>
        <a:xfrm>
          <a:off x="4418854" y="2782155"/>
          <a:ext cx="736003" cy="47373"/>
        </a:xfrm>
        <a:custGeom>
          <a:avLst/>
          <a:gdLst/>
          <a:ahLst/>
          <a:cxnLst/>
          <a:rect l="0" t="0" r="0" b="0"/>
          <a:pathLst>
            <a:path>
              <a:moveTo>
                <a:pt x="0" y="23686"/>
              </a:moveTo>
              <a:lnTo>
                <a:pt x="736003" y="23686"/>
              </a:lnTo>
            </a:path>
          </a:pathLst>
        </a:custGeom>
        <a:noFill/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Arial" pitchFamily="34" charset="0"/>
            <a:cs typeface="Arial" pitchFamily="34" charset="0"/>
          </a:endParaRPr>
        </a:p>
      </dsp:txBody>
      <dsp:txXfrm>
        <a:off x="4768455" y="2787442"/>
        <a:ext cx="36800" cy="36800"/>
      </dsp:txXfrm>
    </dsp:sp>
    <dsp:sp modelId="{D31FA38D-8FEA-4628-B6B1-FC0B926BA30F}">
      <dsp:nvSpPr>
        <dsp:cNvPr id="0" name=""/>
        <dsp:cNvSpPr/>
      </dsp:nvSpPr>
      <dsp:spPr>
        <a:xfrm>
          <a:off x="5154857" y="2345840"/>
          <a:ext cx="1840008" cy="92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2300" b="1" i="1" kern="1200" smtClean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m:t>𝒍</m:t>
                </m:r>
                <m:r>
                  <a:rPr lang="en-US" sz="2300" b="1" i="1" kern="1200" smtClean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m:t>= </m:t>
                </m:r>
                <m:f>
                  <m:fPr>
                    <m:ctrlP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</m:ctrlPr>
                  </m:fPr>
                  <m:num>
                    <m: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𝑹𝒏</m:t>
                    </m:r>
                  </m:num>
                  <m:den>
                    <m:r>
                      <a:rPr lang="en-US" sz="23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𝟏𝟖𝟎</m:t>
                    </m:r>
                  </m:den>
                </m:f>
              </m:oMath>
            </m:oMathPara>
          </a14:m>
          <a:endParaRPr lang="en-US" sz="2300" kern="1200" dirty="0">
            <a:solidFill>
              <a:srgbClr val="7030A0"/>
            </a:solidFill>
            <a:latin typeface="Arial" pitchFamily="34" charset="0"/>
            <a:cs typeface="Arial" pitchFamily="34" charset="0"/>
          </a:endParaRPr>
        </a:p>
      </dsp:txBody>
      <dsp:txXfrm>
        <a:off x="5181803" y="2372786"/>
        <a:ext cx="1786116" cy="866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17668-3CEF-4F1D-8284-D0A8F445D34D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19AB7-AA8A-44EE-A564-2A9113FE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4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75986-A97D-4E8B-9D0D-A7289B006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28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4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5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5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3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BB716-E2C8-46A1-B3C6-73B4C24950BF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E84FC-3AA8-4AA0-B6C6-C1CD8010B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241.pn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1.png"/><Relationship Id="rId10" Type="http://schemas.openxmlformats.org/officeDocument/2006/relationships/image" Target="../media/image27.png"/><Relationship Id="rId4" Type="http://schemas.openxmlformats.org/officeDocument/2006/relationships/image" Target="../media/image190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10.png"/><Relationship Id="rId10" Type="http://schemas.openxmlformats.org/officeDocument/2006/relationships/image" Target="../media/image300.png"/><Relationship Id="rId4" Type="http://schemas.openxmlformats.org/officeDocument/2006/relationships/image" Target="../media/image152.png"/><Relationship Id="rId9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0.png"/><Relationship Id="rId5" Type="http://schemas.openxmlformats.org/officeDocument/2006/relationships/image" Target="../media/image281.png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f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891035" y="1580505"/>
            <a:ext cx="853746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9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9. ĐỘ DÀI ĐƯỜNG TRÒN, CUNG TRÒN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605058" y="3561062"/>
            <a:ext cx="29055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Chu Thị Thu</a:t>
            </a:r>
          </a:p>
          <a:p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0144" y="498201"/>
                <a:ext cx="841293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(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…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44" y="498201"/>
                <a:ext cx="8412936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1449" b="-5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288" y="2051675"/>
                <a:ext cx="804672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- 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b="1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b="1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10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𝟑𝟔𝟎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88" y="2051675"/>
                <a:ext cx="8046720" cy="803682"/>
              </a:xfrm>
              <a:prstGeom prst="rect">
                <a:avLst/>
              </a:prstGeom>
              <a:blipFill rotWithShape="1">
                <a:blip r:embed="rId3"/>
                <a:stretch>
                  <a:fillRect l="-1591" b="-7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9288" y="3481300"/>
                <a:ext cx="8046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chemeClr val="bg1"/>
                    </a:solidFill>
                  </a:rPr>
                  <a:t>- </a:t>
                </a:r>
                <a:r>
                  <a:rPr lang="en-US" sz="2800" i="1" dirty="0" err="1">
                    <a:solidFill>
                      <a:schemeClr val="bg1"/>
                    </a:solidFill>
                  </a:rPr>
                  <a:t>Suy</a:t>
                </a:r>
                <a:r>
                  <a:rPr lang="en-US" sz="28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</a:rPr>
                  <a:t>ra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b="1" i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n0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88" y="3481300"/>
                <a:ext cx="8046720" cy="523220"/>
              </a:xfrm>
              <a:prstGeom prst="rect">
                <a:avLst/>
              </a:prstGeom>
              <a:blipFill rotWithShape="1">
                <a:blip r:embed="rId4"/>
                <a:stretch>
                  <a:fillRect l="-1591" t="-139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93293" y="1270094"/>
                <a:ext cx="1683538" cy="49244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293" y="1270094"/>
                <a:ext cx="168353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7735824" y="1881987"/>
            <a:ext cx="1067256" cy="1209411"/>
            <a:chOff x="3859966" y="5495544"/>
            <a:chExt cx="2476826" cy="1161288"/>
          </a:xfrm>
        </p:grpSpPr>
        <p:sp>
          <p:nvSpPr>
            <p:cNvPr id="14" name="Rectangle 13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543790" y="640628"/>
            <a:ext cx="2377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66621" y="2226784"/>
                <a:ext cx="15165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621" y="2226784"/>
                <a:ext cx="1516569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8032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90704" y="3479926"/>
                <a:ext cx="15307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704" y="3479926"/>
                <a:ext cx="1530740" cy="523220"/>
              </a:xfrm>
              <a:prstGeom prst="rect">
                <a:avLst/>
              </a:prstGeom>
              <a:blipFill rotWithShape="0">
                <a:blip r:embed="rId10"/>
                <a:stretch>
                  <a:fillRect l="-8367" t="-15116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783715" y="3244656"/>
            <a:ext cx="2000861" cy="1081567"/>
            <a:chOff x="3774906" y="5495544"/>
            <a:chExt cx="2476826" cy="1161288"/>
          </a:xfrm>
        </p:grpSpPr>
        <p:sp>
          <p:nvSpPr>
            <p:cNvPr id="18" name="Rectangle 17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774906" y="5575265"/>
                  <a:ext cx="2476826" cy="9901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bg1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4906" y="5575265"/>
                  <a:ext cx="2476826" cy="990148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83684" y="640270"/>
                <a:ext cx="1952677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𝟑𝟔𝟎</m:t>
                        </m:r>
                      </m:e>
                      <m:sup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800" b="1" u="sng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684" y="640270"/>
                <a:ext cx="1952677" cy="523220"/>
              </a:xfrm>
              <a:prstGeom prst="rect">
                <a:avLst/>
              </a:prstGeom>
              <a:blipFill rotWithShape="0">
                <a:blip r:embed="rId12"/>
                <a:stretch>
                  <a:fillRect l="-6563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362440" y="2225082"/>
                <a:ext cx="1523622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800" b="1" u="sng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440" y="2225082"/>
                <a:ext cx="1523622" cy="523220"/>
              </a:xfrm>
              <a:prstGeom prst="rect">
                <a:avLst/>
              </a:prstGeom>
              <a:blipFill rotWithShape="0">
                <a:blip r:embed="rId13"/>
                <a:stretch>
                  <a:fillRect l="-8000" t="-13953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627244" y="3486729"/>
                <a:ext cx="1541256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e>
                      <m:sup>
                        <m:r>
                          <a:rPr lang="en-US" sz="2800" b="1" i="1" u="sng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2800" b="1" u="sng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244" y="3486729"/>
                <a:ext cx="1541256" cy="523220"/>
              </a:xfrm>
              <a:prstGeom prst="rect">
                <a:avLst/>
              </a:prstGeom>
              <a:blipFill rotWithShape="0">
                <a:blip r:embed="rId15"/>
                <a:stretch>
                  <a:fillRect l="-8300" t="-15116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9040823" y="1163490"/>
            <a:ext cx="3024933" cy="30036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541826" y="636950"/>
            <a:ext cx="23775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63027" y="1793452"/>
                <a:ext cx="1007677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2800" b="1" u="sng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28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dm.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27" y="1793452"/>
                <a:ext cx="10076771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270" b="-5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63026" y="3302806"/>
            <a:ext cx="271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9264" y="4499501"/>
            <a:ext cx="8430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69264" y="5140066"/>
                <a:ext cx="1577034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πRn</m:t>
                          </m:r>
                        </m:num>
                        <m:den>
                          <m:r>
                            <a:rPr lang="en-US" sz="28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64" y="5140066"/>
                <a:ext cx="1577034" cy="8989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695475" y="5151575"/>
                <a:ext cx="5370316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2.3,14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≈2,09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≈21 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475" y="5151575"/>
                <a:ext cx="5370316" cy="90178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69264" y="3881065"/>
                <a:ext cx="3932206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R = 2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dm</a:t>
                </a:r>
                <a:endPara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64" y="3881065"/>
                <a:ext cx="3932206" cy="800219"/>
              </a:xfrm>
              <a:prstGeom prst="rect">
                <a:avLst/>
              </a:prstGeom>
              <a:blipFill rotWithShape="0">
                <a:blip r:embed="rId6"/>
                <a:stretch>
                  <a:fillRect l="-3101" t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5868" y="-25555"/>
                <a:ext cx="10238944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26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R,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en-US" sz="2800" i="1" baseline="300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     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68" y="-25555"/>
                <a:ext cx="10238944" cy="1692771"/>
              </a:xfrm>
              <a:prstGeom prst="rect">
                <a:avLst/>
              </a:prstGeom>
              <a:blipFill rotWithShape="0">
                <a:blip r:embed="rId7"/>
                <a:stretch>
                  <a:fillRect b="-8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926188" y="5132525"/>
                <a:ext cx="2060949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188" y="5132525"/>
                <a:ext cx="2060949" cy="90178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79727" y="5137245"/>
                <a:ext cx="1732462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.2.60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27" y="5137245"/>
                <a:ext cx="1732462" cy="90178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10391436" y="5281335"/>
            <a:ext cx="1146753" cy="1225218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543837" y="5518918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Explosion 2 42"/>
          <p:cNvSpPr/>
          <p:nvPr/>
        </p:nvSpPr>
        <p:spPr>
          <a:xfrm>
            <a:off x="9737623" y="5181030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491058" y="857237"/>
            <a:ext cx="2476826" cy="1161288"/>
            <a:chOff x="3859966" y="5644399"/>
            <a:chExt cx="2476826" cy="1161288"/>
          </a:xfrm>
        </p:grpSpPr>
        <p:sp>
          <p:nvSpPr>
            <p:cNvPr id="45" name="Rectangle 44"/>
            <p:cNvSpPr/>
            <p:nvPr/>
          </p:nvSpPr>
          <p:spPr>
            <a:xfrm>
              <a:off x="4059936" y="5644399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859966" y="5681590"/>
                  <a:ext cx="2476826" cy="92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681590"/>
                  <a:ext cx="2476826" cy="922176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115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2" grpId="0"/>
      <p:bldP spid="20" grpId="0"/>
      <p:bldP spid="21" grpId="0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 animBg="1"/>
      <p:bldP spid="4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5332_12034251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464" y="586538"/>
            <a:ext cx="5129784" cy="156966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6,6 m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2688" y="2807208"/>
            <a:ext cx="356616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 = 6,6 : 3 = 2,2 (m)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6616" y="4227659"/>
                <a:ext cx="4791456" cy="13849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itchFamily="34" charset="0"/>
                    <a:cs typeface="Arial" panose="020B0604020202020204" pitchFamily="34" charset="0"/>
                  </a:rPr>
                  <a:t>Cách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𝐂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𝛑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𝐝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⇒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𝐝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𝐂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: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𝛑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≈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16" y="4227659"/>
                <a:ext cx="4791456" cy="1384995"/>
              </a:xfrm>
              <a:prstGeom prst="rect">
                <a:avLst/>
              </a:prstGeom>
              <a:blipFill rotWithShape="0">
                <a:blip r:embed="rId4"/>
                <a:stretch>
                  <a:fillRect l="-2672" t="-4846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0140093" y="5311521"/>
            <a:ext cx="1204697" cy="1177414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08987" y="5540121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25" name="Explosion 2 24"/>
          <p:cNvSpPr/>
          <p:nvPr/>
        </p:nvSpPr>
        <p:spPr>
          <a:xfrm>
            <a:off x="9498808" y="5164659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21"/>
            <a:ext cx="12192000" cy="684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2064" y="2542032"/>
            <a:ext cx="1783080" cy="685800"/>
          </a:xfrm>
          <a:prstGeom prst="roundRect">
            <a:avLst/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20" y="2542032"/>
                <a:ext cx="2189988" cy="61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𝟏𝟐𝟓</m:t>
                      </m:r>
                    </m:oMath>
                  </m:oMathPara>
                </a14:m>
                <a:endParaRPr 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" y="2542032"/>
                <a:ext cx="2189988" cy="6183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6333744" y="171450"/>
            <a:ext cx="178308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55843" y="186113"/>
                <a:ext cx="1957587" cy="618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843" y="186113"/>
                <a:ext cx="1957587" cy="6183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/>
          <p:cNvSpPr/>
          <p:nvPr/>
        </p:nvSpPr>
        <p:spPr>
          <a:xfrm>
            <a:off x="406908" y="5940552"/>
            <a:ext cx="1783080" cy="685800"/>
          </a:xfrm>
          <a:prstGeom prst="roundRect">
            <a:avLst/>
          </a:prstGeom>
          <a:solidFill>
            <a:srgbClr val="FF43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1006" y="5974265"/>
                <a:ext cx="1957587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𝟏𝟐𝟎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06" y="5974265"/>
                <a:ext cx="1957587" cy="6127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443472" y="5880371"/>
            <a:ext cx="1783080" cy="685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374366" y="5916905"/>
                <a:ext cx="1957587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𝟓𝟓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366" y="5916905"/>
                <a:ext cx="1957587" cy="618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6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5" grpId="0"/>
      <p:bldP spid="14" grpId="0" animBg="1"/>
      <p:bldP spid="6" grpId="0"/>
      <p:bldP spid="1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69260712"/>
                  </p:ext>
                </p:extLst>
              </p:nvPr>
            </p:nvGraphicFramePr>
            <p:xfrm>
              <a:off x="2140474" y="2112422"/>
              <a:ext cx="6997700" cy="3495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69260712"/>
                  </p:ext>
                </p:extLst>
              </p:nvPr>
            </p:nvGraphicFramePr>
            <p:xfrm>
              <a:off x="2140474" y="2112422"/>
              <a:ext cx="6997700" cy="349567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C80D9A6-0AD1-6B88-5576-A024E39BC59E}"/>
              </a:ext>
            </a:extLst>
          </p:cNvPr>
          <p:cNvSpPr txBox="1"/>
          <p:nvPr/>
        </p:nvSpPr>
        <p:spPr>
          <a:xfrm>
            <a:off x="3806571" y="651510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24648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E9DE7-7E7B-4E49-9E24-150059E17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005E9DE7-7E7B-4E49-9E24-150059E17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77CB1A-6C61-45A8-85EB-6AE379049A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FA77CB1A-6C61-45A8-85EB-6AE379049A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A572BD-B99C-40F6-B131-C2BC486A9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dgm id="{9FA572BD-B99C-40F6-B131-C2BC486A98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1E45B0-14F8-4B76-A80C-687F078054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DA1E45B0-14F8-4B76-A80C-687F078054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00B28E-2BA1-42CF-9116-158D834BF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dgm id="{1F00B28E-2BA1-42CF-9116-158D834BF2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E7C65E-F726-4A25-ACE6-42BC279FF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56E7C65E-F726-4A25-ACE6-42BC279FFE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2FC2E5-0DAB-4D85-8931-2A1324A75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962FC2E5-0DAB-4D85-8931-2A1324A75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0EB7C3-B918-4723-95C9-98672EAF6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">
                                            <p:graphicEl>
                                              <a:dgm id="{910EB7C3-B918-4723-95C9-98672EAF6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61421C-99E2-48E1-BCD0-2D0054D7B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8361421C-99E2-48E1-BCD0-2D0054D7B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79C-EF16-4EC0-AFB1-E75EE7A83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426C579C-EF16-4EC0-AFB1-E75EE7A83D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1FA38D-8FEA-4628-B6B1-FC0B926BA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">
                                            <p:graphicEl>
                                              <a:dgm id="{D31FA38D-8FEA-4628-B6B1-FC0B926BA3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6571" y="651510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HƯỚNG DẪN VỀ NHÀ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2781" y="3816501"/>
            <a:ext cx="1055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BTVN: 67, 69, 73 (SGK- tr.95, 96)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859534" y="1498854"/>
                <a:ext cx="101643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Nhớ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(C)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độ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34" y="1498854"/>
                <a:ext cx="10164320" cy="954107"/>
              </a:xfrm>
              <a:prstGeom prst="rect">
                <a:avLst/>
              </a:prstGeom>
              <a:blipFill>
                <a:blip r:embed="rId2"/>
                <a:stretch>
                  <a:fillRect l="-1200" t="-7051" r="-120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8109" y="2715530"/>
                <a:ext cx="1018336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09" y="2715530"/>
                <a:ext cx="10183369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257" t="-6369" r="-1198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81" name="Picture 8" descr="http://www.vietpages.com.vn/vietpages.com.vn/30022024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" y="100749"/>
            <a:ext cx="3462084" cy="32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" descr="Káº¿t quáº£ hÃ¬nh áº£nh cho hinh 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02" y="100748"/>
            <a:ext cx="3395006" cy="326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s://cdnimg.vietnamplus.vn/uploaded/ngtmbh/2017_01_04/thot1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72" y="3493008"/>
            <a:ext cx="5175504" cy="324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5" y="3493008"/>
            <a:ext cx="4163950" cy="3279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/>
          <a:stretch/>
        </p:blipFill>
        <p:spPr>
          <a:xfrm>
            <a:off x="8314660" y="100748"/>
            <a:ext cx="3790633" cy="32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7772"/>
            <a:ext cx="9409176" cy="68788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4892" y="2219861"/>
            <a:ext cx="538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303834" y="676275"/>
            <a:ext cx="2202116" cy="4714875"/>
          </a:xfrm>
          <a:prstGeom prst="straightConnector1">
            <a:avLst/>
          </a:prstGeom>
          <a:ln w="889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9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05332_1203425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8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492" y="3063240"/>
            <a:ext cx="4521708" cy="1523494"/>
          </a:xfrm>
          <a:prstGeom prst="rect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KÍNH 1</a:t>
            </a:r>
          </a:p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3 </a:t>
            </a:r>
          </a:p>
        </p:txBody>
      </p:sp>
    </p:spTree>
    <p:extLst>
      <p:ext uri="{BB962C8B-B14F-4D97-AF65-F5344CB8AC3E}">
        <p14:creationId xmlns:p14="http://schemas.microsoft.com/office/powerpoint/2010/main" val="33550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Box 1"/>
          <p:cNvSpPr txBox="1"/>
          <p:nvPr/>
        </p:nvSpPr>
        <p:spPr>
          <a:xfrm>
            <a:off x="361442" y="269240"/>
            <a:ext cx="11636248" cy="10310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ĐỘ DÀI ĐƯỜNG TRÒN, CUNG TRÒN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DIỆN TÍCH HÌNH TRÒN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777" y="1331578"/>
            <a:ext cx="724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777" y="2011192"/>
            <a:ext cx="10402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- “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778" y="2571005"/>
            <a:ext cx="72452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-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h.vẽ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83251" y="3229591"/>
                <a:ext cx="1683538" cy="492443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251" y="3229591"/>
                <a:ext cx="1683538" cy="4924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37276" y="29718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97156" y="3851197"/>
                <a:ext cx="6380465" cy="907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(đọc </a:t>
                </a:r>
                <a:r>
                  <a:rPr lang="en-US" sz="2400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“pi”)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3,14 </a:t>
                </a:r>
                <a:endParaRPr lang="en-US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156" y="3851197"/>
                <a:ext cx="6380465" cy="907941"/>
              </a:xfrm>
              <a:prstGeom prst="rect">
                <a:avLst/>
              </a:prstGeom>
              <a:blipFill rotWithShape="1">
                <a:blip r:embed="rId3"/>
                <a:stretch>
                  <a:fillRect l="-1433" t="-4698" b="-14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815598" y="4710303"/>
            <a:ext cx="733650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(d = 2R)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816352" y="5337899"/>
                <a:ext cx="1410747" cy="492443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32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52" y="5337899"/>
                <a:ext cx="1410747" cy="492443"/>
              </a:xfrm>
              <a:prstGeom prst="rect">
                <a:avLst/>
              </a:prstGeom>
              <a:blipFill rotWithShape="0">
                <a:blip r:embed="rId4"/>
                <a:stretch>
                  <a:fillRect t="-24390" r="-12876" b="-4756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7946936" y="2513185"/>
            <a:ext cx="3536996" cy="3517538"/>
            <a:chOff x="7946936" y="2513185"/>
            <a:chExt cx="3536996" cy="3517538"/>
          </a:xfrm>
        </p:grpSpPr>
        <p:sp>
          <p:nvSpPr>
            <p:cNvPr id="87" name="Rectangle 18"/>
            <p:cNvSpPr>
              <a:spLocks noChangeArrowheads="1"/>
            </p:cNvSpPr>
            <p:nvPr/>
          </p:nvSpPr>
          <p:spPr bwMode="auto">
            <a:xfrm>
              <a:off x="9561529" y="3435717"/>
              <a:ext cx="457200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d</a:t>
              </a:r>
            </a:p>
            <a:p>
              <a:pPr algn="ctr" eaLnBrk="1" hangingPunct="1"/>
              <a:endPara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2559134">
              <a:off x="9362648" y="4235680"/>
              <a:ext cx="87872" cy="7472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946936" y="2513185"/>
              <a:ext cx="3536996" cy="3517538"/>
              <a:chOff x="7946936" y="2513185"/>
              <a:chExt cx="3536996" cy="3517538"/>
            </a:xfrm>
          </p:grpSpPr>
          <p:sp>
            <p:nvSpPr>
              <p:cNvPr id="79" name="Line 14"/>
              <p:cNvSpPr>
                <a:spLocks noChangeShapeType="1"/>
              </p:cNvSpPr>
              <p:nvPr/>
            </p:nvSpPr>
            <p:spPr bwMode="auto">
              <a:xfrm rot="2559134" flipH="1">
                <a:off x="8329410" y="2513185"/>
                <a:ext cx="38415" cy="1537528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val 10"/>
              <p:cNvSpPr>
                <a:spLocks noChangeArrowheads="1"/>
              </p:cNvSpPr>
              <p:nvPr/>
            </p:nvSpPr>
            <p:spPr bwMode="auto">
              <a:xfrm rot="2559134">
                <a:off x="7946936" y="2848005"/>
                <a:ext cx="2895600" cy="2895600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Text Box 11"/>
              <p:cNvSpPr txBox="1">
                <a:spLocks noChangeArrowheads="1"/>
              </p:cNvSpPr>
              <p:nvPr/>
            </p:nvSpPr>
            <p:spPr bwMode="auto">
              <a:xfrm>
                <a:off x="8982866" y="4082770"/>
                <a:ext cx="420688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>
                    <a:solidFill>
                      <a:schemeClr val="bg1"/>
                    </a:solidFill>
                  </a:rPr>
                  <a:t>O</a:t>
                </a:r>
              </a:p>
            </p:txBody>
          </p:sp>
          <p:sp>
            <p:nvSpPr>
              <p:cNvPr id="84" name="Line 13"/>
              <p:cNvSpPr>
                <a:spLocks noChangeShapeType="1"/>
              </p:cNvSpPr>
              <p:nvPr/>
            </p:nvSpPr>
            <p:spPr bwMode="auto">
              <a:xfrm rot="2559134">
                <a:off x="7972751" y="4229683"/>
                <a:ext cx="2895600" cy="7620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17"/>
              <p:cNvSpPr>
                <a:spLocks noChangeArrowheads="1"/>
              </p:cNvSpPr>
              <p:nvPr/>
            </p:nvSpPr>
            <p:spPr bwMode="auto">
              <a:xfrm>
                <a:off x="9309618" y="4526926"/>
                <a:ext cx="685800" cy="800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R</a:t>
                </a:r>
              </a:p>
              <a:p>
                <a:pPr algn="ctr" eaLnBrk="1" hangingPunct="1"/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 rot="2559134">
                <a:off x="10368745" y="5088901"/>
                <a:ext cx="164159" cy="152400"/>
                <a:chOff x="10599842" y="3995928"/>
                <a:chExt cx="268748" cy="228600"/>
              </a:xfrm>
            </p:grpSpPr>
            <p:sp>
              <p:nvSpPr>
                <p:cNvPr id="92" name="Line 2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0612440" y="4002024"/>
                  <a:ext cx="256150" cy="0"/>
                </a:xfrm>
                <a:prstGeom prst="line">
                  <a:avLst/>
                </a:prstGeom>
                <a:noFill/>
                <a:ln w="3175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Line 21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0599842" y="3995928"/>
                  <a:ext cx="4199" cy="228600"/>
                </a:xfrm>
                <a:prstGeom prst="line">
                  <a:avLst/>
                </a:prstGeom>
                <a:noFill/>
                <a:ln w="3175" cap="rnd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 rot="2559134">
                <a:off x="8448163" y="3193029"/>
                <a:ext cx="114300" cy="152400"/>
                <a:chOff x="8009073" y="3919728"/>
                <a:chExt cx="228600" cy="228600"/>
              </a:xfrm>
            </p:grpSpPr>
            <p:sp>
              <p:nvSpPr>
                <p:cNvPr id="9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8009073" y="3919728"/>
                  <a:ext cx="228600" cy="0"/>
                </a:xfrm>
                <a:prstGeom prst="line">
                  <a:avLst/>
                </a:prstGeom>
                <a:noFill/>
                <a:ln w="3175">
                  <a:solidFill>
                    <a:schemeClr val="bg1">
                      <a:lumMod val="9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Line 24"/>
                <p:cNvSpPr>
                  <a:spLocks noChangeShapeType="1"/>
                </p:cNvSpPr>
                <p:nvPr/>
              </p:nvSpPr>
              <p:spPr bwMode="auto">
                <a:xfrm>
                  <a:off x="8237673" y="3919728"/>
                  <a:ext cx="0" cy="228600"/>
                </a:xfrm>
                <a:prstGeom prst="line">
                  <a:avLst/>
                </a:prstGeom>
                <a:noFill/>
                <a:ln w="3175" cap="rnd" cmpd="sng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 rot="2640000">
                <a:off x="10422412" y="4623568"/>
                <a:ext cx="0" cy="1407155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8680719" y="2946220"/>
                <a:ext cx="2085300" cy="199773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0848047" y="3748287"/>
                <a:ext cx="63588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>
          <a:xfrm>
            <a:off x="9419336" y="4268216"/>
            <a:ext cx="1034796" cy="9882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  <p:bldP spid="10" grpId="0"/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68936"/>
              </p:ext>
            </p:extLst>
          </p:nvPr>
        </p:nvGraphicFramePr>
        <p:xfrm>
          <a:off x="1464176" y="2696164"/>
          <a:ext cx="923430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r>
                        <a:rPr lang="en-US" sz="32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(R)</a:t>
                      </a:r>
                      <a:endParaRPr lang="en-US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/>
                        <a:t>10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kính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r>
                        <a:rPr lang="en-US" sz="32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(d)</a:t>
                      </a:r>
                      <a:endParaRPr lang="en-US" sz="3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solidFill>
                            <a:schemeClr val="bg1"/>
                          </a:solidFill>
                        </a:rPr>
                        <a:t>Độ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dài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đường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</a:rPr>
                        <a:t> (C)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25,12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1436" y="998728"/>
                <a:ext cx="1042568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gần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i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3,14 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cm,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800" b="1" i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36" y="998728"/>
                <a:ext cx="10425684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228" t="-4846" r="-1170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21436" y="374904"/>
            <a:ext cx="294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43318" y="3683013"/>
            <a:ext cx="6949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3992" y="4532744"/>
            <a:ext cx="12317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0202" y="4532743"/>
            <a:ext cx="125239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5706" y="2859815"/>
            <a:ext cx="6949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24468" y="377217"/>
                <a:ext cx="168353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468" y="377217"/>
                <a:ext cx="1683538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028784" y="378259"/>
                <a:ext cx="141074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𝛑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784" y="378259"/>
                <a:ext cx="1410747" cy="492443"/>
              </a:xfrm>
              <a:prstGeom prst="rect">
                <a:avLst/>
              </a:prstGeom>
              <a:blipFill rotWithShape="0">
                <a:blip r:embed="rId5"/>
                <a:stretch>
                  <a:fillRect t="-22892" r="-12876" b="-4698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/>
          <p:cNvSpPr/>
          <p:nvPr/>
        </p:nvSpPr>
        <p:spPr>
          <a:xfrm>
            <a:off x="10507969" y="5318993"/>
            <a:ext cx="1146753" cy="1225218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660370" y="5556576"/>
            <a:ext cx="793906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63" name="Explosion 2 62"/>
          <p:cNvSpPr/>
          <p:nvPr/>
        </p:nvSpPr>
        <p:spPr>
          <a:xfrm>
            <a:off x="9854156" y="5218688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41764" y="3685032"/>
            <a:ext cx="10012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39096" y="2875312"/>
            <a:ext cx="98488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18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42" grpId="0" animBg="1"/>
      <p:bldP spid="42" grpId="1" animBg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 animBg="1"/>
      <p:bldP spid="63" grpId="1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1708" y="695215"/>
            <a:ext cx="890016" cy="8235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0596" y="651110"/>
            <a:ext cx="9337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(…)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9996" y="1605217"/>
                <a:ext cx="841953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(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…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96" y="1605217"/>
                <a:ext cx="8419536" cy="1384995"/>
              </a:xfrm>
              <a:prstGeom prst="rect">
                <a:avLst/>
              </a:prstGeom>
              <a:blipFill rotWithShape="0">
                <a:blip r:embed="rId3"/>
                <a:stretch>
                  <a:fillRect l="-1521" r="-144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0852" y="3412878"/>
                <a:ext cx="804672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n-US" sz="2800" i="1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𝟑𝟔𝟎</m:t>
                        </m:r>
                      </m:den>
                    </m:f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…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52" y="3412878"/>
                <a:ext cx="8046720" cy="803682"/>
              </a:xfrm>
              <a:prstGeom prst="rect">
                <a:avLst/>
              </a:prstGeom>
              <a:blipFill rotWithShape="0">
                <a:blip r:embed="rId4"/>
                <a:stretch>
                  <a:fillRect l="-15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708" y="4806859"/>
                <a:ext cx="8046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Suy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ra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08" y="4806859"/>
                <a:ext cx="8046720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1591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23268" y="2377110"/>
                <a:ext cx="1683538" cy="49244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en-US" sz="32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268" y="2377110"/>
                <a:ext cx="168353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7695666" y="3213472"/>
            <a:ext cx="1067256" cy="1209411"/>
            <a:chOff x="3859966" y="5495544"/>
            <a:chExt cx="2476826" cy="1161288"/>
          </a:xfrm>
        </p:grpSpPr>
        <p:sp>
          <p:nvSpPr>
            <p:cNvPr id="14" name="Rectangle 13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575265"/>
                  <a:ext cx="2476826" cy="9187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21"/>
          <p:cNvSpPr/>
          <p:nvPr/>
        </p:nvSpPr>
        <p:spPr>
          <a:xfrm>
            <a:off x="10589535" y="5327019"/>
            <a:ext cx="1204697" cy="1177414"/>
          </a:xfrm>
          <a:prstGeom prst="ellipse">
            <a:avLst/>
          </a:prstGeom>
          <a:solidFill>
            <a:schemeClr val="bg1"/>
          </a:solidFill>
          <a:ln w="1016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58429" y="5555619"/>
            <a:ext cx="834021" cy="73866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38" name="Explosion 2 37"/>
          <p:cNvSpPr/>
          <p:nvPr/>
        </p:nvSpPr>
        <p:spPr>
          <a:xfrm>
            <a:off x="9173908" y="5180157"/>
            <a:ext cx="2454377" cy="1489587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858861" y="4644160"/>
            <a:ext cx="2000861" cy="1081567"/>
            <a:chOff x="3774906" y="5495544"/>
            <a:chExt cx="2476826" cy="1161288"/>
          </a:xfrm>
        </p:grpSpPr>
        <p:sp>
          <p:nvSpPr>
            <p:cNvPr id="50" name="Rectangle 49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3774906" y="5575265"/>
                  <a:ext cx="2476826" cy="92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4906" y="5575265"/>
                  <a:ext cx="2476826" cy="922176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709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9070052" y="1870497"/>
            <a:ext cx="3024933" cy="30036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7756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 animBg="1"/>
      <p:bldP spid="3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37669" y="3310128"/>
            <a:ext cx="2476826" cy="1161288"/>
            <a:chOff x="3859966" y="5495544"/>
            <a:chExt cx="2476826" cy="1161288"/>
          </a:xfrm>
        </p:grpSpPr>
        <p:sp>
          <p:nvSpPr>
            <p:cNvPr id="5" name="Rectangle 4"/>
            <p:cNvSpPr/>
            <p:nvPr/>
          </p:nvSpPr>
          <p:spPr>
            <a:xfrm>
              <a:off x="4059936" y="5495544"/>
              <a:ext cx="2167128" cy="1161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859966" y="5575265"/>
                  <a:ext cx="2476826" cy="9221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a:rPr lang="en-US" sz="32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𝛑</m:t>
                            </m:r>
                            <m: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𝐑</m:t>
                            </m:r>
                            <m:r>
                              <m:rPr>
                                <m:nor/>
                              </m:rPr>
                              <a:rPr lang="en-US" sz="3200" b="1" smtClean="0">
                                <a:solidFill>
                                  <a:srgbClr val="FFFF00"/>
                                </a:solidFill>
                                <a:latin typeface="Arial" pitchFamily="34" charset="0"/>
                                <a:ea typeface="Cambria Math" panose="02040503050406030204" pitchFamily="18" charset="0"/>
                                <a:cs typeface="Arial" pitchFamily="34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3200" b="1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𝟏𝟖𝟎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9966" y="5575265"/>
                  <a:ext cx="2476826" cy="92217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6931" y="1632122"/>
                <a:ext cx="6410289" cy="2778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  <a:latin typeface="Arial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R,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𝐧</m:t>
                        </m:r>
                      </m:e>
                      <m:sup>
                        <m:r>
                          <a:rPr lang="en-US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𝐨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31" y="1632122"/>
                <a:ext cx="6410289" cy="2778068"/>
              </a:xfrm>
              <a:prstGeom prst="rect">
                <a:avLst/>
              </a:prstGeom>
              <a:blipFill rotWithShape="0">
                <a:blip r:embed="rId3"/>
                <a:stretch>
                  <a:fillRect l="-1998" r="-1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06930" y="1257727"/>
            <a:ext cx="641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28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772400" y="1499616"/>
            <a:ext cx="0" cy="3621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1039" r="37769" b="29265"/>
          <a:stretch>
            <a:fillRect/>
          </a:stretch>
        </p:blipFill>
        <p:spPr bwMode="auto">
          <a:xfrm>
            <a:off x="8476490" y="1808305"/>
            <a:ext cx="3024933" cy="300364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57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5176</TotalTime>
  <Words>763</Words>
  <Application>Microsoft Office PowerPoint</Application>
  <PresentationFormat>Widescreen</PresentationFormat>
  <Paragraphs>173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HONG VAN</dc:creator>
  <cp:lastModifiedBy>CHU THU</cp:lastModifiedBy>
  <cp:revision>471</cp:revision>
  <dcterms:created xsi:type="dcterms:W3CDTF">2020-03-05T23:56:23Z</dcterms:created>
  <dcterms:modified xsi:type="dcterms:W3CDTF">2023-02-17T23:22:46Z</dcterms:modified>
</cp:coreProperties>
</file>