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310" r:id="rId8"/>
    <p:sldId id="311" r:id="rId9"/>
    <p:sldId id="302" r:id="rId10"/>
    <p:sldId id="312" r:id="rId11"/>
    <p:sldId id="313" r:id="rId12"/>
    <p:sldId id="314" r:id="rId13"/>
    <p:sldId id="315" r:id="rId14"/>
    <p:sldId id="316" r:id="rId15"/>
    <p:sldId id="317" r:id="rId16"/>
    <p:sldId id="296" r:id="rId17"/>
    <p:sldId id="308" r:id="rId18"/>
    <p:sldId id="309" r:id="rId19"/>
    <p:sldId id="294" r:id="rId20"/>
    <p:sldId id="291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66"/>
    <a:srgbClr val="FF5050"/>
    <a:srgbClr val="EE8A4F"/>
    <a:srgbClr val="99CCFF"/>
    <a:srgbClr val="F9B3A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00.png"/><Relationship Id="rId3" Type="http://schemas.openxmlformats.org/officeDocument/2006/relationships/image" Target="../media/image85.svg"/><Relationship Id="rId7" Type="http://schemas.microsoft.com/office/2007/relationships/hdphoto" Target="../media/hdphoto6.wdp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10.svg"/><Relationship Id="rId28" Type="http://schemas.openxmlformats.org/officeDocument/2006/relationships/image" Target="../media/image97.png"/><Relationship Id="rId4" Type="http://schemas.openxmlformats.org/officeDocument/2006/relationships/image" Target="../media/image9.png"/><Relationship Id="rId27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svg"/><Relationship Id="rId23" Type="http://schemas.openxmlformats.org/officeDocument/2006/relationships/image" Target="../media/image75.png"/><Relationship Id="rId4" Type="http://schemas.openxmlformats.org/officeDocument/2006/relationships/image" Target="../media/image84.png"/><Relationship Id="rId22" Type="http://schemas.openxmlformats.org/officeDocument/2006/relationships/image" Target="../media/image7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60.png"/><Relationship Id="rId18" Type="http://schemas.openxmlformats.org/officeDocument/2006/relationships/image" Target="../media/image99.png"/><Relationship Id="rId3" Type="http://schemas.openxmlformats.org/officeDocument/2006/relationships/image" Target="../media/image71.svg"/><Relationship Id="rId21" Type="http://schemas.openxmlformats.org/officeDocument/2006/relationships/image" Target="../media/image49.svg"/><Relationship Id="rId7" Type="http://schemas.openxmlformats.org/officeDocument/2006/relationships/image" Target="../media/image73.svg"/><Relationship Id="rId17" Type="http://schemas.openxmlformats.org/officeDocument/2006/relationships/image" Target="../media/image78.png"/><Relationship Id="rId2" Type="http://schemas.openxmlformats.org/officeDocument/2006/relationships/image" Target="../media/image70.png"/><Relationship Id="rId16" Type="http://schemas.openxmlformats.org/officeDocument/2006/relationships/image" Target="../media/image77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51.svg"/><Relationship Id="rId15" Type="http://schemas.openxmlformats.org/officeDocument/2006/relationships/image" Target="../media/image75.svg"/><Relationship Id="rId19" Type="http://schemas.microsoft.com/office/2007/relationships/hdphoto" Target="../media/hdphoto8.wdp"/><Relationship Id="rId4" Type="http://schemas.openxmlformats.org/officeDocument/2006/relationships/image" Target="../media/image50.png"/><Relationship Id="rId9" Type="http://schemas.openxmlformats.org/officeDocument/2006/relationships/image" Target="../media/image18.svg"/><Relationship Id="rId1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svg"/><Relationship Id="rId3" Type="http://schemas.openxmlformats.org/officeDocument/2006/relationships/image" Target="../media/image81.svg"/><Relationship Id="rId21" Type="http://schemas.openxmlformats.org/officeDocument/2006/relationships/image" Target="../media/image780.png"/><Relationship Id="rId7" Type="http://schemas.openxmlformats.org/officeDocument/2006/relationships/image" Target="../media/image85.svg"/><Relationship Id="rId12" Type="http://schemas.openxmlformats.org/officeDocument/2006/relationships/image" Target="../media/image90.png"/><Relationship Id="rId17" Type="http://schemas.openxmlformats.org/officeDocument/2006/relationships/image" Target="../media/image93.wmf"/><Relationship Id="rId2" Type="http://schemas.openxmlformats.org/officeDocument/2006/relationships/image" Target="../media/image80.png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svg"/><Relationship Id="rId5" Type="http://schemas.openxmlformats.org/officeDocument/2006/relationships/image" Target="../media/image83.svg"/><Relationship Id="rId15" Type="http://schemas.microsoft.com/office/2007/relationships/hdphoto" Target="../media/hdphoto3.wdp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svg"/><Relationship Id="rId1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84.png"/><Relationship Id="rId7" Type="http://schemas.openxmlformats.org/officeDocument/2006/relationships/image" Target="../media/image10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7" Type="http://schemas.microsoft.com/office/2007/relationships/hdphoto" Target="../media/hdphoto10.wdp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13" Type="http://schemas.openxmlformats.org/officeDocument/2006/relationships/image" Target="../media/image108.png"/><Relationship Id="rId18" Type="http://schemas.openxmlformats.org/officeDocument/2006/relationships/image" Target="../media/image10.svg"/><Relationship Id="rId3" Type="http://schemas.openxmlformats.org/officeDocument/2006/relationships/image" Target="../media/image103.png"/><Relationship Id="rId21" Type="http://schemas.openxmlformats.org/officeDocument/2006/relationships/image" Target="../media/image27.png"/><Relationship Id="rId7" Type="http://schemas.openxmlformats.org/officeDocument/2006/relationships/image" Target="../media/image106.png"/><Relationship Id="rId12" Type="http://schemas.openxmlformats.org/officeDocument/2006/relationships/image" Target="../media/image87.svg"/><Relationship Id="rId17" Type="http://schemas.openxmlformats.org/officeDocument/2006/relationships/image" Target="../media/image9.png"/><Relationship Id="rId2" Type="http://schemas.openxmlformats.org/officeDocument/2006/relationships/image" Target="../media/image102.png"/><Relationship Id="rId16" Type="http://schemas.openxmlformats.org/officeDocument/2006/relationships/image" Target="../media/image85.sv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svg"/><Relationship Id="rId11" Type="http://schemas.openxmlformats.org/officeDocument/2006/relationships/image" Target="../media/image86.png"/><Relationship Id="rId32" Type="http://schemas.microsoft.com/office/2007/relationships/hdphoto" Target="../media/hdphoto11.wdp"/><Relationship Id="rId5" Type="http://schemas.openxmlformats.org/officeDocument/2006/relationships/image" Target="../media/image104.png"/><Relationship Id="rId15" Type="http://schemas.openxmlformats.org/officeDocument/2006/relationships/image" Target="../media/image84.png"/><Relationship Id="rId10" Type="http://schemas.openxmlformats.org/officeDocument/2006/relationships/image" Target="../media/image75.svg"/><Relationship Id="rId19" Type="http://schemas.openxmlformats.org/officeDocument/2006/relationships/image" Target="../media/image15.png"/><Relationship Id="rId31" Type="http://schemas.openxmlformats.org/officeDocument/2006/relationships/image" Target="../media/image110.png"/><Relationship Id="rId4" Type="http://schemas.openxmlformats.org/officeDocument/2006/relationships/image" Target="../media/image62.png"/><Relationship Id="rId9" Type="http://schemas.openxmlformats.org/officeDocument/2006/relationships/image" Target="../media/image74.png"/><Relationship Id="rId14" Type="http://schemas.openxmlformats.org/officeDocument/2006/relationships/image" Target="../media/image109.svg"/><Relationship Id="rId22" Type="http://schemas.openxmlformats.org/officeDocument/2006/relationships/image" Target="../media/image28.svg"/><Relationship Id="rId30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13" Type="http://schemas.openxmlformats.org/officeDocument/2006/relationships/image" Target="../media/image108.png"/><Relationship Id="rId18" Type="http://schemas.openxmlformats.org/officeDocument/2006/relationships/image" Target="../media/image85.svg"/><Relationship Id="rId3" Type="http://schemas.openxmlformats.org/officeDocument/2006/relationships/image" Target="../media/image103.png"/><Relationship Id="rId21" Type="http://schemas.openxmlformats.org/officeDocument/2006/relationships/image" Target="../media/image15.png"/><Relationship Id="rId7" Type="http://schemas.openxmlformats.org/officeDocument/2006/relationships/image" Target="../media/image106.png"/><Relationship Id="rId12" Type="http://schemas.openxmlformats.org/officeDocument/2006/relationships/image" Target="../media/image87.svg"/><Relationship Id="rId17" Type="http://schemas.openxmlformats.org/officeDocument/2006/relationships/image" Target="../media/image84.png"/><Relationship Id="rId2" Type="http://schemas.openxmlformats.org/officeDocument/2006/relationships/image" Target="../media/image102.png"/><Relationship Id="rId16" Type="http://schemas.openxmlformats.org/officeDocument/2006/relationships/image" Target="../media/image112.svg"/><Relationship Id="rId20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svg"/><Relationship Id="rId11" Type="http://schemas.openxmlformats.org/officeDocument/2006/relationships/image" Target="../media/image86.png"/><Relationship Id="rId24" Type="http://schemas.openxmlformats.org/officeDocument/2006/relationships/image" Target="../media/image28.svg"/><Relationship Id="rId5" Type="http://schemas.openxmlformats.org/officeDocument/2006/relationships/image" Target="../media/image104.png"/><Relationship Id="rId15" Type="http://schemas.openxmlformats.org/officeDocument/2006/relationships/image" Target="../media/image111.png"/><Relationship Id="rId23" Type="http://schemas.openxmlformats.org/officeDocument/2006/relationships/image" Target="../media/image27.png"/><Relationship Id="rId28" Type="http://schemas.openxmlformats.org/officeDocument/2006/relationships/image" Target="../media/image860.png"/><Relationship Id="rId10" Type="http://schemas.openxmlformats.org/officeDocument/2006/relationships/image" Target="../media/image75.svg"/><Relationship Id="rId19" Type="http://schemas.openxmlformats.org/officeDocument/2006/relationships/image" Target="../media/image9.png"/><Relationship Id="rId4" Type="http://schemas.openxmlformats.org/officeDocument/2006/relationships/image" Target="../media/image62.png"/><Relationship Id="rId9" Type="http://schemas.openxmlformats.org/officeDocument/2006/relationships/image" Target="../media/image74.png"/><Relationship Id="rId14" Type="http://schemas.openxmlformats.org/officeDocument/2006/relationships/image" Target="../media/image109.svg"/><Relationship Id="rId22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13" Type="http://schemas.openxmlformats.org/officeDocument/2006/relationships/image" Target="../media/image108.png"/><Relationship Id="rId18" Type="http://schemas.openxmlformats.org/officeDocument/2006/relationships/image" Target="../media/image10.svg"/><Relationship Id="rId26" Type="http://schemas.openxmlformats.org/officeDocument/2006/relationships/image" Target="../media/image870.png"/><Relationship Id="rId3" Type="http://schemas.openxmlformats.org/officeDocument/2006/relationships/image" Target="../media/image103.png"/><Relationship Id="rId21" Type="http://schemas.openxmlformats.org/officeDocument/2006/relationships/image" Target="../media/image27.png"/><Relationship Id="rId7" Type="http://schemas.openxmlformats.org/officeDocument/2006/relationships/image" Target="../media/image106.png"/><Relationship Id="rId12" Type="http://schemas.openxmlformats.org/officeDocument/2006/relationships/image" Target="../media/image87.svg"/><Relationship Id="rId17" Type="http://schemas.openxmlformats.org/officeDocument/2006/relationships/image" Target="../media/image9.png"/><Relationship Id="rId2" Type="http://schemas.openxmlformats.org/officeDocument/2006/relationships/image" Target="../media/image102.png"/><Relationship Id="rId16" Type="http://schemas.openxmlformats.org/officeDocument/2006/relationships/image" Target="../media/image85.sv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svg"/><Relationship Id="rId11" Type="http://schemas.openxmlformats.org/officeDocument/2006/relationships/image" Target="../media/image86.png"/><Relationship Id="rId5" Type="http://schemas.openxmlformats.org/officeDocument/2006/relationships/image" Target="../media/image104.png"/><Relationship Id="rId15" Type="http://schemas.openxmlformats.org/officeDocument/2006/relationships/image" Target="../media/image84.png"/><Relationship Id="rId28" Type="http://schemas.microsoft.com/office/2007/relationships/hdphoto" Target="../media/hdphoto12.wdp"/><Relationship Id="rId10" Type="http://schemas.openxmlformats.org/officeDocument/2006/relationships/image" Target="../media/image75.svg"/><Relationship Id="rId19" Type="http://schemas.openxmlformats.org/officeDocument/2006/relationships/image" Target="../media/image15.png"/><Relationship Id="rId4" Type="http://schemas.openxmlformats.org/officeDocument/2006/relationships/image" Target="../media/image62.png"/><Relationship Id="rId9" Type="http://schemas.openxmlformats.org/officeDocument/2006/relationships/image" Target="../media/image74.png"/><Relationship Id="rId14" Type="http://schemas.openxmlformats.org/officeDocument/2006/relationships/image" Target="../media/image109.svg"/><Relationship Id="rId22" Type="http://schemas.openxmlformats.org/officeDocument/2006/relationships/image" Target="../media/image28.svg"/><Relationship Id="rId27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39.svg"/><Relationship Id="rId3" Type="http://schemas.openxmlformats.org/officeDocument/2006/relationships/image" Target="../media/image115.svg"/><Relationship Id="rId7" Type="http://schemas.openxmlformats.org/officeDocument/2006/relationships/image" Target="../media/image89.svg"/><Relationship Id="rId12" Type="http://schemas.openxmlformats.org/officeDocument/2006/relationships/image" Target="../media/image38.png"/><Relationship Id="rId17" Type="http://schemas.openxmlformats.org/officeDocument/2006/relationships/image" Target="../media/image117.svg"/><Relationship Id="rId2" Type="http://schemas.openxmlformats.org/officeDocument/2006/relationships/image" Target="../media/image114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63.svg"/><Relationship Id="rId5" Type="http://schemas.openxmlformats.org/officeDocument/2006/relationships/image" Target="../media/image10.svg"/><Relationship Id="rId15" Type="http://schemas.openxmlformats.org/officeDocument/2006/relationships/image" Target="../media/image61.svg"/><Relationship Id="rId10" Type="http://schemas.openxmlformats.org/officeDocument/2006/relationships/image" Target="../media/image62.png"/><Relationship Id="rId4" Type="http://schemas.openxmlformats.org/officeDocument/2006/relationships/image" Target="../media/image9.png"/><Relationship Id="rId9" Type="http://schemas.openxmlformats.org/officeDocument/2006/relationships/image" Target="../media/image87.svg"/><Relationship Id="rId1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19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49.svg"/><Relationship Id="rId18" Type="http://schemas.openxmlformats.org/officeDocument/2006/relationships/image" Target="../media/image127.png"/><Relationship Id="rId3" Type="http://schemas.openxmlformats.org/officeDocument/2006/relationships/image" Target="../media/image119.svg"/><Relationship Id="rId21" Type="http://schemas.openxmlformats.org/officeDocument/2006/relationships/image" Target="../media/image67.svg"/><Relationship Id="rId7" Type="http://schemas.openxmlformats.org/officeDocument/2006/relationships/image" Target="../media/image109.svg"/><Relationship Id="rId12" Type="http://schemas.openxmlformats.org/officeDocument/2006/relationships/image" Target="../media/image48.png"/><Relationship Id="rId17" Type="http://schemas.openxmlformats.org/officeDocument/2006/relationships/image" Target="../media/image126.svg"/><Relationship Id="rId2" Type="http://schemas.openxmlformats.org/officeDocument/2006/relationships/image" Target="../media/image118.png"/><Relationship Id="rId16" Type="http://schemas.openxmlformats.org/officeDocument/2006/relationships/image" Target="../media/image125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22.svg"/><Relationship Id="rId5" Type="http://schemas.openxmlformats.org/officeDocument/2006/relationships/image" Target="../media/image47.svg"/><Relationship Id="rId15" Type="http://schemas.openxmlformats.org/officeDocument/2006/relationships/image" Target="../media/image124.svg"/><Relationship Id="rId23" Type="http://schemas.openxmlformats.org/officeDocument/2006/relationships/image" Target="../media/image81.svg"/><Relationship Id="rId10" Type="http://schemas.openxmlformats.org/officeDocument/2006/relationships/image" Target="../media/image121.png"/><Relationship Id="rId19" Type="http://schemas.openxmlformats.org/officeDocument/2006/relationships/image" Target="../media/image128.svg"/><Relationship Id="rId4" Type="http://schemas.openxmlformats.org/officeDocument/2006/relationships/image" Target="../media/image46.png"/><Relationship Id="rId9" Type="http://schemas.openxmlformats.org/officeDocument/2006/relationships/image" Target="../media/image120.svg"/><Relationship Id="rId14" Type="http://schemas.openxmlformats.org/officeDocument/2006/relationships/image" Target="../media/image123.png"/><Relationship Id="rId22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18" Type="http://schemas.openxmlformats.org/officeDocument/2006/relationships/image" Target="../media/image64.png"/><Relationship Id="rId3" Type="http://schemas.openxmlformats.org/officeDocument/2006/relationships/image" Target="../media/image49.svg"/><Relationship Id="rId21" Type="http://schemas.openxmlformats.org/officeDocument/2006/relationships/image" Target="../media/image67.svg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23" Type="http://schemas.openxmlformats.org/officeDocument/2006/relationships/image" Target="../media/image69.svg"/><Relationship Id="rId10" Type="http://schemas.openxmlformats.org/officeDocument/2006/relationships/image" Target="../media/image56.png"/><Relationship Id="rId19" Type="http://schemas.openxmlformats.org/officeDocument/2006/relationships/image" Target="../media/image65.sv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41.png"/><Relationship Id="rId18" Type="http://schemas.openxmlformats.org/officeDocument/2006/relationships/image" Target="../media/image78.png"/><Relationship Id="rId3" Type="http://schemas.openxmlformats.org/officeDocument/2006/relationships/image" Target="../media/image71.svg"/><Relationship Id="rId21" Type="http://schemas.openxmlformats.org/officeDocument/2006/relationships/image" Target="../media/image47.png"/><Relationship Id="rId7" Type="http://schemas.openxmlformats.org/officeDocument/2006/relationships/image" Target="../media/image51.svg"/><Relationship Id="rId17" Type="http://schemas.openxmlformats.org/officeDocument/2006/relationships/image" Target="../media/image77.png"/><Relationship Id="rId2" Type="http://schemas.openxmlformats.org/officeDocument/2006/relationships/image" Target="../media/image70.png"/><Relationship Id="rId16" Type="http://schemas.openxmlformats.org/officeDocument/2006/relationships/image" Target="../media/image76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18.svg"/><Relationship Id="rId24" Type="http://schemas.openxmlformats.org/officeDocument/2006/relationships/image" Target="../media/image500.png"/><Relationship Id="rId5" Type="http://schemas.openxmlformats.org/officeDocument/2006/relationships/image" Target="../media/image49.svg"/><Relationship Id="rId15" Type="http://schemas.openxmlformats.org/officeDocument/2006/relationships/image" Target="../media/image75.svg"/><Relationship Id="rId23" Type="http://schemas.openxmlformats.org/officeDocument/2006/relationships/image" Target="../media/image49.png"/><Relationship Id="rId10" Type="http://schemas.openxmlformats.org/officeDocument/2006/relationships/image" Target="../media/image17.png"/><Relationship Id="rId19" Type="http://schemas.openxmlformats.org/officeDocument/2006/relationships/image" Target="../media/image79.png"/><Relationship Id="rId4" Type="http://schemas.openxmlformats.org/officeDocument/2006/relationships/image" Target="../media/image48.png"/><Relationship Id="rId9" Type="http://schemas.openxmlformats.org/officeDocument/2006/relationships/image" Target="../media/image73.svg"/><Relationship Id="rId14" Type="http://schemas.openxmlformats.org/officeDocument/2006/relationships/image" Target="../media/image74.png"/><Relationship Id="rId22" Type="http://schemas.openxmlformats.org/officeDocument/2006/relationships/image" Target="../media/image4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svg"/><Relationship Id="rId3" Type="http://schemas.openxmlformats.org/officeDocument/2006/relationships/image" Target="../media/image81.svg"/><Relationship Id="rId21" Type="http://schemas.openxmlformats.org/officeDocument/2006/relationships/image" Target="../media/image580.png"/><Relationship Id="rId7" Type="http://schemas.openxmlformats.org/officeDocument/2006/relationships/image" Target="../media/image85.svg"/><Relationship Id="rId12" Type="http://schemas.openxmlformats.org/officeDocument/2006/relationships/image" Target="../media/image90.png"/><Relationship Id="rId17" Type="http://schemas.openxmlformats.org/officeDocument/2006/relationships/image" Target="../media/image93.wmf"/><Relationship Id="rId2" Type="http://schemas.openxmlformats.org/officeDocument/2006/relationships/image" Target="../media/image80.png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svg"/><Relationship Id="rId5" Type="http://schemas.openxmlformats.org/officeDocument/2006/relationships/image" Target="../media/image83.svg"/><Relationship Id="rId15" Type="http://schemas.microsoft.com/office/2007/relationships/hdphoto" Target="../media/hdphoto3.wdp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svg"/><Relationship Id="rId14" Type="http://schemas.openxmlformats.org/officeDocument/2006/relationships/image" Target="../media/image92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9.png"/><Relationship Id="rId3" Type="http://schemas.openxmlformats.org/officeDocument/2006/relationships/image" Target="../media/image85.svg"/><Relationship Id="rId21" Type="http://schemas.openxmlformats.org/officeDocument/2006/relationships/image" Target="../media/image94.png"/><Relationship Id="rId17" Type="http://schemas.openxmlformats.org/officeDocument/2006/relationships/image" Target="../media/image600.png"/><Relationship Id="rId2" Type="http://schemas.openxmlformats.org/officeDocument/2006/relationships/image" Target="../media/image84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svg"/><Relationship Id="rId19" Type="http://schemas.openxmlformats.org/officeDocument/2006/relationships/image" Target="../media/image620.png"/><Relationship Id="rId4" Type="http://schemas.openxmlformats.org/officeDocument/2006/relationships/image" Target="../media/image90.png"/><Relationship Id="rId22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1" Type="http://schemas.openxmlformats.org/officeDocument/2006/relationships/image" Target="../media/image95.png"/><Relationship Id="rId17" Type="http://schemas.openxmlformats.org/officeDocument/2006/relationships/image" Target="../media/image600.png"/><Relationship Id="rId2" Type="http://schemas.openxmlformats.org/officeDocument/2006/relationships/image" Target="../media/image84.png"/><Relationship Id="rId20" Type="http://schemas.openxmlformats.org/officeDocument/2006/relationships/image" Target="../media/image6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svg"/><Relationship Id="rId23" Type="http://schemas.openxmlformats.org/officeDocument/2006/relationships/image" Target="../media/image660.png"/><Relationship Id="rId19" Type="http://schemas.openxmlformats.org/officeDocument/2006/relationships/image" Target="../media/image620.png"/><Relationship Id="rId4" Type="http://schemas.openxmlformats.org/officeDocument/2006/relationships/image" Target="../media/image90.png"/><Relationship Id="rId22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4.png"/><Relationship Id="rId7" Type="http://schemas.openxmlformats.org/officeDocument/2006/relationships/image" Target="../media/image9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Nhóm 12">
            <a:extLst>
              <a:ext uri="{FF2B5EF4-FFF2-40B4-BE49-F238E27FC236}">
                <a16:creationId xmlns:a16="http://schemas.microsoft.com/office/drawing/2014/main" id="{FC18B026-F3AB-DA4A-8052-E4DA1055AD90}"/>
              </a:ext>
            </a:extLst>
          </p:cNvPr>
          <p:cNvGrpSpPr/>
          <p:nvPr/>
        </p:nvGrpSpPr>
        <p:grpSpPr>
          <a:xfrm>
            <a:off x="1903945" y="1586715"/>
            <a:ext cx="13771490" cy="6928001"/>
            <a:chOff x="3349171" y="2091585"/>
            <a:chExt cx="11589658" cy="512052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00000">
            <a:off x="913744" y="2448481"/>
            <a:ext cx="4371373" cy="7391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8320" y="7559824"/>
            <a:ext cx="6744660" cy="1140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838632">
            <a:off x="13395628" y="643881"/>
            <a:ext cx="4001286" cy="22457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76741">
            <a:off x="49000" y="2760730"/>
            <a:ext cx="1496634" cy="15543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05649">
            <a:off x="117281" y="6979652"/>
            <a:ext cx="4183195" cy="30485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839886">
            <a:off x="13941058" y="7112381"/>
            <a:ext cx="3059459" cy="7843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-727397" y="1015053"/>
            <a:ext cx="3229617" cy="40517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51ABB0A-D3CB-ECC8-BADF-8E70AF185876}"/>
              </a:ext>
            </a:extLst>
          </p:cNvPr>
          <p:cNvSpPr txBox="1"/>
          <p:nvPr/>
        </p:nvSpPr>
        <p:spPr>
          <a:xfrm>
            <a:off x="3518976" y="3041222"/>
            <a:ext cx="11250048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LỚP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:a16="http://schemas.microsoft.com/office/drawing/2014/main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:a16="http://schemas.microsoft.com/office/drawing/2014/main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:a16="http://schemas.microsoft.com/office/drawing/2014/main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:a16="http://schemas.microsoft.com/office/drawing/2014/main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:a16="http://schemas.microsoft.com/office/drawing/2014/main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:a16="http://schemas.microsoft.com/office/drawing/2014/main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:a16="http://schemas.microsoft.com/office/drawing/2014/main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:a16="http://schemas.microsoft.com/office/drawing/2014/main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:a16="http://schemas.microsoft.com/office/drawing/2014/main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:a16="http://schemas.microsoft.com/office/drawing/2014/main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:a16="http://schemas.microsoft.com/office/drawing/2014/main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:a16="http://schemas.microsoft.com/office/drawing/2014/main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00A5B6-31DF-5EF4-20FD-A85572C7A3DE}"/>
              </a:ext>
            </a:extLst>
          </p:cNvPr>
          <p:cNvSpPr txBox="1"/>
          <p:nvPr/>
        </p:nvSpPr>
        <p:spPr>
          <a:xfrm>
            <a:off x="838199" y="1499242"/>
            <a:ext cx="16670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Ví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1: 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58 và chỉ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giác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dạng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48400" y="145624"/>
            <a:ext cx="2774505" cy="1286362"/>
          </a:xfrm>
          <a:prstGeom prst="rect">
            <a:avLst/>
          </a:prstGeom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0" y="131949"/>
            <a:ext cx="1586652" cy="1647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2227537"/>
            <a:ext cx="10085306" cy="2958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381000" y="6088753"/>
                <a:ext cx="12785948" cy="391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𝑆𝑄𝑅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endParaRPr lang="en-US" sz="4400" b="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𝐷𝐸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𝑆𝑄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4,4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𝐸𝐹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𝑄𝑅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𝐹𝐷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𝑅𝑆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𝐷𝐸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𝑆𝑄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𝐸𝐹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𝑄𝑅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𝐹𝐷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𝑅𝑆</m:t>
                        </m:r>
                      </m:den>
                    </m:f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𝑆𝑄𝑅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088753"/>
                <a:ext cx="12785948" cy="3910494"/>
              </a:xfrm>
              <a:prstGeom prst="rect">
                <a:avLst/>
              </a:prstGeom>
              <a:blipFill>
                <a:blip r:embed="rId26"/>
                <a:stretch>
                  <a:fillRect l="-1955" t="-3432" b="-49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10210800" y="6210300"/>
            <a:ext cx="7231260" cy="40179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50F4C5-C785-B1FF-26B8-3A7121662276}"/>
                  </a:ext>
                </a:extLst>
              </p:cNvPr>
              <p:cNvSpPr txBox="1"/>
              <p:nvPr/>
            </p:nvSpPr>
            <p:spPr>
              <a:xfrm>
                <a:off x="10422213" y="6448412"/>
                <a:ext cx="6828761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giác ABC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G. Gọi A’, B’, C’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là trung điểm của AG, BG, CG.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 ~ ∆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𝐴𝐵𝐶</m:t>
                      </m:r>
                    </m:oMath>
                  </m:oMathPara>
                </a14:m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50F4C5-C785-B1FF-26B8-3A7121662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213" y="6448412"/>
                <a:ext cx="6828761" cy="3477875"/>
              </a:xfrm>
              <a:prstGeom prst="rect">
                <a:avLst/>
              </a:prstGeom>
              <a:blipFill>
                <a:blip r:embed="rId27"/>
                <a:stretch>
                  <a:fillRect l="-3661" t="-3860" r="-321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90359613-8C07-4988-A026-C1FF8C2B589C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70513" y="5433627"/>
            <a:ext cx="904125" cy="993799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58904AB5-B761-4162-A7B5-E5F891A59AF1}"/>
              </a:ext>
            </a:extLst>
          </p:cNvPr>
          <p:cNvSpPr/>
          <p:nvPr/>
        </p:nvSpPr>
        <p:spPr>
          <a:xfrm>
            <a:off x="11675674" y="5843628"/>
            <a:ext cx="447197" cy="581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EAFE81-060A-402B-942D-A8012A654215}"/>
              </a:ext>
            </a:extLst>
          </p:cNvPr>
          <p:cNvSpPr txBox="1"/>
          <p:nvPr/>
        </p:nvSpPr>
        <p:spPr>
          <a:xfrm>
            <a:off x="11675674" y="5704032"/>
            <a:ext cx="424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053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2" grpId="0" animBg="1"/>
      <p:bldP spid="23" grpId="0"/>
      <p:bldP spid="21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79981" y="428240"/>
            <a:ext cx="4618151" cy="5086659"/>
          </a:xfrm>
          <a:prstGeom prst="rect">
            <a:avLst/>
          </a:prstGeom>
        </p:spPr>
      </p:pic>
      <p:sp>
        <p:nvSpPr>
          <p:cNvPr id="3" name="Google Shape;2864;p71">
            <a:extLst>
              <a:ext uri="{FF2B5EF4-FFF2-40B4-BE49-F238E27FC236}">
                <a16:creationId xmlns:a16="http://schemas.microsoft.com/office/drawing/2014/main" id="{F3231000-D37D-16C2-E3DE-DE1C73ECABF0}"/>
              </a:ext>
            </a:extLst>
          </p:cNvPr>
          <p:cNvSpPr/>
          <p:nvPr/>
        </p:nvSpPr>
        <p:spPr>
          <a:xfrm>
            <a:off x="15658520" y="-376214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:a16="http://schemas.microsoft.com/office/drawing/2014/main" id="{44F5EBD5-86A2-529F-DBA5-0DD70B77AFF7}"/>
              </a:ext>
            </a:extLst>
          </p:cNvPr>
          <p:cNvSpPr/>
          <p:nvPr/>
        </p:nvSpPr>
        <p:spPr>
          <a:xfrm>
            <a:off x="15660323" y="-377013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:a16="http://schemas.microsoft.com/office/drawing/2014/main" id="{7C4FD419-D1CF-4C3C-44F3-376DB409B629}"/>
              </a:ext>
            </a:extLst>
          </p:cNvPr>
          <p:cNvSpPr/>
          <p:nvPr/>
        </p:nvSpPr>
        <p:spPr>
          <a:xfrm>
            <a:off x="15625671" y="-40005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:a16="http://schemas.microsoft.com/office/drawing/2014/main" id="{431D1BC2-C325-CAD1-4903-F312BC02767E}"/>
              </a:ext>
            </a:extLst>
          </p:cNvPr>
          <p:cNvSpPr/>
          <p:nvPr/>
        </p:nvSpPr>
        <p:spPr>
          <a:xfrm>
            <a:off x="16598565" y="-350973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:a16="http://schemas.microsoft.com/office/drawing/2014/main" id="{E5374D7F-A802-ADB3-818A-716292FA8130}"/>
              </a:ext>
            </a:extLst>
          </p:cNvPr>
          <p:cNvSpPr/>
          <p:nvPr/>
        </p:nvSpPr>
        <p:spPr>
          <a:xfrm>
            <a:off x="16603972" y="-350973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:a16="http://schemas.microsoft.com/office/drawing/2014/main" id="{7576F6D7-4C17-6B4D-CE35-B10F31824AFE}"/>
              </a:ext>
            </a:extLst>
          </p:cNvPr>
          <p:cNvSpPr/>
          <p:nvPr/>
        </p:nvSpPr>
        <p:spPr>
          <a:xfrm>
            <a:off x="16605777" y="-350974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:a16="http://schemas.microsoft.com/office/drawing/2014/main" id="{EB7C4383-7B40-E700-F30A-393FD27CDC9E}"/>
              </a:ext>
            </a:extLst>
          </p:cNvPr>
          <p:cNvSpPr/>
          <p:nvPr/>
        </p:nvSpPr>
        <p:spPr>
          <a:xfrm>
            <a:off x="16606776" y="-254426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:a16="http://schemas.microsoft.com/office/drawing/2014/main" id="{45A2FE40-EE0C-B819-246D-72690FCD58BA}"/>
              </a:ext>
            </a:extLst>
          </p:cNvPr>
          <p:cNvSpPr/>
          <p:nvPr/>
        </p:nvSpPr>
        <p:spPr>
          <a:xfrm>
            <a:off x="16606776" y="-129634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:a16="http://schemas.microsoft.com/office/drawing/2014/main" id="{6D6EF557-647F-7665-07A2-BC5C429731EB}"/>
              </a:ext>
            </a:extLst>
          </p:cNvPr>
          <p:cNvSpPr/>
          <p:nvPr/>
        </p:nvSpPr>
        <p:spPr>
          <a:xfrm>
            <a:off x="16578534" y="-374009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:a16="http://schemas.microsoft.com/office/drawing/2014/main" id="{D2295D15-BF26-9ED8-DB10-21D7DA9DDBF9}"/>
              </a:ext>
            </a:extLst>
          </p:cNvPr>
          <p:cNvSpPr/>
          <p:nvPr/>
        </p:nvSpPr>
        <p:spPr>
          <a:xfrm>
            <a:off x="17461088" y="-361791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:a16="http://schemas.microsoft.com/office/drawing/2014/main" id="{1FFCC818-30DA-2599-D579-42779E4B0BD5}"/>
              </a:ext>
            </a:extLst>
          </p:cNvPr>
          <p:cNvSpPr/>
          <p:nvPr/>
        </p:nvSpPr>
        <p:spPr>
          <a:xfrm>
            <a:off x="17461088" y="-361791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:a16="http://schemas.microsoft.com/office/drawing/2014/main" id="{887B178B-9CE0-52CB-8EFF-D43F8CE58FAA}"/>
              </a:ext>
            </a:extLst>
          </p:cNvPr>
          <p:cNvSpPr/>
          <p:nvPr/>
        </p:nvSpPr>
        <p:spPr>
          <a:xfrm>
            <a:off x="17442061" y="-387429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37689" y="8934450"/>
            <a:ext cx="2774505" cy="1286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0" y="5945177"/>
                <a:ext cx="18680288" cy="3639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Vì M, N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là trung điểm của BC, CA nên MN là đường trung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𝑆𝑢𝑦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𝑟𝑎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Chứng minh tương tự ta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có:</a:t>
                </a:r>
                <a:r>
                  <a:rPr lang="en-US" sz="4400" dirty="0" err="1">
                    <a:ea typeface="Cambria Math" panose="02040503050406030204" pitchFamily="18" charset="0"/>
                    <a:cs typeface="Arial" panose="020B0604020202020204" pitchFamily="34" charset="0"/>
                  </a:rPr>
                  <a:t>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Từ (1) và(2) ta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. Tương tự ta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HK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và  IK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sz="4400" b="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𝐼𝐻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𝐾𝐼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𝐶𝐴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ê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45177"/>
                <a:ext cx="18680288" cy="3639522"/>
              </a:xfrm>
              <a:prstGeom prst="rect">
                <a:avLst/>
              </a:prstGeom>
              <a:blipFill rotWithShape="0">
                <a:blip r:embed="rId22"/>
                <a:stretch>
                  <a:fillRect l="-1305" t="-3518" b="-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198826" y="1199403"/>
            <a:ext cx="13063061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B00A5B6-31DF-5EF4-20FD-A85572C7A3DE}"/>
                  </a:ext>
                </a:extLst>
              </p:cNvPr>
              <p:cNvSpPr txBox="1"/>
              <p:nvPr/>
            </p:nvSpPr>
            <p:spPr>
              <a:xfrm>
                <a:off x="304800" y="1199403"/>
                <a:ext cx="12957087" cy="4573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Ví </a:t>
                </a:r>
                <a:r>
                  <a:rPr lang="en-US" sz="4400" b="1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4400" b="1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Cho tam giác ABC </a:t>
                </a:r>
                <a:r>
                  <a:rPr lang="en-US" sz="44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M, N, P </a:t>
                </a:r>
                <a:r>
                  <a:rPr lang="en-US" sz="44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là trung điểm của các </a:t>
                </a:r>
                <a:r>
                  <a:rPr lang="en-US" sz="44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thẳng BC, CA, AB và I, H, K </a:t>
                </a:r>
                <a:r>
                  <a:rPr lang="en-US" sz="44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là trung điểm của các </a:t>
                </a:r>
                <a:r>
                  <a:rPr lang="en-US" sz="44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thẳng NP, PM, MN. </a:t>
                </a:r>
                <a:r>
                  <a:rPr lang="en-US" sz="44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B00A5B6-31DF-5EF4-20FD-A85572C7A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99403"/>
                <a:ext cx="12957087" cy="4573496"/>
              </a:xfrm>
              <a:prstGeom prst="rect">
                <a:avLst/>
              </a:prstGeom>
              <a:blipFill rotWithShape="0">
                <a:blip r:embed="rId23"/>
                <a:stretch>
                  <a:fillRect l="-1881" r="-2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6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16792" flipH="1">
            <a:off x="16185919" y="359270"/>
            <a:ext cx="2419236" cy="12509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61859" y="9716554"/>
            <a:ext cx="865419" cy="7821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71521" y="2221855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868109">
            <a:off x="-211687" y="8866133"/>
            <a:ext cx="3059459" cy="7843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2367" y="272645"/>
            <a:ext cx="865419" cy="78212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984424" y="348385"/>
            <a:ext cx="16144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7EE05374-0484-FCCC-CDB5-CDAF6F59CFC2}"/>
              </a:ext>
            </a:extLst>
          </p:cNvPr>
          <p:cNvSpPr/>
          <p:nvPr/>
        </p:nvSpPr>
        <p:spPr>
          <a:xfrm>
            <a:off x="1318042" y="2157215"/>
            <a:ext cx="10918507" cy="7673195"/>
          </a:xfrm>
          <a:prstGeom prst="roundRect">
            <a:avLst>
              <a:gd name="adj" fmla="val 15697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3A14685-719C-DC15-1BAB-6DD116F98FAD}"/>
                  </a:ext>
                </a:extLst>
              </p:cNvPr>
              <p:cNvSpPr txBox="1"/>
              <p:nvPr/>
            </p:nvSpPr>
            <p:spPr>
              <a:xfrm>
                <a:off x="1803105" y="2367203"/>
                <a:ext cx="9978968" cy="7919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A’B’C’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A’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60)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AB = 3, BC = 5, A’B’ = 6, B’C’ = 10.</a:t>
                </a:r>
              </a:p>
              <a:p>
                <a:pPr marL="742950" indent="-742950" algn="just">
                  <a:buAutoNum type="alphaLcParenR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C’A’.</a:t>
                </a:r>
              </a:p>
              <a:p>
                <a:pPr marL="742950" indent="-742950" algn="just">
                  <a:buAutoNum type="alphaLcParenR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A’B’C’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3A14685-719C-DC15-1BAB-6DD116F98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105" y="2367203"/>
                <a:ext cx="9978968" cy="7919797"/>
              </a:xfrm>
              <a:prstGeom prst="rect">
                <a:avLst/>
              </a:prstGeom>
              <a:blipFill rotWithShape="0">
                <a:blip r:embed="rId13"/>
                <a:stretch>
                  <a:fillRect l="-2505" r="-2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30984" y="5195936"/>
            <a:ext cx="2222412" cy="331253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2AED132-9C8F-4C9A-A265-460ABFA3615B}"/>
              </a:ext>
            </a:extLst>
          </p:cNvPr>
          <p:cNvGrpSpPr/>
          <p:nvPr/>
        </p:nvGrpSpPr>
        <p:grpSpPr>
          <a:xfrm>
            <a:off x="407222" y="1736217"/>
            <a:ext cx="1419090" cy="861751"/>
            <a:chOff x="343120" y="1291878"/>
            <a:chExt cx="1006505" cy="634576"/>
          </a:xfrm>
        </p:grpSpPr>
        <p:sp>
          <p:nvSpPr>
            <p:cNvPr id="28" name="Flowchart: Alternate Process 27">
              <a:extLst>
                <a:ext uri="{FF2B5EF4-FFF2-40B4-BE49-F238E27FC236}">
                  <a16:creationId xmlns:a16="http://schemas.microsoft.com/office/drawing/2014/main" id="{1691871E-599F-4CF2-888C-F85732ACD696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7091DBE-9E75-438D-95AC-F094AEF267D1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568367E-8D34-4256-8BF3-20A9F49A31CB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804A202-19ED-4A3F-961F-94F876567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A83717F-F5A9-46CB-95FB-66C6FE750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5F09A44-8629-4F9E-A024-7946FBD57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85424" y="3961648"/>
            <a:ext cx="5535648" cy="47309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20043844">
            <a:off x="10929126" y="1764326"/>
            <a:ext cx="677733" cy="78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8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9128" y="1460198"/>
            <a:ext cx="16657207" cy="29498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467286" y="5597610"/>
            <a:ext cx="2013007" cy="36557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>
            <a:off x="5287738" y="-452816"/>
            <a:ext cx="694575" cy="33273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82822" y="1876818"/>
            <a:ext cx="1968850" cy="9128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3437" t="30795"/>
          <a:stretch>
            <a:fillRect/>
          </a:stretch>
        </p:blipFill>
        <p:spPr>
          <a:xfrm rot="11234415">
            <a:off x="-140358" y="415614"/>
            <a:ext cx="1542282" cy="153934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186211" y="3794923"/>
            <a:ext cx="2419314" cy="176458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545134" y="3873428"/>
            <a:ext cx="1378068" cy="1288494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9DD847A-DCEA-6DE2-12EF-569428571D47}"/>
              </a:ext>
            </a:extLst>
          </p:cNvPr>
          <p:cNvSpPr txBox="1"/>
          <p:nvPr/>
        </p:nvSpPr>
        <p:spPr>
          <a:xfrm>
            <a:off x="1511828" y="1438448"/>
            <a:ext cx="154935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huyền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huyền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D34FCE-38E2-4ADD-A7E4-5219B0E84CF5}"/>
              </a:ext>
            </a:extLst>
          </p:cNvPr>
          <p:cNvGrpSpPr/>
          <p:nvPr/>
        </p:nvGrpSpPr>
        <p:grpSpPr>
          <a:xfrm>
            <a:off x="403641" y="1572331"/>
            <a:ext cx="1181251" cy="1033315"/>
            <a:chOff x="246021" y="5210462"/>
            <a:chExt cx="532480" cy="52008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C431B25-D596-466A-BA43-FB7FC0926ED7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B5417D8-DF2F-40A8-B99F-45BC73501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  <a:grpFill/>
          </p:spPr>
        </p:pic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532760"/>
              </p:ext>
            </p:extLst>
          </p:nvPr>
        </p:nvGraphicFramePr>
        <p:xfrm>
          <a:off x="4614053" y="7266900"/>
          <a:ext cx="44259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9720" imgH="177480" progId="Equation.DSMT4">
                  <p:embed/>
                </p:oleObj>
              </mc:Choice>
              <mc:Fallback>
                <p:oleObj name="Equation" r:id="rId16" imgW="1269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053" y="7266900"/>
                        <a:ext cx="4425950" cy="614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ưu Đồ: Thay đổi Tiến Trình 15">
            <a:extLst>
              <a:ext uri="{FF2B5EF4-FFF2-40B4-BE49-F238E27FC236}">
                <a16:creationId xmlns:a16="http://schemas.microsoft.com/office/drawing/2014/main" id="{24D6FAA2-093C-42F8-0A19-C8CCAF9C4A11}"/>
              </a:ext>
            </a:extLst>
          </p:cNvPr>
          <p:cNvSpPr/>
          <p:nvPr/>
        </p:nvSpPr>
        <p:spPr>
          <a:xfrm>
            <a:off x="6826635" y="339636"/>
            <a:ext cx="4059441" cy="123905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9B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/>
              <p:nvPr/>
            </p:nvSpPr>
            <p:spPr>
              <a:xfrm>
                <a:off x="4419600" y="5227849"/>
                <a:ext cx="9891114" cy="2342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SG" sz="4000" dirty="0"/>
              </a:p>
              <a:p>
                <a:pPr algn="just">
                  <a:lnSpc>
                    <a:spcPct val="150000"/>
                  </a:lnSpc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Hộp Văn bản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C75C7D0-1F0C-C915-C001-E173E21B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227849"/>
                <a:ext cx="9891114" cy="2342308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Nhóm 17">
            <a:extLst>
              <a:ext uri="{FF2B5EF4-FFF2-40B4-BE49-F238E27FC236}">
                <a16:creationId xmlns:a16="http://schemas.microsoft.com/office/drawing/2014/main" id="{F956596A-ED1D-D299-9145-6BBF9C67971B}"/>
              </a:ext>
            </a:extLst>
          </p:cNvPr>
          <p:cNvGrpSpPr/>
          <p:nvPr/>
        </p:nvGrpSpPr>
        <p:grpSpPr>
          <a:xfrm>
            <a:off x="3048000" y="5227849"/>
            <a:ext cx="10515600" cy="4224994"/>
            <a:chOff x="3616118" y="5829300"/>
            <a:chExt cx="8901777" cy="4224994"/>
          </a:xfrm>
        </p:grpSpPr>
        <p:cxnSp>
          <p:nvCxnSpPr>
            <p:cNvPr id="33" name="Đường nối Thẳng 18">
              <a:extLst>
                <a:ext uri="{FF2B5EF4-FFF2-40B4-BE49-F238E27FC236}">
                  <a16:creationId xmlns:a16="http://schemas.microsoft.com/office/drawing/2014/main" id="{E5EE4830-2D3A-CD8B-9883-5DCF59FA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5829300"/>
              <a:ext cx="0" cy="422499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9">
              <a:extLst>
                <a:ext uri="{FF2B5EF4-FFF2-40B4-BE49-F238E27FC236}">
                  <a16:creationId xmlns:a16="http://schemas.microsoft.com/office/drawing/2014/main" id="{588BA020-185A-4AA3-61E6-4FB41F08626B}"/>
                </a:ext>
              </a:extLst>
            </p:cNvPr>
            <p:cNvCxnSpPr>
              <a:cxnSpLocks/>
            </p:cNvCxnSpPr>
            <p:nvPr/>
          </p:nvCxnSpPr>
          <p:spPr>
            <a:xfrm>
              <a:off x="3727904" y="7551590"/>
              <a:ext cx="87899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Hộp Văn bản 20">
              <a:extLst>
                <a:ext uri="{FF2B5EF4-FFF2-40B4-BE49-F238E27FC236}">
                  <a16:creationId xmlns:a16="http://schemas.microsoft.com/office/drawing/2014/main" id="{CE965646-992B-19AB-9478-EDA2683454AA}"/>
                </a:ext>
              </a:extLst>
            </p:cNvPr>
            <p:cNvSpPr txBox="1"/>
            <p:nvPr/>
          </p:nvSpPr>
          <p:spPr>
            <a:xfrm>
              <a:off x="3616118" y="6812926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6" name="Hộp Văn bản 21">
              <a:extLst>
                <a:ext uri="{FF2B5EF4-FFF2-40B4-BE49-F238E27FC236}">
                  <a16:creationId xmlns:a16="http://schemas.microsoft.com/office/drawing/2014/main" id="{22171B5F-09CF-603C-1671-7138F70E016F}"/>
                </a:ext>
              </a:extLst>
            </p:cNvPr>
            <p:cNvSpPr txBox="1"/>
            <p:nvPr/>
          </p:nvSpPr>
          <p:spPr>
            <a:xfrm>
              <a:off x="3616118" y="7901463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3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:a16="http://schemas.microsoft.com/office/drawing/2014/main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:a16="http://schemas.microsoft.com/office/drawing/2014/main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:a16="http://schemas.microsoft.com/office/drawing/2014/main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:a16="http://schemas.microsoft.com/office/drawing/2014/main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:a16="http://schemas.microsoft.com/office/drawing/2014/main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:a16="http://schemas.microsoft.com/office/drawing/2014/main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:a16="http://schemas.microsoft.com/office/drawing/2014/main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:a16="http://schemas.microsoft.com/office/drawing/2014/main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:a16="http://schemas.microsoft.com/office/drawing/2014/main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:a16="http://schemas.microsoft.com/office/drawing/2014/main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:a16="http://schemas.microsoft.com/office/drawing/2014/main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:a16="http://schemas.microsoft.com/office/drawing/2014/main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00A5B6-31DF-5EF4-20FD-A85572C7A3DE}"/>
              </a:ext>
            </a:extLst>
          </p:cNvPr>
          <p:cNvSpPr txBox="1"/>
          <p:nvPr/>
        </p:nvSpPr>
        <p:spPr>
          <a:xfrm>
            <a:off x="838199" y="1499242"/>
            <a:ext cx="16670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Ví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3: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62 và chỉ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giác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dạng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951762" y="6210300"/>
                <a:ext cx="16443548" cy="428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ABC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IKH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ta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r>
                  <a:rPr lang="en-US" sz="44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en-US" sz="4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I</m:t>
                        </m:r>
                      </m:e>
                    </m:acc>
                    <m:r>
                      <a:rPr lang="en-US" sz="4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4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AB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IK</m:t>
                            </m:r>
                          </m:den>
                        </m:f>
                        <m:r>
                          <m:rPr>
                            <m:brk m:alnAt="63"/>
                          </m:rP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BC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KH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4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sz="44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𝐼𝐾𝐻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DEF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MPN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ta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</m:acc>
                    <m:r>
                      <a:rPr lang="en-US" sz="4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</m:acc>
                    <m:r>
                      <a:rPr lang="en-US" sz="4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DE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MP</m:t>
                            </m:r>
                          </m:den>
                        </m:f>
                        <m:r>
                          <m:rPr>
                            <m:brk m:alnAt="63"/>
                          </m:rPr>
                          <a:rPr lang="en-US" sz="5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5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EF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PN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sz="44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𝑀𝑃𝑁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762" y="6210300"/>
                <a:ext cx="16443548" cy="4287328"/>
              </a:xfrm>
              <a:prstGeom prst="rect">
                <a:avLst/>
              </a:prstGeom>
              <a:blipFill rotWithShape="0">
                <a:blip r:embed="rId2"/>
                <a:stretch>
                  <a:fillRect l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48400" y="145624"/>
            <a:ext cx="2774505" cy="1286362"/>
          </a:xfrm>
          <a:prstGeom prst="rect">
            <a:avLst/>
          </a:prstGeom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286000" y="131949"/>
            <a:ext cx="1586652" cy="1647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5194" y="2795449"/>
            <a:ext cx="12235422" cy="27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32360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:a16="http://schemas.microsoft.com/office/drawing/2014/main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:a16="http://schemas.microsoft.com/office/drawing/2014/main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:a16="http://schemas.microsoft.com/office/drawing/2014/main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:a16="http://schemas.microsoft.com/office/drawing/2014/main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:a16="http://schemas.microsoft.com/office/drawing/2014/main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:a16="http://schemas.microsoft.com/office/drawing/2014/main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:a16="http://schemas.microsoft.com/office/drawing/2014/main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:a16="http://schemas.microsoft.com/office/drawing/2014/main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:a16="http://schemas.microsoft.com/office/drawing/2014/main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:a16="http://schemas.microsoft.com/office/drawing/2014/main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:a16="http://schemas.microsoft.com/office/drawing/2014/main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:a16="http://schemas.microsoft.com/office/drawing/2014/main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00A5B6-31DF-5EF4-20FD-A85572C7A3DE}"/>
              </a:ext>
            </a:extLst>
          </p:cNvPr>
          <p:cNvSpPr txBox="1"/>
          <p:nvPr/>
        </p:nvSpPr>
        <p:spPr>
          <a:xfrm>
            <a:off x="757673" y="1769708"/>
            <a:ext cx="17068801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2: </a:t>
            </a:r>
          </a:p>
          <a:p>
            <a:pPr>
              <a:lnSpc>
                <a:spcPct val="150000"/>
              </a:lnSpc>
            </a:pPr>
            <a:r>
              <a:rPr lang="en-US" sz="4400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44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64, </a:t>
            </a:r>
            <a:r>
              <a:rPr lang="en-US" sz="4400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chứng</a:t>
            </a:r>
            <a:r>
              <a:rPr lang="en-US" sz="44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minh tam </a:t>
            </a:r>
            <a:r>
              <a:rPr lang="en-US" sz="4400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giác</a:t>
            </a:r>
            <a:r>
              <a:rPr lang="en-US" sz="44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CDM </a:t>
            </a:r>
            <a:r>
              <a:rPr lang="en-US" sz="4400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vuông</a:t>
            </a:r>
            <a:r>
              <a:rPr lang="en-US" sz="44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tại</a:t>
            </a:r>
            <a:r>
              <a:rPr lang="en-US" sz="44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48400" y="145624"/>
            <a:ext cx="2774505" cy="1286362"/>
          </a:xfrm>
          <a:prstGeom prst="rect">
            <a:avLst/>
          </a:prstGeom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0" y="131949"/>
            <a:ext cx="1586652" cy="1647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0262" y="4958841"/>
            <a:ext cx="4407473" cy="38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011856">
            <a:off x="1276323" y="753416"/>
            <a:ext cx="1232592" cy="637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212851">
            <a:off x="12959439" y="4603813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74511">
            <a:off x="10036508" y="7912418"/>
            <a:ext cx="548369" cy="2626918"/>
          </a:xfrm>
          <a:prstGeom prst="rect">
            <a:avLst/>
          </a:prstGeom>
        </p:spPr>
      </p:pic>
      <p:sp>
        <p:nvSpPr>
          <p:cNvPr id="9" name="Hộp Văn bản 14">
            <a:extLst>
              <a:ext uri="{FF2B5EF4-FFF2-40B4-BE49-F238E27FC236}">
                <a16:creationId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2665944" y="164731"/>
            <a:ext cx="46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</a:t>
            </a:r>
          </a:p>
        </p:txBody>
      </p:sp>
      <p:grpSp>
        <p:nvGrpSpPr>
          <p:cNvPr id="10" name="Nhóm 15">
            <a:extLst>
              <a:ext uri="{FF2B5EF4-FFF2-40B4-BE49-F238E27FC236}">
                <a16:creationId xmlns:a16="http://schemas.microsoft.com/office/drawing/2014/main" id="{4E661C16-3F89-EFD4-C0D3-48C065D8DEBA}"/>
              </a:ext>
            </a:extLst>
          </p:cNvPr>
          <p:cNvGrpSpPr/>
          <p:nvPr/>
        </p:nvGrpSpPr>
        <p:grpSpPr>
          <a:xfrm>
            <a:off x="480330" y="800101"/>
            <a:ext cx="17807670" cy="8735428"/>
            <a:chOff x="2757183" y="1606800"/>
            <a:chExt cx="12773635" cy="7073400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33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557978" y="6187346"/>
            <a:ext cx="2710189" cy="4039577"/>
          </a:xfrm>
          <a:prstGeom prst="rect">
            <a:avLst/>
          </a:prstGeom>
        </p:spPr>
      </p:pic>
      <p:pic>
        <p:nvPicPr>
          <p:cNvPr id="34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437" t="30795"/>
          <a:stretch>
            <a:fillRect/>
          </a:stretch>
        </p:blipFill>
        <p:spPr>
          <a:xfrm rot="16200000">
            <a:off x="15055014" y="55997"/>
            <a:ext cx="1726754" cy="1723465"/>
          </a:xfrm>
          <a:prstGeom prst="rect">
            <a:avLst/>
          </a:prstGeom>
        </p:spPr>
      </p:pic>
      <p:pic>
        <p:nvPicPr>
          <p:cNvPr id="35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092847" y="-669520"/>
            <a:ext cx="2866806" cy="2128603"/>
          </a:xfrm>
          <a:prstGeom prst="rect">
            <a:avLst/>
          </a:prstGeom>
        </p:spPr>
      </p:pic>
      <p:pic>
        <p:nvPicPr>
          <p:cNvPr id="37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587885">
            <a:off x="13311207" y="8740034"/>
            <a:ext cx="1968850" cy="912831"/>
          </a:xfrm>
          <a:prstGeom prst="rect">
            <a:avLst/>
          </a:prstGeom>
        </p:spPr>
      </p:pic>
      <p:pic>
        <p:nvPicPr>
          <p:cNvPr id="38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0676741">
            <a:off x="507709" y="1380721"/>
            <a:ext cx="1496634" cy="1554344"/>
          </a:xfrm>
          <a:prstGeom prst="rect">
            <a:avLst/>
          </a:prstGeom>
        </p:spPr>
      </p:pic>
      <p:pic>
        <p:nvPicPr>
          <p:cNvPr id="39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p:sp>
        <p:nvSpPr>
          <p:cNvPr id="41" name="Hộp Văn bản 18">
            <a:extLst>
              <a:ext uri="{FF2B5EF4-FFF2-40B4-BE49-F238E27FC236}">
                <a16:creationId xmlns:a16="http://schemas.microsoft.com/office/drawing/2014/main" id="{13141F6C-7495-F516-81AD-E62F5A81A692}"/>
              </a:ext>
            </a:extLst>
          </p:cNvPr>
          <p:cNvSpPr txBox="1"/>
          <p:nvPr/>
        </p:nvSpPr>
        <p:spPr>
          <a:xfrm>
            <a:off x="2374064" y="1777268"/>
            <a:ext cx="1499953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65 và chỉ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các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giác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dạng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ộp Văn bản 19">
            <a:extLst>
              <a:ext uri="{FF2B5EF4-FFF2-40B4-BE49-F238E27FC236}">
                <a16:creationId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201593" y="1424429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</a:p>
        </p:txBody>
      </p:sp>
      <p:sp>
        <p:nvSpPr>
          <p:cNvPr id="43" name="Hộp Văn bản 19">
            <a:extLst>
              <a:ext uri="{FF2B5EF4-FFF2-40B4-BE49-F238E27FC236}">
                <a16:creationId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241022" y="5804494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/>
              <p:nvPr/>
            </p:nvSpPr>
            <p:spPr>
              <a:xfrm>
                <a:off x="2734346" y="5843517"/>
                <a:ext cx="14791211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AB=2, BC=5, CA=6, MN=4, NP=10, PM=12.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viết các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góc tương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giác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thích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Hộp Văn bản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3141F6C-7495-F516-81AD-E62F5A81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346" y="5843517"/>
                <a:ext cx="14791211" cy="3139321"/>
              </a:xfrm>
              <a:prstGeom prst="rect">
                <a:avLst/>
              </a:prstGeom>
              <a:blipFill rotWithShape="0">
                <a:blip r:embed="rId30"/>
                <a:stretch>
                  <a:fillRect l="-1690" r="-1649" b="-4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1734"/>
          <a:stretch/>
        </p:blipFill>
        <p:spPr>
          <a:xfrm>
            <a:off x="1770446" y="2885264"/>
            <a:ext cx="11906187" cy="295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02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011856">
            <a:off x="1276323" y="753416"/>
            <a:ext cx="1232592" cy="637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212851">
            <a:off x="12959439" y="4603813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74511">
            <a:off x="10036508" y="7912418"/>
            <a:ext cx="548369" cy="2626918"/>
          </a:xfrm>
          <a:prstGeom prst="rect">
            <a:avLst/>
          </a:prstGeom>
        </p:spPr>
      </p:pic>
      <p:sp>
        <p:nvSpPr>
          <p:cNvPr id="9" name="Hộp Văn bản 14">
            <a:extLst>
              <a:ext uri="{FF2B5EF4-FFF2-40B4-BE49-F238E27FC236}">
                <a16:creationId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2490851" y="847175"/>
            <a:ext cx="46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</a:t>
            </a:r>
          </a:p>
        </p:txBody>
      </p:sp>
      <p:grpSp>
        <p:nvGrpSpPr>
          <p:cNvPr id="10" name="Nhóm 15">
            <a:extLst>
              <a:ext uri="{FF2B5EF4-FFF2-40B4-BE49-F238E27FC236}">
                <a16:creationId xmlns:a16="http://schemas.microsoft.com/office/drawing/2014/main" id="{4E661C16-3F89-EFD4-C0D3-48C065D8DEBA}"/>
              </a:ext>
            </a:extLst>
          </p:cNvPr>
          <p:cNvGrpSpPr/>
          <p:nvPr/>
        </p:nvGrpSpPr>
        <p:grpSpPr>
          <a:xfrm>
            <a:off x="1676400" y="1678172"/>
            <a:ext cx="14387818" cy="8105899"/>
            <a:chOff x="2757183" y="1606800"/>
            <a:chExt cx="12773635" cy="7073400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33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7589" y="5384976"/>
            <a:ext cx="2710189" cy="4039577"/>
          </a:xfrm>
          <a:prstGeom prst="rect">
            <a:avLst/>
          </a:prstGeom>
        </p:spPr>
      </p:pic>
      <p:pic>
        <p:nvPicPr>
          <p:cNvPr id="34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437" t="30795"/>
          <a:stretch>
            <a:fillRect/>
          </a:stretch>
        </p:blipFill>
        <p:spPr>
          <a:xfrm rot="16200000">
            <a:off x="15055014" y="55997"/>
            <a:ext cx="1726754" cy="1723465"/>
          </a:xfrm>
          <a:prstGeom prst="rect">
            <a:avLst/>
          </a:prstGeom>
        </p:spPr>
      </p:pic>
      <p:pic>
        <p:nvPicPr>
          <p:cNvPr id="35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092847" y="-669520"/>
            <a:ext cx="2866806" cy="2128603"/>
          </a:xfrm>
          <a:prstGeom prst="rect">
            <a:avLst/>
          </a:prstGeom>
        </p:spPr>
      </p:pic>
      <p:pic>
        <p:nvPicPr>
          <p:cNvPr id="36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927302" y="7838153"/>
            <a:ext cx="1146522" cy="1146522"/>
          </a:xfrm>
          <a:prstGeom prst="rect">
            <a:avLst/>
          </a:prstGeom>
        </p:spPr>
      </p:pic>
      <p:pic>
        <p:nvPicPr>
          <p:cNvPr id="37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0587885">
            <a:off x="13311207" y="8740034"/>
            <a:ext cx="1968850" cy="912831"/>
          </a:xfrm>
          <a:prstGeom prst="rect">
            <a:avLst/>
          </a:prstGeom>
        </p:spPr>
      </p:pic>
      <p:pic>
        <p:nvPicPr>
          <p:cNvPr id="38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676741">
            <a:off x="507709" y="1380721"/>
            <a:ext cx="1496634" cy="1554344"/>
          </a:xfrm>
          <a:prstGeom prst="rect">
            <a:avLst/>
          </a:prstGeom>
        </p:spPr>
      </p:pic>
      <p:pic>
        <p:nvPicPr>
          <p:cNvPr id="39" name="Picture 1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/>
              <p:nvPr/>
            </p:nvSpPr>
            <p:spPr>
              <a:xfrm>
                <a:off x="2626177" y="2832496"/>
                <a:ext cx="12381694" cy="4588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tam giác ABC và điểm 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giác. Các điểm M, N, P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các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OA, OB, OC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𝑂𝑀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𝑂𝑁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𝑂𝐶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𝑂𝑃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77" y="2832496"/>
                <a:ext cx="12381694" cy="4588564"/>
              </a:xfrm>
              <a:prstGeom prst="rect">
                <a:avLst/>
              </a:prstGeom>
              <a:blipFill>
                <a:blip r:embed="rId28"/>
                <a:stretch>
                  <a:fillRect l="-2019" r="-1969" b="-266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Hộp Văn bản 19">
            <a:extLst>
              <a:ext uri="{FF2B5EF4-FFF2-40B4-BE49-F238E27FC236}">
                <a16:creationId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5867400" y="2157893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</a:p>
        </p:txBody>
      </p:sp>
    </p:spTree>
    <p:extLst>
      <p:ext uri="{BB962C8B-B14F-4D97-AF65-F5344CB8AC3E}">
        <p14:creationId xmlns:p14="http://schemas.microsoft.com/office/powerpoint/2010/main" val="20487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011856">
            <a:off x="1276323" y="753416"/>
            <a:ext cx="1232592" cy="637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212851">
            <a:off x="12959439" y="4603813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74511">
            <a:off x="10036508" y="7912418"/>
            <a:ext cx="548369" cy="2626918"/>
          </a:xfrm>
          <a:prstGeom prst="rect">
            <a:avLst/>
          </a:prstGeom>
        </p:spPr>
      </p:pic>
      <p:sp>
        <p:nvSpPr>
          <p:cNvPr id="9" name="Hộp Văn bản 14">
            <a:extLst>
              <a:ext uri="{FF2B5EF4-FFF2-40B4-BE49-F238E27FC236}">
                <a16:creationId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2490851" y="847175"/>
            <a:ext cx="46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</a:t>
            </a:r>
          </a:p>
        </p:txBody>
      </p:sp>
      <p:grpSp>
        <p:nvGrpSpPr>
          <p:cNvPr id="10" name="Nhóm 15">
            <a:extLst>
              <a:ext uri="{FF2B5EF4-FFF2-40B4-BE49-F238E27FC236}">
                <a16:creationId xmlns:a16="http://schemas.microsoft.com/office/drawing/2014/main" id="{4E661C16-3F89-EFD4-C0D3-48C065D8DEBA}"/>
              </a:ext>
            </a:extLst>
          </p:cNvPr>
          <p:cNvGrpSpPr/>
          <p:nvPr/>
        </p:nvGrpSpPr>
        <p:grpSpPr>
          <a:xfrm>
            <a:off x="1431151" y="2059334"/>
            <a:ext cx="15211558" cy="9408928"/>
            <a:chOff x="2757183" y="1606800"/>
            <a:chExt cx="12773635" cy="7073400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33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7589" y="5384976"/>
            <a:ext cx="2710189" cy="4039577"/>
          </a:xfrm>
          <a:prstGeom prst="rect">
            <a:avLst/>
          </a:prstGeom>
        </p:spPr>
      </p:pic>
      <p:pic>
        <p:nvPicPr>
          <p:cNvPr id="34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437" t="30795"/>
          <a:stretch>
            <a:fillRect/>
          </a:stretch>
        </p:blipFill>
        <p:spPr>
          <a:xfrm rot="16200000">
            <a:off x="15055014" y="55997"/>
            <a:ext cx="1726754" cy="1723465"/>
          </a:xfrm>
          <a:prstGeom prst="rect">
            <a:avLst/>
          </a:prstGeom>
        </p:spPr>
      </p:pic>
      <p:pic>
        <p:nvPicPr>
          <p:cNvPr id="35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092847" y="-669520"/>
            <a:ext cx="2866806" cy="2128603"/>
          </a:xfrm>
          <a:prstGeom prst="rect">
            <a:avLst/>
          </a:prstGeom>
        </p:spPr>
      </p:pic>
      <p:pic>
        <p:nvPicPr>
          <p:cNvPr id="37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587885">
            <a:off x="13311207" y="8740034"/>
            <a:ext cx="1968850" cy="912831"/>
          </a:xfrm>
          <a:prstGeom prst="rect">
            <a:avLst/>
          </a:prstGeom>
        </p:spPr>
      </p:pic>
      <p:pic>
        <p:nvPicPr>
          <p:cNvPr id="38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0676741">
            <a:off x="507709" y="1380721"/>
            <a:ext cx="1496634" cy="1554344"/>
          </a:xfrm>
          <a:prstGeom prst="rect">
            <a:avLst/>
          </a:prstGeom>
        </p:spPr>
      </p:pic>
      <p:pic>
        <p:nvPicPr>
          <p:cNvPr id="39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/>
              <p:nvPr/>
            </p:nvSpPr>
            <p:spPr>
              <a:xfrm>
                <a:off x="2626176" y="2832496"/>
                <a:ext cx="13553059" cy="6137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ABCD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BMNP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67.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minh:</a:t>
                </a:r>
              </a:p>
              <a:p>
                <a:pPr marL="742950" indent="-7429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AutoNum type="alphaLcParenR"/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𝐵𝑃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4400" b="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AutoNum type="alphaLcParenR"/>
                  <a:tabLst>
                    <a:tab pos="360045" algn="l"/>
                    <a:tab pos="720090" algn="l"/>
                  </a:tabLst>
                </a:pPr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∆𝑀NP~∆CBA</a:t>
                </a:r>
                <a:endParaRPr lang="en-US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endParaRPr lang="en-US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76" y="2832496"/>
                <a:ext cx="13553059" cy="6137065"/>
              </a:xfrm>
              <a:prstGeom prst="rect">
                <a:avLst/>
              </a:prstGeom>
              <a:blipFill>
                <a:blip r:embed="rId26"/>
                <a:stretch>
                  <a:fillRect l="-1844" r="-179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Hộp Văn bản 19">
            <a:extLst>
              <a:ext uri="{FF2B5EF4-FFF2-40B4-BE49-F238E27FC236}">
                <a16:creationId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6127483" y="2447775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2325" y="4190221"/>
            <a:ext cx="6592125" cy="41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3783286" y="1028698"/>
            <a:ext cx="10721428" cy="21277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028700" y="1028700"/>
            <a:ext cx="1288066" cy="13377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89448" flipV="1">
            <a:off x="14374259" y="7905769"/>
            <a:ext cx="4152105" cy="30284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3534795" y="11650"/>
            <a:ext cx="1726754" cy="17234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436655" y="6631382"/>
            <a:ext cx="548369" cy="26269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18211" flipH="1">
            <a:off x="14679101" y="2734138"/>
            <a:ext cx="3649800" cy="22491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V="1">
            <a:off x="-800705" y="8936826"/>
            <a:ext cx="2341191" cy="17354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90F3FF6-56AF-1189-D146-9D24395EBF27}"/>
              </a:ext>
            </a:extLst>
          </p:cNvPr>
          <p:cNvSpPr txBox="1"/>
          <p:nvPr/>
        </p:nvSpPr>
        <p:spPr>
          <a:xfrm>
            <a:off x="4648200" y="1582429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F6D503A-B2B2-425E-687F-146702FD8415}"/>
              </a:ext>
            </a:extLst>
          </p:cNvPr>
          <p:cNvSpPr txBox="1"/>
          <p:nvPr/>
        </p:nvSpPr>
        <p:spPr>
          <a:xfrm>
            <a:off x="838200" y="6879648"/>
            <a:ext cx="434094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C82BFCD-A4CA-D2E7-FBCE-7FF65B562EB5}"/>
              </a:ext>
            </a:extLst>
          </p:cNvPr>
          <p:cNvSpPr txBox="1"/>
          <p:nvPr/>
        </p:nvSpPr>
        <p:spPr>
          <a:xfrm>
            <a:off x="6208631" y="6879647"/>
            <a:ext cx="456954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5572344-53E1-DEFC-11E7-E507D114F518}"/>
              </a:ext>
            </a:extLst>
          </p:cNvPr>
          <p:cNvSpPr txBox="1"/>
          <p:nvPr/>
        </p:nvSpPr>
        <p:spPr>
          <a:xfrm>
            <a:off x="11655262" y="6879088"/>
            <a:ext cx="54044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7 “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 đồng dạng 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 hai của tam giác”.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Đồ họa 18" descr="Send with solid fill">
            <a:extLst>
              <a:ext uri="{FF2B5EF4-FFF2-40B4-BE49-F238E27FC236}">
                <a16:creationId xmlns:a16="http://schemas.microsoft.com/office/drawing/2014/main" id="{A3E77CC0-66C0-45AF-2136-EF7D840524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25886" y="4822247"/>
            <a:ext cx="2057400" cy="2057400"/>
          </a:xfrm>
          <a:prstGeom prst="rect">
            <a:avLst/>
          </a:prstGeom>
        </p:spPr>
      </p:pic>
      <p:pic>
        <p:nvPicPr>
          <p:cNvPr id="20" name="Đồ họa 19" descr="Send with solid fill">
            <a:extLst>
              <a:ext uri="{FF2B5EF4-FFF2-40B4-BE49-F238E27FC236}">
                <a16:creationId xmlns:a16="http://schemas.microsoft.com/office/drawing/2014/main" id="{48C7E87C-BA91-BA2F-FDEB-0FEA835575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81968" y="4822247"/>
            <a:ext cx="2057400" cy="2057400"/>
          </a:xfrm>
          <a:prstGeom prst="rect">
            <a:avLst/>
          </a:prstGeom>
        </p:spPr>
      </p:pic>
      <p:pic>
        <p:nvPicPr>
          <p:cNvPr id="21" name="Đồ họa 20" descr="Send with solid fill">
            <a:extLst>
              <a:ext uri="{FF2B5EF4-FFF2-40B4-BE49-F238E27FC236}">
                <a16:creationId xmlns:a16="http://schemas.microsoft.com/office/drawing/2014/main" id="{587AB78F-B564-7CEF-0C87-27BA934682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148155" y="4816224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4728">
            <a:off x="666902" y="8840270"/>
            <a:ext cx="3059459" cy="784334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04DE2187-16B1-9653-4130-13D0087302F9}"/>
              </a:ext>
            </a:extLst>
          </p:cNvPr>
          <p:cNvGrpSpPr/>
          <p:nvPr/>
        </p:nvGrpSpPr>
        <p:grpSpPr>
          <a:xfrm>
            <a:off x="304801" y="1234373"/>
            <a:ext cx="16811942" cy="7007372"/>
            <a:chOff x="3849560" y="1960218"/>
            <a:chExt cx="10588881" cy="6366564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849560" y="1960218"/>
              <a:ext cx="10588881" cy="6366564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192937" y="2149469"/>
              <a:ext cx="9936725" cy="5974456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587211">
            <a:off x="5691432" y="440097"/>
            <a:ext cx="1453334" cy="7514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6161120" y="77416"/>
            <a:ext cx="1013961" cy="20588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307825">
            <a:off x="2386463" y="548271"/>
            <a:ext cx="727411" cy="13439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962143">
            <a:off x="16004742" y="9053538"/>
            <a:ext cx="2509116" cy="125035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77D7AF0-B237-2204-EA30-2B70F49AAE07}"/>
              </a:ext>
            </a:extLst>
          </p:cNvPr>
          <p:cNvSpPr txBox="1"/>
          <p:nvPr/>
        </p:nvSpPr>
        <p:spPr>
          <a:xfrm>
            <a:off x="6418100" y="396251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C846D512-155A-EBDC-FAAE-6832AA8204DB}"/>
              </a:ext>
            </a:extLst>
          </p:cNvPr>
          <p:cNvSpPr txBox="1"/>
          <p:nvPr/>
        </p:nvSpPr>
        <p:spPr>
          <a:xfrm>
            <a:off x="2217413" y="8041945"/>
            <a:ext cx="14899330" cy="1225868"/>
          </a:xfrm>
          <a:prstGeom prst="wedgeRoundRectCallout">
            <a:avLst>
              <a:gd name="adj1" fmla="val -58001"/>
              <a:gd name="adj2" fmla="val -103654"/>
              <a:gd name="adj3" fmla="val 16667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nl-NL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tam giác</a:t>
            </a:r>
            <a:r>
              <a:rPr kumimoji="0" lang="nl-NL" sz="4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A’B’C’ và ABC có đồng dạng hay không?</a:t>
            </a:r>
            <a:endParaRPr lang="en-US" i="1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241324" y="4441705"/>
            <a:ext cx="1860582" cy="4991806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F526F9E0-4BFB-5929-0978-35B6FA715F31}"/>
              </a:ext>
            </a:extLst>
          </p:cNvPr>
          <p:cNvSpPr txBox="1"/>
          <p:nvPr/>
        </p:nvSpPr>
        <p:spPr>
          <a:xfrm>
            <a:off x="1707757" y="2148935"/>
            <a:ext cx="141535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Hằng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dạng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giác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các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Hằng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vẽ tam giác ABC,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vẽ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giác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A’B’C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47740"/>
          <a:stretch/>
        </p:blipFill>
        <p:spPr>
          <a:xfrm>
            <a:off x="3732004" y="4987767"/>
            <a:ext cx="4466116" cy="2430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0651"/>
          <a:stretch/>
        </p:blipFill>
        <p:spPr>
          <a:xfrm>
            <a:off x="9067800" y="5170575"/>
            <a:ext cx="3996829" cy="2053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04615" y="1262149"/>
            <a:ext cx="13678770" cy="77627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30400" y="5249133"/>
            <a:ext cx="3278136" cy="4769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-779447" y="8080161"/>
            <a:ext cx="3613732" cy="26831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44000" y="9024851"/>
            <a:ext cx="2131341" cy="5463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63739" y="3620595"/>
            <a:ext cx="1388183" cy="16094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72142">
            <a:off x="1854451" y="1918176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539141" y="766102"/>
            <a:ext cx="3209718" cy="9920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472142">
            <a:off x="847979" y="1719900"/>
            <a:ext cx="768670" cy="6783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472142">
            <a:off x="1959473" y="895074"/>
            <a:ext cx="768670" cy="67835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2DC5A0-3320-20D0-06E1-5EDD775B42DC}"/>
              </a:ext>
            </a:extLst>
          </p:cNvPr>
          <p:cNvSpPr txBox="1"/>
          <p:nvPr/>
        </p:nvSpPr>
        <p:spPr>
          <a:xfrm>
            <a:off x="3057307" y="3218244"/>
            <a:ext cx="1217338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C1D525-B34A-6BFE-222E-24B888AB0CD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-7293" y="5487065"/>
            <a:ext cx="2348584" cy="439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82258">
            <a:off x="13826849" y="4074220"/>
            <a:ext cx="2370336" cy="8760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6716" y="7460583"/>
            <a:ext cx="2462683" cy="230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2727" flipH="1" flipV="1">
            <a:off x="13081487" y="8383536"/>
            <a:ext cx="2383926" cy="14690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8583566" y="3664211"/>
            <a:ext cx="679467" cy="28760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49373">
            <a:off x="151745" y="1799526"/>
            <a:ext cx="3810651" cy="10050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66042" t="13726" b="24508"/>
          <a:stretch>
            <a:fillRect/>
          </a:stretch>
        </p:blipFill>
        <p:spPr>
          <a:xfrm rot="1718301">
            <a:off x="15675074" y="235851"/>
            <a:ext cx="1664603" cy="247359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D60596E-7E11-59AE-02C0-421596906B62}"/>
              </a:ext>
            </a:extLst>
          </p:cNvPr>
          <p:cNvSpPr txBox="1"/>
          <p:nvPr/>
        </p:nvSpPr>
        <p:spPr>
          <a:xfrm>
            <a:off x="88798" y="1153354"/>
            <a:ext cx="161141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6: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 hợp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 nhất của tam giác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628988" y="5191355"/>
            <a:ext cx="3278136" cy="4769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56156" flipH="1">
            <a:off x="4275254" y="1620484"/>
            <a:ext cx="1182110" cy="13705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78685" y="571810"/>
            <a:ext cx="1400175" cy="12654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1902" y="93878"/>
            <a:ext cx="1330339" cy="2986475"/>
          </a:xfrm>
          <a:prstGeom prst="rect">
            <a:avLst/>
          </a:prstGeom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id="{78A88FED-86DF-E87C-5BD9-5E544ECE789C}"/>
              </a:ext>
            </a:extLst>
          </p:cNvPr>
          <p:cNvGrpSpPr/>
          <p:nvPr/>
        </p:nvGrpSpPr>
        <p:grpSpPr>
          <a:xfrm>
            <a:off x="509862" y="2705100"/>
            <a:ext cx="8097932" cy="6394233"/>
            <a:chOff x="2109315" y="4449649"/>
            <a:chExt cx="6910203" cy="551254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109315" y="4890285"/>
              <a:ext cx="6910203" cy="507191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68926" y="5154231"/>
              <a:ext cx="6190981" cy="454402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997569" y="4449649"/>
              <a:ext cx="5133696" cy="1176568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56628" flipH="1" flipV="1">
            <a:off x="16714672" y="7542637"/>
            <a:ext cx="1706704" cy="126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754515" y="6631382"/>
            <a:ext cx="548369" cy="262691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107455" y="-81757"/>
            <a:ext cx="1927610" cy="1431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472142">
            <a:off x="16832680" y="1965659"/>
            <a:ext cx="1332761" cy="117616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57547" y="4962011"/>
            <a:ext cx="739033" cy="664206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60716C37-1118-4D85-5CB8-693754F5D5A6}"/>
              </a:ext>
            </a:extLst>
          </p:cNvPr>
          <p:cNvSpPr txBox="1"/>
          <p:nvPr/>
        </p:nvSpPr>
        <p:spPr>
          <a:xfrm>
            <a:off x="4398177" y="769418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5A7B4F2-A579-2C44-16FF-37334CEBDE8F}"/>
              </a:ext>
            </a:extLst>
          </p:cNvPr>
          <p:cNvSpPr txBox="1"/>
          <p:nvPr/>
        </p:nvSpPr>
        <p:spPr>
          <a:xfrm>
            <a:off x="3582395" y="2990588"/>
            <a:ext cx="195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D9C0162-F6CE-A63B-F5B6-14686BEAFD27}"/>
              </a:ext>
            </a:extLst>
          </p:cNvPr>
          <p:cNvSpPr txBox="1"/>
          <p:nvPr/>
        </p:nvSpPr>
        <p:spPr>
          <a:xfrm>
            <a:off x="1028019" y="4341567"/>
            <a:ext cx="71748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hợp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nhất: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Nhóm 22">
            <a:extLst>
              <a:ext uri="{FF2B5EF4-FFF2-40B4-BE49-F238E27FC236}">
                <a16:creationId xmlns:a16="http://schemas.microsoft.com/office/drawing/2014/main" id="{FF372459-496A-199E-C875-F1261FF1BC66}"/>
              </a:ext>
            </a:extLst>
          </p:cNvPr>
          <p:cNvGrpSpPr/>
          <p:nvPr/>
        </p:nvGrpSpPr>
        <p:grpSpPr>
          <a:xfrm>
            <a:off x="8852448" y="2196350"/>
            <a:ext cx="9015380" cy="6789486"/>
            <a:chOff x="9268482" y="4449649"/>
            <a:chExt cx="6910203" cy="5512548"/>
          </a:xfrm>
        </p:grpSpPr>
        <p:pic>
          <p:nvPicPr>
            <p:cNvPr id="29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268482" y="4890285"/>
              <a:ext cx="6910203" cy="5071912"/>
            </a:xfrm>
            <a:prstGeom prst="rect">
              <a:avLst/>
            </a:prstGeom>
          </p:spPr>
        </p:pic>
        <p:pic>
          <p:nvPicPr>
            <p:cNvPr id="30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628093" y="5182375"/>
              <a:ext cx="6190981" cy="4544021"/>
            </a:xfrm>
            <a:prstGeom prst="rect">
              <a:avLst/>
            </a:prstGeom>
          </p:spPr>
        </p:pic>
        <p:pic>
          <p:nvPicPr>
            <p:cNvPr id="31" name="Picture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0156735" y="4449649"/>
              <a:ext cx="5133696" cy="1176568"/>
            </a:xfrm>
            <a:prstGeom prst="rect">
              <a:avLst/>
            </a:prstGeom>
          </p:spPr>
        </p:pic>
      </p:grpSp>
      <p:sp>
        <p:nvSpPr>
          <p:cNvPr id="32" name="Hộp Văn bản 24">
            <a:extLst>
              <a:ext uri="{FF2B5EF4-FFF2-40B4-BE49-F238E27FC236}">
                <a16:creationId xmlns:a16="http://schemas.microsoft.com/office/drawing/2014/main" id="{C457BEE7-C31A-AAC7-DA7A-6DCC606F8702}"/>
              </a:ext>
            </a:extLst>
          </p:cNvPr>
          <p:cNvSpPr txBox="1"/>
          <p:nvPr/>
        </p:nvSpPr>
        <p:spPr>
          <a:xfrm>
            <a:off x="13086408" y="2398347"/>
            <a:ext cx="195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3" name="Hộp Văn bản 26">
            <a:extLst>
              <a:ext uri="{FF2B5EF4-FFF2-40B4-BE49-F238E27FC236}">
                <a16:creationId xmlns:a16="http://schemas.microsoft.com/office/drawing/2014/main" id="{7CF0E7CA-A1EE-6959-C021-E0E518E16EAF}"/>
              </a:ext>
            </a:extLst>
          </p:cNvPr>
          <p:cNvSpPr txBox="1"/>
          <p:nvPr/>
        </p:nvSpPr>
        <p:spPr>
          <a:xfrm>
            <a:off x="9424935" y="3098806"/>
            <a:ext cx="80038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1856" flipH="1">
            <a:off x="16185919" y="359270"/>
            <a:ext cx="2419236" cy="12509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043844">
            <a:off x="6565319" y="206211"/>
            <a:ext cx="677733" cy="7857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112340" y="8476178"/>
            <a:ext cx="865419" cy="7821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031092" y="8804063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868109">
            <a:off x="-211687" y="8866133"/>
            <a:ext cx="3059459" cy="7843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2367" y="272645"/>
            <a:ext cx="865419" cy="78212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2604823" y="788806"/>
            <a:ext cx="1614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hợp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nhất: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cạnh-cạnh-cạnh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7EE05374-0484-FCCC-CDB5-CDAF6F59CFC2}"/>
              </a:ext>
            </a:extLst>
          </p:cNvPr>
          <p:cNvSpPr/>
          <p:nvPr/>
        </p:nvSpPr>
        <p:spPr>
          <a:xfrm>
            <a:off x="2355102" y="1609413"/>
            <a:ext cx="15402980" cy="1651324"/>
          </a:xfrm>
          <a:prstGeom prst="roundRect">
            <a:avLst>
              <a:gd name="adj" fmla="val 15697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3A14685-719C-DC15-1BAB-6DD116F98FAD}"/>
                  </a:ext>
                </a:extLst>
              </p:cNvPr>
              <p:cNvSpPr txBox="1"/>
              <p:nvPr/>
            </p:nvSpPr>
            <p:spPr>
              <a:xfrm>
                <a:off x="2543697" y="1442704"/>
                <a:ext cx="14983481" cy="2567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Hình 56 và 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các tỉ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3A14685-719C-DC15-1BAB-6DD116F98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697" y="1442704"/>
                <a:ext cx="14983481" cy="2567113"/>
              </a:xfrm>
              <a:prstGeom prst="rect">
                <a:avLst/>
              </a:prstGeom>
              <a:blipFill>
                <a:blip r:embed="rId13"/>
                <a:stretch>
                  <a:fillRect l="-162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3666" y="4641662"/>
            <a:ext cx="2222412" cy="331253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947791" y="3797257"/>
            <a:ext cx="9778682" cy="6451385"/>
          </a:xfrm>
          <a:prstGeom prst="roundRect">
            <a:avLst>
              <a:gd name="adj" fmla="val 2084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2AED132-9C8F-4C9A-A265-460ABFA3615B}"/>
              </a:ext>
            </a:extLst>
          </p:cNvPr>
          <p:cNvGrpSpPr/>
          <p:nvPr/>
        </p:nvGrpSpPr>
        <p:grpSpPr>
          <a:xfrm>
            <a:off x="823052" y="1619803"/>
            <a:ext cx="1419090" cy="861751"/>
            <a:chOff x="343120" y="1291878"/>
            <a:chExt cx="1006505" cy="634576"/>
          </a:xfrm>
        </p:grpSpPr>
        <p:sp>
          <p:nvSpPr>
            <p:cNvPr id="28" name="Flowchart: Alternate Process 27">
              <a:extLst>
                <a:ext uri="{FF2B5EF4-FFF2-40B4-BE49-F238E27FC236}">
                  <a16:creationId xmlns:a16="http://schemas.microsoft.com/office/drawing/2014/main" id="{1691871E-599F-4CF2-888C-F85732ACD696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7091DBE-9E75-438D-95AC-F094AEF267D1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568367E-8D34-4256-8BF3-20A9F49A31CB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804A202-19ED-4A3F-961F-94F876567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A83717F-F5A9-46CB-95FB-66C6FE750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5F09A44-8629-4F9E-A024-7946FBD57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69149" y="3692695"/>
            <a:ext cx="5299801" cy="59645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202815" y="3975457"/>
                <a:ext cx="2945610" cy="1042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15" y="3975457"/>
                <a:ext cx="2945610" cy="104291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137860" y="5196570"/>
                <a:ext cx="2945610" cy="1098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860" y="5196570"/>
                <a:ext cx="2945610" cy="109824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137860" y="6440014"/>
                <a:ext cx="2945610" cy="1046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860" y="6440014"/>
                <a:ext cx="2945610" cy="10461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040178" y="8265073"/>
                <a:ext cx="7551621" cy="1046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𝐷𝑜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đó :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178" y="8265073"/>
                <a:ext cx="7551621" cy="10461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8" grpId="0" animBg="1"/>
      <p:bldP spid="20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9128" y="1460199"/>
            <a:ext cx="16657207" cy="19361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467286" y="5597610"/>
            <a:ext cx="2013007" cy="36557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>
            <a:off x="5349383" y="-336855"/>
            <a:ext cx="694575" cy="33273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82822" y="1876818"/>
            <a:ext cx="1968850" cy="9128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3437" t="30795"/>
          <a:stretch>
            <a:fillRect/>
          </a:stretch>
        </p:blipFill>
        <p:spPr>
          <a:xfrm rot="11234415">
            <a:off x="2477724" y="-19515"/>
            <a:ext cx="1961091" cy="195735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186211" y="3794923"/>
            <a:ext cx="2419314" cy="176458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545134" y="3873428"/>
            <a:ext cx="1378068" cy="1288494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9DD847A-DCEA-6DE2-12EF-569428571D47}"/>
              </a:ext>
            </a:extLst>
          </p:cNvPr>
          <p:cNvSpPr txBox="1"/>
          <p:nvPr/>
        </p:nvSpPr>
        <p:spPr>
          <a:xfrm>
            <a:off x="1511828" y="1438448"/>
            <a:ext cx="154935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tam giác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tỉ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với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tam giác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thì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giác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dạng với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D34FCE-38E2-4ADD-A7E4-5219B0E84CF5}"/>
              </a:ext>
            </a:extLst>
          </p:cNvPr>
          <p:cNvGrpSpPr/>
          <p:nvPr/>
        </p:nvGrpSpPr>
        <p:grpSpPr>
          <a:xfrm>
            <a:off x="403641" y="1572331"/>
            <a:ext cx="1181251" cy="1033315"/>
            <a:chOff x="246021" y="5210462"/>
            <a:chExt cx="532480" cy="52008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C431B25-D596-466A-BA43-FB7FC0926ED7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B5417D8-DF2F-40A8-B99F-45BC73501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  <a:grpFill/>
          </p:spPr>
        </p:pic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725117"/>
              </p:ext>
            </p:extLst>
          </p:nvPr>
        </p:nvGraphicFramePr>
        <p:xfrm>
          <a:off x="4419600" y="5646475"/>
          <a:ext cx="44259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9720" imgH="177480" progId="Equation.DSMT4">
                  <p:embed/>
                </p:oleObj>
              </mc:Choice>
              <mc:Fallback>
                <p:oleObj name="Equation" r:id="rId16" imgW="1269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646475"/>
                        <a:ext cx="4425950" cy="614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ưu Đồ: Thay đổi Tiến Trình 15">
            <a:extLst>
              <a:ext uri="{FF2B5EF4-FFF2-40B4-BE49-F238E27FC236}">
                <a16:creationId xmlns:a16="http://schemas.microsoft.com/office/drawing/2014/main" id="{24D6FAA2-093C-42F8-0A19-C8CCAF9C4A11}"/>
              </a:ext>
            </a:extLst>
          </p:cNvPr>
          <p:cNvSpPr/>
          <p:nvPr/>
        </p:nvSpPr>
        <p:spPr>
          <a:xfrm>
            <a:off x="7658274" y="339637"/>
            <a:ext cx="4059441" cy="123905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9B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/>
              <p:nvPr/>
            </p:nvSpPr>
            <p:spPr>
              <a:xfrm>
                <a:off x="4225147" y="3607424"/>
                <a:ext cx="9891114" cy="2456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SG" sz="4000" dirty="0"/>
              </a:p>
              <a:p>
                <a:pPr algn="just">
                  <a:lnSpc>
                    <a:spcPct val="150000"/>
                  </a:lnSpc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147" y="3607424"/>
                <a:ext cx="9891114" cy="245637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Nhóm 17">
            <a:extLst>
              <a:ext uri="{FF2B5EF4-FFF2-40B4-BE49-F238E27FC236}">
                <a16:creationId xmlns:a16="http://schemas.microsoft.com/office/drawing/2014/main" id="{F956596A-ED1D-D299-9145-6BBF9C67971B}"/>
              </a:ext>
            </a:extLst>
          </p:cNvPr>
          <p:cNvGrpSpPr/>
          <p:nvPr/>
        </p:nvGrpSpPr>
        <p:grpSpPr>
          <a:xfrm>
            <a:off x="2815938" y="3645211"/>
            <a:ext cx="8901777" cy="4224994"/>
            <a:chOff x="3616118" y="5829300"/>
            <a:chExt cx="8901777" cy="4224994"/>
          </a:xfrm>
        </p:grpSpPr>
        <p:cxnSp>
          <p:nvCxnSpPr>
            <p:cNvPr id="33" name="Đường nối Thẳng 18">
              <a:extLst>
                <a:ext uri="{FF2B5EF4-FFF2-40B4-BE49-F238E27FC236}">
                  <a16:creationId xmlns:a16="http://schemas.microsoft.com/office/drawing/2014/main" id="{E5EE4830-2D3A-CD8B-9883-5DCF59FA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5829300"/>
              <a:ext cx="0" cy="422499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9">
              <a:extLst>
                <a:ext uri="{FF2B5EF4-FFF2-40B4-BE49-F238E27FC236}">
                  <a16:creationId xmlns:a16="http://schemas.microsoft.com/office/drawing/2014/main" id="{588BA020-185A-4AA3-61E6-4FB41F08626B}"/>
                </a:ext>
              </a:extLst>
            </p:cNvPr>
            <p:cNvCxnSpPr>
              <a:cxnSpLocks/>
            </p:cNvCxnSpPr>
            <p:nvPr/>
          </p:nvCxnSpPr>
          <p:spPr>
            <a:xfrm>
              <a:off x="3727904" y="7551590"/>
              <a:ext cx="87899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Hộp Văn bản 20">
              <a:extLst>
                <a:ext uri="{FF2B5EF4-FFF2-40B4-BE49-F238E27FC236}">
                  <a16:creationId xmlns:a16="http://schemas.microsoft.com/office/drawing/2014/main" id="{CE965646-992B-19AB-9478-EDA2683454AA}"/>
                </a:ext>
              </a:extLst>
            </p:cNvPr>
            <p:cNvSpPr txBox="1"/>
            <p:nvPr/>
          </p:nvSpPr>
          <p:spPr>
            <a:xfrm>
              <a:off x="3616118" y="6812926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6" name="Hộp Văn bản 21">
              <a:extLst>
                <a:ext uri="{FF2B5EF4-FFF2-40B4-BE49-F238E27FC236}">
                  <a16:creationId xmlns:a16="http://schemas.microsoft.com/office/drawing/2014/main" id="{22171B5F-09CF-603C-1671-7138F70E016F}"/>
                </a:ext>
              </a:extLst>
            </p:cNvPr>
            <p:cNvSpPr txBox="1"/>
            <p:nvPr/>
          </p:nvSpPr>
          <p:spPr>
            <a:xfrm>
              <a:off x="3616118" y="7901463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03575" y="8039100"/>
            <a:ext cx="1968850" cy="9128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41222" y="2964153"/>
            <a:ext cx="1378068" cy="128849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Lưu Đồ: Thay đổi Tiến Trình 15">
            <a:extLst>
              <a:ext uri="{FF2B5EF4-FFF2-40B4-BE49-F238E27FC236}">
                <a16:creationId xmlns:a16="http://schemas.microsoft.com/office/drawing/2014/main" id="{24D6FAA2-093C-42F8-0A19-C8CCAF9C4A11}"/>
              </a:ext>
            </a:extLst>
          </p:cNvPr>
          <p:cNvSpPr/>
          <p:nvPr/>
        </p:nvSpPr>
        <p:spPr>
          <a:xfrm>
            <a:off x="2605525" y="181826"/>
            <a:ext cx="4862075" cy="96068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9B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/>
              <p:nvPr/>
            </p:nvSpPr>
            <p:spPr>
              <a:xfrm>
                <a:off x="1676400" y="1115848"/>
                <a:ext cx="8229600" cy="1533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SG" sz="4000" dirty="0"/>
              </a:p>
            </p:txBody>
          </p:sp>
        </mc:Choice>
        <mc:Fallback xmlns="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115848"/>
                <a:ext cx="8229600" cy="15330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Nhóm 17">
            <a:extLst>
              <a:ext uri="{FF2B5EF4-FFF2-40B4-BE49-F238E27FC236}">
                <a16:creationId xmlns:a16="http://schemas.microsoft.com/office/drawing/2014/main" id="{F956596A-ED1D-D299-9145-6BBF9C67971B}"/>
              </a:ext>
            </a:extLst>
          </p:cNvPr>
          <p:cNvGrpSpPr/>
          <p:nvPr/>
        </p:nvGrpSpPr>
        <p:grpSpPr>
          <a:xfrm>
            <a:off x="286452" y="1655134"/>
            <a:ext cx="8901777" cy="2303138"/>
            <a:chOff x="3616118" y="6336989"/>
            <a:chExt cx="8901777" cy="2303138"/>
          </a:xfrm>
        </p:grpSpPr>
        <p:cxnSp>
          <p:nvCxnSpPr>
            <p:cNvPr id="33" name="Đường nối Thẳng 18">
              <a:extLst>
                <a:ext uri="{FF2B5EF4-FFF2-40B4-BE49-F238E27FC236}">
                  <a16:creationId xmlns:a16="http://schemas.microsoft.com/office/drawing/2014/main" id="{E5EE4830-2D3A-CD8B-9883-5DCF59FA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6336989"/>
              <a:ext cx="0" cy="23031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9">
              <a:extLst>
                <a:ext uri="{FF2B5EF4-FFF2-40B4-BE49-F238E27FC236}">
                  <a16:creationId xmlns:a16="http://schemas.microsoft.com/office/drawing/2014/main" id="{588BA020-185A-4AA3-61E6-4FB41F08626B}"/>
                </a:ext>
              </a:extLst>
            </p:cNvPr>
            <p:cNvCxnSpPr>
              <a:cxnSpLocks/>
            </p:cNvCxnSpPr>
            <p:nvPr/>
          </p:nvCxnSpPr>
          <p:spPr>
            <a:xfrm>
              <a:off x="3727904" y="7551590"/>
              <a:ext cx="87899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Hộp Văn bản 20">
              <a:extLst>
                <a:ext uri="{FF2B5EF4-FFF2-40B4-BE49-F238E27FC236}">
                  <a16:creationId xmlns:a16="http://schemas.microsoft.com/office/drawing/2014/main" id="{CE965646-992B-19AB-9478-EDA2683454AA}"/>
                </a:ext>
              </a:extLst>
            </p:cNvPr>
            <p:cNvSpPr txBox="1"/>
            <p:nvPr/>
          </p:nvSpPr>
          <p:spPr>
            <a:xfrm>
              <a:off x="3616118" y="6812926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6" name="Hộp Văn bản 21">
              <a:extLst>
                <a:ext uri="{FF2B5EF4-FFF2-40B4-BE49-F238E27FC236}">
                  <a16:creationId xmlns:a16="http://schemas.microsoft.com/office/drawing/2014/main" id="{22171B5F-09CF-603C-1671-7138F70E016F}"/>
                </a:ext>
              </a:extLst>
            </p:cNvPr>
            <p:cNvSpPr txBox="1"/>
            <p:nvPr/>
          </p:nvSpPr>
          <p:spPr>
            <a:xfrm>
              <a:off x="3616118" y="7901463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p:sp>
        <p:nvSpPr>
          <p:cNvPr id="27" name="Hộp Văn bản 19">
            <a:extLst>
              <a:ext uri="{FF2B5EF4-FFF2-40B4-BE49-F238E27FC236}">
                <a16:creationId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493980" y="4137906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TH1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id="{A73943BD-F9D4-21B4-208D-3AF2142C42BA}"/>
                  </a:ext>
                </a:extLst>
              </p:cNvPr>
              <p:cNvSpPr txBox="1"/>
              <p:nvPr/>
            </p:nvSpPr>
            <p:spPr>
              <a:xfrm>
                <a:off x="318740" y="4657777"/>
                <a:ext cx="9121365" cy="3404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</m:t>
                    </m:r>
                  </m:oMath>
                </a14:m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A’B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’=AB,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B’C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’=BC,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C’A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’=CA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c.c.c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id="{A73943BD-F9D4-21B4-208D-3AF2142C4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40" y="4657777"/>
                <a:ext cx="9121365" cy="3404458"/>
              </a:xfrm>
              <a:prstGeom prst="rect">
                <a:avLst/>
              </a:prstGeom>
              <a:blipFill>
                <a:blip r:embed="rId18"/>
                <a:stretch>
                  <a:fillRect l="-2004" b="-268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11036" y="3060540"/>
                <a:ext cx="3511282" cy="83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036" y="3060540"/>
                <a:ext cx="3511282" cy="8338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905000" y="6916228"/>
                <a:ext cx="3511282" cy="83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916228"/>
                <a:ext cx="3511282" cy="83388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492" t="7332" r="12373" b="6832"/>
          <a:stretch/>
        </p:blipFill>
        <p:spPr>
          <a:xfrm>
            <a:off x="11201400" y="4452312"/>
            <a:ext cx="4087916" cy="38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03575" y="8039100"/>
            <a:ext cx="1968850" cy="9128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41222" y="2964153"/>
            <a:ext cx="1378068" cy="128849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Lưu Đồ: Thay đổi Tiến Trình 15">
            <a:extLst>
              <a:ext uri="{FF2B5EF4-FFF2-40B4-BE49-F238E27FC236}">
                <a16:creationId xmlns:a16="http://schemas.microsoft.com/office/drawing/2014/main" id="{24D6FAA2-093C-42F8-0A19-C8CCAF9C4A11}"/>
              </a:ext>
            </a:extLst>
          </p:cNvPr>
          <p:cNvSpPr/>
          <p:nvPr/>
        </p:nvSpPr>
        <p:spPr>
          <a:xfrm>
            <a:off x="2605525" y="181826"/>
            <a:ext cx="4862075" cy="96068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9B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/>
              <p:nvPr/>
            </p:nvSpPr>
            <p:spPr>
              <a:xfrm>
                <a:off x="1676400" y="1115848"/>
                <a:ext cx="8229600" cy="1533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SG" sz="4000" dirty="0"/>
              </a:p>
            </p:txBody>
          </p:sp>
        </mc:Choice>
        <mc:Fallback xmlns="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115848"/>
                <a:ext cx="8229600" cy="15330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Nhóm 17">
            <a:extLst>
              <a:ext uri="{FF2B5EF4-FFF2-40B4-BE49-F238E27FC236}">
                <a16:creationId xmlns:a16="http://schemas.microsoft.com/office/drawing/2014/main" id="{F956596A-ED1D-D299-9145-6BBF9C67971B}"/>
              </a:ext>
            </a:extLst>
          </p:cNvPr>
          <p:cNvGrpSpPr/>
          <p:nvPr/>
        </p:nvGrpSpPr>
        <p:grpSpPr>
          <a:xfrm>
            <a:off x="286452" y="1655134"/>
            <a:ext cx="8901777" cy="2303138"/>
            <a:chOff x="3616118" y="6336989"/>
            <a:chExt cx="8901777" cy="2303138"/>
          </a:xfrm>
        </p:grpSpPr>
        <p:cxnSp>
          <p:nvCxnSpPr>
            <p:cNvPr id="33" name="Đường nối Thẳng 18">
              <a:extLst>
                <a:ext uri="{FF2B5EF4-FFF2-40B4-BE49-F238E27FC236}">
                  <a16:creationId xmlns:a16="http://schemas.microsoft.com/office/drawing/2014/main" id="{E5EE4830-2D3A-CD8B-9883-5DCF59FA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6336989"/>
              <a:ext cx="0" cy="23031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9">
              <a:extLst>
                <a:ext uri="{FF2B5EF4-FFF2-40B4-BE49-F238E27FC236}">
                  <a16:creationId xmlns:a16="http://schemas.microsoft.com/office/drawing/2014/main" id="{588BA020-185A-4AA3-61E6-4FB41F08626B}"/>
                </a:ext>
              </a:extLst>
            </p:cNvPr>
            <p:cNvCxnSpPr>
              <a:cxnSpLocks/>
            </p:cNvCxnSpPr>
            <p:nvPr/>
          </p:nvCxnSpPr>
          <p:spPr>
            <a:xfrm>
              <a:off x="3727904" y="7551590"/>
              <a:ext cx="87899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Hộp Văn bản 20">
              <a:extLst>
                <a:ext uri="{FF2B5EF4-FFF2-40B4-BE49-F238E27FC236}">
                  <a16:creationId xmlns:a16="http://schemas.microsoft.com/office/drawing/2014/main" id="{CE965646-992B-19AB-9478-EDA2683454AA}"/>
                </a:ext>
              </a:extLst>
            </p:cNvPr>
            <p:cNvSpPr txBox="1"/>
            <p:nvPr/>
          </p:nvSpPr>
          <p:spPr>
            <a:xfrm>
              <a:off x="3616118" y="6812926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6" name="Hộp Văn bản 21">
              <a:extLst>
                <a:ext uri="{FF2B5EF4-FFF2-40B4-BE49-F238E27FC236}">
                  <a16:creationId xmlns:a16="http://schemas.microsoft.com/office/drawing/2014/main" id="{22171B5F-09CF-603C-1671-7138F70E016F}"/>
                </a:ext>
              </a:extLst>
            </p:cNvPr>
            <p:cNvSpPr txBox="1"/>
            <p:nvPr/>
          </p:nvSpPr>
          <p:spPr>
            <a:xfrm>
              <a:off x="3616118" y="7901463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p:sp>
        <p:nvSpPr>
          <p:cNvPr id="30" name="Hộp Văn bản 19">
            <a:extLst>
              <a:ext uri="{FF2B5EF4-FFF2-40B4-BE49-F238E27FC236}">
                <a16:creationId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398238" y="4493777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TH2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11036" y="3060540"/>
                <a:ext cx="3511282" cy="83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036" y="3060540"/>
                <a:ext cx="3511282" cy="8338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14">
                <a:extLst>
                  <a:ext uri="{FF2B5EF4-FFF2-40B4-BE49-F238E27FC236}">
                    <a16:creationId xmlns:a16="http://schemas.microsoft.com/office/drawing/2014/main" id="{A73943BD-F9D4-21B4-208D-3AF2142C42BA}"/>
                  </a:ext>
                </a:extLst>
              </p:cNvPr>
              <p:cNvSpPr txBox="1"/>
              <p:nvPr/>
            </p:nvSpPr>
            <p:spPr>
              <a:xfrm>
                <a:off x="404331" y="5172873"/>
                <a:ext cx="7483933" cy="3045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</m:t>
                    </m:r>
                  </m:oMath>
                </a14:m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A’B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điểm M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A’M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=AB.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A’C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điểm N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A’N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=AC</a:t>
                </a:r>
              </a:p>
            </p:txBody>
          </p:sp>
        </mc:Choice>
        <mc:Fallback xmlns="">
          <p:sp>
            <p:nvSpPr>
              <p:cNvPr id="39" name="Hộp Văn bản 14">
                <a:extLst>
                  <a:ext uri="{FF2B5EF4-FFF2-40B4-BE49-F238E27FC236}">
                    <a16:creationId xmlns:a16="http://schemas.microsoft.com/office/drawing/2014/main" id="{A73943BD-F9D4-21B4-208D-3AF2142C4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31" y="5172873"/>
                <a:ext cx="7483933" cy="3045385"/>
              </a:xfrm>
              <a:prstGeom prst="rect">
                <a:avLst/>
              </a:prstGeom>
              <a:blipFill>
                <a:blip r:embed="rId20"/>
                <a:stretch>
                  <a:fillRect l="-2443" r="-1954" b="-34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813" t="8359" r="20011"/>
          <a:stretch/>
        </p:blipFill>
        <p:spPr>
          <a:xfrm>
            <a:off x="6093476" y="7230608"/>
            <a:ext cx="2748247" cy="2819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14">
                <a:extLst>
                  <a:ext uri="{FF2B5EF4-FFF2-40B4-BE49-F238E27FC236}">
                    <a16:creationId xmlns:a16="http://schemas.microsoft.com/office/drawing/2014/main" id="{A73943BD-F9D4-21B4-208D-3AF2142C42BA}"/>
                  </a:ext>
                </a:extLst>
              </p:cNvPr>
              <p:cNvSpPr txBox="1"/>
              <p:nvPr/>
            </p:nvSpPr>
            <p:spPr>
              <a:xfrm>
                <a:off x="9511387" y="61970"/>
                <a:ext cx="8345565" cy="9597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dirty="0"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à 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MN//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B’C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Từ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MN=BC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endParaRPr lang="en-US" sz="36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𝑀𝑁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~∆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𝐴𝐵𝐶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3600" b="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MN//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B’C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 nên ta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~∆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600" b="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′~∆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36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Hộp Văn bản 14">
                <a:extLst>
                  <a:ext uri="{FF2B5EF4-FFF2-40B4-BE49-F238E27FC236}">
                    <a16:creationId xmlns:a16="http://schemas.microsoft.com/office/drawing/2014/main" id="{A73943BD-F9D4-21B4-208D-3AF2142C4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387" y="61970"/>
                <a:ext cx="8345565" cy="9597179"/>
              </a:xfrm>
              <a:prstGeom prst="rect">
                <a:avLst/>
              </a:prstGeom>
              <a:blipFill>
                <a:blip r:embed="rId23"/>
                <a:stretch>
                  <a:fillRect l="-2191" b="-3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4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:a16="http://schemas.microsoft.com/office/drawing/2014/main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:a16="http://schemas.microsoft.com/office/drawing/2014/main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:a16="http://schemas.microsoft.com/office/drawing/2014/main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:a16="http://schemas.microsoft.com/office/drawing/2014/main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:a16="http://schemas.microsoft.com/office/drawing/2014/main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:a16="http://schemas.microsoft.com/office/drawing/2014/main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:a16="http://schemas.microsoft.com/office/drawing/2014/main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:a16="http://schemas.microsoft.com/office/drawing/2014/main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:a16="http://schemas.microsoft.com/office/drawing/2014/main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:a16="http://schemas.microsoft.com/office/drawing/2014/main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:a16="http://schemas.microsoft.com/office/drawing/2014/main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:a16="http://schemas.microsoft.com/office/drawing/2014/main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00A5B6-31DF-5EF4-20FD-A85572C7A3DE}"/>
              </a:ext>
            </a:extLst>
          </p:cNvPr>
          <p:cNvSpPr txBox="1"/>
          <p:nvPr/>
        </p:nvSpPr>
        <p:spPr>
          <a:xfrm>
            <a:off x="838199" y="1499242"/>
            <a:ext cx="16670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Ví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1: 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58 và chỉ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giác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dạng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3733800" y="6102399"/>
                <a:ext cx="9906000" cy="376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endParaRPr lang="en-US" sz="4400" b="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𝑀𝑁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2,5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𝑁𝑃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𝐶𝐴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𝑃𝑀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4400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𝑁𝑃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𝐶𝐴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𝑃𝑀</m:t>
                        </m:r>
                      </m:den>
                    </m:f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∆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6102399"/>
                <a:ext cx="9906000" cy="3765774"/>
              </a:xfrm>
              <a:prstGeom prst="rect">
                <a:avLst/>
              </a:prstGeom>
              <a:blipFill>
                <a:blip r:embed="rId2"/>
                <a:stretch>
                  <a:fillRect l="-2523" t="-3398" b="-663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48400" y="145624"/>
            <a:ext cx="2774505" cy="1286362"/>
          </a:xfrm>
          <a:prstGeom prst="rect">
            <a:avLst/>
          </a:prstGeom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286000" y="131949"/>
            <a:ext cx="1586652" cy="1647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2227537"/>
            <a:ext cx="10085306" cy="2958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77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1144</Words>
  <Application>Microsoft Office PowerPoint</Application>
  <PresentationFormat>Custom</PresentationFormat>
  <Paragraphs>100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Cambria Math</vt:lpstr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Minimal Kids English Lesson Presentation</dc:title>
  <dc:creator>Lê Thảo</dc:creator>
  <cp:lastModifiedBy>CHU THU</cp:lastModifiedBy>
  <cp:revision>74</cp:revision>
  <dcterms:created xsi:type="dcterms:W3CDTF">2006-08-16T00:00:00Z</dcterms:created>
  <dcterms:modified xsi:type="dcterms:W3CDTF">2023-11-15T04:00:26Z</dcterms:modified>
  <dc:identifier>DAFO_vq2ktk</dc:identifier>
</cp:coreProperties>
</file>