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73" d="100"/>
          <a:sy n="73" d="100"/>
        </p:scale>
        <p:origin x="129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20" Type="http://schemas.openxmlformats.org/officeDocument/2006/relationships/image" Target="../media/image20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11.gif"/><Relationship Id="rId5" Type="http://schemas.openxmlformats.org/officeDocument/2006/relationships/audio" Target="../media/audio2.wav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8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7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7.wav"/><Relationship Id="rId10" Type="http://schemas.openxmlformats.org/officeDocument/2006/relationships/image" Target="../media/image21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Chu Thị Thu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LONG BIÊN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 (TIẾP)</a:t>
            </a: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29D11-4276-498C-50AF-A5290AF560EB}"/>
              </a:ext>
            </a:extLst>
          </p:cNvPr>
          <p:cNvSpPr/>
          <p:nvPr/>
        </p:nvSpPr>
        <p:spPr>
          <a:xfrm>
            <a:off x="9112469" y="5171090"/>
            <a:ext cx="2659117" cy="168691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7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13396F-63BC-50EC-753D-33CA511067BE}"/>
              </a:ext>
            </a:extLst>
          </p:cNvPr>
          <p:cNvSpPr/>
          <p:nvPr/>
        </p:nvSpPr>
        <p:spPr>
          <a:xfrm>
            <a:off x="8702566" y="5044966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407145-4903-15F6-FD4A-8D49B66D66D5}"/>
              </a:ext>
            </a:extLst>
          </p:cNvPr>
          <p:cNvSpPr/>
          <p:nvPr/>
        </p:nvSpPr>
        <p:spPr>
          <a:xfrm>
            <a:off x="8681545" y="5097517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586E786-2F32-3F70-F8BB-4A4695807826}"/>
              </a:ext>
            </a:extLst>
          </p:cNvPr>
          <p:cNvSpPr/>
          <p:nvPr/>
        </p:nvSpPr>
        <p:spPr>
          <a:xfrm>
            <a:off x="8702566" y="5013434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2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82DA7-F5C7-7005-5F65-05A930415AFC}"/>
              </a:ext>
            </a:extLst>
          </p:cNvPr>
          <p:cNvSpPr/>
          <p:nvPr/>
        </p:nvSpPr>
        <p:spPr>
          <a:xfrm>
            <a:off x="8692055" y="5013435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D5A17AA-BC56-7B37-98D6-C03620E521AA}"/>
              </a:ext>
            </a:extLst>
          </p:cNvPr>
          <p:cNvSpPr/>
          <p:nvPr/>
        </p:nvSpPr>
        <p:spPr>
          <a:xfrm>
            <a:off x="8692055" y="5076497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B30D33D-1FCB-069D-E465-5A243F110DB6}"/>
              </a:ext>
            </a:extLst>
          </p:cNvPr>
          <p:cNvSpPr/>
          <p:nvPr/>
        </p:nvSpPr>
        <p:spPr>
          <a:xfrm>
            <a:off x="8713076" y="5034456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F2AB540-8E08-DFBE-8714-FE8541557BA9}"/>
              </a:ext>
            </a:extLst>
          </p:cNvPr>
          <p:cNvSpPr/>
          <p:nvPr/>
        </p:nvSpPr>
        <p:spPr>
          <a:xfrm>
            <a:off x="9059918" y="5065987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</a:p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THỪA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CHIA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TRỪ</a:t>
              </a: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latin typeface="Arial" pitchFamily="34" charset="0"/>
                  <a:cs typeface="Arial" pitchFamily="34" charset="0"/>
                </a:rPr>
                <a:t>( )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[ ]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{ }</a:t>
              </a: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201C4F-C9C0-07E5-E28F-1E4F98D1882C}"/>
              </a:ext>
            </a:extLst>
          </p:cNvPr>
          <p:cNvSpPr/>
          <p:nvPr/>
        </p:nvSpPr>
        <p:spPr>
          <a:xfrm>
            <a:off x="8891752" y="5065986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D234F8-E5A4-CFD3-D931-9B529ED39F37}"/>
              </a:ext>
            </a:extLst>
          </p:cNvPr>
          <p:cNvSpPr/>
          <p:nvPr/>
        </p:nvSpPr>
        <p:spPr>
          <a:xfrm>
            <a:off x="8734097" y="5023945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Trò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chơi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itchFamily="34" charset="0"/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BT4: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/>
              </a:p>
              <a:p>
                <a:r>
                  <a:rPr lang="en-US" sz="3600" b="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8C5D5DD-EE81-0C79-EC33-583F0A5B1751}"/>
              </a:ext>
            </a:extLst>
          </p:cNvPr>
          <p:cNvSpPr/>
          <p:nvPr/>
        </p:nvSpPr>
        <p:spPr>
          <a:xfrm>
            <a:off x="9070428" y="5023945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E7709-FA42-B700-B69F-0403480D28BD}"/>
              </a:ext>
            </a:extLst>
          </p:cNvPr>
          <p:cNvSpPr/>
          <p:nvPr/>
        </p:nvSpPr>
        <p:spPr>
          <a:xfrm>
            <a:off x="8870731" y="4992414"/>
            <a:ext cx="2659117" cy="1686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LUẬT CHƠI:</a:t>
            </a:r>
          </a:p>
          <a:p>
            <a:pPr algn="ctr"/>
            <a:r>
              <a:rPr lang="en-US" sz="2000" dirty="0"/>
              <a:t>1 HS SẼ LẦN LƯỢT TRẢ LỜI CÁC CÂU HỎI.</a:t>
            </a:r>
          </a:p>
          <a:p>
            <a:pPr algn="ctr"/>
            <a:r>
              <a:rPr lang="en-US" sz="2000" dirty="0"/>
              <a:t>NẾU TRẢ LỜI SAI SẼ NHƯỜNG QUYỀN TRẢ LỜI CHO BẠN KHÁC.</a:t>
            </a:r>
          </a:p>
          <a:p>
            <a:pPr algn="ctr"/>
            <a:r>
              <a:rPr lang="en-US" sz="2000" dirty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a.100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b.106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c.150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d.37</a:t>
            </a:r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Khi biểu thức chỉ có phép tính cộng và trừ (hoặc chỉ có phép tính nhân và chia) ta thực hiện theo thứ 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Từ trái sang phải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Nhân và chia, rồi đến cộng và trừ sau.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031974" y="165039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/>
              <a:t>Tính lũy thừa trước, rồi đến nhân và chia, cuối cùng đến cộng và trừ.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27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CÂU HỎI 6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40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716</TotalTime>
  <Words>889</Words>
  <Application>Microsoft Office PowerPoint</Application>
  <PresentationFormat>Widescreen</PresentationFormat>
  <Paragraphs>219</Paragraphs>
  <Slides>21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CHU THU</cp:lastModifiedBy>
  <cp:revision>49</cp:revision>
  <dcterms:created xsi:type="dcterms:W3CDTF">2021-06-07T13:44:30Z</dcterms:created>
  <dcterms:modified xsi:type="dcterms:W3CDTF">2023-10-13T16:15:27Z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